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14" r:id="rId3"/>
    <p:sldMasterId id="2147483726" r:id="rId4"/>
    <p:sldMasterId id="2147483746" r:id="rId5"/>
  </p:sldMasterIdLst>
  <p:notesMasterIdLst>
    <p:notesMasterId r:id="rId29"/>
  </p:notesMasterIdLst>
  <p:sldIdLst>
    <p:sldId id="257" r:id="rId6"/>
    <p:sldId id="261" r:id="rId7"/>
    <p:sldId id="262" r:id="rId8"/>
    <p:sldId id="279" r:id="rId9"/>
    <p:sldId id="280" r:id="rId10"/>
    <p:sldId id="281" r:id="rId11"/>
    <p:sldId id="282" r:id="rId12"/>
    <p:sldId id="283" r:id="rId13"/>
    <p:sldId id="284" r:id="rId14"/>
    <p:sldId id="263" r:id="rId15"/>
    <p:sldId id="259" r:id="rId16"/>
    <p:sldId id="264" r:id="rId17"/>
    <p:sldId id="265" r:id="rId18"/>
    <p:sldId id="275" r:id="rId19"/>
    <p:sldId id="266" r:id="rId20"/>
    <p:sldId id="271" r:id="rId21"/>
    <p:sldId id="267" r:id="rId22"/>
    <p:sldId id="272" r:id="rId23"/>
    <p:sldId id="273" r:id="rId24"/>
    <p:sldId id="274" r:id="rId25"/>
    <p:sldId id="276" r:id="rId26"/>
    <p:sldId id="286" r:id="rId27"/>
    <p:sldId id="287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4640" autoAdjust="0"/>
  </p:normalViewPr>
  <p:slideViewPr>
    <p:cSldViewPr snapToGrid="0">
      <p:cViewPr varScale="1">
        <p:scale>
          <a:sx n="59" d="100"/>
          <a:sy n="59" d="100"/>
        </p:scale>
        <p:origin x="8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54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C1F1-1F86-40FD-BDA4-7D2CAAFAB1FE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15C40-522E-439E-9D59-99E0EF965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2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655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05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" name="Google Shape;3344;g9d74511850_1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5" name="Google Shape;3345;g9d74511850_1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7130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3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" name="Google Shape;3344;g9d74511850_1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5" name="Google Shape;3345;g9d74511850_1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58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5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PLAY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261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0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68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39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55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" name="Google Shape;3344;g9d74511850_1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5" name="Google Shape;3345;g9d74511850_1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3153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6572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707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3798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" name="Google Shape;4055;g9be7e1f0d4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6" name="Google Shape;4056;g9be7e1f0d4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739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38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5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71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70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71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15C40-522E-439E-9D59-99E0EF9653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4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slide" Target="../slides/slide11.xml"/><Relationship Id="rId1" Type="http://schemas.openxmlformats.org/officeDocument/2006/relationships/slideMaster" Target="../slideMasters/slideMaster4.xml"/><Relationship Id="rId4" Type="http://schemas.openxmlformats.org/officeDocument/2006/relationships/slide" Target="../slides/slide2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5066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3467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641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824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6451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776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8948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233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646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6067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444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162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425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8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5087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346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742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7325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62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429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286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591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676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86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55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83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17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marL="0" marR="0" lvl="0" indent="-24833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3867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485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05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78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686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87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15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118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90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A2C47-2F20-460A-80B1-B0C36B0D3E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478B0-868C-4232-A895-F444B04AE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11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0778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31233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58" y="5791617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10" y="5678868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9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30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53346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736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5265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6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6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6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" name="Google Shape;66;p6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67" name="Google Shape;6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" name="Google Shape;70;p6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" name="Google Shape;71;p6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72" name="Google Shape;7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" name="Google Shape;76;p6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77" name="Google Shape;77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0" name="Google Shape;80;p6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6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82" name="Google Shape;82;p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051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7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7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" name="Google Shape;93;p7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7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2482000" y="1716953"/>
            <a:ext cx="7228000" cy="2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08490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307725" y="3991833"/>
            <a:ext cx="4793600" cy="5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6712232" y="600199"/>
            <a:ext cx="4922987" cy="220411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0" name="Google Shape;110;p8"/>
          <p:cNvGrpSpPr/>
          <p:nvPr/>
        </p:nvGrpSpPr>
        <p:grpSpPr>
          <a:xfrm>
            <a:off x="574207" y="2896646"/>
            <a:ext cx="201655" cy="183855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10840240" y="584475"/>
            <a:ext cx="253601" cy="229301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5" name="Google Shape;115;p8"/>
          <p:cNvGrpSpPr/>
          <p:nvPr/>
        </p:nvGrpSpPr>
        <p:grpSpPr>
          <a:xfrm>
            <a:off x="11241041" y="2896646"/>
            <a:ext cx="201655" cy="183855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10086462" y="4316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>
            <a:off x="617658" y="607195"/>
            <a:ext cx="201655" cy="183855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11833079" y="4455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5" name="Google Shape;125;p8"/>
          <p:cNvGrpSpPr/>
          <p:nvPr/>
        </p:nvGrpSpPr>
        <p:grpSpPr>
          <a:xfrm>
            <a:off x="1113307" y="5793413"/>
            <a:ext cx="201655" cy="183855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1307725" y="2133833"/>
            <a:ext cx="4793600" cy="18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2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12371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43988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0560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085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2" name="Google Shape;142;p1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3" name="Google Shape;143;p13"/>
          <p:cNvSpPr/>
          <p:nvPr/>
        </p:nvSpPr>
        <p:spPr>
          <a:xfrm>
            <a:off x="8400536" y="1028656"/>
            <a:ext cx="3463843" cy="155075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" name="Google Shape;144;p1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950967" y="48688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3264224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31098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3109881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7103889" y="173853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6949700" y="22676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6949448" y="2715800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3264089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rId4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3109667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3109733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7103753" y="3811883"/>
            <a:ext cx="33196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6949500" y="4341000"/>
            <a:ext cx="3628400" cy="5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6949300" y="4789203"/>
            <a:ext cx="3628400" cy="9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11476762" y="1046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13"/>
          <p:cNvSpPr/>
          <p:nvPr/>
        </p:nvSpPr>
        <p:spPr>
          <a:xfrm>
            <a:off x="9967995" y="4653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" name="Google Shape;160;p13"/>
          <p:cNvSpPr/>
          <p:nvPr/>
        </p:nvSpPr>
        <p:spPr>
          <a:xfrm>
            <a:off x="1895162" y="8251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62" name="Google Shape;162;p13"/>
          <p:cNvGrpSpPr/>
          <p:nvPr/>
        </p:nvGrpSpPr>
        <p:grpSpPr>
          <a:xfrm>
            <a:off x="648674" y="3107013"/>
            <a:ext cx="201655" cy="183855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11533307" y="3107013"/>
            <a:ext cx="201655" cy="183855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3989507" y="292479"/>
            <a:ext cx="201655" cy="183855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689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4" y="1061486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81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9" y="2622413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  <a:buFont typeface="Arial"/>
              <a:buNone/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7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2979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1" name="Google Shape;201;p15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5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5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5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9" name="Google Shape;209;p15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7631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31209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6"/>
          <p:cNvSpPr/>
          <p:nvPr/>
        </p:nvSpPr>
        <p:spPr>
          <a:xfrm>
            <a:off x="333203" y="33608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3778440" y="3147267"/>
            <a:ext cx="3728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6"/>
          <p:cNvSpPr/>
          <p:nvPr/>
        </p:nvSpPr>
        <p:spPr>
          <a:xfrm>
            <a:off x="10678446" y="558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" name="Google Shape;222;p16"/>
          <p:cNvGrpSpPr/>
          <p:nvPr/>
        </p:nvGrpSpPr>
        <p:grpSpPr>
          <a:xfrm>
            <a:off x="10638441" y="3685179"/>
            <a:ext cx="201655" cy="183855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502941" y="915346"/>
            <a:ext cx="201655" cy="183855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9308536" y="21604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578829" y="24909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16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3778400" y="2629933"/>
            <a:ext cx="37288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667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7796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"/>
          <p:cNvSpPr/>
          <p:nvPr/>
        </p:nvSpPr>
        <p:spPr>
          <a:xfrm>
            <a:off x="7919032" y="344995"/>
            <a:ext cx="2521721" cy="112901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7" name="Google Shape;237;p17"/>
          <p:cNvSpPr/>
          <p:nvPr/>
        </p:nvSpPr>
        <p:spPr>
          <a:xfrm>
            <a:off x="77869" y="6689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39" name="Google Shape;239;p17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0" name="Google Shape;240;p17"/>
          <p:cNvSpPr/>
          <p:nvPr/>
        </p:nvSpPr>
        <p:spPr>
          <a:xfrm>
            <a:off x="578829" y="403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1" name="Google Shape;241;p17"/>
          <p:cNvGrpSpPr/>
          <p:nvPr/>
        </p:nvGrpSpPr>
        <p:grpSpPr>
          <a:xfrm>
            <a:off x="2861541" y="1929779"/>
            <a:ext cx="201655" cy="183855"/>
            <a:chOff x="1474943" y="3859420"/>
            <a:chExt cx="118956" cy="108456"/>
          </a:xfrm>
        </p:grpSpPr>
        <p:sp>
          <p:nvSpPr>
            <p:cNvPr id="242" name="Google Shape;242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5" name="Google Shape;245;p17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46" name="Google Shape;246;p1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1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9" name="Google Shape;249;p17"/>
          <p:cNvSpPr/>
          <p:nvPr/>
        </p:nvSpPr>
        <p:spPr>
          <a:xfrm>
            <a:off x="1760695" y="49640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17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1" name="Google Shape;251;p17"/>
          <p:cNvSpPr/>
          <p:nvPr/>
        </p:nvSpPr>
        <p:spPr>
          <a:xfrm>
            <a:off x="1344795" y="23951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4214165" y="2989092"/>
            <a:ext cx="3792400" cy="14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3733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54" name="Google Shape;254;p17"/>
          <p:cNvSpPr/>
          <p:nvPr/>
        </p:nvSpPr>
        <p:spPr>
          <a:xfrm>
            <a:off x="10148662" y="1474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31144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5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58" name="Google Shape;258;p1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1" name="Google Shape;261;p18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8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>
            <a:spLocks noGrp="1"/>
          </p:cNvSpPr>
          <p:nvPr>
            <p:ph type="title"/>
          </p:nvPr>
        </p:nvSpPr>
        <p:spPr>
          <a:xfrm>
            <a:off x="5512667" y="363931"/>
            <a:ext cx="5188400" cy="14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264" name="Google Shape;264;p18"/>
          <p:cNvSpPr txBox="1">
            <a:spLocks noGrp="1"/>
          </p:cNvSpPr>
          <p:nvPr>
            <p:ph type="subTitle" idx="1"/>
          </p:nvPr>
        </p:nvSpPr>
        <p:spPr>
          <a:xfrm>
            <a:off x="5946467" y="2581000"/>
            <a:ext cx="4320800" cy="1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65" name="Google Shape;265;p18"/>
          <p:cNvSpPr txBox="1"/>
          <p:nvPr/>
        </p:nvSpPr>
        <p:spPr>
          <a:xfrm>
            <a:off x="5676467" y="4737367"/>
            <a:ext cx="48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46AA9E"/>
                </a:solidFill>
                <a:latin typeface="Barlow"/>
                <a:ea typeface="Barlow"/>
                <a:cs typeface="Barlow"/>
                <a:sym typeface="Barlow"/>
              </a:rPr>
              <a:t>CREDITS:</a:t>
            </a:r>
            <a:r>
              <a:rPr lang="en" sz="1600" b="1" kern="0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This presentation template was created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including icon by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Barlow Medium"/>
                <a:ea typeface="Barlow Medium"/>
                <a:cs typeface="Barlow Medium"/>
                <a:sym typeface="Barlow Medium"/>
              </a:rPr>
              <a:t>, </a:t>
            </a:r>
            <a:r>
              <a:rPr lang="en" sz="1600" kern="0">
                <a:solidFill>
                  <a:srgbClr val="595959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infographics &amp; images from </a:t>
            </a:r>
            <a:r>
              <a:rPr lang="en" sz="1600" b="1" kern="0">
                <a:solidFill>
                  <a:srgbClr val="46AA9E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kern="0">
              <a:solidFill>
                <a:srgbClr val="46AA9E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18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18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6276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0" name="Google Shape;270;p19"/>
          <p:cNvGrpSpPr/>
          <p:nvPr/>
        </p:nvGrpSpPr>
        <p:grpSpPr>
          <a:xfrm>
            <a:off x="10982041" y="3061679"/>
            <a:ext cx="201655" cy="183855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9631836" y="3685174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19"/>
          <p:cNvSpPr/>
          <p:nvPr/>
        </p:nvSpPr>
        <p:spPr>
          <a:xfrm>
            <a:off x="11776395" y="12505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6" name="Google Shape;276;p19"/>
          <p:cNvSpPr/>
          <p:nvPr/>
        </p:nvSpPr>
        <p:spPr>
          <a:xfrm>
            <a:off x="2844336" y="163741"/>
            <a:ext cx="2266192" cy="1014620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290896" y="2046988"/>
            <a:ext cx="4943336" cy="2213221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8" name="Google Shape;278;p19"/>
          <p:cNvGrpSpPr/>
          <p:nvPr/>
        </p:nvGrpSpPr>
        <p:grpSpPr>
          <a:xfrm>
            <a:off x="5032574" y="4484862"/>
            <a:ext cx="201655" cy="183855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4414362" y="19370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9"/>
          <p:cNvSpPr/>
          <p:nvPr/>
        </p:nvSpPr>
        <p:spPr>
          <a:xfrm>
            <a:off x="4780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9"/>
          <p:cNvSpPr/>
          <p:nvPr/>
        </p:nvSpPr>
        <p:spPr>
          <a:xfrm>
            <a:off x="9031562" y="24102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5" name="Google Shape;285;p19"/>
          <p:cNvGrpSpPr/>
          <p:nvPr/>
        </p:nvGrpSpPr>
        <p:grpSpPr>
          <a:xfrm>
            <a:off x="1201941" y="994513"/>
            <a:ext cx="201655" cy="183855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945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605908" y="157276"/>
            <a:ext cx="4228089" cy="189295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0"/>
          <p:cNvSpPr/>
          <p:nvPr/>
        </p:nvSpPr>
        <p:spPr>
          <a:xfrm flipH="1">
            <a:off x="10733768" y="3614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20"/>
          <p:cNvSpPr/>
          <p:nvPr/>
        </p:nvSpPr>
        <p:spPr>
          <a:xfrm>
            <a:off x="-10638" y="3599569"/>
            <a:ext cx="1458227" cy="1014585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5" name="Google Shape;295;p20"/>
          <p:cNvSpPr/>
          <p:nvPr/>
        </p:nvSpPr>
        <p:spPr>
          <a:xfrm>
            <a:off x="1561729" y="8137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6" name="Google Shape;296;p20"/>
          <p:cNvSpPr/>
          <p:nvPr/>
        </p:nvSpPr>
        <p:spPr>
          <a:xfrm>
            <a:off x="11654762" y="19402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97" name="Google Shape;297;p20"/>
          <p:cNvGrpSpPr/>
          <p:nvPr/>
        </p:nvGrpSpPr>
        <p:grpSpPr>
          <a:xfrm>
            <a:off x="9521407" y="361479"/>
            <a:ext cx="201655" cy="183855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11574741" y="3744579"/>
            <a:ext cx="201655" cy="183855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10207862" y="30169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6" name="Google Shape;306;p20"/>
          <p:cNvSpPr/>
          <p:nvPr/>
        </p:nvSpPr>
        <p:spPr>
          <a:xfrm>
            <a:off x="2675629" y="3928441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2916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21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21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21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5" name="Google Shape;325;p21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6" name="Google Shape;326;p21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950967" y="4869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37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3733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73809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4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2" y="4670433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1" y="5386380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8" y="5350754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54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2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3" y="727830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901" y="3894237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2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2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458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32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65" y="2413576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97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buFont typeface="Arial"/>
                  <a:buNone/>
                </a:pPr>
                <a:endParaRPr sz="2533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9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buFont typeface="Arial"/>
                <a:buNone/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19079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3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37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7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3" y="5296746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8" y="747755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89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1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91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9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60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3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834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4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6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50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8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7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8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3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5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0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9" y="1630582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6" y="1630786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6" y="1630786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6" y="4013353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6" y="4013353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6" y="4013353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6" y="595318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8" y="491869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86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9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91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9" y="595659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760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03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B1CF2E77-4E87-4338-A6B2-93E833A84A3C}" type="datetimeFigureOut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11/17/2023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67"/>
            <a:ext cx="3860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67"/>
            <a:ext cx="284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40">
              <a:buClr>
                <a:srgbClr val="000000"/>
              </a:buClr>
            </a:pPr>
            <a:fld id="{796E19DA-92E0-4635-8627-DEB5FDE3EBA8}" type="slidenum">
              <a:rPr lang="en-US" sz="2533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219140">
                <a:buClr>
                  <a:srgbClr val="000000"/>
                </a:buClr>
              </a:pPr>
              <a:t>‹#›</a:t>
            </a:fld>
            <a:endParaRPr lang="en-US" sz="2533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3891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5" y="572707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060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8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86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20" y="4419818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8" y="4419934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1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3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4" y="3403159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1" y="4593876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39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5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1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41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8" y="2602295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4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8" y="4650433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7" y="4652428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3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994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90" y="1037965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2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56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50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6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700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050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5" y="428352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2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9" y="5727613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5" y="354239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66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925028" y="419800"/>
            <a:ext cx="2271437" cy="1371003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" y="253059"/>
            <a:ext cx="1561643" cy="10865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066662" y="2528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1040900" y="1661601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9150675" y="4155715"/>
            <a:ext cx="315453" cy="299804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8812296" y="5423661"/>
            <a:ext cx="193235" cy="183855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7487781" y="720389"/>
            <a:ext cx="62479" cy="48515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7536259" y="624297"/>
            <a:ext cx="62479" cy="47687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584737" y="720389"/>
            <a:ext cx="62443" cy="48515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3567777" y="5478343"/>
            <a:ext cx="194287" cy="18490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2500341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2561977" y="4655346"/>
            <a:ext cx="78383" cy="60629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2622559" y="4777565"/>
            <a:ext cx="79436" cy="61636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2133368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2208949" y="559370"/>
            <a:ext cx="96129" cy="75615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2283699" y="709701"/>
            <a:ext cx="96957" cy="74823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043000" y="4135229"/>
            <a:ext cx="8106000" cy="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667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106633" y="1136800"/>
            <a:ext cx="7978800" cy="2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104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6933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950179" y="2643479"/>
            <a:ext cx="152813" cy="145436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2289397" y="3550343"/>
            <a:ext cx="314395" cy="299797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150651" y="2788906"/>
            <a:ext cx="194328" cy="184903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2017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04864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11/17/2023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05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"/>
          <p:cNvSpPr/>
          <p:nvPr/>
        </p:nvSpPr>
        <p:spPr>
          <a:xfrm>
            <a:off x="1640498" y="2872107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" y="562770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0" y="4893367"/>
            <a:ext cx="12192016" cy="1983932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327629" y="24694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6" name="Google Shape;36;p3"/>
          <p:cNvGrpSpPr/>
          <p:nvPr/>
        </p:nvGrpSpPr>
        <p:grpSpPr>
          <a:xfrm>
            <a:off x="2160058" y="872879"/>
            <a:ext cx="201655" cy="183855"/>
            <a:chOff x="1474943" y="3859420"/>
            <a:chExt cx="118956" cy="108456"/>
          </a:xfrm>
        </p:grpSpPr>
        <p:sp>
          <p:nvSpPr>
            <p:cNvPr id="37" name="Google Shape;37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" name="Google Shape;40;p3"/>
          <p:cNvSpPr/>
          <p:nvPr/>
        </p:nvSpPr>
        <p:spPr>
          <a:xfrm flipH="1">
            <a:off x="10065971" y="2872104"/>
            <a:ext cx="2126015" cy="147920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8353531" y="935874"/>
            <a:ext cx="1856996" cy="831372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" name="Google Shape;42;p3"/>
          <p:cNvGrpSpPr/>
          <p:nvPr/>
        </p:nvGrpSpPr>
        <p:grpSpPr>
          <a:xfrm>
            <a:off x="11372141" y="4624413"/>
            <a:ext cx="201655" cy="183855"/>
            <a:chOff x="1474943" y="3859420"/>
            <a:chExt cx="118956" cy="108456"/>
          </a:xfrm>
        </p:grpSpPr>
        <p:sp>
          <p:nvSpPr>
            <p:cNvPr id="43" name="Google Shape;43;p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11515995" y="1118274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9221213" y="2991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2200062" y="4386790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079362" y="3556708"/>
            <a:ext cx="121647" cy="109985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848033" y="1568967"/>
            <a:ext cx="4661200" cy="35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933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6582633" y="1568967"/>
            <a:ext cx="3442800" cy="17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133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848037" y="927567"/>
            <a:ext cx="4380000" cy="8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3588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28" Type="http://schemas.openxmlformats.org/officeDocument/2006/relationships/audio" Target="NUL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686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5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2696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A2C47-2F20-460A-80B1-B0C36B0D3EF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478B0-868C-4232-A895-F444B04AEC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4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86979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8190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2852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jpe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3.png"/><Relationship Id="rId18" Type="http://schemas.openxmlformats.org/officeDocument/2006/relationships/image" Target="../media/image23.png"/><Relationship Id="rId3" Type="http://schemas.openxmlformats.org/officeDocument/2006/relationships/audio" Target="../media/media2.mp3"/><Relationship Id="rId7" Type="http://schemas.openxmlformats.org/officeDocument/2006/relationships/image" Target="../media/image49.gif"/><Relationship Id="rId12" Type="http://schemas.openxmlformats.org/officeDocument/2006/relationships/image" Target="../media/image18.png"/><Relationship Id="rId17" Type="http://schemas.openxmlformats.org/officeDocument/2006/relationships/image" Target="../media/image56.gif"/><Relationship Id="rId2" Type="http://schemas.microsoft.com/office/2007/relationships/media" Target="../media/media2.mp3"/><Relationship Id="rId16" Type="http://schemas.openxmlformats.org/officeDocument/2006/relationships/image" Target="../media/image55.gif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notesSlide" Target="../notesSlides/notesSlide15.xml"/><Relationship Id="rId15" Type="http://schemas.openxmlformats.org/officeDocument/2006/relationships/image" Target="../media/image54.png"/><Relationship Id="rId10" Type="http://schemas.openxmlformats.org/officeDocument/2006/relationships/slide" Target="slide16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51.png"/><Relationship Id="rId14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gif"/><Relationship Id="rId18" Type="http://schemas.microsoft.com/office/2007/relationships/hdphoto" Target="../media/hdphoto24.wdp"/><Relationship Id="rId3" Type="http://schemas.openxmlformats.org/officeDocument/2006/relationships/audio" Target="../media/media3.mp3"/><Relationship Id="rId21" Type="http://schemas.openxmlformats.org/officeDocument/2006/relationships/image" Target="../media/image23.png"/><Relationship Id="rId7" Type="http://schemas.microsoft.com/office/2007/relationships/hdphoto" Target="../media/hdphoto22.wdp"/><Relationship Id="rId12" Type="http://schemas.openxmlformats.org/officeDocument/2006/relationships/image" Target="../media/image18.png"/><Relationship Id="rId17" Type="http://schemas.openxmlformats.org/officeDocument/2006/relationships/image" Target="../media/image60.png"/><Relationship Id="rId2" Type="http://schemas.microsoft.com/office/2007/relationships/media" Target="../media/media3.mp3"/><Relationship Id="rId16" Type="http://schemas.openxmlformats.org/officeDocument/2006/relationships/image" Target="../media/image55.gif"/><Relationship Id="rId20" Type="http://schemas.microsoft.com/office/2007/relationships/hdphoto" Target="../media/hdphoto25.wdp"/><Relationship Id="rId1" Type="http://schemas.openxmlformats.org/officeDocument/2006/relationships/tags" Target="../tags/tag17.xml"/><Relationship Id="rId6" Type="http://schemas.openxmlformats.org/officeDocument/2006/relationships/image" Target="../media/image57.png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16.xml"/><Relationship Id="rId15" Type="http://schemas.microsoft.com/office/2007/relationships/hdphoto" Target="../media/hdphoto23.wdp"/><Relationship Id="rId10" Type="http://schemas.openxmlformats.org/officeDocument/2006/relationships/image" Target="../media/image58.gif"/><Relationship Id="rId19" Type="http://schemas.openxmlformats.org/officeDocument/2006/relationships/image" Target="../media/image61.png"/><Relationship Id="rId4" Type="http://schemas.openxmlformats.org/officeDocument/2006/relationships/slideLayout" Target="../slideLayouts/slideLayout28.xml"/><Relationship Id="rId9" Type="http://schemas.microsoft.com/office/2007/relationships/hdphoto" Target="../media/hdphoto21.wdp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gif"/><Relationship Id="rId18" Type="http://schemas.microsoft.com/office/2007/relationships/hdphoto" Target="../media/hdphoto24.wdp"/><Relationship Id="rId3" Type="http://schemas.openxmlformats.org/officeDocument/2006/relationships/audio" Target="../media/media3.mp3"/><Relationship Id="rId21" Type="http://schemas.openxmlformats.org/officeDocument/2006/relationships/image" Target="../media/image23.png"/><Relationship Id="rId7" Type="http://schemas.microsoft.com/office/2007/relationships/hdphoto" Target="../media/hdphoto22.wdp"/><Relationship Id="rId12" Type="http://schemas.openxmlformats.org/officeDocument/2006/relationships/image" Target="../media/image18.png"/><Relationship Id="rId17" Type="http://schemas.openxmlformats.org/officeDocument/2006/relationships/image" Target="../media/image60.png"/><Relationship Id="rId2" Type="http://schemas.microsoft.com/office/2007/relationships/media" Target="../media/media3.mp3"/><Relationship Id="rId16" Type="http://schemas.openxmlformats.org/officeDocument/2006/relationships/image" Target="../media/image55.gif"/><Relationship Id="rId20" Type="http://schemas.microsoft.com/office/2007/relationships/hdphoto" Target="../media/hdphoto26.wdp"/><Relationship Id="rId1" Type="http://schemas.openxmlformats.org/officeDocument/2006/relationships/tags" Target="../tags/tag18.xml"/><Relationship Id="rId6" Type="http://schemas.openxmlformats.org/officeDocument/2006/relationships/image" Target="../media/image57.png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17.xml"/><Relationship Id="rId15" Type="http://schemas.microsoft.com/office/2007/relationships/hdphoto" Target="../media/hdphoto23.wdp"/><Relationship Id="rId10" Type="http://schemas.openxmlformats.org/officeDocument/2006/relationships/image" Target="../media/image58.gif"/><Relationship Id="rId19" Type="http://schemas.openxmlformats.org/officeDocument/2006/relationships/image" Target="../media/image62.png"/><Relationship Id="rId4" Type="http://schemas.openxmlformats.org/officeDocument/2006/relationships/slideLayout" Target="../slideLayouts/slideLayout27.xml"/><Relationship Id="rId9" Type="http://schemas.microsoft.com/office/2007/relationships/hdphoto" Target="../media/hdphoto21.wdp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gif"/><Relationship Id="rId18" Type="http://schemas.microsoft.com/office/2007/relationships/hdphoto" Target="../media/hdphoto24.wdp"/><Relationship Id="rId3" Type="http://schemas.openxmlformats.org/officeDocument/2006/relationships/audio" Target="../media/media3.mp3"/><Relationship Id="rId7" Type="http://schemas.microsoft.com/office/2007/relationships/hdphoto" Target="../media/hdphoto22.wdp"/><Relationship Id="rId12" Type="http://schemas.openxmlformats.org/officeDocument/2006/relationships/image" Target="../media/image18.png"/><Relationship Id="rId17" Type="http://schemas.openxmlformats.org/officeDocument/2006/relationships/image" Target="../media/image60.png"/><Relationship Id="rId2" Type="http://schemas.microsoft.com/office/2007/relationships/media" Target="../media/media3.mp3"/><Relationship Id="rId16" Type="http://schemas.openxmlformats.org/officeDocument/2006/relationships/image" Target="../media/image55.gif"/><Relationship Id="rId20" Type="http://schemas.openxmlformats.org/officeDocument/2006/relationships/image" Target="../media/image23.png"/><Relationship Id="rId1" Type="http://schemas.openxmlformats.org/officeDocument/2006/relationships/tags" Target="../tags/tag19.xml"/><Relationship Id="rId6" Type="http://schemas.openxmlformats.org/officeDocument/2006/relationships/image" Target="../media/image57.png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18.xml"/><Relationship Id="rId15" Type="http://schemas.microsoft.com/office/2007/relationships/hdphoto" Target="../media/hdphoto23.wdp"/><Relationship Id="rId10" Type="http://schemas.openxmlformats.org/officeDocument/2006/relationships/image" Target="../media/image58.gif"/><Relationship Id="rId19" Type="http://schemas.openxmlformats.org/officeDocument/2006/relationships/image" Target="../media/image63.png"/><Relationship Id="rId4" Type="http://schemas.openxmlformats.org/officeDocument/2006/relationships/slideLayout" Target="../slideLayouts/slideLayout28.xml"/><Relationship Id="rId9" Type="http://schemas.microsoft.com/office/2007/relationships/hdphoto" Target="../media/hdphoto21.wdp"/><Relationship Id="rId1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gif"/><Relationship Id="rId18" Type="http://schemas.microsoft.com/office/2007/relationships/hdphoto" Target="../media/hdphoto24.wdp"/><Relationship Id="rId3" Type="http://schemas.openxmlformats.org/officeDocument/2006/relationships/audio" Target="../media/media3.mp3"/><Relationship Id="rId21" Type="http://schemas.openxmlformats.org/officeDocument/2006/relationships/image" Target="../media/image23.png"/><Relationship Id="rId7" Type="http://schemas.microsoft.com/office/2007/relationships/hdphoto" Target="../media/hdphoto22.wdp"/><Relationship Id="rId12" Type="http://schemas.openxmlformats.org/officeDocument/2006/relationships/image" Target="../media/image18.png"/><Relationship Id="rId17" Type="http://schemas.openxmlformats.org/officeDocument/2006/relationships/image" Target="../media/image60.png"/><Relationship Id="rId2" Type="http://schemas.microsoft.com/office/2007/relationships/media" Target="../media/media3.mp3"/><Relationship Id="rId16" Type="http://schemas.openxmlformats.org/officeDocument/2006/relationships/image" Target="../media/image55.gif"/><Relationship Id="rId20" Type="http://schemas.microsoft.com/office/2007/relationships/hdphoto" Target="../media/hdphoto27.wdp"/><Relationship Id="rId1" Type="http://schemas.openxmlformats.org/officeDocument/2006/relationships/tags" Target="../tags/tag20.xml"/><Relationship Id="rId6" Type="http://schemas.openxmlformats.org/officeDocument/2006/relationships/image" Target="../media/image57.png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19.xml"/><Relationship Id="rId15" Type="http://schemas.microsoft.com/office/2007/relationships/hdphoto" Target="../media/hdphoto23.wdp"/><Relationship Id="rId10" Type="http://schemas.openxmlformats.org/officeDocument/2006/relationships/image" Target="../media/image58.gif"/><Relationship Id="rId19" Type="http://schemas.openxmlformats.org/officeDocument/2006/relationships/image" Target="../media/image64.png"/><Relationship Id="rId4" Type="http://schemas.openxmlformats.org/officeDocument/2006/relationships/slideLayout" Target="../slideLayouts/slideLayout28.xml"/><Relationship Id="rId9" Type="http://schemas.microsoft.com/office/2007/relationships/hdphoto" Target="../media/hdphoto21.wdp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3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microsoft.com/office/2007/relationships/hdphoto" Target="../media/hdphoto25.wdp"/><Relationship Id="rId11" Type="http://schemas.microsoft.com/office/2007/relationships/hdphoto" Target="../media/hdphoto27.wdp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audio" Target="../media/audio2.wav"/><Relationship Id="rId9" Type="http://schemas.microsoft.com/office/2007/relationships/hdphoto" Target="../media/hdphoto2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3.xml"/><Relationship Id="rId6" Type="http://schemas.openxmlformats.org/officeDocument/2006/relationships/image" Target="../media/image2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media4.mp3"/><Relationship Id="rId7" Type="http://schemas.openxmlformats.org/officeDocument/2006/relationships/image" Target="../media/image67.jpeg"/><Relationship Id="rId2" Type="http://schemas.microsoft.com/office/2007/relationships/media" Target="../media/media4.mp3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11" Type="http://schemas.openxmlformats.org/officeDocument/2006/relationships/image" Target="../media/image70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69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4.jp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g"/><Relationship Id="rId10" Type="http://schemas.microsoft.com/office/2007/relationships/hdphoto" Target="../media/hdphoto16.wdp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1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24.jpg"/><Relationship Id="rId10" Type="http://schemas.microsoft.com/office/2007/relationships/hdphoto" Target="../media/hdphoto16.wdp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11" Type="http://schemas.openxmlformats.org/officeDocument/2006/relationships/image" Target="../media/image34.png"/><Relationship Id="rId5" Type="http://schemas.openxmlformats.org/officeDocument/2006/relationships/image" Target="../media/image24.jpg"/><Relationship Id="rId10" Type="http://schemas.microsoft.com/office/2007/relationships/hdphoto" Target="../media/hdphoto16.wdp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jpg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11" Type="http://schemas.openxmlformats.org/officeDocument/2006/relationships/image" Target="../media/image38.png"/><Relationship Id="rId5" Type="http://schemas.openxmlformats.org/officeDocument/2006/relationships/image" Target="../media/image24.jpg"/><Relationship Id="rId10" Type="http://schemas.microsoft.com/office/2007/relationships/hdphoto" Target="../media/hdphoto16.wdp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8" y="2110716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70" y="4669481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22" y="483043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62529" tIns="162529" rIns="162529" bIns="162529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25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105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6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85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25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53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56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623" b="77632" l="2478" r="24344">
                        <a14:foregroundMark x1="10496" y1="73026" x2="4665" y2="73465"/>
                        <a14:foregroundMark x1="19388" y1="70395" x2="21720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4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8076" y1="19407" x2="7872" y2="30728"/>
                        <a14:foregroundMark x1="31778" y1="50404" x2="40816" y2="5363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900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78075" y1="65509" x2="75401" y2="80645"/>
                        <a14:foregroundMark x1="59091" y1="30273" x2="85561" y2="17618"/>
                        <a14:foregroundMark x1="63369" y1="54839" x2="87433" y2="50868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8" y="3722256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92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34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41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2533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13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6" y="4927742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57" y="537554"/>
            <a:ext cx="7619751" cy="33177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55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589;p33"/>
          <p:cNvGrpSpPr/>
          <p:nvPr/>
        </p:nvGrpSpPr>
        <p:grpSpPr>
          <a:xfrm>
            <a:off x="1704006" y="1257921"/>
            <a:ext cx="8330331" cy="4757868"/>
            <a:chOff x="1451343" y="776658"/>
            <a:chExt cx="6575465" cy="3715416"/>
          </a:xfrm>
        </p:grpSpPr>
        <p:grpSp>
          <p:nvGrpSpPr>
            <p:cNvPr id="6" name="Google Shape;1590;p33"/>
            <p:cNvGrpSpPr/>
            <p:nvPr/>
          </p:nvGrpSpPr>
          <p:grpSpPr>
            <a:xfrm rot="-929478">
              <a:off x="2116606" y="2897057"/>
              <a:ext cx="890300" cy="685375"/>
              <a:chOff x="8267893" y="1920039"/>
              <a:chExt cx="890274" cy="685355"/>
            </a:xfrm>
          </p:grpSpPr>
          <p:sp>
            <p:nvSpPr>
              <p:cNvPr id="55" name="Google Shape;1591;p33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592;p33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593;p33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594;p33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595;p33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596;p33"/>
            <p:cNvGrpSpPr/>
            <p:nvPr/>
          </p:nvGrpSpPr>
          <p:grpSpPr>
            <a:xfrm rot="-6338876">
              <a:off x="1719762" y="1729203"/>
              <a:ext cx="1482895" cy="1176744"/>
              <a:chOff x="8757948" y="1920174"/>
              <a:chExt cx="1090443" cy="865316"/>
            </a:xfrm>
          </p:grpSpPr>
          <p:sp>
            <p:nvSpPr>
              <p:cNvPr id="33" name="Google Shape;1597;p33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98;p33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599;p33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00;p33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01;p33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02;p33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603;p33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604;p33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605;p33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606;p33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607;p33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608;p33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609;p33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610;p33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611;p33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612;p33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613;p33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614;p33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615;p33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616;p33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617;p33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618;p33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1619;p33"/>
            <p:cNvGrpSpPr/>
            <p:nvPr/>
          </p:nvGrpSpPr>
          <p:grpSpPr>
            <a:xfrm rot="2523418">
              <a:off x="2638602" y="1430589"/>
              <a:ext cx="630846" cy="471257"/>
              <a:chOff x="5913226" y="4077344"/>
              <a:chExt cx="914289" cy="694967"/>
            </a:xfrm>
          </p:grpSpPr>
          <p:sp>
            <p:nvSpPr>
              <p:cNvPr id="26" name="Google Shape;1620;p33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21;p33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22;p33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23;p33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24;p33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25;p33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26;p33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1627;p33"/>
            <p:cNvGrpSpPr/>
            <p:nvPr/>
          </p:nvGrpSpPr>
          <p:grpSpPr>
            <a:xfrm rot="1902103">
              <a:off x="7181157" y="2518087"/>
              <a:ext cx="579668" cy="1176893"/>
              <a:chOff x="6358918" y="3044707"/>
              <a:chExt cx="579665" cy="1176886"/>
            </a:xfrm>
          </p:grpSpPr>
          <p:sp>
            <p:nvSpPr>
              <p:cNvPr id="17" name="Google Shape;1628;p33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629;p33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630;p33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31;p33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632;p33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633;p33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634;p33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635;p33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36;p33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1637;p33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38;p33"/>
            <p:cNvSpPr/>
            <p:nvPr/>
          </p:nvSpPr>
          <p:spPr>
            <a:xfrm>
              <a:off x="7067407" y="19816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39;p33"/>
            <p:cNvSpPr/>
            <p:nvPr/>
          </p:nvSpPr>
          <p:spPr>
            <a:xfrm>
              <a:off x="1725162" y="2520543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40;p33"/>
            <p:cNvSpPr/>
            <p:nvPr/>
          </p:nvSpPr>
          <p:spPr>
            <a:xfrm>
              <a:off x="2439996" y="1360729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41;p33"/>
            <p:cNvSpPr/>
            <p:nvPr/>
          </p:nvSpPr>
          <p:spPr>
            <a:xfrm>
              <a:off x="1451343" y="1739263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2;p33"/>
            <p:cNvSpPr/>
            <p:nvPr/>
          </p:nvSpPr>
          <p:spPr>
            <a:xfrm>
              <a:off x="7307554" y="2573902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43;p33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651;p33"/>
          <p:cNvGrpSpPr/>
          <p:nvPr/>
        </p:nvGrpSpPr>
        <p:grpSpPr>
          <a:xfrm>
            <a:off x="7469705" y="3199329"/>
            <a:ext cx="2636328" cy="3123762"/>
            <a:chOff x="5742149" y="2182223"/>
            <a:chExt cx="2080960" cy="2439344"/>
          </a:xfrm>
        </p:grpSpPr>
        <p:grpSp>
          <p:nvGrpSpPr>
            <p:cNvPr id="61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68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1673;p33"/>
            <p:cNvGrpSpPr/>
            <p:nvPr/>
          </p:nvGrpSpPr>
          <p:grpSpPr>
            <a:xfrm rot="3425889">
              <a:off x="6873819" y="3739530"/>
              <a:ext cx="864147" cy="672971"/>
              <a:chOff x="1530147" y="3725108"/>
              <a:chExt cx="864149" cy="672973"/>
            </a:xfrm>
          </p:grpSpPr>
          <p:sp>
            <p:nvSpPr>
              <p:cNvPr id="63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676;p33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3906148" y="748840"/>
            <a:ext cx="45801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 REVIEW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483951" y="3049275"/>
            <a:ext cx="4317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Task 1 </a:t>
            </a:r>
            <a:r>
              <a:rPr lang="en-US" sz="4800" dirty="0">
                <a:solidFill>
                  <a:schemeClr val="accent4"/>
                </a:solidFill>
                <a:latin typeface="Comic Sans MS" panose="030F0702030302020204" pitchFamily="66" charset="0"/>
              </a:rPr>
              <a:t>Match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33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7677" y="372979"/>
            <a:ext cx="11037681" cy="6101280"/>
          </a:xfrm>
          <a:prstGeom prst="roundRect">
            <a:avLst>
              <a:gd name="adj" fmla="val 85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327362" y="181695"/>
            <a:ext cx="1403680" cy="421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Match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35" y="3967448"/>
            <a:ext cx="1646217" cy="1844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183" y="3718825"/>
            <a:ext cx="1856601" cy="2056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0290" y="3583385"/>
            <a:ext cx="1910388" cy="2192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5347" y="4317269"/>
            <a:ext cx="1440488" cy="1440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0942" y="4136768"/>
            <a:ext cx="2910434" cy="1657842"/>
          </a:xfrm>
          <a:prstGeom prst="rect">
            <a:avLst/>
          </a:prstGeom>
        </p:spPr>
      </p:pic>
      <p:grpSp>
        <p:nvGrpSpPr>
          <p:cNvPr id="3398" name="Google Shape;3398;p45"/>
          <p:cNvGrpSpPr/>
          <p:nvPr/>
        </p:nvGrpSpPr>
        <p:grpSpPr>
          <a:xfrm>
            <a:off x="9322" y="5013042"/>
            <a:ext cx="12182663" cy="1687205"/>
            <a:chOff x="6991" y="3759781"/>
            <a:chExt cx="9136997" cy="1265404"/>
          </a:xfrm>
        </p:grpSpPr>
        <p:grpSp>
          <p:nvGrpSpPr>
            <p:cNvPr id="3399" name="Google Shape;3399;p45"/>
            <p:cNvGrpSpPr/>
            <p:nvPr/>
          </p:nvGrpSpPr>
          <p:grpSpPr>
            <a:xfrm rot="5614373">
              <a:off x="-85210" y="4082262"/>
              <a:ext cx="1043129" cy="795263"/>
              <a:chOff x="5913226" y="4077344"/>
              <a:chExt cx="914289" cy="694967"/>
            </a:xfrm>
          </p:grpSpPr>
          <p:sp>
            <p:nvSpPr>
              <p:cNvPr id="3400" name="Google Shape;3400;p45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45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45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45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45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45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45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07" name="Google Shape;3407;p45"/>
            <p:cNvGrpSpPr/>
            <p:nvPr/>
          </p:nvGrpSpPr>
          <p:grpSpPr>
            <a:xfrm rot="5143409">
              <a:off x="633173" y="4373271"/>
              <a:ext cx="431427" cy="611607"/>
              <a:chOff x="6055204" y="4369368"/>
              <a:chExt cx="545279" cy="773107"/>
            </a:xfrm>
          </p:grpSpPr>
          <p:sp>
            <p:nvSpPr>
              <p:cNvPr id="3408" name="Google Shape;3408;p45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45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45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45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45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45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14" name="Google Shape;3414;p45"/>
            <p:cNvGrpSpPr/>
            <p:nvPr/>
          </p:nvGrpSpPr>
          <p:grpSpPr>
            <a:xfrm rot="-5400766">
              <a:off x="8266298" y="3860654"/>
              <a:ext cx="978454" cy="776707"/>
              <a:chOff x="8757948" y="1920174"/>
              <a:chExt cx="1090443" cy="865316"/>
            </a:xfrm>
          </p:grpSpPr>
          <p:sp>
            <p:nvSpPr>
              <p:cNvPr id="3415" name="Google Shape;3415;p45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45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45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45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45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45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45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45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45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45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45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45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45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45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45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45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45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45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45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45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45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6" name="Google Shape;3436;p45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37" name="Google Shape;3437;p45"/>
            <p:cNvGrpSpPr/>
            <p:nvPr/>
          </p:nvGrpSpPr>
          <p:grpSpPr>
            <a:xfrm rot="-6740114" flipH="1">
              <a:off x="8409867" y="4402183"/>
              <a:ext cx="431460" cy="611630"/>
              <a:chOff x="6055204" y="4369368"/>
              <a:chExt cx="545279" cy="773107"/>
            </a:xfrm>
          </p:grpSpPr>
          <p:sp>
            <p:nvSpPr>
              <p:cNvPr id="3438" name="Google Shape;3438;p45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45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45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45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45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45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1538483" y="3255545"/>
            <a:ext cx="346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3713913" y="3255545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5736814" y="3267586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786985" y="3274227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9975449" y="3294662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090791" y="872644"/>
            <a:ext cx="925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lion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70983" y="877883"/>
            <a:ext cx="18133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 rabbit </a:t>
            </a:r>
          </a:p>
        </p:txBody>
      </p:sp>
      <p:cxnSp>
        <p:nvCxnSpPr>
          <p:cNvPr id="17" name="Straight Connector 16"/>
          <p:cNvCxnSpPr>
            <a:endCxn id="145" idx="0"/>
          </p:cNvCxnSpPr>
          <p:nvPr/>
        </p:nvCxnSpPr>
        <p:spPr>
          <a:xfrm>
            <a:off x="1616616" y="1502317"/>
            <a:ext cx="4322337" cy="1765269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endCxn id="147" idx="0"/>
          </p:cNvCxnSpPr>
          <p:nvPr/>
        </p:nvCxnSpPr>
        <p:spPr>
          <a:xfrm>
            <a:off x="3950367" y="1483541"/>
            <a:ext cx="6227221" cy="181112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 flipH="1">
            <a:off x="3948554" y="1504037"/>
            <a:ext cx="2335564" cy="169600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endCxn id="146" idx="0"/>
          </p:cNvCxnSpPr>
          <p:nvPr/>
        </p:nvCxnSpPr>
        <p:spPr>
          <a:xfrm flipH="1">
            <a:off x="7989124" y="1503131"/>
            <a:ext cx="781352" cy="177109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endCxn id="10" idx="0"/>
          </p:cNvCxnSpPr>
          <p:nvPr/>
        </p:nvCxnSpPr>
        <p:spPr>
          <a:xfrm flipH="1">
            <a:off x="1711768" y="1444424"/>
            <a:ext cx="8763715" cy="1811121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ounded Rectangle 164"/>
          <p:cNvSpPr/>
          <p:nvPr/>
        </p:nvSpPr>
        <p:spPr>
          <a:xfrm>
            <a:off x="1327361" y="178699"/>
            <a:ext cx="1552025" cy="5512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Comic Sans MS" panose="030F0702030302020204" pitchFamily="66" charset="0"/>
              </a:rPr>
              <a:t>Match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827571" y="867012"/>
            <a:ext cx="17379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giraffe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3146161" y="867012"/>
            <a:ext cx="1657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 shark 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5332470" y="872644"/>
            <a:ext cx="2026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elephant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58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44" grpId="0"/>
      <p:bldP spid="145" grpId="0"/>
      <p:bldP spid="146" grpId="0"/>
      <p:bldP spid="147" grpId="0"/>
      <p:bldP spid="11" grpId="0"/>
      <p:bldP spid="15" grpId="0"/>
      <p:bldP spid="165" grpId="0" animBg="1"/>
      <p:bldP spid="166" grpId="0"/>
      <p:bldP spid="167" grpId="0"/>
      <p:bldP spid="1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1556751" y="1035496"/>
            <a:ext cx="9416080" cy="5022563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7565162" y="3048803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3349364" y="2698629"/>
            <a:ext cx="504336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00" b="1" dirty="0">
                <a:latin typeface="Comic Sans MS" panose="030F0702030302020204" pitchFamily="66" charset="0"/>
              </a:rPr>
              <a:t>Task 2: </a:t>
            </a:r>
            <a:r>
              <a:rPr lang="en-US" sz="5500" dirty="0">
                <a:latin typeface="Comic Sans MS" panose="030F0702030302020204" pitchFamily="66" charset="0"/>
              </a:rPr>
              <a:t>Circle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32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7677" y="181694"/>
            <a:ext cx="11037681" cy="6471337"/>
          </a:xfrm>
          <a:prstGeom prst="roundRect">
            <a:avLst>
              <a:gd name="adj" fmla="val 85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225837" y="70439"/>
            <a:ext cx="1403680" cy="421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Circle</a:t>
            </a:r>
          </a:p>
        </p:txBody>
      </p:sp>
      <p:grpSp>
        <p:nvGrpSpPr>
          <p:cNvPr id="3398" name="Google Shape;3398;p45"/>
          <p:cNvGrpSpPr/>
          <p:nvPr/>
        </p:nvGrpSpPr>
        <p:grpSpPr>
          <a:xfrm>
            <a:off x="9322" y="5013042"/>
            <a:ext cx="12182663" cy="1687205"/>
            <a:chOff x="6991" y="3759781"/>
            <a:chExt cx="9136997" cy="1265404"/>
          </a:xfrm>
        </p:grpSpPr>
        <p:grpSp>
          <p:nvGrpSpPr>
            <p:cNvPr id="3399" name="Google Shape;3399;p45"/>
            <p:cNvGrpSpPr/>
            <p:nvPr/>
          </p:nvGrpSpPr>
          <p:grpSpPr>
            <a:xfrm rot="5614373">
              <a:off x="-85210" y="4082262"/>
              <a:ext cx="1043129" cy="795263"/>
              <a:chOff x="5913226" y="4077344"/>
              <a:chExt cx="914289" cy="694967"/>
            </a:xfrm>
          </p:grpSpPr>
          <p:sp>
            <p:nvSpPr>
              <p:cNvPr id="3400" name="Google Shape;3400;p45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45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45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45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45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45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45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07" name="Google Shape;3407;p45"/>
            <p:cNvGrpSpPr/>
            <p:nvPr/>
          </p:nvGrpSpPr>
          <p:grpSpPr>
            <a:xfrm rot="5143409">
              <a:off x="633173" y="4373271"/>
              <a:ext cx="431427" cy="611607"/>
              <a:chOff x="6055204" y="4369368"/>
              <a:chExt cx="545279" cy="773107"/>
            </a:xfrm>
          </p:grpSpPr>
          <p:sp>
            <p:nvSpPr>
              <p:cNvPr id="3408" name="Google Shape;3408;p45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45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45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45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45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45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14" name="Google Shape;3414;p45"/>
            <p:cNvGrpSpPr/>
            <p:nvPr/>
          </p:nvGrpSpPr>
          <p:grpSpPr>
            <a:xfrm rot="-5400766">
              <a:off x="8266298" y="3860654"/>
              <a:ext cx="978454" cy="776707"/>
              <a:chOff x="8757948" y="1920174"/>
              <a:chExt cx="1090443" cy="865316"/>
            </a:xfrm>
          </p:grpSpPr>
          <p:sp>
            <p:nvSpPr>
              <p:cNvPr id="3415" name="Google Shape;3415;p45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45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45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45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45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45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45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45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45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45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45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45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45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45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45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45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45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45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45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45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45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6" name="Google Shape;3436;p45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37" name="Google Shape;3437;p45"/>
            <p:cNvGrpSpPr/>
            <p:nvPr/>
          </p:nvGrpSpPr>
          <p:grpSpPr>
            <a:xfrm rot="-6740114" flipH="1">
              <a:off x="8409867" y="4402183"/>
              <a:ext cx="431460" cy="611630"/>
              <a:chOff x="6055204" y="4369368"/>
              <a:chExt cx="545279" cy="773107"/>
            </a:xfrm>
          </p:grpSpPr>
          <p:sp>
            <p:nvSpPr>
              <p:cNvPr id="3438" name="Google Shape;3438;p45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45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45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45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45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45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4352" y="497611"/>
            <a:ext cx="3867150" cy="20097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763" y="661238"/>
            <a:ext cx="4429125" cy="1790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2802" y="3489719"/>
            <a:ext cx="4048125" cy="19335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96052" y="3577725"/>
            <a:ext cx="4667250" cy="189547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69456" y="2336816"/>
            <a:ext cx="522130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1 </a:t>
            </a:r>
            <a:r>
              <a:rPr lang="en-US" sz="3200" b="1" dirty="0">
                <a:latin typeface="Comic Sans MS" panose="030F0702030302020204" pitchFamily="66" charset="0"/>
              </a:rPr>
              <a:t>This/ That </a:t>
            </a:r>
            <a:r>
              <a:rPr lang="en-US" sz="3200" dirty="0">
                <a:latin typeface="Comic Sans MS" panose="030F0702030302020204" pitchFamily="66" charset="0"/>
              </a:rPr>
              <a:t>is a rabbit.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   </a:t>
            </a:r>
            <a:r>
              <a:rPr lang="en-US" sz="3200" b="1" dirty="0">
                <a:latin typeface="Comic Sans MS" panose="030F0702030302020204" pitchFamily="66" charset="0"/>
              </a:rPr>
              <a:t>This/ That </a:t>
            </a:r>
            <a:r>
              <a:rPr lang="en-US" sz="3200" dirty="0">
                <a:latin typeface="Comic Sans MS" panose="030F0702030302020204" pitchFamily="66" charset="0"/>
              </a:rPr>
              <a:t>is a cat.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94312" y="2289298"/>
            <a:ext cx="54922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2 </a:t>
            </a:r>
            <a:r>
              <a:rPr lang="en-US" sz="3200" b="1" dirty="0">
                <a:latin typeface="Comic Sans MS" panose="030F0702030302020204" pitchFamily="66" charset="0"/>
              </a:rPr>
              <a:t>This/ That </a:t>
            </a:r>
            <a:r>
              <a:rPr lang="en-US" sz="3200" dirty="0">
                <a:latin typeface="Comic Sans MS" panose="030F0702030302020204" pitchFamily="66" charset="0"/>
              </a:rPr>
              <a:t>is a monkey.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   </a:t>
            </a:r>
            <a:r>
              <a:rPr lang="en-US" sz="3200" b="1" dirty="0">
                <a:latin typeface="Comic Sans MS" panose="030F0702030302020204" pitchFamily="66" charset="0"/>
              </a:rPr>
              <a:t>This/ That </a:t>
            </a:r>
            <a:r>
              <a:rPr lang="en-US" sz="3200" dirty="0">
                <a:latin typeface="Comic Sans MS" panose="030F0702030302020204" pitchFamily="66" charset="0"/>
              </a:rPr>
              <a:t>is a lion.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81687" y="5328409"/>
            <a:ext cx="514756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3 </a:t>
            </a:r>
            <a:r>
              <a:rPr lang="en-US" sz="3200" b="1" dirty="0">
                <a:latin typeface="Comic Sans MS" panose="030F0702030302020204" pitchFamily="66" charset="0"/>
              </a:rPr>
              <a:t>This/ That </a:t>
            </a:r>
            <a:r>
              <a:rPr lang="en-US" sz="3200" dirty="0">
                <a:latin typeface="Comic Sans MS" panose="030F0702030302020204" pitchFamily="66" charset="0"/>
              </a:rPr>
              <a:t>is a whale.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   </a:t>
            </a:r>
            <a:r>
              <a:rPr lang="en-US" sz="3200" b="1" dirty="0">
                <a:latin typeface="Comic Sans MS" panose="030F0702030302020204" pitchFamily="66" charset="0"/>
              </a:rPr>
              <a:t>This/ That </a:t>
            </a:r>
            <a:r>
              <a:rPr lang="en-US" sz="3200" dirty="0">
                <a:latin typeface="Comic Sans MS" panose="030F0702030302020204" pitchFamily="66" charset="0"/>
              </a:rPr>
              <a:t>is a turtle.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30383" y="5310049"/>
            <a:ext cx="48798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4 </a:t>
            </a:r>
            <a:r>
              <a:rPr lang="en-US" sz="3200" b="1" dirty="0">
                <a:latin typeface="Comic Sans MS" panose="030F0702030302020204" pitchFamily="66" charset="0"/>
              </a:rPr>
              <a:t>This/ That </a:t>
            </a:r>
            <a:r>
              <a:rPr lang="en-US" sz="3200" dirty="0">
                <a:latin typeface="Comic Sans MS" panose="030F0702030302020204" pitchFamily="66" charset="0"/>
              </a:rPr>
              <a:t>is a bird. 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   </a:t>
            </a:r>
            <a:r>
              <a:rPr lang="en-US" sz="3200" b="1" dirty="0">
                <a:latin typeface="Comic Sans MS" panose="030F0702030302020204" pitchFamily="66" charset="0"/>
              </a:rPr>
              <a:t>This/ That </a:t>
            </a:r>
            <a:r>
              <a:rPr lang="en-US" sz="3200" dirty="0">
                <a:latin typeface="Comic Sans MS" panose="030F0702030302020204" pitchFamily="66" charset="0"/>
              </a:rPr>
              <a:t>is a dog.</a:t>
            </a:r>
          </a:p>
        </p:txBody>
      </p:sp>
      <p:sp>
        <p:nvSpPr>
          <p:cNvPr id="24" name="Oval 23"/>
          <p:cNvSpPr/>
          <p:nvPr/>
        </p:nvSpPr>
        <p:spPr>
          <a:xfrm>
            <a:off x="1492801" y="2289297"/>
            <a:ext cx="1038363" cy="674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2767420" y="2823303"/>
            <a:ext cx="1038363" cy="590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8101318" y="2284904"/>
            <a:ext cx="1038363" cy="590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6887566" y="2746487"/>
            <a:ext cx="1038363" cy="590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2653405" y="5279893"/>
            <a:ext cx="1038363" cy="590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1420719" y="5813349"/>
            <a:ext cx="1038363" cy="590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6887566" y="5279893"/>
            <a:ext cx="1038363" cy="590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8107799" y="5800097"/>
            <a:ext cx="1038363" cy="5907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466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0" grpId="0"/>
      <p:bldP spid="21" grpId="0"/>
      <p:bldP spid="22" grpId="0"/>
      <p:bldP spid="23" grpId="0"/>
      <p:bldP spid="24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60;p36"/>
          <p:cNvGrpSpPr/>
          <p:nvPr/>
        </p:nvGrpSpPr>
        <p:grpSpPr>
          <a:xfrm>
            <a:off x="659568" y="1035496"/>
            <a:ext cx="11782268" cy="5215402"/>
            <a:chOff x="1725162" y="776658"/>
            <a:chExt cx="6298176" cy="3715416"/>
          </a:xfrm>
        </p:grpSpPr>
        <p:grpSp>
          <p:nvGrpSpPr>
            <p:cNvPr id="4" name="Google Shape;1961;p36"/>
            <p:cNvGrpSpPr/>
            <p:nvPr/>
          </p:nvGrpSpPr>
          <p:grpSpPr>
            <a:xfrm>
              <a:off x="1786221" y="1083493"/>
              <a:ext cx="1630484" cy="3024816"/>
              <a:chOff x="1786221" y="1083493"/>
              <a:chExt cx="1630484" cy="3024816"/>
            </a:xfrm>
          </p:grpSpPr>
          <p:grpSp>
            <p:nvGrpSpPr>
              <p:cNvPr id="12" name="Google Shape;1962;p36"/>
              <p:cNvGrpSpPr/>
              <p:nvPr/>
            </p:nvGrpSpPr>
            <p:grpSpPr>
              <a:xfrm rot="-4188303" flipH="1">
                <a:off x="2154157" y="2895872"/>
                <a:ext cx="1206951" cy="960535"/>
                <a:chOff x="8757948" y="1920174"/>
                <a:chExt cx="1090443" cy="865316"/>
              </a:xfrm>
            </p:grpSpPr>
            <p:sp>
              <p:nvSpPr>
                <p:cNvPr id="31" name="Google Shape;1963;p36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1964;p36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1965;p36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1966;p36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1967;p36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1968;p36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1969;p36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1970;p36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1971;p36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1972;p36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1973;p36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1974;p36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1975;p36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1976;p36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1977;p36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1978;p36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1979;p36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1980;p36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1981;p36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1982;p36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1983;p36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1984;p36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1985;p36"/>
              <p:cNvGrpSpPr/>
              <p:nvPr/>
            </p:nvGrpSpPr>
            <p:grpSpPr>
              <a:xfrm rot="-6364197" flipH="1">
                <a:off x="1793871" y="1342480"/>
                <a:ext cx="1270971" cy="972426"/>
                <a:chOff x="5913226" y="4077344"/>
                <a:chExt cx="914289" cy="694967"/>
              </a:xfrm>
            </p:grpSpPr>
            <p:sp>
              <p:nvSpPr>
                <p:cNvPr id="24" name="Google Shape;1986;p36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1987;p36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1988;p36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1989;p36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1990;p36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1991;p36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1992;p36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1993;p36"/>
              <p:cNvGrpSpPr/>
              <p:nvPr/>
            </p:nvGrpSpPr>
            <p:grpSpPr>
              <a:xfrm rot="-5977178" flipH="1">
                <a:off x="2241688" y="2074921"/>
                <a:ext cx="579642" cy="1176840"/>
                <a:chOff x="6358918" y="3044707"/>
                <a:chExt cx="579665" cy="1176886"/>
              </a:xfrm>
            </p:grpSpPr>
            <p:sp>
              <p:nvSpPr>
                <p:cNvPr id="15" name="Google Shape;1994;p36"/>
                <p:cNvSpPr/>
                <p:nvPr/>
              </p:nvSpPr>
              <p:spPr>
                <a:xfrm>
                  <a:off x="6382391" y="3044707"/>
                  <a:ext cx="271863" cy="306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2" h="8945" extrusionOk="0">
                      <a:moveTo>
                        <a:pt x="4485" y="1"/>
                      </a:moveTo>
                      <a:cubicBezTo>
                        <a:pt x="4111" y="1"/>
                        <a:pt x="3697" y="127"/>
                        <a:pt x="3242" y="408"/>
                      </a:cubicBezTo>
                      <a:cubicBezTo>
                        <a:pt x="1" y="2439"/>
                        <a:pt x="5547" y="7644"/>
                        <a:pt x="7396" y="8945"/>
                      </a:cubicBezTo>
                      <a:lnTo>
                        <a:pt x="7579" y="8945"/>
                      </a:lnTo>
                      <a:cubicBezTo>
                        <a:pt x="7921" y="7131"/>
                        <a:pt x="7303" y="1"/>
                        <a:pt x="4485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995;p36"/>
                <p:cNvSpPr/>
                <p:nvPr/>
              </p:nvSpPr>
              <p:spPr>
                <a:xfrm>
                  <a:off x="6706699" y="3364176"/>
                  <a:ext cx="3157" cy="6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184" extrusionOk="0">
                      <a:moveTo>
                        <a:pt x="92" y="1"/>
                      </a:moveTo>
                      <a:cubicBezTo>
                        <a:pt x="69" y="69"/>
                        <a:pt x="23" y="115"/>
                        <a:pt x="0" y="183"/>
                      </a:cubicBezTo>
                      <a:lnTo>
                        <a:pt x="92" y="92"/>
                      </a:lnTo>
                      <a:lnTo>
                        <a:pt x="92" y="1"/>
                      </a:ln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996;p36"/>
                <p:cNvSpPr/>
                <p:nvPr/>
              </p:nvSpPr>
              <p:spPr>
                <a:xfrm>
                  <a:off x="6645990" y="3064852"/>
                  <a:ext cx="200174" cy="299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3" h="8723" extrusionOk="0">
                      <a:moveTo>
                        <a:pt x="3017" y="0"/>
                      </a:moveTo>
                      <a:cubicBezTo>
                        <a:pt x="0" y="0"/>
                        <a:pt x="2154" y="6785"/>
                        <a:pt x="1861" y="8723"/>
                      </a:cubicBezTo>
                      <a:cubicBezTo>
                        <a:pt x="2523" y="7582"/>
                        <a:pt x="3550" y="6532"/>
                        <a:pt x="4257" y="5299"/>
                      </a:cubicBezTo>
                      <a:cubicBezTo>
                        <a:pt x="4919" y="3998"/>
                        <a:pt x="5832" y="186"/>
                        <a:pt x="3139" y="4"/>
                      </a:cubicBezTo>
                      <a:cubicBezTo>
                        <a:pt x="3098" y="1"/>
                        <a:pt x="3057" y="0"/>
                        <a:pt x="3017" y="0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997;p36"/>
                <p:cNvSpPr/>
                <p:nvPr/>
              </p:nvSpPr>
              <p:spPr>
                <a:xfrm>
                  <a:off x="6358918" y="3497640"/>
                  <a:ext cx="221691" cy="18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5334" extrusionOk="0">
                      <a:moveTo>
                        <a:pt x="1499" y="1"/>
                      </a:moveTo>
                      <a:cubicBezTo>
                        <a:pt x="785" y="1"/>
                        <a:pt x="229" y="406"/>
                        <a:pt x="137" y="1521"/>
                      </a:cubicBezTo>
                      <a:cubicBezTo>
                        <a:pt x="0" y="3918"/>
                        <a:pt x="4702" y="4945"/>
                        <a:pt x="6460" y="5333"/>
                      </a:cubicBezTo>
                      <a:lnTo>
                        <a:pt x="6460" y="5242"/>
                      </a:lnTo>
                      <a:cubicBezTo>
                        <a:pt x="6300" y="4329"/>
                        <a:pt x="5684" y="2914"/>
                        <a:pt x="5044" y="2069"/>
                      </a:cubicBezTo>
                      <a:cubicBezTo>
                        <a:pt x="4464" y="1228"/>
                        <a:pt x="2743" y="1"/>
                        <a:pt x="1499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98;p36"/>
                <p:cNvSpPr/>
                <p:nvPr/>
              </p:nvSpPr>
              <p:spPr>
                <a:xfrm>
                  <a:off x="6716102" y="3669711"/>
                  <a:ext cx="222480" cy="19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638" extrusionOk="0">
                      <a:moveTo>
                        <a:pt x="3902" y="1"/>
                      </a:moveTo>
                      <a:cubicBezTo>
                        <a:pt x="2291" y="1"/>
                        <a:pt x="483" y="4536"/>
                        <a:pt x="183" y="5455"/>
                      </a:cubicBezTo>
                      <a:lnTo>
                        <a:pt x="0" y="5637"/>
                      </a:lnTo>
                      <a:cubicBezTo>
                        <a:pt x="1667" y="5637"/>
                        <a:pt x="6483" y="3241"/>
                        <a:pt x="4908" y="730"/>
                      </a:cubicBezTo>
                      <a:cubicBezTo>
                        <a:pt x="4594" y="216"/>
                        <a:pt x="4252" y="1"/>
                        <a:pt x="3902" y="1"/>
                      </a:cubicBezTo>
                      <a:close/>
                    </a:path>
                  </a:pathLst>
                </a:custGeom>
                <a:solidFill>
                  <a:srgbClr val="EDF4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999;p36"/>
                <p:cNvSpPr/>
                <p:nvPr/>
              </p:nvSpPr>
              <p:spPr>
                <a:xfrm>
                  <a:off x="6522444" y="3135891"/>
                  <a:ext cx="356284" cy="1085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2" h="31637" extrusionOk="0">
                      <a:moveTo>
                        <a:pt x="487" y="0"/>
                      </a:moveTo>
                      <a:cubicBezTo>
                        <a:pt x="251" y="0"/>
                        <a:pt x="0" y="252"/>
                        <a:pt x="142" y="536"/>
                      </a:cubicBezTo>
                      <a:cubicBezTo>
                        <a:pt x="827" y="1860"/>
                        <a:pt x="1329" y="3320"/>
                        <a:pt x="1969" y="4690"/>
                      </a:cubicBezTo>
                      <a:cubicBezTo>
                        <a:pt x="2699" y="6196"/>
                        <a:pt x="3429" y="7703"/>
                        <a:pt x="4046" y="9255"/>
                      </a:cubicBezTo>
                      <a:cubicBezTo>
                        <a:pt x="5301" y="12542"/>
                        <a:pt x="5210" y="15806"/>
                        <a:pt x="3909" y="19070"/>
                      </a:cubicBezTo>
                      <a:cubicBezTo>
                        <a:pt x="2973" y="21466"/>
                        <a:pt x="2539" y="23749"/>
                        <a:pt x="3703" y="26146"/>
                      </a:cubicBezTo>
                      <a:cubicBezTo>
                        <a:pt x="4844" y="28474"/>
                        <a:pt x="7241" y="30962"/>
                        <a:pt x="9798" y="31624"/>
                      </a:cubicBezTo>
                      <a:cubicBezTo>
                        <a:pt x="9832" y="31633"/>
                        <a:pt x="9864" y="31637"/>
                        <a:pt x="9895" y="31637"/>
                      </a:cubicBezTo>
                      <a:cubicBezTo>
                        <a:pt x="10256" y="31637"/>
                        <a:pt x="10381" y="31067"/>
                        <a:pt x="10003" y="30962"/>
                      </a:cubicBezTo>
                      <a:cubicBezTo>
                        <a:pt x="7173" y="30208"/>
                        <a:pt x="4411" y="27013"/>
                        <a:pt x="3726" y="24228"/>
                      </a:cubicBezTo>
                      <a:cubicBezTo>
                        <a:pt x="3041" y="21329"/>
                        <a:pt x="5187" y="18385"/>
                        <a:pt x="5598" y="15577"/>
                      </a:cubicBezTo>
                      <a:cubicBezTo>
                        <a:pt x="5940" y="13067"/>
                        <a:pt x="5347" y="10624"/>
                        <a:pt x="4411" y="8319"/>
                      </a:cubicBezTo>
                      <a:cubicBezTo>
                        <a:pt x="3931" y="7109"/>
                        <a:pt x="3338" y="5922"/>
                        <a:pt x="2767" y="4736"/>
                      </a:cubicBezTo>
                      <a:cubicBezTo>
                        <a:pt x="2037" y="3252"/>
                        <a:pt x="1489" y="1654"/>
                        <a:pt x="759" y="170"/>
                      </a:cubicBezTo>
                      <a:cubicBezTo>
                        <a:pt x="695" y="51"/>
                        <a:pt x="593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2000;p36"/>
                <p:cNvSpPr/>
                <p:nvPr/>
              </p:nvSpPr>
              <p:spPr>
                <a:xfrm>
                  <a:off x="6669532" y="3180642"/>
                  <a:ext cx="84833" cy="2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2" h="8297" extrusionOk="0">
                      <a:moveTo>
                        <a:pt x="2037" y="1"/>
                      </a:moveTo>
                      <a:cubicBezTo>
                        <a:pt x="1905" y="1"/>
                        <a:pt x="1786" y="78"/>
                        <a:pt x="1768" y="259"/>
                      </a:cubicBezTo>
                      <a:cubicBezTo>
                        <a:pt x="1403" y="2815"/>
                        <a:pt x="1243" y="5394"/>
                        <a:pt x="125" y="7768"/>
                      </a:cubicBezTo>
                      <a:cubicBezTo>
                        <a:pt x="0" y="8048"/>
                        <a:pt x="236" y="8296"/>
                        <a:pt x="457" y="8296"/>
                      </a:cubicBezTo>
                      <a:cubicBezTo>
                        <a:pt x="560" y="8296"/>
                        <a:pt x="660" y="8242"/>
                        <a:pt x="718" y="8111"/>
                      </a:cubicBezTo>
                      <a:cubicBezTo>
                        <a:pt x="1860" y="5668"/>
                        <a:pt x="2065" y="3066"/>
                        <a:pt x="2430" y="441"/>
                      </a:cubicBezTo>
                      <a:cubicBezTo>
                        <a:pt x="2472" y="180"/>
                        <a:pt x="2238" y="1"/>
                        <a:pt x="2037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2001;p36"/>
                <p:cNvSpPr/>
                <p:nvPr/>
              </p:nvSpPr>
              <p:spPr>
                <a:xfrm>
                  <a:off x="6422544" y="3552480"/>
                  <a:ext cx="282639" cy="1730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" h="5042" extrusionOk="0">
                      <a:moveTo>
                        <a:pt x="498" y="1"/>
                      </a:moveTo>
                      <a:cubicBezTo>
                        <a:pt x="240" y="1"/>
                        <a:pt x="1" y="340"/>
                        <a:pt x="246" y="585"/>
                      </a:cubicBezTo>
                      <a:cubicBezTo>
                        <a:pt x="2277" y="2731"/>
                        <a:pt x="4651" y="4511"/>
                        <a:pt x="7619" y="5036"/>
                      </a:cubicBezTo>
                      <a:cubicBezTo>
                        <a:pt x="7640" y="5040"/>
                        <a:pt x="7661" y="5041"/>
                        <a:pt x="7681" y="5041"/>
                      </a:cubicBezTo>
                      <a:cubicBezTo>
                        <a:pt x="8071" y="5041"/>
                        <a:pt x="8235" y="4439"/>
                        <a:pt x="7801" y="4374"/>
                      </a:cubicBezTo>
                      <a:cubicBezTo>
                        <a:pt x="4925" y="3872"/>
                        <a:pt x="2711" y="2183"/>
                        <a:pt x="725" y="106"/>
                      </a:cubicBezTo>
                      <a:cubicBezTo>
                        <a:pt x="656" y="32"/>
                        <a:pt x="576" y="1"/>
                        <a:pt x="498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2002;p36"/>
                <p:cNvSpPr/>
                <p:nvPr/>
              </p:nvSpPr>
              <p:spPr>
                <a:xfrm>
                  <a:off x="6625193" y="3711614"/>
                  <a:ext cx="233942" cy="180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7" h="5250" extrusionOk="0">
                      <a:moveTo>
                        <a:pt x="6338" y="0"/>
                      </a:moveTo>
                      <a:cubicBezTo>
                        <a:pt x="6230" y="0"/>
                        <a:pt x="6121" y="50"/>
                        <a:pt x="6050" y="171"/>
                      </a:cubicBezTo>
                      <a:cubicBezTo>
                        <a:pt x="5031" y="1797"/>
                        <a:pt x="3167" y="4577"/>
                        <a:pt x="948" y="4577"/>
                      </a:cubicBezTo>
                      <a:cubicBezTo>
                        <a:pt x="832" y="4577"/>
                        <a:pt x="714" y="4569"/>
                        <a:pt x="595" y="4553"/>
                      </a:cubicBezTo>
                      <a:cubicBezTo>
                        <a:pt x="574" y="4550"/>
                        <a:pt x="553" y="4548"/>
                        <a:pt x="533" y="4548"/>
                      </a:cubicBezTo>
                      <a:cubicBezTo>
                        <a:pt x="145" y="4548"/>
                        <a:pt x="0" y="5150"/>
                        <a:pt x="412" y="5215"/>
                      </a:cubicBezTo>
                      <a:cubicBezTo>
                        <a:pt x="578" y="5238"/>
                        <a:pt x="741" y="5249"/>
                        <a:pt x="901" y="5249"/>
                      </a:cubicBezTo>
                      <a:cubicBezTo>
                        <a:pt x="3451" y="5249"/>
                        <a:pt x="5441" y="2467"/>
                        <a:pt x="6644" y="513"/>
                      </a:cubicBezTo>
                      <a:cubicBezTo>
                        <a:pt x="6817" y="246"/>
                        <a:pt x="6578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2003;p36"/>
            <p:cNvSpPr/>
            <p:nvPr/>
          </p:nvSpPr>
          <p:spPr>
            <a:xfrm rot="980710">
              <a:off x="2760823" y="1232786"/>
              <a:ext cx="3644218" cy="2803160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004;p36"/>
            <p:cNvSpPr/>
            <p:nvPr/>
          </p:nvSpPr>
          <p:spPr>
            <a:xfrm>
              <a:off x="7360132" y="1482563"/>
              <a:ext cx="240175" cy="235452"/>
            </a:xfrm>
            <a:custGeom>
              <a:avLst/>
              <a:gdLst/>
              <a:ahLst/>
              <a:cxnLst/>
              <a:rect l="l" t="t" r="r" b="b"/>
              <a:pathLst>
                <a:path w="13986" h="13711" extrusionOk="0">
                  <a:moveTo>
                    <a:pt x="13233" y="6843"/>
                  </a:moveTo>
                  <a:cubicBezTo>
                    <a:pt x="12457" y="10026"/>
                    <a:pt x="8446" y="13710"/>
                    <a:pt x="6918" y="13710"/>
                  </a:cubicBezTo>
                  <a:cubicBezTo>
                    <a:pt x="5013" y="13710"/>
                    <a:pt x="1479" y="10026"/>
                    <a:pt x="752" y="6843"/>
                  </a:cubicBezTo>
                  <a:cubicBezTo>
                    <a:pt x="0" y="3510"/>
                    <a:pt x="2732" y="1"/>
                    <a:pt x="6993" y="3885"/>
                  </a:cubicBezTo>
                  <a:cubicBezTo>
                    <a:pt x="11153" y="101"/>
                    <a:pt x="13985" y="3710"/>
                    <a:pt x="13233" y="6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05;p36"/>
            <p:cNvSpPr/>
            <p:nvPr/>
          </p:nvSpPr>
          <p:spPr>
            <a:xfrm>
              <a:off x="1725162" y="2279268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48" y="7419"/>
                    <a:pt x="6266" y="10151"/>
                    <a:pt x="5113" y="10151"/>
                  </a:cubicBezTo>
                  <a:cubicBezTo>
                    <a:pt x="3710" y="10151"/>
                    <a:pt x="1103" y="7419"/>
                    <a:pt x="552" y="5063"/>
                  </a:cubicBezTo>
                  <a:cubicBezTo>
                    <a:pt x="0" y="2582"/>
                    <a:pt x="2030" y="0"/>
                    <a:pt x="5188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06;p36"/>
            <p:cNvSpPr/>
            <p:nvPr/>
          </p:nvSpPr>
          <p:spPr>
            <a:xfrm>
              <a:off x="2894721" y="1308254"/>
              <a:ext cx="177770" cy="174318"/>
            </a:xfrm>
            <a:custGeom>
              <a:avLst/>
              <a:gdLst/>
              <a:ahLst/>
              <a:cxnLst/>
              <a:rect l="l" t="t" r="r" b="b"/>
              <a:pathLst>
                <a:path w="10352" h="10151" extrusionOk="0">
                  <a:moveTo>
                    <a:pt x="9800" y="5063"/>
                  </a:moveTo>
                  <a:cubicBezTo>
                    <a:pt x="9223" y="7419"/>
                    <a:pt x="6266" y="10151"/>
                    <a:pt x="5113" y="10151"/>
                  </a:cubicBezTo>
                  <a:cubicBezTo>
                    <a:pt x="3709" y="10151"/>
                    <a:pt x="1103" y="7419"/>
                    <a:pt x="551" y="5063"/>
                  </a:cubicBezTo>
                  <a:cubicBezTo>
                    <a:pt x="0" y="2582"/>
                    <a:pt x="2030" y="0"/>
                    <a:pt x="5163" y="2883"/>
                  </a:cubicBezTo>
                  <a:cubicBezTo>
                    <a:pt x="8246" y="76"/>
                    <a:pt x="10351" y="2757"/>
                    <a:pt x="9800" y="50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07;p36"/>
            <p:cNvSpPr/>
            <p:nvPr/>
          </p:nvSpPr>
          <p:spPr>
            <a:xfrm>
              <a:off x="1725168" y="1946488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93" y="3509"/>
                  </a:moveTo>
                  <a:cubicBezTo>
                    <a:pt x="6417" y="5138"/>
                    <a:pt x="4337" y="7043"/>
                    <a:pt x="3560" y="7043"/>
                  </a:cubicBezTo>
                  <a:cubicBezTo>
                    <a:pt x="2582" y="7043"/>
                    <a:pt x="778" y="5138"/>
                    <a:pt x="402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40" y="50"/>
                    <a:pt x="7169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008;p36"/>
            <p:cNvSpPr/>
            <p:nvPr/>
          </p:nvSpPr>
          <p:spPr>
            <a:xfrm>
              <a:off x="7900229" y="2573889"/>
              <a:ext cx="123110" cy="120946"/>
            </a:xfrm>
            <a:custGeom>
              <a:avLst/>
              <a:gdLst/>
              <a:ahLst/>
              <a:cxnLst/>
              <a:rect l="l" t="t" r="r" b="b"/>
              <a:pathLst>
                <a:path w="7169" h="7043" extrusionOk="0">
                  <a:moveTo>
                    <a:pt x="6768" y="3509"/>
                  </a:moveTo>
                  <a:cubicBezTo>
                    <a:pt x="6392" y="5138"/>
                    <a:pt x="4337" y="7043"/>
                    <a:pt x="3535" y="7043"/>
                  </a:cubicBezTo>
                  <a:cubicBezTo>
                    <a:pt x="2557" y="7043"/>
                    <a:pt x="753" y="5138"/>
                    <a:pt x="377" y="3509"/>
                  </a:cubicBezTo>
                  <a:cubicBezTo>
                    <a:pt x="1" y="1805"/>
                    <a:pt x="1404" y="0"/>
                    <a:pt x="3585" y="2005"/>
                  </a:cubicBezTo>
                  <a:cubicBezTo>
                    <a:pt x="5715" y="50"/>
                    <a:pt x="7169" y="1905"/>
                    <a:pt x="6768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009;p36"/>
            <p:cNvSpPr/>
            <p:nvPr/>
          </p:nvSpPr>
          <p:spPr>
            <a:xfrm>
              <a:off x="6576050" y="1946694"/>
              <a:ext cx="123110" cy="120517"/>
            </a:xfrm>
            <a:custGeom>
              <a:avLst/>
              <a:gdLst/>
              <a:ahLst/>
              <a:cxnLst/>
              <a:rect l="l" t="t" r="r" b="b"/>
              <a:pathLst>
                <a:path w="7169" h="7018" extrusionOk="0">
                  <a:moveTo>
                    <a:pt x="6793" y="3509"/>
                  </a:moveTo>
                  <a:cubicBezTo>
                    <a:pt x="6392" y="5138"/>
                    <a:pt x="4336" y="7018"/>
                    <a:pt x="3559" y="7018"/>
                  </a:cubicBezTo>
                  <a:cubicBezTo>
                    <a:pt x="2582" y="7018"/>
                    <a:pt x="752" y="5138"/>
                    <a:pt x="402" y="3484"/>
                  </a:cubicBezTo>
                  <a:cubicBezTo>
                    <a:pt x="1" y="1780"/>
                    <a:pt x="1404" y="0"/>
                    <a:pt x="3585" y="1980"/>
                  </a:cubicBezTo>
                  <a:cubicBezTo>
                    <a:pt x="5715" y="50"/>
                    <a:pt x="7168" y="1905"/>
                    <a:pt x="6793" y="35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2015;p36"/>
          <p:cNvGrpSpPr/>
          <p:nvPr/>
        </p:nvGrpSpPr>
        <p:grpSpPr>
          <a:xfrm flipH="1">
            <a:off x="8282025" y="3256781"/>
            <a:ext cx="2152927" cy="2933451"/>
            <a:chOff x="2072675" y="629825"/>
            <a:chExt cx="3226325" cy="4396000"/>
          </a:xfrm>
        </p:grpSpPr>
        <p:sp>
          <p:nvSpPr>
            <p:cNvPr id="54" name="Google Shape;2016;p36"/>
            <p:cNvSpPr/>
            <p:nvPr/>
          </p:nvSpPr>
          <p:spPr>
            <a:xfrm>
              <a:off x="2993025" y="1196400"/>
              <a:ext cx="362250" cy="476300"/>
            </a:xfrm>
            <a:custGeom>
              <a:avLst/>
              <a:gdLst/>
              <a:ahLst/>
              <a:cxnLst/>
              <a:rect l="l" t="t" r="r" b="b"/>
              <a:pathLst>
                <a:path w="14490" h="19052" extrusionOk="0">
                  <a:moveTo>
                    <a:pt x="8679" y="0"/>
                  </a:moveTo>
                  <a:cubicBezTo>
                    <a:pt x="8345" y="0"/>
                    <a:pt x="8031" y="181"/>
                    <a:pt x="7763" y="628"/>
                  </a:cubicBezTo>
                  <a:cubicBezTo>
                    <a:pt x="7522" y="1014"/>
                    <a:pt x="7450" y="1472"/>
                    <a:pt x="7329" y="1906"/>
                  </a:cubicBezTo>
                  <a:cubicBezTo>
                    <a:pt x="6847" y="3690"/>
                    <a:pt x="5666" y="5185"/>
                    <a:pt x="4460" y="6583"/>
                  </a:cubicBezTo>
                  <a:cubicBezTo>
                    <a:pt x="3255" y="7981"/>
                    <a:pt x="1977" y="9379"/>
                    <a:pt x="1206" y="11043"/>
                  </a:cubicBezTo>
                  <a:cubicBezTo>
                    <a:pt x="1109" y="11284"/>
                    <a:pt x="1013" y="11501"/>
                    <a:pt x="940" y="11742"/>
                  </a:cubicBezTo>
                  <a:cubicBezTo>
                    <a:pt x="0" y="14683"/>
                    <a:pt x="1254" y="18420"/>
                    <a:pt x="4629" y="18975"/>
                  </a:cubicBezTo>
                  <a:cubicBezTo>
                    <a:pt x="4938" y="19027"/>
                    <a:pt x="5249" y="19052"/>
                    <a:pt x="5561" y="19052"/>
                  </a:cubicBezTo>
                  <a:cubicBezTo>
                    <a:pt x="7979" y="19052"/>
                    <a:pt x="10428" y="17554"/>
                    <a:pt x="11837" y="15696"/>
                  </a:cubicBezTo>
                  <a:cubicBezTo>
                    <a:pt x="14489" y="12200"/>
                    <a:pt x="13959" y="6583"/>
                    <a:pt x="11765" y="3039"/>
                  </a:cubicBezTo>
                  <a:cubicBezTo>
                    <a:pt x="11313" y="2323"/>
                    <a:pt x="9873" y="0"/>
                    <a:pt x="8679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17;p36"/>
            <p:cNvSpPr/>
            <p:nvPr/>
          </p:nvSpPr>
          <p:spPr>
            <a:xfrm>
              <a:off x="3178050" y="1303700"/>
              <a:ext cx="133825" cy="267625"/>
            </a:xfrm>
            <a:custGeom>
              <a:avLst/>
              <a:gdLst/>
              <a:ahLst/>
              <a:cxnLst/>
              <a:rect l="l" t="t" r="r" b="b"/>
              <a:pathLst>
                <a:path w="5353" h="10705" extrusionOk="0">
                  <a:moveTo>
                    <a:pt x="3134" y="1"/>
                  </a:moveTo>
                  <a:cubicBezTo>
                    <a:pt x="2532" y="1158"/>
                    <a:pt x="1760" y="2219"/>
                    <a:pt x="1061" y="3352"/>
                  </a:cubicBezTo>
                  <a:cubicBezTo>
                    <a:pt x="362" y="4533"/>
                    <a:pt x="0" y="5449"/>
                    <a:pt x="73" y="6823"/>
                  </a:cubicBezTo>
                  <a:cubicBezTo>
                    <a:pt x="121" y="7571"/>
                    <a:pt x="531" y="10705"/>
                    <a:pt x="1543" y="10705"/>
                  </a:cubicBezTo>
                  <a:cubicBezTo>
                    <a:pt x="2050" y="10705"/>
                    <a:pt x="3665" y="9017"/>
                    <a:pt x="3954" y="8511"/>
                  </a:cubicBezTo>
                  <a:cubicBezTo>
                    <a:pt x="5352" y="6052"/>
                    <a:pt x="4509" y="2243"/>
                    <a:pt x="3134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18;p36"/>
            <p:cNvSpPr/>
            <p:nvPr/>
          </p:nvSpPr>
          <p:spPr>
            <a:xfrm>
              <a:off x="2072675" y="790800"/>
              <a:ext cx="896250" cy="879650"/>
            </a:xfrm>
            <a:custGeom>
              <a:avLst/>
              <a:gdLst/>
              <a:ahLst/>
              <a:cxnLst/>
              <a:rect l="l" t="t" r="r" b="b"/>
              <a:pathLst>
                <a:path w="35850" h="35186" extrusionOk="0">
                  <a:moveTo>
                    <a:pt x="7209" y="0"/>
                  </a:moveTo>
                  <a:cubicBezTo>
                    <a:pt x="6703" y="0"/>
                    <a:pt x="6389" y="531"/>
                    <a:pt x="6245" y="1013"/>
                  </a:cubicBezTo>
                  <a:cubicBezTo>
                    <a:pt x="5521" y="3231"/>
                    <a:pt x="5883" y="5666"/>
                    <a:pt x="6655" y="7860"/>
                  </a:cubicBezTo>
                  <a:cubicBezTo>
                    <a:pt x="7426" y="10054"/>
                    <a:pt x="8607" y="12079"/>
                    <a:pt x="9548" y="14200"/>
                  </a:cubicBezTo>
                  <a:cubicBezTo>
                    <a:pt x="9620" y="14393"/>
                    <a:pt x="9692" y="14586"/>
                    <a:pt x="9596" y="14755"/>
                  </a:cubicBezTo>
                  <a:cubicBezTo>
                    <a:pt x="9523" y="14899"/>
                    <a:pt x="9331" y="14948"/>
                    <a:pt x="9138" y="14972"/>
                  </a:cubicBezTo>
                  <a:cubicBezTo>
                    <a:pt x="8969" y="14989"/>
                    <a:pt x="8804" y="14998"/>
                    <a:pt x="8643" y="14998"/>
                  </a:cubicBezTo>
                  <a:cubicBezTo>
                    <a:pt x="7058" y="14998"/>
                    <a:pt x="5830" y="14191"/>
                    <a:pt x="4364" y="13622"/>
                  </a:cubicBezTo>
                  <a:cubicBezTo>
                    <a:pt x="3643" y="13345"/>
                    <a:pt x="2540" y="12678"/>
                    <a:pt x="1678" y="12678"/>
                  </a:cubicBezTo>
                  <a:cubicBezTo>
                    <a:pt x="1187" y="12678"/>
                    <a:pt x="774" y="12895"/>
                    <a:pt x="555" y="13525"/>
                  </a:cubicBezTo>
                  <a:cubicBezTo>
                    <a:pt x="1" y="15092"/>
                    <a:pt x="1447" y="16659"/>
                    <a:pt x="2918" y="17431"/>
                  </a:cubicBezTo>
                  <a:cubicBezTo>
                    <a:pt x="4171" y="18082"/>
                    <a:pt x="5738" y="18805"/>
                    <a:pt x="7113" y="19094"/>
                  </a:cubicBezTo>
                  <a:cubicBezTo>
                    <a:pt x="8559" y="19359"/>
                    <a:pt x="10078" y="19215"/>
                    <a:pt x="11476" y="19697"/>
                  </a:cubicBezTo>
                  <a:cubicBezTo>
                    <a:pt x="12875" y="20203"/>
                    <a:pt x="13983" y="21312"/>
                    <a:pt x="15044" y="22349"/>
                  </a:cubicBezTo>
                  <a:cubicBezTo>
                    <a:pt x="15117" y="22421"/>
                    <a:pt x="15189" y="22493"/>
                    <a:pt x="15261" y="22566"/>
                  </a:cubicBezTo>
                  <a:cubicBezTo>
                    <a:pt x="20155" y="27339"/>
                    <a:pt x="25724" y="30956"/>
                    <a:pt x="31655" y="34355"/>
                  </a:cubicBezTo>
                  <a:cubicBezTo>
                    <a:pt x="32282" y="34716"/>
                    <a:pt x="32933" y="35078"/>
                    <a:pt x="33656" y="35175"/>
                  </a:cubicBezTo>
                  <a:cubicBezTo>
                    <a:pt x="33728" y="35182"/>
                    <a:pt x="33802" y="35185"/>
                    <a:pt x="33875" y="35185"/>
                  </a:cubicBezTo>
                  <a:cubicBezTo>
                    <a:pt x="34538" y="35185"/>
                    <a:pt x="35233" y="34892"/>
                    <a:pt x="35536" y="34307"/>
                  </a:cubicBezTo>
                  <a:cubicBezTo>
                    <a:pt x="35850" y="33632"/>
                    <a:pt x="35560" y="32812"/>
                    <a:pt x="35030" y="32281"/>
                  </a:cubicBezTo>
                  <a:cubicBezTo>
                    <a:pt x="34500" y="31751"/>
                    <a:pt x="33801" y="31462"/>
                    <a:pt x="33126" y="31148"/>
                  </a:cubicBezTo>
                  <a:cubicBezTo>
                    <a:pt x="30835" y="30112"/>
                    <a:pt x="28617" y="28810"/>
                    <a:pt x="26954" y="26929"/>
                  </a:cubicBezTo>
                  <a:cubicBezTo>
                    <a:pt x="25556" y="25338"/>
                    <a:pt x="24278" y="23024"/>
                    <a:pt x="24398" y="20830"/>
                  </a:cubicBezTo>
                  <a:cubicBezTo>
                    <a:pt x="24495" y="18660"/>
                    <a:pt x="24953" y="16442"/>
                    <a:pt x="24109" y="14321"/>
                  </a:cubicBezTo>
                  <a:cubicBezTo>
                    <a:pt x="24013" y="14080"/>
                    <a:pt x="23892" y="13863"/>
                    <a:pt x="23675" y="13742"/>
                  </a:cubicBezTo>
                  <a:cubicBezTo>
                    <a:pt x="23585" y="13699"/>
                    <a:pt x="23497" y="13680"/>
                    <a:pt x="23412" y="13680"/>
                  </a:cubicBezTo>
                  <a:cubicBezTo>
                    <a:pt x="22922" y="13680"/>
                    <a:pt x="22510" y="14321"/>
                    <a:pt x="22325" y="14875"/>
                  </a:cubicBezTo>
                  <a:cubicBezTo>
                    <a:pt x="21964" y="15957"/>
                    <a:pt x="21556" y="20420"/>
                    <a:pt x="20143" y="20420"/>
                  </a:cubicBezTo>
                  <a:cubicBezTo>
                    <a:pt x="20139" y="20420"/>
                    <a:pt x="20135" y="20420"/>
                    <a:pt x="20131" y="20420"/>
                  </a:cubicBezTo>
                  <a:cubicBezTo>
                    <a:pt x="19649" y="20396"/>
                    <a:pt x="19239" y="20131"/>
                    <a:pt x="18853" y="19842"/>
                  </a:cubicBezTo>
                  <a:cubicBezTo>
                    <a:pt x="14466" y="16418"/>
                    <a:pt x="12079" y="11042"/>
                    <a:pt x="10295" y="5762"/>
                  </a:cubicBezTo>
                  <a:cubicBezTo>
                    <a:pt x="9692" y="4026"/>
                    <a:pt x="9138" y="2242"/>
                    <a:pt x="8149" y="700"/>
                  </a:cubicBezTo>
                  <a:cubicBezTo>
                    <a:pt x="7932" y="362"/>
                    <a:pt x="7619" y="0"/>
                    <a:pt x="7209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19;p36"/>
            <p:cNvSpPr/>
            <p:nvPr/>
          </p:nvSpPr>
          <p:spPr>
            <a:xfrm>
              <a:off x="2896575" y="629825"/>
              <a:ext cx="371300" cy="949825"/>
            </a:xfrm>
            <a:custGeom>
              <a:avLst/>
              <a:gdLst/>
              <a:ahLst/>
              <a:cxnLst/>
              <a:rect l="l" t="t" r="r" b="b"/>
              <a:pathLst>
                <a:path w="14852" h="37993" extrusionOk="0">
                  <a:moveTo>
                    <a:pt x="1590" y="1"/>
                  </a:moveTo>
                  <a:cubicBezTo>
                    <a:pt x="1396" y="1"/>
                    <a:pt x="1216" y="54"/>
                    <a:pt x="1086" y="195"/>
                  </a:cubicBezTo>
                  <a:cubicBezTo>
                    <a:pt x="845" y="461"/>
                    <a:pt x="893" y="846"/>
                    <a:pt x="989" y="1184"/>
                  </a:cubicBezTo>
                  <a:cubicBezTo>
                    <a:pt x="1351" y="2727"/>
                    <a:pt x="2146" y="4101"/>
                    <a:pt x="2870" y="5475"/>
                  </a:cubicBezTo>
                  <a:cubicBezTo>
                    <a:pt x="5136" y="9694"/>
                    <a:pt x="7089" y="14323"/>
                    <a:pt x="6655" y="19072"/>
                  </a:cubicBezTo>
                  <a:cubicBezTo>
                    <a:pt x="6631" y="19482"/>
                    <a:pt x="6558" y="19892"/>
                    <a:pt x="6293" y="20205"/>
                  </a:cubicBezTo>
                  <a:cubicBezTo>
                    <a:pt x="6164" y="20346"/>
                    <a:pt x="5979" y="20406"/>
                    <a:pt x="5756" y="20406"/>
                  </a:cubicBezTo>
                  <a:cubicBezTo>
                    <a:pt x="4568" y="20406"/>
                    <a:pt x="2295" y="18690"/>
                    <a:pt x="1544" y="18325"/>
                  </a:cubicBezTo>
                  <a:cubicBezTo>
                    <a:pt x="1291" y="18210"/>
                    <a:pt x="978" y="18122"/>
                    <a:pt x="701" y="18122"/>
                  </a:cubicBezTo>
                  <a:cubicBezTo>
                    <a:pt x="397" y="18122"/>
                    <a:pt x="137" y="18228"/>
                    <a:pt x="49" y="18518"/>
                  </a:cubicBezTo>
                  <a:cubicBezTo>
                    <a:pt x="1" y="18711"/>
                    <a:pt x="73" y="18928"/>
                    <a:pt x="145" y="19120"/>
                  </a:cubicBezTo>
                  <a:cubicBezTo>
                    <a:pt x="989" y="20904"/>
                    <a:pt x="2653" y="21893"/>
                    <a:pt x="4051" y="23098"/>
                  </a:cubicBezTo>
                  <a:cubicBezTo>
                    <a:pt x="5497" y="24328"/>
                    <a:pt x="6197" y="26473"/>
                    <a:pt x="6365" y="28282"/>
                  </a:cubicBezTo>
                  <a:cubicBezTo>
                    <a:pt x="6558" y="30403"/>
                    <a:pt x="6100" y="32573"/>
                    <a:pt x="5401" y="34598"/>
                  </a:cubicBezTo>
                  <a:cubicBezTo>
                    <a:pt x="5184" y="35201"/>
                    <a:pt x="4967" y="35803"/>
                    <a:pt x="4991" y="36454"/>
                  </a:cubicBezTo>
                  <a:cubicBezTo>
                    <a:pt x="5015" y="37081"/>
                    <a:pt x="5353" y="37756"/>
                    <a:pt x="5956" y="37949"/>
                  </a:cubicBezTo>
                  <a:cubicBezTo>
                    <a:pt x="6062" y="37979"/>
                    <a:pt x="6171" y="37993"/>
                    <a:pt x="6279" y="37993"/>
                  </a:cubicBezTo>
                  <a:cubicBezTo>
                    <a:pt x="6781" y="37993"/>
                    <a:pt x="7278" y="37691"/>
                    <a:pt x="7595" y="37274"/>
                  </a:cubicBezTo>
                  <a:cubicBezTo>
                    <a:pt x="7957" y="36792"/>
                    <a:pt x="8125" y="36165"/>
                    <a:pt x="8270" y="35562"/>
                  </a:cubicBezTo>
                  <a:cubicBezTo>
                    <a:pt x="9620" y="29873"/>
                    <a:pt x="10584" y="24280"/>
                    <a:pt x="10488" y="18421"/>
                  </a:cubicBezTo>
                  <a:cubicBezTo>
                    <a:pt x="10464" y="18325"/>
                    <a:pt x="10464" y="18228"/>
                    <a:pt x="10464" y="18156"/>
                  </a:cubicBezTo>
                  <a:cubicBezTo>
                    <a:pt x="10440" y="16878"/>
                    <a:pt x="10391" y="15552"/>
                    <a:pt x="10898" y="14371"/>
                  </a:cubicBezTo>
                  <a:cubicBezTo>
                    <a:pt x="11404" y="13214"/>
                    <a:pt x="12392" y="12370"/>
                    <a:pt x="13068" y="11309"/>
                  </a:cubicBezTo>
                  <a:cubicBezTo>
                    <a:pt x="13694" y="10273"/>
                    <a:pt x="14152" y="8874"/>
                    <a:pt x="14466" y="7717"/>
                  </a:cubicBezTo>
                  <a:cubicBezTo>
                    <a:pt x="14852" y="6343"/>
                    <a:pt x="14731" y="4511"/>
                    <a:pt x="13429" y="3956"/>
                  </a:cubicBezTo>
                  <a:cubicBezTo>
                    <a:pt x="13242" y="3872"/>
                    <a:pt x="13074" y="3834"/>
                    <a:pt x="12921" y="3834"/>
                  </a:cubicBezTo>
                  <a:cubicBezTo>
                    <a:pt x="11895" y="3834"/>
                    <a:pt x="11595" y="5551"/>
                    <a:pt x="11259" y="6391"/>
                  </a:cubicBezTo>
                  <a:cubicBezTo>
                    <a:pt x="10705" y="7765"/>
                    <a:pt x="10488" y="9115"/>
                    <a:pt x="9307" y="10152"/>
                  </a:cubicBezTo>
                  <a:cubicBezTo>
                    <a:pt x="9199" y="10238"/>
                    <a:pt x="9072" y="10325"/>
                    <a:pt x="8943" y="10325"/>
                  </a:cubicBezTo>
                  <a:cubicBezTo>
                    <a:pt x="8927" y="10325"/>
                    <a:pt x="8912" y="10323"/>
                    <a:pt x="8897" y="10321"/>
                  </a:cubicBezTo>
                  <a:cubicBezTo>
                    <a:pt x="8752" y="10273"/>
                    <a:pt x="8656" y="10128"/>
                    <a:pt x="8583" y="9959"/>
                  </a:cubicBezTo>
                  <a:cubicBezTo>
                    <a:pt x="7812" y="8127"/>
                    <a:pt x="7233" y="6198"/>
                    <a:pt x="6317" y="4438"/>
                  </a:cubicBezTo>
                  <a:cubicBezTo>
                    <a:pt x="5401" y="2678"/>
                    <a:pt x="4099" y="1015"/>
                    <a:pt x="2291" y="171"/>
                  </a:cubicBezTo>
                  <a:cubicBezTo>
                    <a:pt x="2080" y="79"/>
                    <a:pt x="1825" y="1"/>
                    <a:pt x="1590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20;p36"/>
            <p:cNvSpPr/>
            <p:nvPr/>
          </p:nvSpPr>
          <p:spPr>
            <a:xfrm>
              <a:off x="2337875" y="3151600"/>
              <a:ext cx="899250" cy="1242350"/>
            </a:xfrm>
            <a:custGeom>
              <a:avLst/>
              <a:gdLst/>
              <a:ahLst/>
              <a:cxnLst/>
              <a:rect l="l" t="t" r="r" b="b"/>
              <a:pathLst>
                <a:path w="35970" h="49694" extrusionOk="0">
                  <a:moveTo>
                    <a:pt x="22783" y="1"/>
                  </a:moveTo>
                  <a:lnTo>
                    <a:pt x="23843" y="1279"/>
                  </a:lnTo>
                  <a:cubicBezTo>
                    <a:pt x="18130" y="1327"/>
                    <a:pt x="12416" y="1472"/>
                    <a:pt x="6727" y="1761"/>
                  </a:cubicBezTo>
                  <a:cubicBezTo>
                    <a:pt x="5039" y="1833"/>
                    <a:pt x="3231" y="1978"/>
                    <a:pt x="1929" y="3039"/>
                  </a:cubicBezTo>
                  <a:cubicBezTo>
                    <a:pt x="145" y="4533"/>
                    <a:pt x="0" y="7161"/>
                    <a:pt x="97" y="9500"/>
                  </a:cubicBezTo>
                  <a:cubicBezTo>
                    <a:pt x="603" y="21433"/>
                    <a:pt x="3954" y="33126"/>
                    <a:pt x="9137" y="43878"/>
                  </a:cubicBezTo>
                  <a:cubicBezTo>
                    <a:pt x="9909" y="45493"/>
                    <a:pt x="10777" y="47133"/>
                    <a:pt x="12127" y="48290"/>
                  </a:cubicBezTo>
                  <a:cubicBezTo>
                    <a:pt x="12271" y="48435"/>
                    <a:pt x="12416" y="48555"/>
                    <a:pt x="12585" y="48652"/>
                  </a:cubicBezTo>
                  <a:cubicBezTo>
                    <a:pt x="13467" y="49288"/>
                    <a:pt x="14536" y="49693"/>
                    <a:pt x="15592" y="49693"/>
                  </a:cubicBezTo>
                  <a:cubicBezTo>
                    <a:pt x="16095" y="49693"/>
                    <a:pt x="16595" y="49601"/>
                    <a:pt x="17069" y="49399"/>
                  </a:cubicBezTo>
                  <a:cubicBezTo>
                    <a:pt x="18733" y="48700"/>
                    <a:pt x="19625" y="46410"/>
                    <a:pt x="18540" y="44987"/>
                  </a:cubicBezTo>
                  <a:cubicBezTo>
                    <a:pt x="17913" y="44167"/>
                    <a:pt x="16852" y="43830"/>
                    <a:pt x="15912" y="43348"/>
                  </a:cubicBezTo>
                  <a:cubicBezTo>
                    <a:pt x="15815" y="43300"/>
                    <a:pt x="15719" y="43251"/>
                    <a:pt x="15623" y="43203"/>
                  </a:cubicBezTo>
                  <a:cubicBezTo>
                    <a:pt x="13260" y="41829"/>
                    <a:pt x="12271" y="38960"/>
                    <a:pt x="11621" y="36284"/>
                  </a:cubicBezTo>
                  <a:cubicBezTo>
                    <a:pt x="9885" y="28979"/>
                    <a:pt x="9499" y="21361"/>
                    <a:pt x="10512" y="13911"/>
                  </a:cubicBezTo>
                  <a:cubicBezTo>
                    <a:pt x="10608" y="13357"/>
                    <a:pt x="10753" y="12706"/>
                    <a:pt x="11283" y="12489"/>
                  </a:cubicBezTo>
                  <a:cubicBezTo>
                    <a:pt x="11393" y="12442"/>
                    <a:pt x="11508" y="12423"/>
                    <a:pt x="11626" y="12423"/>
                  </a:cubicBezTo>
                  <a:cubicBezTo>
                    <a:pt x="11869" y="12423"/>
                    <a:pt x="12124" y="12504"/>
                    <a:pt x="12368" y="12585"/>
                  </a:cubicBezTo>
                  <a:cubicBezTo>
                    <a:pt x="20830" y="15527"/>
                    <a:pt x="28713" y="20155"/>
                    <a:pt x="35343" y="26183"/>
                  </a:cubicBezTo>
                  <a:cubicBezTo>
                    <a:pt x="35970" y="16105"/>
                    <a:pt x="31052" y="5835"/>
                    <a:pt x="22783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21;p36"/>
            <p:cNvSpPr/>
            <p:nvPr/>
          </p:nvSpPr>
          <p:spPr>
            <a:xfrm>
              <a:off x="4076675" y="3306500"/>
              <a:ext cx="638900" cy="1613025"/>
            </a:xfrm>
            <a:custGeom>
              <a:avLst/>
              <a:gdLst/>
              <a:ahLst/>
              <a:cxnLst/>
              <a:rect l="l" t="t" r="r" b="b"/>
              <a:pathLst>
                <a:path w="25556" h="64521" extrusionOk="0">
                  <a:moveTo>
                    <a:pt x="4317" y="1"/>
                  </a:moveTo>
                  <a:cubicBezTo>
                    <a:pt x="3619" y="1"/>
                    <a:pt x="2925" y="116"/>
                    <a:pt x="2364" y="507"/>
                  </a:cubicBezTo>
                  <a:cubicBezTo>
                    <a:pt x="1881" y="869"/>
                    <a:pt x="1568" y="1399"/>
                    <a:pt x="1351" y="1978"/>
                  </a:cubicBezTo>
                  <a:cubicBezTo>
                    <a:pt x="1279" y="2195"/>
                    <a:pt x="1206" y="2436"/>
                    <a:pt x="1134" y="2677"/>
                  </a:cubicBezTo>
                  <a:cubicBezTo>
                    <a:pt x="1" y="7016"/>
                    <a:pt x="1279" y="11573"/>
                    <a:pt x="2532" y="15864"/>
                  </a:cubicBezTo>
                  <a:cubicBezTo>
                    <a:pt x="4003" y="20951"/>
                    <a:pt x="6534" y="26472"/>
                    <a:pt x="6703" y="31776"/>
                  </a:cubicBezTo>
                  <a:cubicBezTo>
                    <a:pt x="6848" y="37393"/>
                    <a:pt x="6751" y="42745"/>
                    <a:pt x="5474" y="48266"/>
                  </a:cubicBezTo>
                  <a:cubicBezTo>
                    <a:pt x="4823" y="50966"/>
                    <a:pt x="3810" y="53570"/>
                    <a:pt x="3015" y="56221"/>
                  </a:cubicBezTo>
                  <a:cubicBezTo>
                    <a:pt x="2749" y="57017"/>
                    <a:pt x="2532" y="57837"/>
                    <a:pt x="2315" y="58632"/>
                  </a:cubicBezTo>
                  <a:cubicBezTo>
                    <a:pt x="2026" y="59862"/>
                    <a:pt x="1230" y="62152"/>
                    <a:pt x="2195" y="63237"/>
                  </a:cubicBezTo>
                  <a:cubicBezTo>
                    <a:pt x="2856" y="63943"/>
                    <a:pt x="4507" y="64521"/>
                    <a:pt x="5501" y="64521"/>
                  </a:cubicBezTo>
                  <a:cubicBezTo>
                    <a:pt x="5558" y="64521"/>
                    <a:pt x="5614" y="64519"/>
                    <a:pt x="5666" y="64515"/>
                  </a:cubicBezTo>
                  <a:cubicBezTo>
                    <a:pt x="5956" y="64491"/>
                    <a:pt x="6221" y="64442"/>
                    <a:pt x="6438" y="64274"/>
                  </a:cubicBezTo>
                  <a:cubicBezTo>
                    <a:pt x="6631" y="64129"/>
                    <a:pt x="6800" y="63936"/>
                    <a:pt x="6944" y="63719"/>
                  </a:cubicBezTo>
                  <a:cubicBezTo>
                    <a:pt x="7812" y="62417"/>
                    <a:pt x="8463" y="61091"/>
                    <a:pt x="8993" y="59597"/>
                  </a:cubicBezTo>
                  <a:cubicBezTo>
                    <a:pt x="9138" y="59187"/>
                    <a:pt x="9307" y="58753"/>
                    <a:pt x="9451" y="58295"/>
                  </a:cubicBezTo>
                  <a:cubicBezTo>
                    <a:pt x="12224" y="50556"/>
                    <a:pt x="14659" y="42552"/>
                    <a:pt x="16491" y="34548"/>
                  </a:cubicBezTo>
                  <a:cubicBezTo>
                    <a:pt x="18227" y="26954"/>
                    <a:pt x="22084" y="20276"/>
                    <a:pt x="24543" y="12923"/>
                  </a:cubicBezTo>
                  <a:cubicBezTo>
                    <a:pt x="25074" y="11308"/>
                    <a:pt x="25556" y="9524"/>
                    <a:pt x="24905" y="7957"/>
                  </a:cubicBezTo>
                  <a:cubicBezTo>
                    <a:pt x="24302" y="6534"/>
                    <a:pt x="22904" y="5618"/>
                    <a:pt x="21554" y="4895"/>
                  </a:cubicBezTo>
                  <a:cubicBezTo>
                    <a:pt x="16515" y="2146"/>
                    <a:pt x="10898" y="483"/>
                    <a:pt x="5184" y="49"/>
                  </a:cubicBezTo>
                  <a:cubicBezTo>
                    <a:pt x="4900" y="21"/>
                    <a:pt x="4608" y="1"/>
                    <a:pt x="4317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22;p36"/>
            <p:cNvSpPr/>
            <p:nvPr/>
          </p:nvSpPr>
          <p:spPr>
            <a:xfrm>
              <a:off x="4107425" y="4712025"/>
              <a:ext cx="205550" cy="207500"/>
            </a:xfrm>
            <a:custGeom>
              <a:avLst/>
              <a:gdLst/>
              <a:ahLst/>
              <a:cxnLst/>
              <a:rect l="l" t="t" r="r" b="b"/>
              <a:pathLst>
                <a:path w="8222" h="8300" extrusionOk="0">
                  <a:moveTo>
                    <a:pt x="1785" y="0"/>
                  </a:moveTo>
                  <a:cubicBezTo>
                    <a:pt x="1519" y="796"/>
                    <a:pt x="1302" y="1616"/>
                    <a:pt x="1085" y="2411"/>
                  </a:cubicBezTo>
                  <a:cubicBezTo>
                    <a:pt x="796" y="3641"/>
                    <a:pt x="0" y="5931"/>
                    <a:pt x="965" y="7016"/>
                  </a:cubicBezTo>
                  <a:cubicBezTo>
                    <a:pt x="1626" y="7722"/>
                    <a:pt x="3277" y="8300"/>
                    <a:pt x="4271" y="8300"/>
                  </a:cubicBezTo>
                  <a:cubicBezTo>
                    <a:pt x="4328" y="8300"/>
                    <a:pt x="4384" y="8298"/>
                    <a:pt x="4436" y="8294"/>
                  </a:cubicBezTo>
                  <a:cubicBezTo>
                    <a:pt x="4726" y="8270"/>
                    <a:pt x="4991" y="8221"/>
                    <a:pt x="5208" y="8053"/>
                  </a:cubicBezTo>
                  <a:cubicBezTo>
                    <a:pt x="5401" y="7908"/>
                    <a:pt x="5570" y="7715"/>
                    <a:pt x="5714" y="7498"/>
                  </a:cubicBezTo>
                  <a:cubicBezTo>
                    <a:pt x="6582" y="6196"/>
                    <a:pt x="7233" y="4870"/>
                    <a:pt x="7763" y="3376"/>
                  </a:cubicBezTo>
                  <a:cubicBezTo>
                    <a:pt x="7908" y="2966"/>
                    <a:pt x="8077" y="2532"/>
                    <a:pt x="8221" y="2074"/>
                  </a:cubicBezTo>
                  <a:cubicBezTo>
                    <a:pt x="6100" y="1302"/>
                    <a:pt x="3954" y="579"/>
                    <a:pt x="1785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23;p36"/>
            <p:cNvSpPr/>
            <p:nvPr/>
          </p:nvSpPr>
          <p:spPr>
            <a:xfrm>
              <a:off x="2749525" y="2051075"/>
              <a:ext cx="2340950" cy="1788700"/>
            </a:xfrm>
            <a:custGeom>
              <a:avLst/>
              <a:gdLst/>
              <a:ahLst/>
              <a:cxnLst/>
              <a:rect l="l" t="t" r="r" b="b"/>
              <a:pathLst>
                <a:path w="93638" h="71548" extrusionOk="0">
                  <a:moveTo>
                    <a:pt x="6782" y="0"/>
                  </a:moveTo>
                  <a:cubicBezTo>
                    <a:pt x="1657" y="0"/>
                    <a:pt x="2027" y="8384"/>
                    <a:pt x="1447" y="12223"/>
                  </a:cubicBezTo>
                  <a:cubicBezTo>
                    <a:pt x="507" y="18443"/>
                    <a:pt x="0" y="24591"/>
                    <a:pt x="531" y="30907"/>
                  </a:cubicBezTo>
                  <a:cubicBezTo>
                    <a:pt x="1591" y="43299"/>
                    <a:pt x="5955" y="55714"/>
                    <a:pt x="14128" y="65213"/>
                  </a:cubicBezTo>
                  <a:cubicBezTo>
                    <a:pt x="15960" y="67359"/>
                    <a:pt x="18033" y="69360"/>
                    <a:pt x="20589" y="70541"/>
                  </a:cubicBezTo>
                  <a:cubicBezTo>
                    <a:pt x="21951" y="71177"/>
                    <a:pt x="23481" y="71547"/>
                    <a:pt x="24986" y="71547"/>
                  </a:cubicBezTo>
                  <a:cubicBezTo>
                    <a:pt x="26279" y="71547"/>
                    <a:pt x="27553" y="71274"/>
                    <a:pt x="28689" y="70662"/>
                  </a:cubicBezTo>
                  <a:cubicBezTo>
                    <a:pt x="30907" y="69480"/>
                    <a:pt x="32306" y="67262"/>
                    <a:pt x="34186" y="65623"/>
                  </a:cubicBezTo>
                  <a:cubicBezTo>
                    <a:pt x="38212" y="62055"/>
                    <a:pt x="43974" y="61332"/>
                    <a:pt x="49350" y="61283"/>
                  </a:cubicBezTo>
                  <a:cubicBezTo>
                    <a:pt x="49674" y="61279"/>
                    <a:pt x="49998" y="61276"/>
                    <a:pt x="50322" y="61276"/>
                  </a:cubicBezTo>
                  <a:cubicBezTo>
                    <a:pt x="53384" y="61276"/>
                    <a:pt x="56478" y="61510"/>
                    <a:pt x="59355" y="62513"/>
                  </a:cubicBezTo>
                  <a:cubicBezTo>
                    <a:pt x="61911" y="63405"/>
                    <a:pt x="64297" y="64900"/>
                    <a:pt x="66973" y="65285"/>
                  </a:cubicBezTo>
                  <a:cubicBezTo>
                    <a:pt x="67659" y="65381"/>
                    <a:pt x="68350" y="65411"/>
                    <a:pt x="69044" y="65411"/>
                  </a:cubicBezTo>
                  <a:cubicBezTo>
                    <a:pt x="70171" y="65411"/>
                    <a:pt x="71304" y="65333"/>
                    <a:pt x="72429" y="65333"/>
                  </a:cubicBezTo>
                  <a:cubicBezTo>
                    <a:pt x="73049" y="65333"/>
                    <a:pt x="73666" y="65357"/>
                    <a:pt x="74278" y="65430"/>
                  </a:cubicBezTo>
                  <a:cubicBezTo>
                    <a:pt x="76414" y="65659"/>
                    <a:pt x="78338" y="66310"/>
                    <a:pt x="80409" y="66310"/>
                  </a:cubicBezTo>
                  <a:cubicBezTo>
                    <a:pt x="80956" y="66310"/>
                    <a:pt x="81514" y="66264"/>
                    <a:pt x="82089" y="66153"/>
                  </a:cubicBezTo>
                  <a:cubicBezTo>
                    <a:pt x="91853" y="64297"/>
                    <a:pt x="93637" y="46336"/>
                    <a:pt x="93083" y="38839"/>
                  </a:cubicBezTo>
                  <a:cubicBezTo>
                    <a:pt x="92221" y="27341"/>
                    <a:pt x="81632" y="17699"/>
                    <a:pt x="70164" y="17699"/>
                  </a:cubicBezTo>
                  <a:cubicBezTo>
                    <a:pt x="69441" y="17699"/>
                    <a:pt x="68714" y="17737"/>
                    <a:pt x="67986" y="17816"/>
                  </a:cubicBezTo>
                  <a:cubicBezTo>
                    <a:pt x="60729" y="18612"/>
                    <a:pt x="54413" y="22903"/>
                    <a:pt x="47976" y="26375"/>
                  </a:cubicBezTo>
                  <a:cubicBezTo>
                    <a:pt x="46650" y="27074"/>
                    <a:pt x="45276" y="27773"/>
                    <a:pt x="43878" y="28400"/>
                  </a:cubicBezTo>
                  <a:cubicBezTo>
                    <a:pt x="40244" y="29982"/>
                    <a:pt x="36394" y="31121"/>
                    <a:pt x="32604" y="31121"/>
                  </a:cubicBezTo>
                  <a:cubicBezTo>
                    <a:pt x="30735" y="31121"/>
                    <a:pt x="28881" y="30845"/>
                    <a:pt x="27074" y="30208"/>
                  </a:cubicBezTo>
                  <a:cubicBezTo>
                    <a:pt x="25435" y="29629"/>
                    <a:pt x="23844" y="28737"/>
                    <a:pt x="22686" y="27435"/>
                  </a:cubicBezTo>
                  <a:cubicBezTo>
                    <a:pt x="16852" y="20902"/>
                    <a:pt x="23120" y="12247"/>
                    <a:pt x="22204" y="4966"/>
                  </a:cubicBezTo>
                  <a:cubicBezTo>
                    <a:pt x="22057" y="3851"/>
                    <a:pt x="21143" y="3710"/>
                    <a:pt x="20102" y="3710"/>
                  </a:cubicBezTo>
                  <a:cubicBezTo>
                    <a:pt x="19746" y="3710"/>
                    <a:pt x="19376" y="3726"/>
                    <a:pt x="19016" y="3726"/>
                  </a:cubicBezTo>
                  <a:cubicBezTo>
                    <a:pt x="18698" y="3726"/>
                    <a:pt x="18389" y="3713"/>
                    <a:pt x="18106" y="3664"/>
                  </a:cubicBezTo>
                  <a:cubicBezTo>
                    <a:pt x="15936" y="3279"/>
                    <a:pt x="13814" y="2628"/>
                    <a:pt x="11862" y="1736"/>
                  </a:cubicBezTo>
                  <a:cubicBezTo>
                    <a:pt x="10632" y="1157"/>
                    <a:pt x="9451" y="482"/>
                    <a:pt x="8125" y="169"/>
                  </a:cubicBezTo>
                  <a:cubicBezTo>
                    <a:pt x="7640" y="54"/>
                    <a:pt x="7193" y="0"/>
                    <a:pt x="6782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24;p36"/>
            <p:cNvSpPr/>
            <p:nvPr/>
          </p:nvSpPr>
          <p:spPr>
            <a:xfrm>
              <a:off x="4704700" y="2387125"/>
              <a:ext cx="433975" cy="355925"/>
            </a:xfrm>
            <a:custGeom>
              <a:avLst/>
              <a:gdLst/>
              <a:ahLst/>
              <a:cxnLst/>
              <a:rect l="l" t="t" r="r" b="b"/>
              <a:pathLst>
                <a:path w="17359" h="14237" extrusionOk="0">
                  <a:moveTo>
                    <a:pt x="12026" y="0"/>
                  </a:moveTo>
                  <a:cubicBezTo>
                    <a:pt x="11584" y="0"/>
                    <a:pt x="11142" y="82"/>
                    <a:pt x="10729" y="252"/>
                  </a:cubicBezTo>
                  <a:cubicBezTo>
                    <a:pt x="9138" y="902"/>
                    <a:pt x="8270" y="2566"/>
                    <a:pt x="7233" y="3940"/>
                  </a:cubicBezTo>
                  <a:cubicBezTo>
                    <a:pt x="5594" y="6062"/>
                    <a:pt x="3280" y="7677"/>
                    <a:pt x="700" y="8448"/>
                  </a:cubicBezTo>
                  <a:cubicBezTo>
                    <a:pt x="387" y="8545"/>
                    <a:pt x="1" y="8762"/>
                    <a:pt x="121" y="9075"/>
                  </a:cubicBezTo>
                  <a:cubicBezTo>
                    <a:pt x="146" y="9148"/>
                    <a:pt x="194" y="9196"/>
                    <a:pt x="266" y="9268"/>
                  </a:cubicBezTo>
                  <a:cubicBezTo>
                    <a:pt x="1616" y="10594"/>
                    <a:pt x="3256" y="11462"/>
                    <a:pt x="4943" y="12330"/>
                  </a:cubicBezTo>
                  <a:cubicBezTo>
                    <a:pt x="6365" y="13077"/>
                    <a:pt x="8005" y="13222"/>
                    <a:pt x="9524" y="13632"/>
                  </a:cubicBezTo>
                  <a:cubicBezTo>
                    <a:pt x="10223" y="13825"/>
                    <a:pt x="11067" y="14017"/>
                    <a:pt x="11910" y="14138"/>
                  </a:cubicBezTo>
                  <a:cubicBezTo>
                    <a:pt x="12290" y="14195"/>
                    <a:pt x="12723" y="14237"/>
                    <a:pt x="13165" y="14237"/>
                  </a:cubicBezTo>
                  <a:cubicBezTo>
                    <a:pt x="14405" y="14237"/>
                    <a:pt x="15714" y="13906"/>
                    <a:pt x="16105" y="12643"/>
                  </a:cubicBezTo>
                  <a:cubicBezTo>
                    <a:pt x="16443" y="11655"/>
                    <a:pt x="16033" y="10522"/>
                    <a:pt x="15286" y="9798"/>
                  </a:cubicBezTo>
                  <a:cubicBezTo>
                    <a:pt x="16443" y="9654"/>
                    <a:pt x="17359" y="8400"/>
                    <a:pt x="17142" y="7243"/>
                  </a:cubicBezTo>
                  <a:cubicBezTo>
                    <a:pt x="16937" y="6237"/>
                    <a:pt x="15945" y="5511"/>
                    <a:pt x="14955" y="5511"/>
                  </a:cubicBezTo>
                  <a:cubicBezTo>
                    <a:pt x="14783" y="5511"/>
                    <a:pt x="14610" y="5533"/>
                    <a:pt x="14442" y="5580"/>
                  </a:cubicBezTo>
                  <a:cubicBezTo>
                    <a:pt x="15575" y="4326"/>
                    <a:pt x="15840" y="2494"/>
                    <a:pt x="14707" y="1192"/>
                  </a:cubicBezTo>
                  <a:cubicBezTo>
                    <a:pt x="14037" y="422"/>
                    <a:pt x="13031" y="0"/>
                    <a:pt x="12026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25;p36"/>
            <p:cNvSpPr/>
            <p:nvPr/>
          </p:nvSpPr>
          <p:spPr>
            <a:xfrm>
              <a:off x="4191200" y="3225050"/>
              <a:ext cx="1107800" cy="1800775"/>
            </a:xfrm>
            <a:custGeom>
              <a:avLst/>
              <a:gdLst/>
              <a:ahLst/>
              <a:cxnLst/>
              <a:rect l="l" t="t" r="r" b="b"/>
              <a:pathLst>
                <a:path w="44312" h="72031" extrusionOk="0">
                  <a:moveTo>
                    <a:pt x="11650" y="1"/>
                  </a:moveTo>
                  <a:cubicBezTo>
                    <a:pt x="9916" y="1"/>
                    <a:pt x="8177" y="272"/>
                    <a:pt x="6606" y="848"/>
                  </a:cubicBezTo>
                  <a:cubicBezTo>
                    <a:pt x="3713" y="1909"/>
                    <a:pt x="1375" y="4030"/>
                    <a:pt x="651" y="7478"/>
                  </a:cubicBezTo>
                  <a:cubicBezTo>
                    <a:pt x="1" y="10636"/>
                    <a:pt x="1110" y="13963"/>
                    <a:pt x="3038" y="16542"/>
                  </a:cubicBezTo>
                  <a:cubicBezTo>
                    <a:pt x="4967" y="19098"/>
                    <a:pt x="7691" y="21003"/>
                    <a:pt x="10488" y="22570"/>
                  </a:cubicBezTo>
                  <a:cubicBezTo>
                    <a:pt x="15710" y="25524"/>
                    <a:pt x="21672" y="27484"/>
                    <a:pt x="27633" y="27484"/>
                  </a:cubicBezTo>
                  <a:cubicBezTo>
                    <a:pt x="29211" y="27484"/>
                    <a:pt x="30789" y="27346"/>
                    <a:pt x="32354" y="27054"/>
                  </a:cubicBezTo>
                  <a:lnTo>
                    <a:pt x="32354" y="27054"/>
                  </a:lnTo>
                  <a:cubicBezTo>
                    <a:pt x="32113" y="36215"/>
                    <a:pt x="31486" y="45304"/>
                    <a:pt x="31149" y="54441"/>
                  </a:cubicBezTo>
                  <a:cubicBezTo>
                    <a:pt x="31004" y="58009"/>
                    <a:pt x="30980" y="61553"/>
                    <a:pt x="31221" y="65121"/>
                  </a:cubicBezTo>
                  <a:cubicBezTo>
                    <a:pt x="31245" y="65531"/>
                    <a:pt x="31269" y="65941"/>
                    <a:pt x="31293" y="66350"/>
                  </a:cubicBezTo>
                  <a:cubicBezTo>
                    <a:pt x="31527" y="69200"/>
                    <a:pt x="31780" y="72030"/>
                    <a:pt x="34697" y="72030"/>
                  </a:cubicBezTo>
                  <a:cubicBezTo>
                    <a:pt x="35088" y="72030"/>
                    <a:pt x="35526" y="71979"/>
                    <a:pt x="36018" y="71871"/>
                  </a:cubicBezTo>
                  <a:cubicBezTo>
                    <a:pt x="36838" y="71702"/>
                    <a:pt x="37658" y="71244"/>
                    <a:pt x="38044" y="70521"/>
                  </a:cubicBezTo>
                  <a:cubicBezTo>
                    <a:pt x="38285" y="70039"/>
                    <a:pt x="38309" y="69484"/>
                    <a:pt x="38333" y="68954"/>
                  </a:cubicBezTo>
                  <a:cubicBezTo>
                    <a:pt x="38405" y="67387"/>
                    <a:pt x="38453" y="65844"/>
                    <a:pt x="38502" y="64277"/>
                  </a:cubicBezTo>
                  <a:cubicBezTo>
                    <a:pt x="38911" y="51692"/>
                    <a:pt x="39008" y="39084"/>
                    <a:pt x="42913" y="26909"/>
                  </a:cubicBezTo>
                  <a:cubicBezTo>
                    <a:pt x="43564" y="24932"/>
                    <a:pt x="44312" y="22787"/>
                    <a:pt x="43685" y="20810"/>
                  </a:cubicBezTo>
                  <a:cubicBezTo>
                    <a:pt x="42793" y="17965"/>
                    <a:pt x="39586" y="16711"/>
                    <a:pt x="36959" y="15313"/>
                  </a:cubicBezTo>
                  <a:cubicBezTo>
                    <a:pt x="33487" y="13457"/>
                    <a:pt x="30546" y="10756"/>
                    <a:pt x="27605" y="8153"/>
                  </a:cubicBezTo>
                  <a:cubicBezTo>
                    <a:pt x="24639" y="5525"/>
                    <a:pt x="21602" y="2945"/>
                    <a:pt x="18009" y="1306"/>
                  </a:cubicBezTo>
                  <a:cubicBezTo>
                    <a:pt x="16155" y="461"/>
                    <a:pt x="13907" y="1"/>
                    <a:pt x="11650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26;p36"/>
            <p:cNvSpPr/>
            <p:nvPr/>
          </p:nvSpPr>
          <p:spPr>
            <a:xfrm>
              <a:off x="4971700" y="4831975"/>
              <a:ext cx="182050" cy="193850"/>
            </a:xfrm>
            <a:custGeom>
              <a:avLst/>
              <a:gdLst/>
              <a:ahLst/>
              <a:cxnLst/>
              <a:rect l="l" t="t" r="r" b="b"/>
              <a:pathLst>
                <a:path w="7282" h="7754" extrusionOk="0">
                  <a:moveTo>
                    <a:pt x="7282" y="0"/>
                  </a:moveTo>
                  <a:cubicBezTo>
                    <a:pt x="6558" y="193"/>
                    <a:pt x="5811" y="506"/>
                    <a:pt x="5305" y="603"/>
                  </a:cubicBezTo>
                  <a:cubicBezTo>
                    <a:pt x="4121" y="814"/>
                    <a:pt x="2926" y="915"/>
                    <a:pt x="1735" y="915"/>
                  </a:cubicBezTo>
                  <a:cubicBezTo>
                    <a:pt x="1156" y="915"/>
                    <a:pt x="577" y="891"/>
                    <a:pt x="1" y="844"/>
                  </a:cubicBezTo>
                  <a:lnTo>
                    <a:pt x="1" y="844"/>
                  </a:lnTo>
                  <a:cubicBezTo>
                    <a:pt x="25" y="1254"/>
                    <a:pt x="49" y="1664"/>
                    <a:pt x="73" y="2073"/>
                  </a:cubicBezTo>
                  <a:cubicBezTo>
                    <a:pt x="307" y="4923"/>
                    <a:pt x="560" y="7753"/>
                    <a:pt x="3477" y="7753"/>
                  </a:cubicBezTo>
                  <a:cubicBezTo>
                    <a:pt x="3868" y="7753"/>
                    <a:pt x="4306" y="7702"/>
                    <a:pt x="4798" y="7594"/>
                  </a:cubicBezTo>
                  <a:cubicBezTo>
                    <a:pt x="5618" y="7425"/>
                    <a:pt x="6438" y="6967"/>
                    <a:pt x="6824" y="6244"/>
                  </a:cubicBezTo>
                  <a:cubicBezTo>
                    <a:pt x="7065" y="5762"/>
                    <a:pt x="7089" y="5207"/>
                    <a:pt x="7113" y="4677"/>
                  </a:cubicBezTo>
                  <a:cubicBezTo>
                    <a:pt x="7185" y="3110"/>
                    <a:pt x="7233" y="1567"/>
                    <a:pt x="7282" y="0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27;p36"/>
            <p:cNvSpPr/>
            <p:nvPr/>
          </p:nvSpPr>
          <p:spPr>
            <a:xfrm>
              <a:off x="2652475" y="4235275"/>
              <a:ext cx="176025" cy="158675"/>
            </a:xfrm>
            <a:custGeom>
              <a:avLst/>
              <a:gdLst/>
              <a:ahLst/>
              <a:cxnLst/>
              <a:rect l="l" t="t" r="r" b="b"/>
              <a:pathLst>
                <a:path w="7041" h="6347" extrusionOk="0">
                  <a:moveTo>
                    <a:pt x="3328" y="1"/>
                  </a:moveTo>
                  <a:cubicBezTo>
                    <a:pt x="3304" y="194"/>
                    <a:pt x="3304" y="386"/>
                    <a:pt x="3256" y="507"/>
                  </a:cubicBezTo>
                  <a:cubicBezTo>
                    <a:pt x="2966" y="1278"/>
                    <a:pt x="2580" y="2098"/>
                    <a:pt x="2122" y="2773"/>
                  </a:cubicBezTo>
                  <a:cubicBezTo>
                    <a:pt x="1472" y="3665"/>
                    <a:pt x="676" y="4437"/>
                    <a:pt x="1" y="5305"/>
                  </a:cubicBezTo>
                  <a:cubicBezTo>
                    <a:pt x="883" y="5941"/>
                    <a:pt x="1952" y="6346"/>
                    <a:pt x="3008" y="6346"/>
                  </a:cubicBezTo>
                  <a:cubicBezTo>
                    <a:pt x="3511" y="6346"/>
                    <a:pt x="4011" y="6254"/>
                    <a:pt x="4485" y="6052"/>
                  </a:cubicBezTo>
                  <a:cubicBezTo>
                    <a:pt x="6149" y="5353"/>
                    <a:pt x="7041" y="3063"/>
                    <a:pt x="5956" y="1640"/>
                  </a:cubicBezTo>
                  <a:cubicBezTo>
                    <a:pt x="5329" y="820"/>
                    <a:pt x="4268" y="483"/>
                    <a:pt x="3328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28;p36"/>
            <p:cNvSpPr/>
            <p:nvPr/>
          </p:nvSpPr>
          <p:spPr>
            <a:xfrm>
              <a:off x="2749525" y="2148100"/>
              <a:ext cx="1424825" cy="1691675"/>
            </a:xfrm>
            <a:custGeom>
              <a:avLst/>
              <a:gdLst/>
              <a:ahLst/>
              <a:cxnLst/>
              <a:rect l="l" t="t" r="r" b="b"/>
              <a:pathLst>
                <a:path w="56993" h="67667" extrusionOk="0">
                  <a:moveTo>
                    <a:pt x="2749" y="0"/>
                  </a:moveTo>
                  <a:cubicBezTo>
                    <a:pt x="2700" y="25"/>
                    <a:pt x="2652" y="73"/>
                    <a:pt x="2604" y="97"/>
                  </a:cubicBezTo>
                  <a:cubicBezTo>
                    <a:pt x="1808" y="2797"/>
                    <a:pt x="1760" y="6245"/>
                    <a:pt x="1447" y="8342"/>
                  </a:cubicBezTo>
                  <a:cubicBezTo>
                    <a:pt x="507" y="14562"/>
                    <a:pt x="0" y="20710"/>
                    <a:pt x="531" y="27026"/>
                  </a:cubicBezTo>
                  <a:cubicBezTo>
                    <a:pt x="1591" y="39418"/>
                    <a:pt x="5955" y="51833"/>
                    <a:pt x="14128" y="61332"/>
                  </a:cubicBezTo>
                  <a:cubicBezTo>
                    <a:pt x="15960" y="63478"/>
                    <a:pt x="18033" y="65479"/>
                    <a:pt x="20589" y="66660"/>
                  </a:cubicBezTo>
                  <a:cubicBezTo>
                    <a:pt x="21951" y="67296"/>
                    <a:pt x="23481" y="67666"/>
                    <a:pt x="24986" y="67666"/>
                  </a:cubicBezTo>
                  <a:cubicBezTo>
                    <a:pt x="26279" y="67666"/>
                    <a:pt x="27553" y="67393"/>
                    <a:pt x="28689" y="66781"/>
                  </a:cubicBezTo>
                  <a:cubicBezTo>
                    <a:pt x="30907" y="65599"/>
                    <a:pt x="32306" y="63381"/>
                    <a:pt x="34186" y="61742"/>
                  </a:cubicBezTo>
                  <a:cubicBezTo>
                    <a:pt x="38212" y="58174"/>
                    <a:pt x="43974" y="57451"/>
                    <a:pt x="49350" y="57402"/>
                  </a:cubicBezTo>
                  <a:cubicBezTo>
                    <a:pt x="49722" y="57395"/>
                    <a:pt x="50094" y="57392"/>
                    <a:pt x="50467" y="57392"/>
                  </a:cubicBezTo>
                  <a:cubicBezTo>
                    <a:pt x="52655" y="57392"/>
                    <a:pt x="54850" y="57528"/>
                    <a:pt x="56993" y="57981"/>
                  </a:cubicBezTo>
                  <a:cubicBezTo>
                    <a:pt x="55884" y="57137"/>
                    <a:pt x="54461" y="56559"/>
                    <a:pt x="53473" y="56269"/>
                  </a:cubicBezTo>
                  <a:cubicBezTo>
                    <a:pt x="50459" y="55329"/>
                    <a:pt x="47373" y="54654"/>
                    <a:pt x="44239" y="54317"/>
                  </a:cubicBezTo>
                  <a:cubicBezTo>
                    <a:pt x="38309" y="53666"/>
                    <a:pt x="32161" y="54051"/>
                    <a:pt x="26568" y="52050"/>
                  </a:cubicBezTo>
                  <a:cubicBezTo>
                    <a:pt x="8583" y="45638"/>
                    <a:pt x="2797" y="22132"/>
                    <a:pt x="3496" y="5232"/>
                  </a:cubicBezTo>
                  <a:cubicBezTo>
                    <a:pt x="3568" y="3448"/>
                    <a:pt x="3665" y="1519"/>
                    <a:pt x="2749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029;p36"/>
            <p:cNvSpPr/>
            <p:nvPr/>
          </p:nvSpPr>
          <p:spPr>
            <a:xfrm>
              <a:off x="3030375" y="3140150"/>
              <a:ext cx="675675" cy="1794675"/>
            </a:xfrm>
            <a:custGeom>
              <a:avLst/>
              <a:gdLst/>
              <a:ahLst/>
              <a:cxnLst/>
              <a:rect l="l" t="t" r="r" b="b"/>
              <a:pathLst>
                <a:path w="27027" h="71787" extrusionOk="0">
                  <a:moveTo>
                    <a:pt x="12028" y="0"/>
                  </a:moveTo>
                  <a:cubicBezTo>
                    <a:pt x="11300" y="0"/>
                    <a:pt x="10580" y="179"/>
                    <a:pt x="9885" y="411"/>
                  </a:cubicBezTo>
                  <a:cubicBezTo>
                    <a:pt x="1" y="3930"/>
                    <a:pt x="2050" y="16395"/>
                    <a:pt x="5064" y="23723"/>
                  </a:cubicBezTo>
                  <a:cubicBezTo>
                    <a:pt x="7065" y="28617"/>
                    <a:pt x="10175" y="33849"/>
                    <a:pt x="10898" y="39105"/>
                  </a:cubicBezTo>
                  <a:cubicBezTo>
                    <a:pt x="11645" y="44650"/>
                    <a:pt x="12103" y="50002"/>
                    <a:pt x="11404" y="55619"/>
                  </a:cubicBezTo>
                  <a:cubicBezTo>
                    <a:pt x="11067" y="58367"/>
                    <a:pt x="10343" y="61067"/>
                    <a:pt x="9813" y="63792"/>
                  </a:cubicBezTo>
                  <a:cubicBezTo>
                    <a:pt x="9644" y="64611"/>
                    <a:pt x="9500" y="65455"/>
                    <a:pt x="9379" y="66275"/>
                  </a:cubicBezTo>
                  <a:cubicBezTo>
                    <a:pt x="9234" y="67504"/>
                    <a:pt x="8656" y="69891"/>
                    <a:pt x="9765" y="70855"/>
                  </a:cubicBezTo>
                  <a:cubicBezTo>
                    <a:pt x="10394" y="71424"/>
                    <a:pt x="11826" y="71787"/>
                    <a:pt x="12824" y="71787"/>
                  </a:cubicBezTo>
                  <a:cubicBezTo>
                    <a:pt x="13012" y="71787"/>
                    <a:pt x="13184" y="71774"/>
                    <a:pt x="13333" y="71747"/>
                  </a:cubicBezTo>
                  <a:cubicBezTo>
                    <a:pt x="13598" y="71699"/>
                    <a:pt x="13863" y="71627"/>
                    <a:pt x="14080" y="71434"/>
                  </a:cubicBezTo>
                  <a:cubicBezTo>
                    <a:pt x="14273" y="71289"/>
                    <a:pt x="14394" y="71072"/>
                    <a:pt x="14514" y="70831"/>
                  </a:cubicBezTo>
                  <a:cubicBezTo>
                    <a:pt x="15261" y="69433"/>
                    <a:pt x="15744" y="68059"/>
                    <a:pt x="16105" y="66516"/>
                  </a:cubicBezTo>
                  <a:cubicBezTo>
                    <a:pt x="16226" y="66082"/>
                    <a:pt x="16346" y="65624"/>
                    <a:pt x="16443" y="65190"/>
                  </a:cubicBezTo>
                  <a:cubicBezTo>
                    <a:pt x="18371" y="57186"/>
                    <a:pt x="19963" y="48965"/>
                    <a:pt x="20927" y="40816"/>
                  </a:cubicBezTo>
                  <a:cubicBezTo>
                    <a:pt x="21891" y="32812"/>
                    <a:pt x="27026" y="24567"/>
                    <a:pt x="26930" y="16563"/>
                  </a:cubicBezTo>
                  <a:cubicBezTo>
                    <a:pt x="26882" y="14538"/>
                    <a:pt x="26183" y="9861"/>
                    <a:pt x="25411" y="8149"/>
                  </a:cubicBezTo>
                  <a:cubicBezTo>
                    <a:pt x="24061" y="5136"/>
                    <a:pt x="18154" y="2942"/>
                    <a:pt x="15358" y="1230"/>
                  </a:cubicBezTo>
                  <a:cubicBezTo>
                    <a:pt x="14562" y="748"/>
                    <a:pt x="13718" y="242"/>
                    <a:pt x="12802" y="73"/>
                  </a:cubicBezTo>
                  <a:cubicBezTo>
                    <a:pt x="12544" y="23"/>
                    <a:pt x="12286" y="0"/>
                    <a:pt x="12028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030;p36"/>
            <p:cNvSpPr/>
            <p:nvPr/>
          </p:nvSpPr>
          <p:spPr>
            <a:xfrm>
              <a:off x="3246750" y="4734925"/>
              <a:ext cx="194700" cy="199900"/>
            </a:xfrm>
            <a:custGeom>
              <a:avLst/>
              <a:gdLst/>
              <a:ahLst/>
              <a:cxnLst/>
              <a:rect l="l" t="t" r="r" b="b"/>
              <a:pathLst>
                <a:path w="7788" h="7996" extrusionOk="0">
                  <a:moveTo>
                    <a:pt x="1158" y="1"/>
                  </a:moveTo>
                  <a:cubicBezTo>
                    <a:pt x="989" y="820"/>
                    <a:pt x="845" y="1664"/>
                    <a:pt x="724" y="2484"/>
                  </a:cubicBezTo>
                  <a:cubicBezTo>
                    <a:pt x="579" y="3713"/>
                    <a:pt x="1" y="6100"/>
                    <a:pt x="1110" y="7064"/>
                  </a:cubicBezTo>
                  <a:cubicBezTo>
                    <a:pt x="1739" y="7633"/>
                    <a:pt x="3171" y="7996"/>
                    <a:pt x="4169" y="7996"/>
                  </a:cubicBezTo>
                  <a:cubicBezTo>
                    <a:pt x="4357" y="7996"/>
                    <a:pt x="4529" y="7983"/>
                    <a:pt x="4678" y="7956"/>
                  </a:cubicBezTo>
                  <a:cubicBezTo>
                    <a:pt x="4943" y="7908"/>
                    <a:pt x="5208" y="7836"/>
                    <a:pt x="5425" y="7643"/>
                  </a:cubicBezTo>
                  <a:cubicBezTo>
                    <a:pt x="5618" y="7498"/>
                    <a:pt x="5739" y="7281"/>
                    <a:pt x="5859" y="7040"/>
                  </a:cubicBezTo>
                  <a:cubicBezTo>
                    <a:pt x="6606" y="5642"/>
                    <a:pt x="7089" y="4268"/>
                    <a:pt x="7450" y="2725"/>
                  </a:cubicBezTo>
                  <a:cubicBezTo>
                    <a:pt x="7571" y="2291"/>
                    <a:pt x="7691" y="1833"/>
                    <a:pt x="7788" y="1399"/>
                  </a:cubicBezTo>
                  <a:cubicBezTo>
                    <a:pt x="5594" y="820"/>
                    <a:pt x="3376" y="362"/>
                    <a:pt x="1158" y="1"/>
                  </a:cubicBezTo>
                  <a:close/>
                </a:path>
              </a:pathLst>
            </a:custGeom>
            <a:solidFill>
              <a:srgbClr val="83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031;p36"/>
            <p:cNvSpPr/>
            <p:nvPr/>
          </p:nvSpPr>
          <p:spPr>
            <a:xfrm>
              <a:off x="2685625" y="1521775"/>
              <a:ext cx="1168075" cy="828575"/>
            </a:xfrm>
            <a:custGeom>
              <a:avLst/>
              <a:gdLst/>
              <a:ahLst/>
              <a:cxnLst/>
              <a:rect l="l" t="t" r="r" b="b"/>
              <a:pathLst>
                <a:path w="46723" h="33143" extrusionOk="0">
                  <a:moveTo>
                    <a:pt x="20436" y="1"/>
                  </a:moveTo>
                  <a:cubicBezTo>
                    <a:pt x="20273" y="1"/>
                    <a:pt x="20107" y="2"/>
                    <a:pt x="19938" y="5"/>
                  </a:cubicBezTo>
                  <a:cubicBezTo>
                    <a:pt x="17021" y="53"/>
                    <a:pt x="14056" y="535"/>
                    <a:pt x="11380" y="1765"/>
                  </a:cubicBezTo>
                  <a:cubicBezTo>
                    <a:pt x="6631" y="3959"/>
                    <a:pt x="2870" y="8226"/>
                    <a:pt x="1520" y="13313"/>
                  </a:cubicBezTo>
                  <a:cubicBezTo>
                    <a:pt x="1" y="18954"/>
                    <a:pt x="2339" y="25463"/>
                    <a:pt x="6751" y="29200"/>
                  </a:cubicBezTo>
                  <a:cubicBezTo>
                    <a:pt x="10164" y="32097"/>
                    <a:pt x="14534" y="33143"/>
                    <a:pt x="18982" y="33143"/>
                  </a:cubicBezTo>
                  <a:cubicBezTo>
                    <a:pt x="22642" y="33143"/>
                    <a:pt x="26355" y="32435"/>
                    <a:pt x="29630" y="31466"/>
                  </a:cubicBezTo>
                  <a:cubicBezTo>
                    <a:pt x="31559" y="30888"/>
                    <a:pt x="33343" y="29972"/>
                    <a:pt x="35223" y="29297"/>
                  </a:cubicBezTo>
                  <a:cubicBezTo>
                    <a:pt x="36790" y="28742"/>
                    <a:pt x="38333" y="28019"/>
                    <a:pt x="39804" y="27223"/>
                  </a:cubicBezTo>
                  <a:cubicBezTo>
                    <a:pt x="42697" y="25656"/>
                    <a:pt x="45469" y="23390"/>
                    <a:pt x="46409" y="20087"/>
                  </a:cubicBezTo>
                  <a:cubicBezTo>
                    <a:pt x="46626" y="19267"/>
                    <a:pt x="46723" y="18375"/>
                    <a:pt x="46675" y="17508"/>
                  </a:cubicBezTo>
                  <a:cubicBezTo>
                    <a:pt x="46578" y="15916"/>
                    <a:pt x="46000" y="14325"/>
                    <a:pt x="44915" y="13168"/>
                  </a:cubicBezTo>
                  <a:cubicBezTo>
                    <a:pt x="43902" y="12107"/>
                    <a:pt x="42600" y="11456"/>
                    <a:pt x="41323" y="10757"/>
                  </a:cubicBezTo>
                  <a:cubicBezTo>
                    <a:pt x="38647" y="9311"/>
                    <a:pt x="36067" y="7671"/>
                    <a:pt x="33656" y="5839"/>
                  </a:cubicBezTo>
                  <a:cubicBezTo>
                    <a:pt x="31631" y="4272"/>
                    <a:pt x="30185" y="2464"/>
                    <a:pt x="27677" y="1451"/>
                  </a:cubicBezTo>
                  <a:cubicBezTo>
                    <a:pt x="25064" y="383"/>
                    <a:pt x="23115" y="1"/>
                    <a:pt x="20436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032;p36"/>
            <p:cNvSpPr/>
            <p:nvPr/>
          </p:nvSpPr>
          <p:spPr>
            <a:xfrm>
              <a:off x="3305825" y="1782500"/>
              <a:ext cx="99475" cy="119900"/>
            </a:xfrm>
            <a:custGeom>
              <a:avLst/>
              <a:gdLst/>
              <a:ahLst/>
              <a:cxnLst/>
              <a:rect l="l" t="t" r="r" b="b"/>
              <a:pathLst>
                <a:path w="3979" h="4796" extrusionOk="0">
                  <a:moveTo>
                    <a:pt x="1915" y="0"/>
                  </a:moveTo>
                  <a:cubicBezTo>
                    <a:pt x="1616" y="0"/>
                    <a:pt x="1314" y="87"/>
                    <a:pt x="1061" y="256"/>
                  </a:cubicBezTo>
                  <a:cubicBezTo>
                    <a:pt x="0" y="979"/>
                    <a:pt x="434" y="2474"/>
                    <a:pt x="892" y="3438"/>
                  </a:cubicBezTo>
                  <a:cubicBezTo>
                    <a:pt x="1013" y="3727"/>
                    <a:pt x="1182" y="4017"/>
                    <a:pt x="1399" y="4234"/>
                  </a:cubicBezTo>
                  <a:cubicBezTo>
                    <a:pt x="1697" y="4572"/>
                    <a:pt x="2078" y="4795"/>
                    <a:pt x="2540" y="4795"/>
                  </a:cubicBezTo>
                  <a:cubicBezTo>
                    <a:pt x="2638" y="4795"/>
                    <a:pt x="2740" y="4785"/>
                    <a:pt x="2845" y="4764"/>
                  </a:cubicBezTo>
                  <a:cubicBezTo>
                    <a:pt x="3424" y="4644"/>
                    <a:pt x="3737" y="4234"/>
                    <a:pt x="3858" y="3679"/>
                  </a:cubicBezTo>
                  <a:cubicBezTo>
                    <a:pt x="3978" y="3077"/>
                    <a:pt x="3858" y="2474"/>
                    <a:pt x="3665" y="1871"/>
                  </a:cubicBezTo>
                  <a:cubicBezTo>
                    <a:pt x="3472" y="1220"/>
                    <a:pt x="3183" y="449"/>
                    <a:pt x="2532" y="135"/>
                  </a:cubicBezTo>
                  <a:cubicBezTo>
                    <a:pt x="2341" y="45"/>
                    <a:pt x="2129" y="0"/>
                    <a:pt x="1915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033;p36"/>
            <p:cNvSpPr/>
            <p:nvPr/>
          </p:nvSpPr>
          <p:spPr>
            <a:xfrm>
              <a:off x="3768100" y="1842525"/>
              <a:ext cx="82000" cy="72675"/>
            </a:xfrm>
            <a:custGeom>
              <a:avLst/>
              <a:gdLst/>
              <a:ahLst/>
              <a:cxnLst/>
              <a:rect l="l" t="t" r="r" b="b"/>
              <a:pathLst>
                <a:path w="3280" h="2907" extrusionOk="0">
                  <a:moveTo>
                    <a:pt x="1592" y="0"/>
                  </a:moveTo>
                  <a:cubicBezTo>
                    <a:pt x="1447" y="0"/>
                    <a:pt x="1326" y="49"/>
                    <a:pt x="1206" y="121"/>
                  </a:cubicBezTo>
                  <a:cubicBezTo>
                    <a:pt x="989" y="266"/>
                    <a:pt x="772" y="386"/>
                    <a:pt x="555" y="531"/>
                  </a:cubicBezTo>
                  <a:cubicBezTo>
                    <a:pt x="314" y="724"/>
                    <a:pt x="73" y="917"/>
                    <a:pt x="25" y="1230"/>
                  </a:cubicBezTo>
                  <a:cubicBezTo>
                    <a:pt x="0" y="1351"/>
                    <a:pt x="25" y="1471"/>
                    <a:pt x="49" y="1592"/>
                  </a:cubicBezTo>
                  <a:cubicBezTo>
                    <a:pt x="217" y="2074"/>
                    <a:pt x="651" y="2411"/>
                    <a:pt x="1109" y="2580"/>
                  </a:cubicBezTo>
                  <a:cubicBezTo>
                    <a:pt x="1386" y="2679"/>
                    <a:pt x="1824" y="2907"/>
                    <a:pt x="2159" y="2907"/>
                  </a:cubicBezTo>
                  <a:cubicBezTo>
                    <a:pt x="2233" y="2907"/>
                    <a:pt x="2302" y="2896"/>
                    <a:pt x="2363" y="2869"/>
                  </a:cubicBezTo>
                  <a:cubicBezTo>
                    <a:pt x="3279" y="2460"/>
                    <a:pt x="2460" y="603"/>
                    <a:pt x="1929" y="169"/>
                  </a:cubicBezTo>
                  <a:cubicBezTo>
                    <a:pt x="1833" y="73"/>
                    <a:pt x="1712" y="0"/>
                    <a:pt x="1592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034;p36"/>
            <p:cNvSpPr/>
            <p:nvPr/>
          </p:nvSpPr>
          <p:spPr>
            <a:xfrm>
              <a:off x="4365375" y="2540450"/>
              <a:ext cx="187475" cy="82575"/>
            </a:xfrm>
            <a:custGeom>
              <a:avLst/>
              <a:gdLst/>
              <a:ahLst/>
              <a:cxnLst/>
              <a:rect l="l" t="t" r="r" b="b"/>
              <a:pathLst>
                <a:path w="7499" h="3303" extrusionOk="0">
                  <a:moveTo>
                    <a:pt x="4477" y="1"/>
                  </a:moveTo>
                  <a:cubicBezTo>
                    <a:pt x="4191" y="1"/>
                    <a:pt x="3895" y="16"/>
                    <a:pt x="3593" y="49"/>
                  </a:cubicBezTo>
                  <a:cubicBezTo>
                    <a:pt x="1568" y="266"/>
                    <a:pt x="1" y="1158"/>
                    <a:pt x="97" y="2050"/>
                  </a:cubicBezTo>
                  <a:cubicBezTo>
                    <a:pt x="180" y="2790"/>
                    <a:pt x="1437" y="3303"/>
                    <a:pt x="3062" y="3303"/>
                  </a:cubicBezTo>
                  <a:cubicBezTo>
                    <a:pt x="3342" y="3303"/>
                    <a:pt x="3633" y="3288"/>
                    <a:pt x="3931" y="3256"/>
                  </a:cubicBezTo>
                  <a:cubicBezTo>
                    <a:pt x="5956" y="3039"/>
                    <a:pt x="7499" y="2147"/>
                    <a:pt x="7426" y="1255"/>
                  </a:cubicBezTo>
                  <a:cubicBezTo>
                    <a:pt x="7344" y="497"/>
                    <a:pt x="6081" y="1"/>
                    <a:pt x="44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035;p36"/>
            <p:cNvSpPr/>
            <p:nvPr/>
          </p:nvSpPr>
          <p:spPr>
            <a:xfrm>
              <a:off x="4515450" y="2832050"/>
              <a:ext cx="90450" cy="39450"/>
            </a:xfrm>
            <a:custGeom>
              <a:avLst/>
              <a:gdLst/>
              <a:ahLst/>
              <a:cxnLst/>
              <a:rect l="l" t="t" r="r" b="b"/>
              <a:pathLst>
                <a:path w="3618" h="1578" extrusionOk="0">
                  <a:moveTo>
                    <a:pt x="1633" y="1"/>
                  </a:moveTo>
                  <a:cubicBezTo>
                    <a:pt x="737" y="1"/>
                    <a:pt x="25" y="300"/>
                    <a:pt x="25" y="705"/>
                  </a:cubicBezTo>
                  <a:cubicBezTo>
                    <a:pt x="1" y="1139"/>
                    <a:pt x="772" y="1524"/>
                    <a:pt x="1761" y="1572"/>
                  </a:cubicBezTo>
                  <a:cubicBezTo>
                    <a:pt x="1828" y="1576"/>
                    <a:pt x="1895" y="1577"/>
                    <a:pt x="1960" y="1577"/>
                  </a:cubicBezTo>
                  <a:cubicBezTo>
                    <a:pt x="2857" y="1577"/>
                    <a:pt x="3571" y="1278"/>
                    <a:pt x="3593" y="873"/>
                  </a:cubicBezTo>
                  <a:cubicBezTo>
                    <a:pt x="3617" y="439"/>
                    <a:pt x="2822" y="54"/>
                    <a:pt x="1833" y="5"/>
                  </a:cubicBezTo>
                  <a:cubicBezTo>
                    <a:pt x="1766" y="2"/>
                    <a:pt x="1699" y="1"/>
                    <a:pt x="1633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036;p36"/>
            <p:cNvSpPr/>
            <p:nvPr/>
          </p:nvSpPr>
          <p:spPr>
            <a:xfrm>
              <a:off x="3712650" y="3014075"/>
              <a:ext cx="90425" cy="39450"/>
            </a:xfrm>
            <a:custGeom>
              <a:avLst/>
              <a:gdLst/>
              <a:ahLst/>
              <a:cxnLst/>
              <a:rect l="l" t="t" r="r" b="b"/>
              <a:pathLst>
                <a:path w="3617" h="1578" extrusionOk="0">
                  <a:moveTo>
                    <a:pt x="1633" y="0"/>
                  </a:moveTo>
                  <a:cubicBezTo>
                    <a:pt x="736" y="0"/>
                    <a:pt x="23" y="300"/>
                    <a:pt x="1" y="704"/>
                  </a:cubicBezTo>
                  <a:cubicBezTo>
                    <a:pt x="1" y="1138"/>
                    <a:pt x="772" y="1524"/>
                    <a:pt x="1760" y="1572"/>
                  </a:cubicBezTo>
                  <a:cubicBezTo>
                    <a:pt x="1828" y="1576"/>
                    <a:pt x="1894" y="1577"/>
                    <a:pt x="1960" y="1577"/>
                  </a:cubicBezTo>
                  <a:cubicBezTo>
                    <a:pt x="2857" y="1577"/>
                    <a:pt x="3570" y="1277"/>
                    <a:pt x="3593" y="873"/>
                  </a:cubicBezTo>
                  <a:cubicBezTo>
                    <a:pt x="3617" y="439"/>
                    <a:pt x="2821" y="53"/>
                    <a:pt x="1833" y="5"/>
                  </a:cubicBezTo>
                  <a:cubicBezTo>
                    <a:pt x="1765" y="2"/>
                    <a:pt x="1699" y="0"/>
                    <a:pt x="163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037;p36"/>
            <p:cNvSpPr/>
            <p:nvPr/>
          </p:nvSpPr>
          <p:spPr>
            <a:xfrm>
              <a:off x="3933250" y="2708750"/>
              <a:ext cx="187450" cy="101925"/>
            </a:xfrm>
            <a:custGeom>
              <a:avLst/>
              <a:gdLst/>
              <a:ahLst/>
              <a:cxnLst/>
              <a:rect l="l" t="t" r="r" b="b"/>
              <a:pathLst>
                <a:path w="7498" h="4077" extrusionOk="0">
                  <a:moveTo>
                    <a:pt x="5625" y="0"/>
                  </a:moveTo>
                  <a:cubicBezTo>
                    <a:pt x="4913" y="0"/>
                    <a:pt x="4032" y="182"/>
                    <a:pt x="3134" y="550"/>
                  </a:cubicBezTo>
                  <a:cubicBezTo>
                    <a:pt x="1254" y="1321"/>
                    <a:pt x="0" y="2623"/>
                    <a:pt x="338" y="3443"/>
                  </a:cubicBezTo>
                  <a:cubicBezTo>
                    <a:pt x="512" y="3865"/>
                    <a:pt x="1076" y="4076"/>
                    <a:pt x="1839" y="4076"/>
                  </a:cubicBezTo>
                  <a:cubicBezTo>
                    <a:pt x="2557" y="4076"/>
                    <a:pt x="3452" y="3889"/>
                    <a:pt x="4364" y="3515"/>
                  </a:cubicBezTo>
                  <a:cubicBezTo>
                    <a:pt x="6244" y="2744"/>
                    <a:pt x="7498" y="1466"/>
                    <a:pt x="7160" y="646"/>
                  </a:cubicBezTo>
                  <a:cubicBezTo>
                    <a:pt x="6984" y="218"/>
                    <a:pt x="6406" y="0"/>
                    <a:pt x="5625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038;p36"/>
            <p:cNvSpPr/>
            <p:nvPr/>
          </p:nvSpPr>
          <p:spPr>
            <a:xfrm>
              <a:off x="4332850" y="2701425"/>
              <a:ext cx="188050" cy="83125"/>
            </a:xfrm>
            <a:custGeom>
              <a:avLst/>
              <a:gdLst/>
              <a:ahLst/>
              <a:cxnLst/>
              <a:rect l="l" t="t" r="r" b="b"/>
              <a:pathLst>
                <a:path w="7522" h="3325" extrusionOk="0">
                  <a:moveTo>
                    <a:pt x="4624" y="1"/>
                  </a:moveTo>
                  <a:cubicBezTo>
                    <a:pt x="4287" y="1"/>
                    <a:pt x="3933" y="24"/>
                    <a:pt x="3568" y="71"/>
                  </a:cubicBezTo>
                  <a:cubicBezTo>
                    <a:pt x="1543" y="312"/>
                    <a:pt x="0" y="1253"/>
                    <a:pt x="121" y="2120"/>
                  </a:cubicBezTo>
                  <a:cubicBezTo>
                    <a:pt x="200" y="2852"/>
                    <a:pt x="1381" y="3324"/>
                    <a:pt x="2920" y="3324"/>
                  </a:cubicBezTo>
                  <a:cubicBezTo>
                    <a:pt x="3258" y="3324"/>
                    <a:pt x="3613" y="3301"/>
                    <a:pt x="3978" y="3254"/>
                  </a:cubicBezTo>
                  <a:cubicBezTo>
                    <a:pt x="5979" y="3012"/>
                    <a:pt x="7522" y="2096"/>
                    <a:pt x="7425" y="1204"/>
                  </a:cubicBezTo>
                  <a:cubicBezTo>
                    <a:pt x="7327" y="473"/>
                    <a:pt x="6158" y="1"/>
                    <a:pt x="4624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039;p36"/>
            <p:cNvSpPr/>
            <p:nvPr/>
          </p:nvSpPr>
          <p:spPr>
            <a:xfrm>
              <a:off x="4285825" y="2911775"/>
              <a:ext cx="110325" cy="48525"/>
            </a:xfrm>
            <a:custGeom>
              <a:avLst/>
              <a:gdLst/>
              <a:ahLst/>
              <a:cxnLst/>
              <a:rect l="l" t="t" r="r" b="b"/>
              <a:pathLst>
                <a:path w="4413" h="1941" extrusionOk="0">
                  <a:moveTo>
                    <a:pt x="2721" y="1"/>
                  </a:moveTo>
                  <a:cubicBezTo>
                    <a:pt x="2522" y="1"/>
                    <a:pt x="2312" y="16"/>
                    <a:pt x="2098" y="47"/>
                  </a:cubicBezTo>
                  <a:cubicBezTo>
                    <a:pt x="917" y="192"/>
                    <a:pt x="1" y="722"/>
                    <a:pt x="73" y="1228"/>
                  </a:cubicBezTo>
                  <a:cubicBezTo>
                    <a:pt x="133" y="1667"/>
                    <a:pt x="819" y="1940"/>
                    <a:pt x="1722" y="1940"/>
                  </a:cubicBezTo>
                  <a:cubicBezTo>
                    <a:pt x="1911" y="1940"/>
                    <a:pt x="2110" y="1928"/>
                    <a:pt x="2315" y="1903"/>
                  </a:cubicBezTo>
                  <a:cubicBezTo>
                    <a:pt x="3496" y="1759"/>
                    <a:pt x="4412" y="1204"/>
                    <a:pt x="4340" y="698"/>
                  </a:cubicBezTo>
                  <a:cubicBezTo>
                    <a:pt x="4281" y="285"/>
                    <a:pt x="3598" y="1"/>
                    <a:pt x="2721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040;p36"/>
            <p:cNvSpPr/>
            <p:nvPr/>
          </p:nvSpPr>
          <p:spPr>
            <a:xfrm>
              <a:off x="4118275" y="2809875"/>
              <a:ext cx="157925" cy="77775"/>
            </a:xfrm>
            <a:custGeom>
              <a:avLst/>
              <a:gdLst/>
              <a:ahLst/>
              <a:cxnLst/>
              <a:rect l="l" t="t" r="r" b="b"/>
              <a:pathLst>
                <a:path w="6317" h="3111" extrusionOk="0">
                  <a:moveTo>
                    <a:pt x="4483" y="0"/>
                  </a:moveTo>
                  <a:cubicBezTo>
                    <a:pt x="3972" y="0"/>
                    <a:pt x="3383" y="86"/>
                    <a:pt x="2773" y="266"/>
                  </a:cubicBezTo>
                  <a:cubicBezTo>
                    <a:pt x="1158" y="748"/>
                    <a:pt x="0" y="1712"/>
                    <a:pt x="217" y="2411"/>
                  </a:cubicBezTo>
                  <a:cubicBezTo>
                    <a:pt x="354" y="2866"/>
                    <a:pt x="984" y="3111"/>
                    <a:pt x="1841" y="3111"/>
                  </a:cubicBezTo>
                  <a:cubicBezTo>
                    <a:pt x="2348" y="3111"/>
                    <a:pt x="2935" y="3025"/>
                    <a:pt x="3544" y="2845"/>
                  </a:cubicBezTo>
                  <a:cubicBezTo>
                    <a:pt x="5160" y="2363"/>
                    <a:pt x="6317" y="1399"/>
                    <a:pt x="6100" y="700"/>
                  </a:cubicBezTo>
                  <a:cubicBezTo>
                    <a:pt x="5979" y="245"/>
                    <a:pt x="5344" y="0"/>
                    <a:pt x="4483" y="0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041;p36"/>
            <p:cNvSpPr/>
            <p:nvPr/>
          </p:nvSpPr>
          <p:spPr>
            <a:xfrm>
              <a:off x="4187575" y="2624025"/>
              <a:ext cx="103700" cy="54075"/>
            </a:xfrm>
            <a:custGeom>
              <a:avLst/>
              <a:gdLst/>
              <a:ahLst/>
              <a:cxnLst/>
              <a:rect l="l" t="t" r="r" b="b"/>
              <a:pathLst>
                <a:path w="4148" h="2163" extrusionOk="0">
                  <a:moveTo>
                    <a:pt x="3069" y="1"/>
                  </a:moveTo>
                  <a:cubicBezTo>
                    <a:pt x="2696" y="1"/>
                    <a:pt x="2247" y="82"/>
                    <a:pt x="1785" y="250"/>
                  </a:cubicBezTo>
                  <a:cubicBezTo>
                    <a:pt x="724" y="612"/>
                    <a:pt x="1" y="1311"/>
                    <a:pt x="170" y="1769"/>
                  </a:cubicBezTo>
                  <a:cubicBezTo>
                    <a:pt x="265" y="2027"/>
                    <a:pt x="621" y="2163"/>
                    <a:pt x="1103" y="2163"/>
                  </a:cubicBezTo>
                  <a:cubicBezTo>
                    <a:pt x="1476" y="2163"/>
                    <a:pt x="1925" y="2082"/>
                    <a:pt x="2388" y="1914"/>
                  </a:cubicBezTo>
                  <a:cubicBezTo>
                    <a:pt x="3424" y="1552"/>
                    <a:pt x="4148" y="877"/>
                    <a:pt x="4003" y="395"/>
                  </a:cubicBezTo>
                  <a:cubicBezTo>
                    <a:pt x="3908" y="136"/>
                    <a:pt x="3552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042;p36"/>
            <p:cNvSpPr/>
            <p:nvPr/>
          </p:nvSpPr>
          <p:spPr>
            <a:xfrm>
              <a:off x="3899500" y="2874150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69" y="1"/>
                  </a:moveTo>
                  <a:cubicBezTo>
                    <a:pt x="2695" y="1"/>
                    <a:pt x="2247" y="82"/>
                    <a:pt x="1784" y="250"/>
                  </a:cubicBezTo>
                  <a:cubicBezTo>
                    <a:pt x="723" y="612"/>
                    <a:pt x="0" y="1311"/>
                    <a:pt x="169" y="1769"/>
                  </a:cubicBezTo>
                  <a:cubicBezTo>
                    <a:pt x="264" y="2027"/>
                    <a:pt x="620" y="2163"/>
                    <a:pt x="1102" y="2163"/>
                  </a:cubicBezTo>
                  <a:cubicBezTo>
                    <a:pt x="1475" y="2163"/>
                    <a:pt x="1924" y="2082"/>
                    <a:pt x="2387" y="1914"/>
                  </a:cubicBezTo>
                  <a:cubicBezTo>
                    <a:pt x="3423" y="1552"/>
                    <a:pt x="4147" y="853"/>
                    <a:pt x="4002" y="395"/>
                  </a:cubicBezTo>
                  <a:cubicBezTo>
                    <a:pt x="3907" y="136"/>
                    <a:pt x="3551" y="1"/>
                    <a:pt x="306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043;p36"/>
            <p:cNvSpPr/>
            <p:nvPr/>
          </p:nvSpPr>
          <p:spPr>
            <a:xfrm>
              <a:off x="3750625" y="2834375"/>
              <a:ext cx="103675" cy="54075"/>
            </a:xfrm>
            <a:custGeom>
              <a:avLst/>
              <a:gdLst/>
              <a:ahLst/>
              <a:cxnLst/>
              <a:rect l="l" t="t" r="r" b="b"/>
              <a:pathLst>
                <a:path w="4147" h="2163" extrusionOk="0">
                  <a:moveTo>
                    <a:pt x="3049" y="1"/>
                  </a:moveTo>
                  <a:cubicBezTo>
                    <a:pt x="2679" y="1"/>
                    <a:pt x="2236" y="82"/>
                    <a:pt x="1784" y="250"/>
                  </a:cubicBezTo>
                  <a:cubicBezTo>
                    <a:pt x="724" y="636"/>
                    <a:pt x="0" y="1311"/>
                    <a:pt x="169" y="1769"/>
                  </a:cubicBezTo>
                  <a:cubicBezTo>
                    <a:pt x="251" y="2027"/>
                    <a:pt x="601" y="2163"/>
                    <a:pt x="1080" y="2163"/>
                  </a:cubicBezTo>
                  <a:cubicBezTo>
                    <a:pt x="1452" y="2163"/>
                    <a:pt x="1900" y="2082"/>
                    <a:pt x="2363" y="1913"/>
                  </a:cubicBezTo>
                  <a:cubicBezTo>
                    <a:pt x="3424" y="1552"/>
                    <a:pt x="4147" y="877"/>
                    <a:pt x="3978" y="395"/>
                  </a:cubicBezTo>
                  <a:cubicBezTo>
                    <a:pt x="3883" y="136"/>
                    <a:pt x="3527" y="1"/>
                    <a:pt x="3049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044;p36"/>
            <p:cNvSpPr/>
            <p:nvPr/>
          </p:nvSpPr>
          <p:spPr>
            <a:xfrm>
              <a:off x="4565475" y="2635000"/>
              <a:ext cx="103700" cy="46000"/>
            </a:xfrm>
            <a:custGeom>
              <a:avLst/>
              <a:gdLst/>
              <a:ahLst/>
              <a:cxnLst/>
              <a:rect l="l" t="t" r="r" b="b"/>
              <a:pathLst>
                <a:path w="4148" h="1840" extrusionOk="0">
                  <a:moveTo>
                    <a:pt x="1677" y="1"/>
                  </a:moveTo>
                  <a:cubicBezTo>
                    <a:pt x="795" y="1"/>
                    <a:pt x="110" y="274"/>
                    <a:pt x="49" y="703"/>
                  </a:cubicBezTo>
                  <a:cubicBezTo>
                    <a:pt x="1" y="1185"/>
                    <a:pt x="869" y="1667"/>
                    <a:pt x="1978" y="1812"/>
                  </a:cubicBezTo>
                  <a:cubicBezTo>
                    <a:pt x="2147" y="1831"/>
                    <a:pt x="2313" y="1839"/>
                    <a:pt x="2472" y="1839"/>
                  </a:cubicBezTo>
                  <a:cubicBezTo>
                    <a:pt x="3360" y="1839"/>
                    <a:pt x="4058" y="1566"/>
                    <a:pt x="4099" y="1137"/>
                  </a:cubicBezTo>
                  <a:cubicBezTo>
                    <a:pt x="4147" y="655"/>
                    <a:pt x="3304" y="173"/>
                    <a:pt x="2171" y="28"/>
                  </a:cubicBezTo>
                  <a:cubicBezTo>
                    <a:pt x="2001" y="10"/>
                    <a:pt x="1836" y="1"/>
                    <a:pt x="1677" y="1"/>
                  </a:cubicBezTo>
                  <a:close/>
                </a:path>
              </a:pathLst>
            </a:custGeom>
            <a:solidFill>
              <a:srgbClr val="F2C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045;p36"/>
            <p:cNvSpPr/>
            <p:nvPr/>
          </p:nvSpPr>
          <p:spPr>
            <a:xfrm>
              <a:off x="2502700" y="1492050"/>
              <a:ext cx="469850" cy="356550"/>
            </a:xfrm>
            <a:custGeom>
              <a:avLst/>
              <a:gdLst/>
              <a:ahLst/>
              <a:cxnLst/>
              <a:rect l="l" t="t" r="r" b="b"/>
              <a:pathLst>
                <a:path w="18794" h="14262" extrusionOk="0">
                  <a:moveTo>
                    <a:pt x="1671" y="0"/>
                  </a:moveTo>
                  <a:cubicBezTo>
                    <a:pt x="1" y="0"/>
                    <a:pt x="605" y="3569"/>
                    <a:pt x="760" y="4545"/>
                  </a:cubicBezTo>
                  <a:cubicBezTo>
                    <a:pt x="1460" y="8667"/>
                    <a:pt x="4762" y="13224"/>
                    <a:pt x="9054" y="14092"/>
                  </a:cubicBezTo>
                  <a:cubicBezTo>
                    <a:pt x="9601" y="14204"/>
                    <a:pt x="10180" y="14262"/>
                    <a:pt x="10768" y="14262"/>
                  </a:cubicBezTo>
                  <a:cubicBezTo>
                    <a:pt x="12955" y="14262"/>
                    <a:pt x="15280" y="13473"/>
                    <a:pt x="16648" y="11802"/>
                  </a:cubicBezTo>
                  <a:cubicBezTo>
                    <a:pt x="18793" y="9150"/>
                    <a:pt x="17275" y="5533"/>
                    <a:pt x="14623" y="3918"/>
                  </a:cubicBezTo>
                  <a:cubicBezTo>
                    <a:pt x="14430" y="3798"/>
                    <a:pt x="14213" y="3677"/>
                    <a:pt x="13972" y="3581"/>
                  </a:cubicBezTo>
                  <a:cubicBezTo>
                    <a:pt x="12284" y="2833"/>
                    <a:pt x="10428" y="2640"/>
                    <a:pt x="8596" y="2375"/>
                  </a:cubicBezTo>
                  <a:cubicBezTo>
                    <a:pt x="6763" y="2134"/>
                    <a:pt x="4883" y="1772"/>
                    <a:pt x="3340" y="760"/>
                  </a:cubicBezTo>
                  <a:cubicBezTo>
                    <a:pt x="2954" y="519"/>
                    <a:pt x="2593" y="230"/>
                    <a:pt x="2159" y="85"/>
                  </a:cubicBezTo>
                  <a:cubicBezTo>
                    <a:pt x="1978" y="27"/>
                    <a:pt x="1816" y="0"/>
                    <a:pt x="1671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046;p36"/>
            <p:cNvSpPr/>
            <p:nvPr/>
          </p:nvSpPr>
          <p:spPr>
            <a:xfrm>
              <a:off x="2565100" y="1608675"/>
              <a:ext cx="226025" cy="179250"/>
            </a:xfrm>
            <a:custGeom>
              <a:avLst/>
              <a:gdLst/>
              <a:ahLst/>
              <a:cxnLst/>
              <a:rect l="l" t="t" r="r" b="b"/>
              <a:pathLst>
                <a:path w="9041" h="7170" extrusionOk="0">
                  <a:moveTo>
                    <a:pt x="0" y="0"/>
                  </a:moveTo>
                  <a:lnTo>
                    <a:pt x="0" y="0"/>
                  </a:lnTo>
                  <a:cubicBezTo>
                    <a:pt x="458" y="2604"/>
                    <a:pt x="2339" y="6028"/>
                    <a:pt x="5015" y="6944"/>
                  </a:cubicBezTo>
                  <a:cubicBezTo>
                    <a:pt x="5356" y="7047"/>
                    <a:pt x="6363" y="7170"/>
                    <a:pt x="7177" y="7170"/>
                  </a:cubicBezTo>
                  <a:cubicBezTo>
                    <a:pt x="7687" y="7170"/>
                    <a:pt x="8121" y="7122"/>
                    <a:pt x="8269" y="6992"/>
                  </a:cubicBezTo>
                  <a:cubicBezTo>
                    <a:pt x="9041" y="6341"/>
                    <a:pt x="7281" y="3689"/>
                    <a:pt x="6823" y="3110"/>
                  </a:cubicBezTo>
                  <a:cubicBezTo>
                    <a:pt x="5955" y="2001"/>
                    <a:pt x="5087" y="1567"/>
                    <a:pt x="3785" y="1158"/>
                  </a:cubicBezTo>
                  <a:cubicBezTo>
                    <a:pt x="2532" y="772"/>
                    <a:pt x="1230" y="483"/>
                    <a:pt x="0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47;p36"/>
            <p:cNvSpPr/>
            <p:nvPr/>
          </p:nvSpPr>
          <p:spPr>
            <a:xfrm>
              <a:off x="3217825" y="1935350"/>
              <a:ext cx="231475" cy="231450"/>
            </a:xfrm>
            <a:custGeom>
              <a:avLst/>
              <a:gdLst/>
              <a:ahLst/>
              <a:cxnLst/>
              <a:rect l="l" t="t" r="r" b="b"/>
              <a:pathLst>
                <a:path w="9259" h="9258" extrusionOk="0">
                  <a:moveTo>
                    <a:pt x="4629" y="0"/>
                  </a:moveTo>
                  <a:cubicBezTo>
                    <a:pt x="2074" y="0"/>
                    <a:pt x="1" y="2074"/>
                    <a:pt x="1" y="4629"/>
                  </a:cubicBezTo>
                  <a:cubicBezTo>
                    <a:pt x="1" y="7184"/>
                    <a:pt x="2074" y="9258"/>
                    <a:pt x="4629" y="9258"/>
                  </a:cubicBezTo>
                  <a:cubicBezTo>
                    <a:pt x="7185" y="9258"/>
                    <a:pt x="9258" y="7184"/>
                    <a:pt x="9258" y="4629"/>
                  </a:cubicBezTo>
                  <a:cubicBezTo>
                    <a:pt x="9258" y="2074"/>
                    <a:pt x="7185" y="0"/>
                    <a:pt x="462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3852807" y="2424397"/>
            <a:ext cx="42258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Comic Sans MS" panose="030F0702030302020204" pitchFamily="66" charset="0"/>
              </a:rPr>
              <a:t>Task 3: </a:t>
            </a:r>
            <a:endParaRPr lang="en-US" sz="48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en-US" sz="4800" dirty="0" smtClean="0">
                <a:latin typeface="Comic Sans MS" panose="030F0702030302020204" pitchFamily="66" charset="0"/>
              </a:rPr>
              <a:t>Write </a:t>
            </a:r>
            <a:r>
              <a:rPr lang="en-US" sz="4800" dirty="0">
                <a:latin typeface="Comic Sans MS" panose="030F0702030302020204" pitchFamily="66" charset="0"/>
              </a:rPr>
              <a:t>and say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631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200"/>
          </a:xfrm>
          <a:prstGeom prst="rect">
            <a:avLst/>
          </a:prstGeom>
        </p:spPr>
      </p:pic>
      <p:pic>
        <p:nvPicPr>
          <p:cNvPr id="9" name="Picture 8" descr="Flame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4700" y="6248400"/>
            <a:ext cx="16764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4" y="-2047875"/>
            <a:ext cx="14286974" cy="46577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22508" y="-159029"/>
            <a:ext cx="2126542" cy="3075069"/>
          </a:xfrm>
          <a:prstGeom prst="rect">
            <a:avLst/>
          </a:prstGeom>
        </p:spPr>
      </p:pic>
      <p:pic>
        <p:nvPicPr>
          <p:cNvPr id="13" name="Picture 11" descr="C:\Users\ADMIN\Desktop\Tai nguyen thiet ke tro choi\Angry birds epic birds\1505573783630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58" y="4657725"/>
            <a:ext cx="1805589" cy="98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pic Legend ok - nhac trail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48354" y="3857625"/>
            <a:ext cx="609600" cy="60960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6" t="2517" r="42707" b="5372"/>
          <a:stretch/>
        </p:blipFill>
        <p:spPr bwMode="auto">
          <a:xfrm flipH="1">
            <a:off x="-795488" y="-2965040"/>
            <a:ext cx="5840363" cy="111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01" y="-1047751"/>
            <a:ext cx="8926494" cy="454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36086" y="1892537"/>
            <a:ext cx="743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SAVE THE FOREST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259" y="2486025"/>
            <a:ext cx="2571750" cy="457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46" y="2143125"/>
            <a:ext cx="257175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58" y="4040695"/>
            <a:ext cx="2857500" cy="285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727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 numSld="5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49" y="17185"/>
            <a:ext cx="12192000" cy="699516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6" t="2517" r="42707" b="5372"/>
          <a:stretch/>
        </p:blipFill>
        <p:spPr bwMode="auto">
          <a:xfrm flipH="1">
            <a:off x="-929902" y="-3376811"/>
            <a:ext cx="5840363" cy="111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011" y="530744"/>
            <a:ext cx="5715000" cy="4286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r="4750"/>
          <a:stretch/>
        </p:blipFill>
        <p:spPr>
          <a:xfrm>
            <a:off x="1678116" y="84508"/>
            <a:ext cx="10822898" cy="465772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326336" y="3640235"/>
            <a:ext cx="4506944" cy="8930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What’s this</a:t>
            </a:r>
            <a:r>
              <a:rPr lang="en-US" sz="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  <a:endParaRPr lang="en-US" sz="5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Tieng vo tay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402" y="4508318"/>
            <a:ext cx="285750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52" y="269150"/>
            <a:ext cx="2857500" cy="2857500"/>
          </a:xfrm>
          <a:prstGeom prst="rect">
            <a:avLst/>
          </a:prstGeom>
        </p:spPr>
      </p:pic>
      <p:pic>
        <p:nvPicPr>
          <p:cNvPr id="1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09" y="367752"/>
            <a:ext cx="9839209" cy="360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596496" y="1169277"/>
            <a:ext cx="7373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1___________ ? </a:t>
            </a:r>
          </a:p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It’s a rabbit.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1" y="2674856"/>
            <a:ext cx="2571750" cy="457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4930" y="4894661"/>
            <a:ext cx="2857500" cy="2857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22" name="Picture 2" descr="Káº¿t quáº£ hÃ¬nh áº£nh cho rabbit cartoon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39831" y1="36806" x2="41525" y2="78472"/>
                        <a14:foregroundMark x1="31356" y1="42824" x2="37288" y2="48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71" y="4440844"/>
            <a:ext cx="1346216" cy="246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86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00546 -1.21551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6078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49" y="17185"/>
            <a:ext cx="12192000" cy="6995160"/>
          </a:xfrm>
          <a:prstGeom prst="rect">
            <a:avLst/>
          </a:prstGeom>
        </p:spPr>
      </p:pic>
      <p:pic>
        <p:nvPicPr>
          <p:cNvPr id="127" name="Picture 8" descr="Hình ảnh có liên qua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6" t="2517" r="42707" b="5372"/>
          <a:stretch/>
        </p:blipFill>
        <p:spPr bwMode="auto">
          <a:xfrm flipH="1">
            <a:off x="-929902" y="-3376811"/>
            <a:ext cx="5840363" cy="111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011" y="530744"/>
            <a:ext cx="5715000" cy="428625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r="4750"/>
          <a:stretch/>
        </p:blipFill>
        <p:spPr>
          <a:xfrm>
            <a:off x="1678116" y="84508"/>
            <a:ext cx="10822898" cy="4657725"/>
          </a:xfrm>
          <a:prstGeom prst="rect">
            <a:avLst/>
          </a:prstGeom>
        </p:spPr>
      </p:pic>
      <p:pic>
        <p:nvPicPr>
          <p:cNvPr id="123" name="Tieng vo tay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402" y="4508318"/>
            <a:ext cx="2857500" cy="285750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52" y="269150"/>
            <a:ext cx="2857500" cy="2857500"/>
          </a:xfrm>
          <a:prstGeom prst="rect">
            <a:avLst/>
          </a:prstGeom>
        </p:spPr>
      </p:pic>
      <p:pic>
        <p:nvPicPr>
          <p:cNvPr id="8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09" y="367752"/>
            <a:ext cx="9839209" cy="360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/>
          <p:cNvSpPr txBox="1"/>
          <p:nvPr/>
        </p:nvSpPr>
        <p:spPr>
          <a:xfrm>
            <a:off x="2533120" y="977004"/>
            <a:ext cx="7373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What are these? __________turtles.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31" name="Picture 1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10" y="2692952"/>
            <a:ext cx="2571750" cy="4572000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4930" y="4894661"/>
            <a:ext cx="2857500" cy="28575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3468268" y="3738178"/>
            <a:ext cx="5824183" cy="88071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They are turtles.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868" y="-6805811"/>
            <a:ext cx="2577977" cy="6858000"/>
          </a:xfrm>
          <a:prstGeom prst="rect">
            <a:avLst/>
          </a:prstGeom>
        </p:spPr>
      </p:pic>
      <p:pic>
        <p:nvPicPr>
          <p:cNvPr id="133" name="Picture 2" descr="Káº¿t quáº£ hÃ¬nh áº£nh cho turtle cartoo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1429" l="0" r="100000">
                        <a14:foregroundMark x1="12586" y1="8929" x2="17620" y2="25000"/>
                        <a14:foregroundMark x1="15789" y1="6071" x2="13959" y2="2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713" y="5600373"/>
            <a:ext cx="2061720" cy="132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2" descr="Káº¿t quáº£ hÃ¬nh áº£nh cho turtle cartoon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1429" l="0" r="100000">
                        <a14:foregroundMark x1="12586" y1="8929" x2="17620" y2="25000"/>
                        <a14:foregroundMark x1="15789" y1="6071" x2="13959" y2="2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901" y="5699996"/>
            <a:ext cx="2061720" cy="132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255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00586 0.98032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70833E-6 -0.25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1901 -1.24514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226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01902 -1.24514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6226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042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"/>
                </p:tgtEl>
              </p:cMediaNode>
            </p:audio>
          </p:childTnLst>
        </p:cTn>
      </p:par>
    </p:tnLst>
    <p:bldLst>
      <p:bldP spid="85" grpId="0"/>
      <p:bldP spid="89" grpId="0" animBg="1"/>
      <p:bldP spid="8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49" y="17185"/>
            <a:ext cx="12192000" cy="6995160"/>
          </a:xfrm>
          <a:prstGeom prst="rect">
            <a:avLst/>
          </a:prstGeom>
        </p:spPr>
      </p:pic>
      <p:pic>
        <p:nvPicPr>
          <p:cNvPr id="24" name="Picture 8" descr="Hình ảnh có liên qua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6" t="2517" r="42707" b="5372"/>
          <a:stretch/>
        </p:blipFill>
        <p:spPr bwMode="auto">
          <a:xfrm flipH="1">
            <a:off x="-929902" y="-3376811"/>
            <a:ext cx="5840363" cy="111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011" y="530744"/>
            <a:ext cx="5715000" cy="42862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r="4750"/>
          <a:stretch/>
        </p:blipFill>
        <p:spPr>
          <a:xfrm>
            <a:off x="1678116" y="84508"/>
            <a:ext cx="10822898" cy="4657725"/>
          </a:xfrm>
          <a:prstGeom prst="rect">
            <a:avLst/>
          </a:prstGeom>
        </p:spPr>
      </p:pic>
      <p:pic>
        <p:nvPicPr>
          <p:cNvPr id="30" name="Tieng vo tay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43951" y="3222669"/>
            <a:ext cx="609600" cy="6096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402" y="4508318"/>
            <a:ext cx="2857500" cy="28575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52" y="269150"/>
            <a:ext cx="2857500" cy="2857500"/>
          </a:xfrm>
          <a:prstGeom prst="rect">
            <a:avLst/>
          </a:prstGeom>
        </p:spPr>
      </p:pic>
      <p:pic>
        <p:nvPicPr>
          <p:cNvPr id="3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09" y="367752"/>
            <a:ext cx="9839209" cy="360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2815451" y="1034037"/>
            <a:ext cx="7957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What’s that? </a:t>
            </a:r>
          </a:p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_________a shark.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10" y="2692952"/>
            <a:ext cx="2571750" cy="4572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4930" y="4894661"/>
            <a:ext cx="2857500" cy="285750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4311027" y="3733953"/>
            <a:ext cx="4483086" cy="783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</a:t>
            </a:r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a shark.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975" y="-6720086"/>
            <a:ext cx="2577977" cy="6858000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84597">
            <a:off x="5476950" y="4384662"/>
            <a:ext cx="3934558" cy="312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251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0.00586 0.98032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4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2 L -2.08333E-7 -0.25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" y="-6150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1523 -1.21852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-6092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4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7" grpId="0"/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49" y="17185"/>
            <a:ext cx="12192000" cy="6995160"/>
          </a:xfrm>
          <a:prstGeom prst="rect">
            <a:avLst/>
          </a:prstGeom>
        </p:spPr>
      </p:pic>
      <p:pic>
        <p:nvPicPr>
          <p:cNvPr id="5" name="Picture 8" descr="Hình ảnh có liên qua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  <a14:backgroundMark x1="49250" y1="20467" x2="49400" y2="20733"/>
                        <a14:backgroundMark x1="47350" y1="41933" x2="47500" y2="42600"/>
                        <a14:backgroundMark x1="49600" y1="51267" x2="49400" y2="51933"/>
                        <a14:backgroundMark x1="61650" y1="36933" x2="61400" y2="36400"/>
                        <a14:backgroundMark x1="62850" y1="29067" x2="62350" y2="29200"/>
                        <a14:backgroundMark x1="54000" y1="34933" x2="54100" y2="35600"/>
                        <a14:backgroundMark x1="29350" y1="54733" x2="29100" y2="54733"/>
                        <a14:backgroundMark x1="25450" y1="59667" x2="25450" y2="60067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6" t="2517" r="42707" b="5372"/>
          <a:stretch/>
        </p:blipFill>
        <p:spPr bwMode="auto">
          <a:xfrm flipH="1">
            <a:off x="-929902" y="-3376811"/>
            <a:ext cx="5840363" cy="1114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011" y="530744"/>
            <a:ext cx="5715000" cy="4286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731" y="2440484"/>
            <a:ext cx="5715000" cy="4286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0" r="4750"/>
          <a:stretch/>
        </p:blipFill>
        <p:spPr>
          <a:xfrm>
            <a:off x="1678116" y="84508"/>
            <a:ext cx="10822898" cy="4657725"/>
          </a:xfrm>
          <a:prstGeom prst="rect">
            <a:avLst/>
          </a:prstGeom>
        </p:spPr>
      </p:pic>
      <p:pic>
        <p:nvPicPr>
          <p:cNvPr id="11" name="Tieng vo tay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55368" y="3209965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402" y="4508318"/>
            <a:ext cx="285750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52" y="269150"/>
            <a:ext cx="2857500" cy="2857500"/>
          </a:xfrm>
          <a:prstGeom prst="rect">
            <a:avLst/>
          </a:prstGeom>
        </p:spPr>
      </p:pic>
      <p:pic>
        <p:nvPicPr>
          <p:cNvPr id="17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09" y="367752"/>
            <a:ext cx="9839209" cy="360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333190" y="1161289"/>
            <a:ext cx="7373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4 ________those? 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They’re giraffes.</a:t>
            </a:r>
            <a:endParaRPr lang="en-US" sz="5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10" y="2692952"/>
            <a:ext cx="2571750" cy="457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4930" y="4894661"/>
            <a:ext cx="2857500" cy="2857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backgroundMark x1="48792" y1="78995" x2="52335" y2="79722"/>
                        <a14:backgroundMark x1="64251" y1="74516" x2="64251" y2="75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718" y="-6788846"/>
            <a:ext cx="2577977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964" b="89879" l="7901" r="89842">
                        <a14:foregroundMark x1="35666" y1="17674" x2="43792" y2="26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209" y="4416401"/>
            <a:ext cx="2193257" cy="3013635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727864" y="3706559"/>
            <a:ext cx="5566113" cy="78313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What are those?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964" b="89879" l="7901" r="89842">
                        <a14:foregroundMark x1="35666" y1="17674" x2="43792" y2="26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473" y="4403386"/>
            <a:ext cx="2193257" cy="301363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602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00586 0.98033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4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6 0.98033 L 3.54167E-6 -0.25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6150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0013 -1.23079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6155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44444E-6 L 0.0013 -1.23079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615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0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303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8" grpId="0"/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695;p49"/>
          <p:cNvGrpSpPr/>
          <p:nvPr/>
        </p:nvGrpSpPr>
        <p:grpSpPr>
          <a:xfrm>
            <a:off x="0" y="600730"/>
            <a:ext cx="11170811" cy="5473094"/>
            <a:chOff x="3425685" y="312197"/>
            <a:chExt cx="5146805" cy="3462403"/>
          </a:xfrm>
        </p:grpSpPr>
        <p:grpSp>
          <p:nvGrpSpPr>
            <p:cNvPr id="4" name="Google Shape;3696;p49"/>
            <p:cNvGrpSpPr/>
            <p:nvPr/>
          </p:nvGrpSpPr>
          <p:grpSpPr>
            <a:xfrm rot="4028308" flipH="1">
              <a:off x="7330252" y="1380702"/>
              <a:ext cx="978438" cy="776695"/>
              <a:chOff x="8757948" y="1920174"/>
              <a:chExt cx="1090443" cy="865316"/>
            </a:xfrm>
          </p:grpSpPr>
          <p:sp>
            <p:nvSpPr>
              <p:cNvPr id="75" name="Google Shape;3697;p49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698;p49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699;p49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700;p49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701;p49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702;p49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703;p49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704;p49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705;p49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706;p49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707;p49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708;p49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709;p49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710;p49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711;p49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712;p49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713;p49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714;p49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715;p49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716;p49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717;p49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718;p49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3719;p49"/>
            <p:cNvGrpSpPr/>
            <p:nvPr/>
          </p:nvGrpSpPr>
          <p:grpSpPr>
            <a:xfrm rot="8446212">
              <a:off x="7698321" y="2870192"/>
              <a:ext cx="431442" cy="611646"/>
              <a:chOff x="6055204" y="4369368"/>
              <a:chExt cx="545279" cy="773107"/>
            </a:xfrm>
          </p:grpSpPr>
          <p:sp>
            <p:nvSpPr>
              <p:cNvPr id="69" name="Google Shape;3720;p49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721;p49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722;p49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723;p49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724;p49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725;p49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3726;p49"/>
            <p:cNvGrpSpPr/>
            <p:nvPr/>
          </p:nvGrpSpPr>
          <p:grpSpPr>
            <a:xfrm rot="5614324">
              <a:off x="7450325" y="2025525"/>
              <a:ext cx="1225334" cy="944489"/>
              <a:chOff x="5913226" y="4077344"/>
              <a:chExt cx="914289" cy="694967"/>
            </a:xfrm>
          </p:grpSpPr>
          <p:sp>
            <p:nvSpPr>
              <p:cNvPr id="62" name="Google Shape;3727;p49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728;p49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729;p49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730;p49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731;p49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732;p49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733;p49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3734;p49"/>
            <p:cNvGrpSpPr/>
            <p:nvPr/>
          </p:nvGrpSpPr>
          <p:grpSpPr>
            <a:xfrm rot="398292" flipH="1">
              <a:off x="3476004" y="2477485"/>
              <a:ext cx="1766403" cy="973008"/>
              <a:chOff x="80379" y="2974904"/>
              <a:chExt cx="1766396" cy="973004"/>
            </a:xfrm>
          </p:grpSpPr>
          <p:sp>
            <p:nvSpPr>
              <p:cNvPr id="54" name="Google Shape;3735;p49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736;p49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737;p49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738;p49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739;p49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740;p49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741;p49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742;p49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3743;p49"/>
            <p:cNvGrpSpPr/>
            <p:nvPr/>
          </p:nvGrpSpPr>
          <p:grpSpPr>
            <a:xfrm rot="554854">
              <a:off x="3898990" y="1893555"/>
              <a:ext cx="949208" cy="753240"/>
              <a:chOff x="3397420" y="1740354"/>
              <a:chExt cx="949211" cy="753242"/>
            </a:xfrm>
          </p:grpSpPr>
          <p:sp>
            <p:nvSpPr>
              <p:cNvPr id="33" name="Google Shape;3744;p49"/>
              <p:cNvSpPr/>
              <p:nvPr/>
            </p:nvSpPr>
            <p:spPr>
              <a:xfrm>
                <a:off x="3397420" y="1740354"/>
                <a:ext cx="940993" cy="753242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745;p49"/>
              <p:cNvSpPr/>
              <p:nvPr/>
            </p:nvSpPr>
            <p:spPr>
              <a:xfrm>
                <a:off x="3558140" y="1831019"/>
                <a:ext cx="788492" cy="652750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746;p49"/>
              <p:cNvSpPr/>
              <p:nvPr/>
            </p:nvSpPr>
            <p:spPr>
              <a:xfrm>
                <a:off x="4251114" y="2385823"/>
                <a:ext cx="11621" cy="10963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747;p49"/>
              <p:cNvSpPr/>
              <p:nvPr/>
            </p:nvSpPr>
            <p:spPr>
              <a:xfrm>
                <a:off x="4076564" y="2229796"/>
                <a:ext cx="206628" cy="177263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48;p49"/>
              <p:cNvSpPr/>
              <p:nvPr/>
            </p:nvSpPr>
            <p:spPr>
              <a:xfrm>
                <a:off x="4162480" y="2310155"/>
                <a:ext cx="12995" cy="1296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749;p49"/>
              <p:cNvSpPr/>
              <p:nvPr/>
            </p:nvSpPr>
            <p:spPr>
              <a:xfrm>
                <a:off x="3912917" y="2114963"/>
                <a:ext cx="272768" cy="218639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750;p49"/>
              <p:cNvSpPr/>
              <p:nvPr/>
            </p:nvSpPr>
            <p:spPr>
              <a:xfrm>
                <a:off x="3804536" y="1971303"/>
                <a:ext cx="216817" cy="231843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751;p49"/>
              <p:cNvSpPr/>
              <p:nvPr/>
            </p:nvSpPr>
            <p:spPr>
              <a:xfrm>
                <a:off x="3861773" y="2068092"/>
                <a:ext cx="10246" cy="10246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752;p49"/>
              <p:cNvSpPr/>
              <p:nvPr/>
            </p:nvSpPr>
            <p:spPr>
              <a:xfrm>
                <a:off x="3692003" y="1920130"/>
                <a:ext cx="192291" cy="169110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753;p49"/>
              <p:cNvSpPr/>
              <p:nvPr/>
            </p:nvSpPr>
            <p:spPr>
              <a:xfrm>
                <a:off x="3709030" y="1946030"/>
                <a:ext cx="12995" cy="890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754;p49"/>
              <p:cNvSpPr/>
              <p:nvPr/>
            </p:nvSpPr>
            <p:spPr>
              <a:xfrm>
                <a:off x="3585623" y="1806075"/>
                <a:ext cx="150708" cy="161522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755;p49"/>
              <p:cNvSpPr/>
              <p:nvPr/>
            </p:nvSpPr>
            <p:spPr>
              <a:xfrm>
                <a:off x="3797008" y="1888764"/>
                <a:ext cx="40239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756;p49"/>
              <p:cNvSpPr/>
              <p:nvPr/>
            </p:nvSpPr>
            <p:spPr>
              <a:xfrm>
                <a:off x="3760174" y="1856023"/>
                <a:ext cx="40269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757;p49"/>
              <p:cNvSpPr/>
              <p:nvPr/>
            </p:nvSpPr>
            <p:spPr>
              <a:xfrm>
                <a:off x="3805193" y="1845806"/>
                <a:ext cx="40239" cy="30709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758;p49"/>
              <p:cNvSpPr/>
              <p:nvPr/>
            </p:nvSpPr>
            <p:spPr>
              <a:xfrm>
                <a:off x="3729494" y="2177189"/>
                <a:ext cx="40269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759;p49"/>
              <p:cNvSpPr/>
              <p:nvPr/>
            </p:nvSpPr>
            <p:spPr>
              <a:xfrm>
                <a:off x="3688567" y="2147196"/>
                <a:ext cx="40269" cy="31366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760;p49"/>
              <p:cNvSpPr/>
              <p:nvPr/>
            </p:nvSpPr>
            <p:spPr>
              <a:xfrm>
                <a:off x="3742459" y="2131513"/>
                <a:ext cx="40239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761;p49"/>
              <p:cNvSpPr/>
              <p:nvPr/>
            </p:nvSpPr>
            <p:spPr>
              <a:xfrm>
                <a:off x="3994740" y="1942625"/>
                <a:ext cx="39581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762;p49"/>
              <p:cNvSpPr/>
              <p:nvPr/>
            </p:nvSpPr>
            <p:spPr>
              <a:xfrm>
                <a:off x="3960655" y="1914664"/>
                <a:ext cx="40239" cy="30709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763;p49"/>
              <p:cNvSpPr/>
              <p:nvPr/>
            </p:nvSpPr>
            <p:spPr>
              <a:xfrm>
                <a:off x="3882924" y="2325151"/>
                <a:ext cx="40239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764;p49"/>
              <p:cNvSpPr/>
              <p:nvPr/>
            </p:nvSpPr>
            <p:spPr>
              <a:xfrm>
                <a:off x="3841310" y="2310155"/>
                <a:ext cx="40269" cy="31396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3765;p49"/>
            <p:cNvGrpSpPr/>
            <p:nvPr/>
          </p:nvGrpSpPr>
          <p:grpSpPr>
            <a:xfrm rot="2520766">
              <a:off x="3801303" y="717921"/>
              <a:ext cx="1537626" cy="846988"/>
              <a:chOff x="3286948" y="982501"/>
              <a:chExt cx="1537617" cy="846983"/>
            </a:xfrm>
          </p:grpSpPr>
          <p:sp>
            <p:nvSpPr>
              <p:cNvPr id="23" name="Google Shape;3766;p49"/>
              <p:cNvSpPr/>
              <p:nvPr/>
            </p:nvSpPr>
            <p:spPr>
              <a:xfrm>
                <a:off x="3286948" y="982501"/>
                <a:ext cx="1537612" cy="846983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767;p49"/>
              <p:cNvSpPr/>
              <p:nvPr/>
            </p:nvSpPr>
            <p:spPr>
              <a:xfrm>
                <a:off x="3504636" y="1124130"/>
                <a:ext cx="1319929" cy="550555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768;p49"/>
              <p:cNvSpPr/>
              <p:nvPr/>
            </p:nvSpPr>
            <p:spPr>
              <a:xfrm>
                <a:off x="3916322" y="1290075"/>
                <a:ext cx="18432" cy="15713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769;p49"/>
              <p:cNvSpPr/>
              <p:nvPr/>
            </p:nvSpPr>
            <p:spPr>
              <a:xfrm>
                <a:off x="3622427" y="1075168"/>
                <a:ext cx="324598" cy="253769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770;p49"/>
              <p:cNvSpPr/>
              <p:nvPr/>
            </p:nvSpPr>
            <p:spPr>
              <a:xfrm>
                <a:off x="4117490" y="1390330"/>
                <a:ext cx="13652" cy="15713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26" extrusionOk="0">
                    <a:moveTo>
                      <a:pt x="457" y="0"/>
                    </a:moveTo>
                    <a:cubicBezTo>
                      <a:pt x="297" y="46"/>
                      <a:pt x="160" y="91"/>
                      <a:pt x="0" y="114"/>
                    </a:cubicBezTo>
                    <a:cubicBezTo>
                      <a:pt x="91" y="251"/>
                      <a:pt x="160" y="388"/>
                      <a:pt x="251" y="525"/>
                    </a:cubicBezTo>
                    <a:cubicBezTo>
                      <a:pt x="320" y="342"/>
                      <a:pt x="388" y="183"/>
                      <a:pt x="457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771;p49"/>
              <p:cNvSpPr/>
              <p:nvPr/>
            </p:nvSpPr>
            <p:spPr>
              <a:xfrm>
                <a:off x="3769883" y="1149701"/>
                <a:ext cx="376248" cy="318324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772;p49"/>
              <p:cNvSpPr/>
              <p:nvPr/>
            </p:nvSpPr>
            <p:spPr>
              <a:xfrm>
                <a:off x="4415448" y="1531451"/>
                <a:ext cx="17087" cy="15713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26" extrusionOk="0">
                    <a:moveTo>
                      <a:pt x="571" y="1"/>
                    </a:moveTo>
                    <a:cubicBezTo>
                      <a:pt x="389" y="1"/>
                      <a:pt x="183" y="24"/>
                      <a:pt x="1" y="47"/>
                    </a:cubicBezTo>
                    <a:cubicBezTo>
                      <a:pt x="92" y="206"/>
                      <a:pt x="183" y="366"/>
                      <a:pt x="275" y="526"/>
                    </a:cubicBezTo>
                    <a:cubicBezTo>
                      <a:pt x="389" y="343"/>
                      <a:pt x="480" y="161"/>
                      <a:pt x="571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773;p49"/>
              <p:cNvSpPr/>
              <p:nvPr/>
            </p:nvSpPr>
            <p:spPr>
              <a:xfrm>
                <a:off x="4035577" y="1223847"/>
                <a:ext cx="410572" cy="39438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774;p49"/>
              <p:cNvSpPr/>
              <p:nvPr/>
            </p:nvSpPr>
            <p:spPr>
              <a:xfrm>
                <a:off x="4687506" y="1631018"/>
                <a:ext cx="16400" cy="1774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775;p49"/>
              <p:cNvSpPr/>
              <p:nvPr/>
            </p:nvSpPr>
            <p:spPr>
              <a:xfrm>
                <a:off x="4320002" y="1365864"/>
                <a:ext cx="399578" cy="39432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3776;p49"/>
            <p:cNvSpPr/>
            <p:nvPr/>
          </p:nvSpPr>
          <p:spPr>
            <a:xfrm>
              <a:off x="4315641" y="1683176"/>
              <a:ext cx="508943" cy="686984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777;p49"/>
            <p:cNvSpPr/>
            <p:nvPr/>
          </p:nvSpPr>
          <p:spPr>
            <a:xfrm>
              <a:off x="4547130" y="1793647"/>
              <a:ext cx="277458" cy="464701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778;p49"/>
            <p:cNvSpPr/>
            <p:nvPr/>
          </p:nvSpPr>
          <p:spPr>
            <a:xfrm>
              <a:off x="4414253" y="1970616"/>
              <a:ext cx="410333" cy="349093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779;p49"/>
            <p:cNvSpPr/>
            <p:nvPr/>
          </p:nvSpPr>
          <p:spPr>
            <a:xfrm>
              <a:off x="4355104" y="2144747"/>
              <a:ext cx="469481" cy="209737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780;p49"/>
            <p:cNvSpPr/>
            <p:nvPr/>
          </p:nvSpPr>
          <p:spPr>
            <a:xfrm>
              <a:off x="4740531" y="1753647"/>
              <a:ext cx="84062" cy="358772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781;p49"/>
            <p:cNvSpPr/>
            <p:nvPr/>
          </p:nvSpPr>
          <p:spPr>
            <a:xfrm>
              <a:off x="4354775" y="2776534"/>
              <a:ext cx="8872" cy="8902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" name="Google Shape;3782;p49"/>
            <p:cNvGrpSpPr/>
            <p:nvPr/>
          </p:nvGrpSpPr>
          <p:grpSpPr>
            <a:xfrm rot="7084698">
              <a:off x="7374587" y="676701"/>
              <a:ext cx="774936" cy="596565"/>
              <a:chOff x="8267893" y="1920039"/>
              <a:chExt cx="890274" cy="685355"/>
            </a:xfrm>
          </p:grpSpPr>
          <p:sp>
            <p:nvSpPr>
              <p:cNvPr id="18" name="Google Shape;3783;p49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784;p49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785;p49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786;p49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787;p49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" name="Google Shape;3788;p49"/>
            <p:cNvSpPr/>
            <p:nvPr/>
          </p:nvSpPr>
          <p:spPr>
            <a:xfrm>
              <a:off x="4722325" y="984300"/>
              <a:ext cx="3011400" cy="27903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3705903" y="2257696"/>
            <a:ext cx="49840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REVIEW 2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5208836" y="3525596"/>
            <a:ext cx="1816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Part 2</a:t>
            </a:r>
          </a:p>
        </p:txBody>
      </p:sp>
      <p:grpSp>
        <p:nvGrpSpPr>
          <p:cNvPr id="101" name="Group 4"/>
          <p:cNvGrpSpPr>
            <a:grpSpLocks noChangeAspect="1"/>
          </p:cNvGrpSpPr>
          <p:nvPr/>
        </p:nvGrpSpPr>
        <p:grpSpPr bwMode="auto">
          <a:xfrm>
            <a:off x="4030287" y="4088162"/>
            <a:ext cx="1179050" cy="2805024"/>
            <a:chOff x="909" y="187"/>
            <a:chExt cx="802" cy="1908"/>
          </a:xfrm>
        </p:grpSpPr>
        <p:sp>
          <p:nvSpPr>
            <p:cNvPr id="102" name="Freeform 5"/>
            <p:cNvSpPr/>
            <p:nvPr/>
          </p:nvSpPr>
          <p:spPr bwMode="auto">
            <a:xfrm>
              <a:off x="1071" y="819"/>
              <a:ext cx="503" cy="1273"/>
            </a:xfrm>
            <a:custGeom>
              <a:avLst/>
              <a:gdLst>
                <a:gd name="T0" fmla="*/ 153 w 698"/>
                <a:gd name="T1" fmla="*/ 12 h 1773"/>
                <a:gd name="T2" fmla="*/ 125 w 698"/>
                <a:gd name="T3" fmla="*/ 300 h 1773"/>
                <a:gd name="T4" fmla="*/ 104 w 698"/>
                <a:gd name="T5" fmla="*/ 600 h 1773"/>
                <a:gd name="T6" fmla="*/ 91 w 698"/>
                <a:gd name="T7" fmla="*/ 748 h 1773"/>
                <a:gd name="T8" fmla="*/ 76 w 698"/>
                <a:gd name="T9" fmla="*/ 890 h 1773"/>
                <a:gd name="T10" fmla="*/ 84 w 698"/>
                <a:gd name="T11" fmla="*/ 887 h 1773"/>
                <a:gd name="T12" fmla="*/ 63 w 698"/>
                <a:gd name="T13" fmla="*/ 1160 h 1773"/>
                <a:gd name="T14" fmla="*/ 54 w 698"/>
                <a:gd name="T15" fmla="*/ 1304 h 1773"/>
                <a:gd name="T16" fmla="*/ 30 w 698"/>
                <a:gd name="T17" fmla="*/ 1395 h 1773"/>
                <a:gd name="T18" fmla="*/ 23 w 698"/>
                <a:gd name="T19" fmla="*/ 1538 h 1773"/>
                <a:gd name="T20" fmla="*/ 8 w 698"/>
                <a:gd name="T21" fmla="*/ 1634 h 1773"/>
                <a:gd name="T22" fmla="*/ 5 w 698"/>
                <a:gd name="T23" fmla="*/ 1769 h 1773"/>
                <a:gd name="T24" fmla="*/ 156 w 698"/>
                <a:gd name="T25" fmla="*/ 1766 h 1773"/>
                <a:gd name="T26" fmla="*/ 311 w 698"/>
                <a:gd name="T27" fmla="*/ 1766 h 1773"/>
                <a:gd name="T28" fmla="*/ 633 w 698"/>
                <a:gd name="T29" fmla="*/ 1766 h 1773"/>
                <a:gd name="T30" fmla="*/ 698 w 698"/>
                <a:gd name="T31" fmla="*/ 1769 h 1773"/>
                <a:gd name="T32" fmla="*/ 670 w 698"/>
                <a:gd name="T33" fmla="*/ 1514 h 1773"/>
                <a:gd name="T34" fmla="*/ 652 w 698"/>
                <a:gd name="T35" fmla="*/ 1033 h 1773"/>
                <a:gd name="T36" fmla="*/ 648 w 698"/>
                <a:gd name="T37" fmla="*/ 866 h 1773"/>
                <a:gd name="T38" fmla="*/ 617 w 698"/>
                <a:gd name="T39" fmla="*/ 581 h 1773"/>
                <a:gd name="T40" fmla="*/ 610 w 698"/>
                <a:gd name="T41" fmla="*/ 489 h 1773"/>
                <a:gd name="T42" fmla="*/ 624 w 698"/>
                <a:gd name="T43" fmla="*/ 603 h 1773"/>
                <a:gd name="T44" fmla="*/ 615 w 698"/>
                <a:gd name="T45" fmla="*/ 457 h 1773"/>
                <a:gd name="T46" fmla="*/ 614 w 698"/>
                <a:gd name="T47" fmla="*/ 313 h 1773"/>
                <a:gd name="T48" fmla="*/ 312 w 698"/>
                <a:gd name="T49" fmla="*/ 198 h 1773"/>
                <a:gd name="T50" fmla="*/ 169 w 698"/>
                <a:gd name="T51" fmla="*/ 0 h 1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8" h="1773">
                  <a:moveTo>
                    <a:pt x="153" y="12"/>
                  </a:moveTo>
                  <a:cubicBezTo>
                    <a:pt x="130" y="102"/>
                    <a:pt x="135" y="206"/>
                    <a:pt x="125" y="300"/>
                  </a:cubicBezTo>
                  <a:cubicBezTo>
                    <a:pt x="116" y="398"/>
                    <a:pt x="114" y="500"/>
                    <a:pt x="104" y="600"/>
                  </a:cubicBezTo>
                  <a:cubicBezTo>
                    <a:pt x="99" y="648"/>
                    <a:pt x="96" y="700"/>
                    <a:pt x="91" y="748"/>
                  </a:cubicBezTo>
                  <a:cubicBezTo>
                    <a:pt x="87" y="793"/>
                    <a:pt x="90" y="848"/>
                    <a:pt x="76" y="890"/>
                  </a:cubicBezTo>
                  <a:cubicBezTo>
                    <a:pt x="79" y="889"/>
                    <a:pt x="81" y="888"/>
                    <a:pt x="84" y="887"/>
                  </a:cubicBezTo>
                  <a:cubicBezTo>
                    <a:pt x="53" y="964"/>
                    <a:pt x="67" y="1076"/>
                    <a:pt x="63" y="1160"/>
                  </a:cubicBezTo>
                  <a:cubicBezTo>
                    <a:pt x="61" y="1210"/>
                    <a:pt x="68" y="1256"/>
                    <a:pt x="54" y="1304"/>
                  </a:cubicBezTo>
                  <a:cubicBezTo>
                    <a:pt x="46" y="1335"/>
                    <a:pt x="38" y="1365"/>
                    <a:pt x="30" y="1395"/>
                  </a:cubicBezTo>
                  <a:cubicBezTo>
                    <a:pt x="14" y="1447"/>
                    <a:pt x="18" y="1486"/>
                    <a:pt x="23" y="1538"/>
                  </a:cubicBezTo>
                  <a:cubicBezTo>
                    <a:pt x="26" y="1573"/>
                    <a:pt x="14" y="1600"/>
                    <a:pt x="8" y="1634"/>
                  </a:cubicBezTo>
                  <a:cubicBezTo>
                    <a:pt x="0" y="1676"/>
                    <a:pt x="3" y="1726"/>
                    <a:pt x="5" y="1769"/>
                  </a:cubicBezTo>
                  <a:cubicBezTo>
                    <a:pt x="54" y="1773"/>
                    <a:pt x="107" y="1763"/>
                    <a:pt x="156" y="1766"/>
                  </a:cubicBezTo>
                  <a:cubicBezTo>
                    <a:pt x="207" y="1769"/>
                    <a:pt x="262" y="1771"/>
                    <a:pt x="311" y="1766"/>
                  </a:cubicBezTo>
                  <a:cubicBezTo>
                    <a:pt x="418" y="1755"/>
                    <a:pt x="525" y="1766"/>
                    <a:pt x="633" y="1766"/>
                  </a:cubicBezTo>
                  <a:cubicBezTo>
                    <a:pt x="655" y="1766"/>
                    <a:pt x="677" y="1766"/>
                    <a:pt x="698" y="1769"/>
                  </a:cubicBezTo>
                  <a:cubicBezTo>
                    <a:pt x="663" y="1703"/>
                    <a:pt x="673" y="1587"/>
                    <a:pt x="670" y="1514"/>
                  </a:cubicBezTo>
                  <a:cubicBezTo>
                    <a:pt x="664" y="1353"/>
                    <a:pt x="661" y="1194"/>
                    <a:pt x="652" y="1033"/>
                  </a:cubicBezTo>
                  <a:cubicBezTo>
                    <a:pt x="648" y="978"/>
                    <a:pt x="654" y="921"/>
                    <a:pt x="648" y="866"/>
                  </a:cubicBezTo>
                  <a:cubicBezTo>
                    <a:pt x="639" y="774"/>
                    <a:pt x="636" y="672"/>
                    <a:pt x="617" y="581"/>
                  </a:cubicBezTo>
                  <a:cubicBezTo>
                    <a:pt x="612" y="554"/>
                    <a:pt x="603" y="517"/>
                    <a:pt x="610" y="489"/>
                  </a:cubicBezTo>
                  <a:cubicBezTo>
                    <a:pt x="613" y="526"/>
                    <a:pt x="606" y="573"/>
                    <a:pt x="624" y="603"/>
                  </a:cubicBezTo>
                  <a:cubicBezTo>
                    <a:pt x="638" y="573"/>
                    <a:pt x="617" y="495"/>
                    <a:pt x="615" y="457"/>
                  </a:cubicBezTo>
                  <a:cubicBezTo>
                    <a:pt x="613" y="409"/>
                    <a:pt x="616" y="361"/>
                    <a:pt x="614" y="313"/>
                  </a:cubicBezTo>
                  <a:cubicBezTo>
                    <a:pt x="515" y="288"/>
                    <a:pt x="392" y="267"/>
                    <a:pt x="312" y="198"/>
                  </a:cubicBezTo>
                  <a:cubicBezTo>
                    <a:pt x="248" y="143"/>
                    <a:pt x="225" y="55"/>
                    <a:pt x="169" y="0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6"/>
            <p:cNvSpPr/>
            <p:nvPr/>
          </p:nvSpPr>
          <p:spPr bwMode="auto">
            <a:xfrm>
              <a:off x="1141" y="1869"/>
              <a:ext cx="151" cy="104"/>
            </a:xfrm>
            <a:custGeom>
              <a:avLst/>
              <a:gdLst>
                <a:gd name="T0" fmla="*/ 32 w 211"/>
                <a:gd name="T1" fmla="*/ 0 h 144"/>
                <a:gd name="T2" fmla="*/ 131 w 211"/>
                <a:gd name="T3" fmla="*/ 121 h 144"/>
                <a:gd name="T4" fmla="*/ 210 w 211"/>
                <a:gd name="T5" fmla="*/ 1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144">
                  <a:moveTo>
                    <a:pt x="32" y="0"/>
                  </a:moveTo>
                  <a:cubicBezTo>
                    <a:pt x="0" y="63"/>
                    <a:pt x="61" y="144"/>
                    <a:pt x="131" y="121"/>
                  </a:cubicBezTo>
                  <a:cubicBezTo>
                    <a:pt x="190" y="101"/>
                    <a:pt x="211" y="64"/>
                    <a:pt x="210" y="12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7"/>
            <p:cNvSpPr/>
            <p:nvPr/>
          </p:nvSpPr>
          <p:spPr bwMode="auto">
            <a:xfrm>
              <a:off x="1368" y="1940"/>
              <a:ext cx="166" cy="120"/>
            </a:xfrm>
            <a:custGeom>
              <a:avLst/>
              <a:gdLst>
                <a:gd name="T0" fmla="*/ 103 w 230"/>
                <a:gd name="T1" fmla="*/ 0 h 167"/>
                <a:gd name="T2" fmla="*/ 111 w 230"/>
                <a:gd name="T3" fmla="*/ 156 h 167"/>
                <a:gd name="T4" fmla="*/ 152 w 230"/>
                <a:gd name="T5" fmla="*/ 11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0" h="167">
                  <a:moveTo>
                    <a:pt x="103" y="0"/>
                  </a:moveTo>
                  <a:cubicBezTo>
                    <a:pt x="11" y="3"/>
                    <a:pt x="0" y="167"/>
                    <a:pt x="111" y="156"/>
                  </a:cubicBezTo>
                  <a:cubicBezTo>
                    <a:pt x="166" y="151"/>
                    <a:pt x="230" y="24"/>
                    <a:pt x="152" y="11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8"/>
            <p:cNvSpPr/>
            <p:nvPr/>
          </p:nvSpPr>
          <p:spPr bwMode="auto">
            <a:xfrm>
              <a:off x="1453" y="1289"/>
              <a:ext cx="90" cy="225"/>
            </a:xfrm>
            <a:custGeom>
              <a:avLst/>
              <a:gdLst>
                <a:gd name="T0" fmla="*/ 91 w 125"/>
                <a:gd name="T1" fmla="*/ 0 h 314"/>
                <a:gd name="T2" fmla="*/ 125 w 125"/>
                <a:gd name="T3" fmla="*/ 314 h 314"/>
                <a:gd name="T4" fmla="*/ 95 w 125"/>
                <a:gd name="T5" fmla="*/ 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5" h="314">
                  <a:moveTo>
                    <a:pt x="91" y="0"/>
                  </a:moveTo>
                  <a:cubicBezTo>
                    <a:pt x="35" y="100"/>
                    <a:pt x="0" y="253"/>
                    <a:pt x="125" y="314"/>
                  </a:cubicBezTo>
                  <a:cubicBezTo>
                    <a:pt x="111" y="213"/>
                    <a:pt x="95" y="111"/>
                    <a:pt x="95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9"/>
            <p:cNvSpPr/>
            <p:nvPr/>
          </p:nvSpPr>
          <p:spPr bwMode="auto">
            <a:xfrm>
              <a:off x="1134" y="1125"/>
              <a:ext cx="114" cy="264"/>
            </a:xfrm>
            <a:custGeom>
              <a:avLst/>
              <a:gdLst>
                <a:gd name="T0" fmla="*/ 37 w 158"/>
                <a:gd name="T1" fmla="*/ 0 h 368"/>
                <a:gd name="T2" fmla="*/ 136 w 158"/>
                <a:gd name="T3" fmla="*/ 235 h 368"/>
                <a:gd name="T4" fmla="*/ 4 w 158"/>
                <a:gd name="T5" fmla="*/ 368 h 368"/>
                <a:gd name="T6" fmla="*/ 14 w 158"/>
                <a:gd name="T7" fmla="*/ 190 h 368"/>
                <a:gd name="T8" fmla="*/ 30 w 158"/>
                <a:gd name="T9" fmla="*/ 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368">
                  <a:moveTo>
                    <a:pt x="37" y="0"/>
                  </a:moveTo>
                  <a:cubicBezTo>
                    <a:pt x="127" y="15"/>
                    <a:pt x="158" y="156"/>
                    <a:pt x="136" y="235"/>
                  </a:cubicBezTo>
                  <a:cubicBezTo>
                    <a:pt x="119" y="294"/>
                    <a:pt x="64" y="355"/>
                    <a:pt x="4" y="368"/>
                  </a:cubicBezTo>
                  <a:cubicBezTo>
                    <a:pt x="0" y="306"/>
                    <a:pt x="8" y="248"/>
                    <a:pt x="14" y="190"/>
                  </a:cubicBezTo>
                  <a:cubicBezTo>
                    <a:pt x="20" y="135"/>
                    <a:pt x="35" y="62"/>
                    <a:pt x="30" y="8"/>
                  </a:cubicBezTo>
                </a:path>
              </a:pathLst>
            </a:custGeom>
            <a:solidFill>
              <a:srgbClr val="ED9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"/>
            <p:cNvSpPr/>
            <p:nvPr/>
          </p:nvSpPr>
          <p:spPr bwMode="auto">
            <a:xfrm>
              <a:off x="919" y="372"/>
              <a:ext cx="767" cy="677"/>
            </a:xfrm>
            <a:custGeom>
              <a:avLst/>
              <a:gdLst>
                <a:gd name="T0" fmla="*/ 592 w 1066"/>
                <a:gd name="T1" fmla="*/ 921 h 943"/>
                <a:gd name="T2" fmla="*/ 678 w 1066"/>
                <a:gd name="T3" fmla="*/ 942 h 943"/>
                <a:gd name="T4" fmla="*/ 753 w 1066"/>
                <a:gd name="T5" fmla="*/ 910 h 943"/>
                <a:gd name="T6" fmla="*/ 834 w 1066"/>
                <a:gd name="T7" fmla="*/ 909 h 943"/>
                <a:gd name="T8" fmla="*/ 915 w 1066"/>
                <a:gd name="T9" fmla="*/ 884 h 943"/>
                <a:gd name="T10" fmla="*/ 987 w 1066"/>
                <a:gd name="T11" fmla="*/ 869 h 943"/>
                <a:gd name="T12" fmla="*/ 980 w 1066"/>
                <a:gd name="T13" fmla="*/ 860 h 943"/>
                <a:gd name="T14" fmla="*/ 990 w 1066"/>
                <a:gd name="T15" fmla="*/ 859 h 943"/>
                <a:gd name="T16" fmla="*/ 992 w 1066"/>
                <a:gd name="T17" fmla="*/ 870 h 943"/>
                <a:gd name="T18" fmla="*/ 1003 w 1066"/>
                <a:gd name="T19" fmla="*/ 858 h 943"/>
                <a:gd name="T20" fmla="*/ 1059 w 1066"/>
                <a:gd name="T21" fmla="*/ 684 h 943"/>
                <a:gd name="T22" fmla="*/ 993 w 1066"/>
                <a:gd name="T23" fmla="*/ 546 h 943"/>
                <a:gd name="T24" fmla="*/ 900 w 1066"/>
                <a:gd name="T25" fmla="*/ 381 h 943"/>
                <a:gd name="T26" fmla="*/ 815 w 1066"/>
                <a:gd name="T27" fmla="*/ 222 h 943"/>
                <a:gd name="T28" fmla="*/ 909 w 1066"/>
                <a:gd name="T29" fmla="*/ 223 h 943"/>
                <a:gd name="T30" fmla="*/ 995 w 1066"/>
                <a:gd name="T31" fmla="*/ 184 h 943"/>
                <a:gd name="T32" fmla="*/ 986 w 1066"/>
                <a:gd name="T33" fmla="*/ 39 h 943"/>
                <a:gd name="T34" fmla="*/ 911 w 1066"/>
                <a:gd name="T35" fmla="*/ 69 h 943"/>
                <a:gd name="T36" fmla="*/ 828 w 1066"/>
                <a:gd name="T37" fmla="*/ 82 h 943"/>
                <a:gd name="T38" fmla="*/ 650 w 1066"/>
                <a:gd name="T39" fmla="*/ 19 h 943"/>
                <a:gd name="T40" fmla="*/ 455 w 1066"/>
                <a:gd name="T41" fmla="*/ 20 h 943"/>
                <a:gd name="T42" fmla="*/ 325 w 1066"/>
                <a:gd name="T43" fmla="*/ 139 h 943"/>
                <a:gd name="T44" fmla="*/ 186 w 1066"/>
                <a:gd name="T45" fmla="*/ 239 h 943"/>
                <a:gd name="T46" fmla="*/ 36 w 1066"/>
                <a:gd name="T47" fmla="*/ 304 h 943"/>
                <a:gd name="T48" fmla="*/ 123 w 1066"/>
                <a:gd name="T49" fmla="*/ 394 h 943"/>
                <a:gd name="T50" fmla="*/ 263 w 1066"/>
                <a:gd name="T51" fmla="*/ 343 h 943"/>
                <a:gd name="T52" fmla="*/ 291 w 1066"/>
                <a:gd name="T53" fmla="*/ 392 h 943"/>
                <a:gd name="T54" fmla="*/ 300 w 1066"/>
                <a:gd name="T55" fmla="*/ 455 h 943"/>
                <a:gd name="T56" fmla="*/ 340 w 1066"/>
                <a:gd name="T57" fmla="*/ 579 h 943"/>
                <a:gd name="T58" fmla="*/ 352 w 1066"/>
                <a:gd name="T59" fmla="*/ 615 h 943"/>
                <a:gd name="T60" fmla="*/ 388 w 1066"/>
                <a:gd name="T61" fmla="*/ 688 h 943"/>
                <a:gd name="T62" fmla="*/ 463 w 1066"/>
                <a:gd name="T63" fmla="*/ 777 h 943"/>
                <a:gd name="T64" fmla="*/ 488 w 1066"/>
                <a:gd name="T65" fmla="*/ 807 h 943"/>
                <a:gd name="T66" fmla="*/ 518 w 1066"/>
                <a:gd name="T67" fmla="*/ 846 h 943"/>
                <a:gd name="T68" fmla="*/ 544 w 1066"/>
                <a:gd name="T69" fmla="*/ 790 h 943"/>
                <a:gd name="T70" fmla="*/ 642 w 1066"/>
                <a:gd name="T71" fmla="*/ 663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66" h="943">
                  <a:moveTo>
                    <a:pt x="592" y="921"/>
                  </a:moveTo>
                  <a:cubicBezTo>
                    <a:pt x="616" y="919"/>
                    <a:pt x="652" y="942"/>
                    <a:pt x="678" y="942"/>
                  </a:cubicBezTo>
                  <a:cubicBezTo>
                    <a:pt x="710" y="943"/>
                    <a:pt x="726" y="920"/>
                    <a:pt x="753" y="910"/>
                  </a:cubicBezTo>
                  <a:cubicBezTo>
                    <a:pt x="779" y="901"/>
                    <a:pt x="808" y="913"/>
                    <a:pt x="834" y="909"/>
                  </a:cubicBezTo>
                  <a:cubicBezTo>
                    <a:pt x="859" y="905"/>
                    <a:pt x="891" y="893"/>
                    <a:pt x="915" y="884"/>
                  </a:cubicBezTo>
                  <a:cubicBezTo>
                    <a:pt x="931" y="877"/>
                    <a:pt x="982" y="840"/>
                    <a:pt x="987" y="869"/>
                  </a:cubicBezTo>
                  <a:cubicBezTo>
                    <a:pt x="985" y="867"/>
                    <a:pt x="982" y="862"/>
                    <a:pt x="980" y="860"/>
                  </a:cubicBezTo>
                  <a:cubicBezTo>
                    <a:pt x="984" y="858"/>
                    <a:pt x="986" y="858"/>
                    <a:pt x="990" y="859"/>
                  </a:cubicBezTo>
                  <a:cubicBezTo>
                    <a:pt x="990" y="862"/>
                    <a:pt x="992" y="866"/>
                    <a:pt x="992" y="870"/>
                  </a:cubicBezTo>
                  <a:cubicBezTo>
                    <a:pt x="995" y="866"/>
                    <a:pt x="999" y="862"/>
                    <a:pt x="1003" y="858"/>
                  </a:cubicBezTo>
                  <a:cubicBezTo>
                    <a:pt x="1052" y="811"/>
                    <a:pt x="1063" y="748"/>
                    <a:pt x="1059" y="684"/>
                  </a:cubicBezTo>
                  <a:cubicBezTo>
                    <a:pt x="1056" y="627"/>
                    <a:pt x="1025" y="591"/>
                    <a:pt x="993" y="546"/>
                  </a:cubicBezTo>
                  <a:cubicBezTo>
                    <a:pt x="957" y="496"/>
                    <a:pt x="914" y="441"/>
                    <a:pt x="900" y="381"/>
                  </a:cubicBezTo>
                  <a:cubicBezTo>
                    <a:pt x="886" y="319"/>
                    <a:pt x="845" y="278"/>
                    <a:pt x="815" y="222"/>
                  </a:cubicBezTo>
                  <a:cubicBezTo>
                    <a:pt x="836" y="236"/>
                    <a:pt x="885" y="228"/>
                    <a:pt x="909" y="223"/>
                  </a:cubicBezTo>
                  <a:cubicBezTo>
                    <a:pt x="940" y="216"/>
                    <a:pt x="970" y="203"/>
                    <a:pt x="995" y="184"/>
                  </a:cubicBezTo>
                  <a:cubicBezTo>
                    <a:pt x="1030" y="155"/>
                    <a:pt x="1066" y="19"/>
                    <a:pt x="986" y="39"/>
                  </a:cubicBezTo>
                  <a:cubicBezTo>
                    <a:pt x="960" y="46"/>
                    <a:pt x="936" y="62"/>
                    <a:pt x="911" y="69"/>
                  </a:cubicBezTo>
                  <a:cubicBezTo>
                    <a:pt x="885" y="77"/>
                    <a:pt x="854" y="82"/>
                    <a:pt x="828" y="82"/>
                  </a:cubicBezTo>
                  <a:cubicBezTo>
                    <a:pt x="763" y="82"/>
                    <a:pt x="711" y="38"/>
                    <a:pt x="650" y="19"/>
                  </a:cubicBezTo>
                  <a:cubicBezTo>
                    <a:pt x="591" y="0"/>
                    <a:pt x="514" y="2"/>
                    <a:pt x="455" y="20"/>
                  </a:cubicBezTo>
                  <a:cubicBezTo>
                    <a:pt x="396" y="37"/>
                    <a:pt x="357" y="90"/>
                    <a:pt x="325" y="139"/>
                  </a:cubicBezTo>
                  <a:cubicBezTo>
                    <a:pt x="293" y="189"/>
                    <a:pt x="243" y="224"/>
                    <a:pt x="186" y="239"/>
                  </a:cubicBezTo>
                  <a:cubicBezTo>
                    <a:pt x="138" y="252"/>
                    <a:pt x="67" y="258"/>
                    <a:pt x="36" y="304"/>
                  </a:cubicBezTo>
                  <a:cubicBezTo>
                    <a:pt x="0" y="360"/>
                    <a:pt x="78" y="394"/>
                    <a:pt x="123" y="394"/>
                  </a:cubicBezTo>
                  <a:cubicBezTo>
                    <a:pt x="165" y="393"/>
                    <a:pt x="229" y="373"/>
                    <a:pt x="263" y="343"/>
                  </a:cubicBezTo>
                  <a:cubicBezTo>
                    <a:pt x="269" y="337"/>
                    <a:pt x="290" y="387"/>
                    <a:pt x="291" y="392"/>
                  </a:cubicBezTo>
                  <a:cubicBezTo>
                    <a:pt x="295" y="412"/>
                    <a:pt x="296" y="434"/>
                    <a:pt x="300" y="455"/>
                  </a:cubicBezTo>
                  <a:cubicBezTo>
                    <a:pt x="308" y="498"/>
                    <a:pt x="326" y="538"/>
                    <a:pt x="340" y="579"/>
                  </a:cubicBezTo>
                  <a:cubicBezTo>
                    <a:pt x="344" y="591"/>
                    <a:pt x="348" y="603"/>
                    <a:pt x="352" y="615"/>
                  </a:cubicBezTo>
                  <a:cubicBezTo>
                    <a:pt x="361" y="642"/>
                    <a:pt x="372" y="665"/>
                    <a:pt x="388" y="688"/>
                  </a:cubicBezTo>
                  <a:cubicBezTo>
                    <a:pt x="410" y="720"/>
                    <a:pt x="437" y="749"/>
                    <a:pt x="463" y="777"/>
                  </a:cubicBezTo>
                  <a:cubicBezTo>
                    <a:pt x="472" y="786"/>
                    <a:pt x="480" y="796"/>
                    <a:pt x="488" y="807"/>
                  </a:cubicBezTo>
                  <a:cubicBezTo>
                    <a:pt x="497" y="818"/>
                    <a:pt x="505" y="839"/>
                    <a:pt x="518" y="846"/>
                  </a:cubicBezTo>
                  <a:cubicBezTo>
                    <a:pt x="531" y="831"/>
                    <a:pt x="536" y="808"/>
                    <a:pt x="544" y="790"/>
                  </a:cubicBezTo>
                  <a:cubicBezTo>
                    <a:pt x="567" y="744"/>
                    <a:pt x="594" y="688"/>
                    <a:pt x="642" y="663"/>
                  </a:cubicBezTo>
                </a:path>
              </a:pathLst>
            </a:custGeom>
            <a:solidFill>
              <a:srgbClr val="FFCE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Rectangle 11"/>
            <p:cNvSpPr>
              <a:spLocks noChangeArrowheads="1"/>
            </p:cNvSpPr>
            <p:nvPr/>
          </p:nvSpPr>
          <p:spPr bwMode="auto">
            <a:xfrm>
              <a:off x="1134" y="650"/>
              <a:ext cx="1" cy="1"/>
            </a:xfrm>
            <a:prstGeom prst="rect">
              <a:avLst/>
            </a:prstGeom>
            <a:solidFill>
              <a:srgbClr val="A06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2"/>
            <p:cNvSpPr/>
            <p:nvPr/>
          </p:nvSpPr>
          <p:spPr bwMode="auto">
            <a:xfrm>
              <a:off x="1574" y="393"/>
              <a:ext cx="89" cy="146"/>
            </a:xfrm>
            <a:custGeom>
              <a:avLst/>
              <a:gdLst>
                <a:gd name="T0" fmla="*/ 0 w 124"/>
                <a:gd name="T1" fmla="*/ 51 h 203"/>
                <a:gd name="T2" fmla="*/ 16 w 124"/>
                <a:gd name="T3" fmla="*/ 86 h 203"/>
                <a:gd name="T4" fmla="*/ 20 w 124"/>
                <a:gd name="T5" fmla="*/ 129 h 203"/>
                <a:gd name="T6" fmla="*/ 8 w 124"/>
                <a:gd name="T7" fmla="*/ 188 h 203"/>
                <a:gd name="T8" fmla="*/ 98 w 124"/>
                <a:gd name="T9" fmla="*/ 124 h 203"/>
                <a:gd name="T10" fmla="*/ 119 w 124"/>
                <a:gd name="T11" fmla="*/ 37 h 203"/>
                <a:gd name="T12" fmla="*/ 51 w 124"/>
                <a:gd name="T13" fmla="*/ 21 h 203"/>
                <a:gd name="T14" fmla="*/ 43 w 124"/>
                <a:gd name="T15" fmla="*/ 25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" h="203">
                  <a:moveTo>
                    <a:pt x="0" y="51"/>
                  </a:moveTo>
                  <a:cubicBezTo>
                    <a:pt x="4" y="63"/>
                    <a:pt x="13" y="72"/>
                    <a:pt x="16" y="86"/>
                  </a:cubicBezTo>
                  <a:cubicBezTo>
                    <a:pt x="19" y="99"/>
                    <a:pt x="20" y="116"/>
                    <a:pt x="20" y="129"/>
                  </a:cubicBezTo>
                  <a:cubicBezTo>
                    <a:pt x="19" y="150"/>
                    <a:pt x="13" y="168"/>
                    <a:pt x="8" y="188"/>
                  </a:cubicBezTo>
                  <a:cubicBezTo>
                    <a:pt x="39" y="203"/>
                    <a:pt x="87" y="146"/>
                    <a:pt x="98" y="124"/>
                  </a:cubicBezTo>
                  <a:cubicBezTo>
                    <a:pt x="111" y="98"/>
                    <a:pt x="124" y="66"/>
                    <a:pt x="119" y="37"/>
                  </a:cubicBezTo>
                  <a:cubicBezTo>
                    <a:pt x="112" y="0"/>
                    <a:pt x="74" y="7"/>
                    <a:pt x="51" y="21"/>
                  </a:cubicBezTo>
                  <a:cubicBezTo>
                    <a:pt x="48" y="22"/>
                    <a:pt x="45" y="23"/>
                    <a:pt x="43" y="25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3"/>
            <p:cNvSpPr/>
            <p:nvPr/>
          </p:nvSpPr>
          <p:spPr bwMode="auto">
            <a:xfrm>
              <a:off x="920" y="556"/>
              <a:ext cx="182" cy="105"/>
            </a:xfrm>
            <a:custGeom>
              <a:avLst/>
              <a:gdLst>
                <a:gd name="T0" fmla="*/ 209 w 253"/>
                <a:gd name="T1" fmla="*/ 129 h 145"/>
                <a:gd name="T2" fmla="*/ 121 w 253"/>
                <a:gd name="T3" fmla="*/ 140 h 145"/>
                <a:gd name="T4" fmla="*/ 35 w 253"/>
                <a:gd name="T5" fmla="*/ 110 h 145"/>
                <a:gd name="T6" fmla="*/ 67 w 253"/>
                <a:gd name="T7" fmla="*/ 22 h 145"/>
                <a:gd name="T8" fmla="*/ 122 w 253"/>
                <a:gd name="T9" fmla="*/ 0 h 145"/>
                <a:gd name="T10" fmla="*/ 174 w 253"/>
                <a:gd name="T11" fmla="*/ 41 h 145"/>
                <a:gd name="T12" fmla="*/ 253 w 253"/>
                <a:gd name="T13" fmla="*/ 9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3" h="145">
                  <a:moveTo>
                    <a:pt x="209" y="129"/>
                  </a:moveTo>
                  <a:cubicBezTo>
                    <a:pt x="190" y="145"/>
                    <a:pt x="144" y="143"/>
                    <a:pt x="121" y="140"/>
                  </a:cubicBezTo>
                  <a:cubicBezTo>
                    <a:pt x="91" y="136"/>
                    <a:pt x="57" y="132"/>
                    <a:pt x="35" y="110"/>
                  </a:cubicBezTo>
                  <a:cubicBezTo>
                    <a:pt x="0" y="73"/>
                    <a:pt x="30" y="41"/>
                    <a:pt x="67" y="22"/>
                  </a:cubicBezTo>
                  <a:cubicBezTo>
                    <a:pt x="80" y="15"/>
                    <a:pt x="107" y="0"/>
                    <a:pt x="122" y="0"/>
                  </a:cubicBezTo>
                  <a:cubicBezTo>
                    <a:pt x="145" y="0"/>
                    <a:pt x="159" y="27"/>
                    <a:pt x="174" y="41"/>
                  </a:cubicBezTo>
                  <a:cubicBezTo>
                    <a:pt x="196" y="61"/>
                    <a:pt x="227" y="82"/>
                    <a:pt x="253" y="96"/>
                  </a:cubicBezTo>
                </a:path>
              </a:pathLst>
            </a:custGeom>
            <a:solidFill>
              <a:srgbClr val="C69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Line 14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Line 15"/>
            <p:cNvSpPr>
              <a:spLocks noChangeShapeType="1"/>
            </p:cNvSpPr>
            <p:nvPr/>
          </p:nvSpPr>
          <p:spPr bwMode="auto">
            <a:xfrm>
              <a:off x="1018" y="554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6"/>
            <p:cNvSpPr/>
            <p:nvPr/>
          </p:nvSpPr>
          <p:spPr bwMode="auto">
            <a:xfrm>
              <a:off x="1264" y="195"/>
              <a:ext cx="80" cy="196"/>
            </a:xfrm>
            <a:custGeom>
              <a:avLst/>
              <a:gdLst>
                <a:gd name="T0" fmla="*/ 51 w 111"/>
                <a:gd name="T1" fmla="*/ 80 h 274"/>
                <a:gd name="T2" fmla="*/ 44 w 111"/>
                <a:gd name="T3" fmla="*/ 9 h 274"/>
                <a:gd name="T4" fmla="*/ 81 w 111"/>
                <a:gd name="T5" fmla="*/ 64 h 274"/>
                <a:gd name="T6" fmla="*/ 106 w 111"/>
                <a:gd name="T7" fmla="*/ 251 h 274"/>
                <a:gd name="T8" fmla="*/ 111 w 111"/>
                <a:gd name="T9" fmla="*/ 274 h 274"/>
                <a:gd name="T10" fmla="*/ 59 w 111"/>
                <a:gd name="T11" fmla="*/ 249 h 274"/>
                <a:gd name="T12" fmla="*/ 55 w 111"/>
                <a:gd name="T13" fmla="*/ 194 h 274"/>
                <a:gd name="T14" fmla="*/ 48 w 111"/>
                <a:gd name="T15" fmla="*/ 8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" h="274">
                  <a:moveTo>
                    <a:pt x="51" y="80"/>
                  </a:moveTo>
                  <a:cubicBezTo>
                    <a:pt x="47" y="63"/>
                    <a:pt x="0" y="20"/>
                    <a:pt x="44" y="9"/>
                  </a:cubicBezTo>
                  <a:cubicBezTo>
                    <a:pt x="83" y="0"/>
                    <a:pt x="89" y="37"/>
                    <a:pt x="81" y="64"/>
                  </a:cubicBezTo>
                  <a:cubicBezTo>
                    <a:pt x="65" y="125"/>
                    <a:pt x="93" y="191"/>
                    <a:pt x="106" y="251"/>
                  </a:cubicBezTo>
                  <a:cubicBezTo>
                    <a:pt x="107" y="259"/>
                    <a:pt x="108" y="267"/>
                    <a:pt x="111" y="274"/>
                  </a:cubicBezTo>
                  <a:cubicBezTo>
                    <a:pt x="94" y="270"/>
                    <a:pt x="68" y="264"/>
                    <a:pt x="59" y="249"/>
                  </a:cubicBezTo>
                  <a:cubicBezTo>
                    <a:pt x="52" y="236"/>
                    <a:pt x="55" y="209"/>
                    <a:pt x="55" y="194"/>
                  </a:cubicBezTo>
                  <a:cubicBezTo>
                    <a:pt x="54" y="162"/>
                    <a:pt x="64" y="111"/>
                    <a:pt x="48" y="81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7"/>
            <p:cNvSpPr/>
            <p:nvPr/>
          </p:nvSpPr>
          <p:spPr bwMode="auto">
            <a:xfrm>
              <a:off x="1063" y="272"/>
              <a:ext cx="124" cy="188"/>
            </a:xfrm>
            <a:custGeom>
              <a:avLst/>
              <a:gdLst>
                <a:gd name="T0" fmla="*/ 54 w 172"/>
                <a:gd name="T1" fmla="*/ 107 h 262"/>
                <a:gd name="T2" fmla="*/ 22 w 172"/>
                <a:gd name="T3" fmla="*/ 74 h 262"/>
                <a:gd name="T4" fmla="*/ 1 w 172"/>
                <a:gd name="T5" fmla="*/ 42 h 262"/>
                <a:gd name="T6" fmla="*/ 53 w 172"/>
                <a:gd name="T7" fmla="*/ 36 h 262"/>
                <a:gd name="T8" fmla="*/ 139 w 172"/>
                <a:gd name="T9" fmla="*/ 176 h 262"/>
                <a:gd name="T10" fmla="*/ 170 w 172"/>
                <a:gd name="T11" fmla="*/ 212 h 262"/>
                <a:gd name="T12" fmla="*/ 141 w 172"/>
                <a:gd name="T13" fmla="*/ 262 h 262"/>
                <a:gd name="T14" fmla="*/ 99 w 172"/>
                <a:gd name="T15" fmla="*/ 181 h 262"/>
                <a:gd name="T16" fmla="*/ 47 w 172"/>
                <a:gd name="T17" fmla="*/ 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2" h="262">
                  <a:moveTo>
                    <a:pt x="54" y="107"/>
                  </a:moveTo>
                  <a:cubicBezTo>
                    <a:pt x="42" y="100"/>
                    <a:pt x="35" y="83"/>
                    <a:pt x="22" y="74"/>
                  </a:cubicBezTo>
                  <a:cubicBezTo>
                    <a:pt x="9" y="66"/>
                    <a:pt x="0" y="59"/>
                    <a:pt x="1" y="42"/>
                  </a:cubicBezTo>
                  <a:cubicBezTo>
                    <a:pt x="2" y="0"/>
                    <a:pt x="42" y="0"/>
                    <a:pt x="53" y="36"/>
                  </a:cubicBezTo>
                  <a:cubicBezTo>
                    <a:pt x="69" y="89"/>
                    <a:pt x="103" y="134"/>
                    <a:pt x="139" y="176"/>
                  </a:cubicBezTo>
                  <a:cubicBezTo>
                    <a:pt x="146" y="185"/>
                    <a:pt x="169" y="201"/>
                    <a:pt x="170" y="212"/>
                  </a:cubicBezTo>
                  <a:cubicBezTo>
                    <a:pt x="172" y="223"/>
                    <a:pt x="149" y="252"/>
                    <a:pt x="141" y="262"/>
                  </a:cubicBezTo>
                  <a:cubicBezTo>
                    <a:pt x="121" y="245"/>
                    <a:pt x="112" y="204"/>
                    <a:pt x="99" y="181"/>
                  </a:cubicBezTo>
                  <a:cubicBezTo>
                    <a:pt x="83" y="152"/>
                    <a:pt x="64" y="124"/>
                    <a:pt x="47" y="96"/>
                  </a:cubicBezTo>
                </a:path>
              </a:pathLst>
            </a:custGeom>
            <a:solidFill>
              <a:srgbClr val="F9C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8"/>
            <p:cNvSpPr/>
            <p:nvPr/>
          </p:nvSpPr>
          <p:spPr bwMode="auto">
            <a:xfrm>
              <a:off x="1043" y="274"/>
              <a:ext cx="67" cy="67"/>
            </a:xfrm>
            <a:custGeom>
              <a:avLst/>
              <a:gdLst>
                <a:gd name="T0" fmla="*/ 74 w 94"/>
                <a:gd name="T1" fmla="*/ 93 h 93"/>
                <a:gd name="T2" fmla="*/ 40 w 94"/>
                <a:gd name="T3" fmla="*/ 15 h 93"/>
                <a:gd name="T4" fmla="*/ 85 w 94"/>
                <a:gd name="T5" fmla="*/ 25 h 93"/>
                <a:gd name="T6" fmla="*/ 90 w 94"/>
                <a:gd name="T7" fmla="*/ 7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93">
                  <a:moveTo>
                    <a:pt x="74" y="93"/>
                  </a:moveTo>
                  <a:cubicBezTo>
                    <a:pt x="52" y="75"/>
                    <a:pt x="0" y="48"/>
                    <a:pt x="40" y="15"/>
                  </a:cubicBezTo>
                  <a:cubicBezTo>
                    <a:pt x="57" y="0"/>
                    <a:pt x="76" y="8"/>
                    <a:pt x="85" y="25"/>
                  </a:cubicBezTo>
                  <a:cubicBezTo>
                    <a:pt x="94" y="41"/>
                    <a:pt x="89" y="56"/>
                    <a:pt x="90" y="73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9"/>
            <p:cNvSpPr/>
            <p:nvPr/>
          </p:nvSpPr>
          <p:spPr bwMode="auto">
            <a:xfrm>
              <a:off x="1276" y="187"/>
              <a:ext cx="51" cy="71"/>
            </a:xfrm>
            <a:custGeom>
              <a:avLst/>
              <a:gdLst>
                <a:gd name="T0" fmla="*/ 36 w 71"/>
                <a:gd name="T1" fmla="*/ 98 h 98"/>
                <a:gd name="T2" fmla="*/ 11 w 71"/>
                <a:gd name="T3" fmla="*/ 29 h 98"/>
                <a:gd name="T4" fmla="*/ 69 w 71"/>
                <a:gd name="T5" fmla="*/ 37 h 98"/>
                <a:gd name="T6" fmla="*/ 58 w 71"/>
                <a:gd name="T7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98">
                  <a:moveTo>
                    <a:pt x="36" y="98"/>
                  </a:moveTo>
                  <a:cubicBezTo>
                    <a:pt x="32" y="79"/>
                    <a:pt x="0" y="50"/>
                    <a:pt x="11" y="29"/>
                  </a:cubicBezTo>
                  <a:cubicBezTo>
                    <a:pt x="27" y="0"/>
                    <a:pt x="56" y="21"/>
                    <a:pt x="69" y="37"/>
                  </a:cubicBezTo>
                  <a:cubicBezTo>
                    <a:pt x="71" y="58"/>
                    <a:pt x="57" y="77"/>
                    <a:pt x="58" y="97"/>
                  </a:cubicBezTo>
                </a:path>
              </a:pathLst>
            </a:custGeom>
            <a:solidFill>
              <a:srgbClr val="A871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20"/>
            <p:cNvSpPr/>
            <p:nvPr/>
          </p:nvSpPr>
          <p:spPr bwMode="auto">
            <a:xfrm>
              <a:off x="1267" y="765"/>
              <a:ext cx="436" cy="299"/>
            </a:xfrm>
            <a:custGeom>
              <a:avLst/>
              <a:gdLst>
                <a:gd name="T0" fmla="*/ 0 w 605"/>
                <a:gd name="T1" fmla="*/ 266 h 416"/>
                <a:gd name="T2" fmla="*/ 335 w 605"/>
                <a:gd name="T3" fmla="*/ 55 h 416"/>
                <a:gd name="T4" fmla="*/ 569 w 605"/>
                <a:gd name="T5" fmla="*/ 96 h 416"/>
                <a:gd name="T6" fmla="*/ 289 w 605"/>
                <a:gd name="T7" fmla="*/ 412 h 416"/>
                <a:gd name="T8" fmla="*/ 9 w 605"/>
                <a:gd name="T9" fmla="*/ 28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416">
                  <a:moveTo>
                    <a:pt x="0" y="266"/>
                  </a:moveTo>
                  <a:cubicBezTo>
                    <a:pt x="81" y="139"/>
                    <a:pt x="189" y="85"/>
                    <a:pt x="335" y="55"/>
                  </a:cubicBezTo>
                  <a:cubicBezTo>
                    <a:pt x="411" y="39"/>
                    <a:pt x="549" y="0"/>
                    <a:pt x="569" y="96"/>
                  </a:cubicBezTo>
                  <a:cubicBezTo>
                    <a:pt x="605" y="276"/>
                    <a:pt x="466" y="403"/>
                    <a:pt x="289" y="412"/>
                  </a:cubicBezTo>
                  <a:cubicBezTo>
                    <a:pt x="191" y="416"/>
                    <a:pt x="73" y="355"/>
                    <a:pt x="9" y="2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21"/>
            <p:cNvSpPr/>
            <p:nvPr/>
          </p:nvSpPr>
          <p:spPr bwMode="auto">
            <a:xfrm>
              <a:off x="1503" y="520"/>
              <a:ext cx="195" cy="477"/>
            </a:xfrm>
            <a:custGeom>
              <a:avLst/>
              <a:gdLst>
                <a:gd name="T0" fmla="*/ 4 w 270"/>
                <a:gd name="T1" fmla="*/ 0 h 664"/>
                <a:gd name="T2" fmla="*/ 0 w 270"/>
                <a:gd name="T3" fmla="*/ 4 h 664"/>
                <a:gd name="T4" fmla="*/ 35 w 270"/>
                <a:gd name="T5" fmla="*/ 73 h 664"/>
                <a:gd name="T6" fmla="*/ 57 w 270"/>
                <a:gd name="T7" fmla="*/ 104 h 664"/>
                <a:gd name="T8" fmla="*/ 85 w 270"/>
                <a:gd name="T9" fmla="*/ 171 h 664"/>
                <a:gd name="T10" fmla="*/ 104 w 270"/>
                <a:gd name="T11" fmla="*/ 217 h 664"/>
                <a:gd name="T12" fmla="*/ 135 w 270"/>
                <a:gd name="T13" fmla="*/ 275 h 664"/>
                <a:gd name="T14" fmla="*/ 161 w 270"/>
                <a:gd name="T15" fmla="*/ 321 h 664"/>
                <a:gd name="T16" fmla="*/ 195 w 270"/>
                <a:gd name="T17" fmla="*/ 371 h 664"/>
                <a:gd name="T18" fmla="*/ 229 w 270"/>
                <a:gd name="T19" fmla="*/ 420 h 664"/>
                <a:gd name="T20" fmla="*/ 175 w 270"/>
                <a:gd name="T21" fmla="*/ 662 h 664"/>
                <a:gd name="T22" fmla="*/ 175 w 270"/>
                <a:gd name="T23" fmla="*/ 662 h 664"/>
                <a:gd name="T24" fmla="*/ 180 w 270"/>
                <a:gd name="T25" fmla="*/ 663 h 664"/>
                <a:gd name="T26" fmla="*/ 236 w 270"/>
                <a:gd name="T27" fmla="*/ 417 h 664"/>
                <a:gd name="T28" fmla="*/ 202 w 270"/>
                <a:gd name="T29" fmla="*/ 366 h 664"/>
                <a:gd name="T30" fmla="*/ 168 w 270"/>
                <a:gd name="T31" fmla="*/ 318 h 664"/>
                <a:gd name="T32" fmla="*/ 142 w 270"/>
                <a:gd name="T33" fmla="*/ 271 h 664"/>
                <a:gd name="T34" fmla="*/ 111 w 270"/>
                <a:gd name="T35" fmla="*/ 214 h 664"/>
                <a:gd name="T36" fmla="*/ 93 w 270"/>
                <a:gd name="T37" fmla="*/ 168 h 664"/>
                <a:gd name="T38" fmla="*/ 64 w 270"/>
                <a:gd name="T39" fmla="*/ 100 h 664"/>
                <a:gd name="T40" fmla="*/ 42 w 270"/>
                <a:gd name="T41" fmla="*/ 68 h 664"/>
                <a:gd name="T42" fmla="*/ 8 w 270"/>
                <a:gd name="T43" fmla="*/ 4 h 664"/>
                <a:gd name="T44" fmla="*/ 4 w 270"/>
                <a:gd name="T45" fmla="*/ 0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70" h="664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1" y="28"/>
                    <a:pt x="19" y="50"/>
                    <a:pt x="35" y="73"/>
                  </a:cubicBezTo>
                  <a:cubicBezTo>
                    <a:pt x="44" y="84"/>
                    <a:pt x="52" y="94"/>
                    <a:pt x="57" y="104"/>
                  </a:cubicBezTo>
                  <a:cubicBezTo>
                    <a:pt x="69" y="127"/>
                    <a:pt x="77" y="148"/>
                    <a:pt x="85" y="171"/>
                  </a:cubicBezTo>
                  <a:cubicBezTo>
                    <a:pt x="104" y="217"/>
                    <a:pt x="104" y="217"/>
                    <a:pt x="104" y="217"/>
                  </a:cubicBezTo>
                  <a:cubicBezTo>
                    <a:pt x="112" y="237"/>
                    <a:pt x="124" y="256"/>
                    <a:pt x="135" y="275"/>
                  </a:cubicBezTo>
                  <a:cubicBezTo>
                    <a:pt x="144" y="290"/>
                    <a:pt x="153" y="305"/>
                    <a:pt x="161" y="321"/>
                  </a:cubicBezTo>
                  <a:cubicBezTo>
                    <a:pt x="170" y="339"/>
                    <a:pt x="183" y="355"/>
                    <a:pt x="195" y="371"/>
                  </a:cubicBezTo>
                  <a:cubicBezTo>
                    <a:pt x="208" y="387"/>
                    <a:pt x="220" y="402"/>
                    <a:pt x="229" y="420"/>
                  </a:cubicBezTo>
                  <a:cubicBezTo>
                    <a:pt x="262" y="490"/>
                    <a:pt x="244" y="617"/>
                    <a:pt x="175" y="662"/>
                  </a:cubicBezTo>
                  <a:cubicBezTo>
                    <a:pt x="173" y="663"/>
                    <a:pt x="174" y="660"/>
                    <a:pt x="175" y="662"/>
                  </a:cubicBezTo>
                  <a:cubicBezTo>
                    <a:pt x="176" y="664"/>
                    <a:pt x="178" y="664"/>
                    <a:pt x="180" y="663"/>
                  </a:cubicBezTo>
                  <a:cubicBezTo>
                    <a:pt x="253" y="616"/>
                    <a:pt x="270" y="490"/>
                    <a:pt x="236" y="417"/>
                  </a:cubicBezTo>
                  <a:cubicBezTo>
                    <a:pt x="227" y="398"/>
                    <a:pt x="214" y="382"/>
                    <a:pt x="202" y="366"/>
                  </a:cubicBezTo>
                  <a:cubicBezTo>
                    <a:pt x="189" y="351"/>
                    <a:pt x="177" y="335"/>
                    <a:pt x="168" y="318"/>
                  </a:cubicBezTo>
                  <a:cubicBezTo>
                    <a:pt x="160" y="301"/>
                    <a:pt x="151" y="286"/>
                    <a:pt x="142" y="271"/>
                  </a:cubicBezTo>
                  <a:cubicBezTo>
                    <a:pt x="131" y="252"/>
                    <a:pt x="120" y="233"/>
                    <a:pt x="111" y="214"/>
                  </a:cubicBezTo>
                  <a:cubicBezTo>
                    <a:pt x="93" y="168"/>
                    <a:pt x="93" y="168"/>
                    <a:pt x="93" y="168"/>
                  </a:cubicBezTo>
                  <a:cubicBezTo>
                    <a:pt x="85" y="146"/>
                    <a:pt x="76" y="123"/>
                    <a:pt x="64" y="100"/>
                  </a:cubicBezTo>
                  <a:cubicBezTo>
                    <a:pt x="59" y="90"/>
                    <a:pt x="50" y="79"/>
                    <a:pt x="42" y="68"/>
                  </a:cubicBezTo>
                  <a:cubicBezTo>
                    <a:pt x="26" y="47"/>
                    <a:pt x="9" y="25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22"/>
            <p:cNvSpPr/>
            <p:nvPr/>
          </p:nvSpPr>
          <p:spPr bwMode="auto">
            <a:xfrm>
              <a:off x="928" y="367"/>
              <a:ext cx="742" cy="674"/>
            </a:xfrm>
            <a:custGeom>
              <a:avLst/>
              <a:gdLst>
                <a:gd name="T0" fmla="*/ 608 w 1030"/>
                <a:gd name="T1" fmla="*/ 932 h 939"/>
                <a:gd name="T2" fmla="*/ 493 w 1030"/>
                <a:gd name="T3" fmla="*/ 841 h 939"/>
                <a:gd name="T4" fmla="*/ 452 w 1030"/>
                <a:gd name="T5" fmla="*/ 787 h 939"/>
                <a:gd name="T6" fmla="*/ 348 w 1030"/>
                <a:gd name="T7" fmla="*/ 630 h 939"/>
                <a:gd name="T8" fmla="*/ 295 w 1030"/>
                <a:gd name="T9" fmla="*/ 480 h 939"/>
                <a:gd name="T10" fmla="*/ 287 w 1030"/>
                <a:gd name="T11" fmla="*/ 433 h 939"/>
                <a:gd name="T12" fmla="*/ 265 w 1030"/>
                <a:gd name="T13" fmla="*/ 345 h 939"/>
                <a:gd name="T14" fmla="*/ 262 w 1030"/>
                <a:gd name="T15" fmla="*/ 343 h 939"/>
                <a:gd name="T16" fmla="*/ 259 w 1030"/>
                <a:gd name="T17" fmla="*/ 344 h 939"/>
                <a:gd name="T18" fmla="*/ 232 w 1030"/>
                <a:gd name="T19" fmla="*/ 362 h 939"/>
                <a:gd name="T20" fmla="*/ 140 w 1030"/>
                <a:gd name="T21" fmla="*/ 403 h 939"/>
                <a:gd name="T22" fmla="*/ 18 w 1030"/>
                <a:gd name="T23" fmla="*/ 349 h 939"/>
                <a:gd name="T24" fmla="*/ 121 w 1030"/>
                <a:gd name="T25" fmla="*/ 265 h 939"/>
                <a:gd name="T26" fmla="*/ 136 w 1030"/>
                <a:gd name="T27" fmla="*/ 260 h 939"/>
                <a:gd name="T28" fmla="*/ 258 w 1030"/>
                <a:gd name="T29" fmla="*/ 206 h 939"/>
                <a:gd name="T30" fmla="*/ 328 w 1030"/>
                <a:gd name="T31" fmla="*/ 132 h 939"/>
                <a:gd name="T32" fmla="*/ 339 w 1030"/>
                <a:gd name="T33" fmla="*/ 116 h 939"/>
                <a:gd name="T34" fmla="*/ 467 w 1030"/>
                <a:gd name="T35" fmla="*/ 31 h 939"/>
                <a:gd name="T36" fmla="*/ 727 w 1030"/>
                <a:gd name="T37" fmla="*/ 71 h 939"/>
                <a:gd name="T38" fmla="*/ 853 w 1030"/>
                <a:gd name="T39" fmla="*/ 95 h 939"/>
                <a:gd name="T40" fmla="*/ 923 w 1030"/>
                <a:gd name="T41" fmla="*/ 76 h 939"/>
                <a:gd name="T42" fmla="*/ 944 w 1030"/>
                <a:gd name="T43" fmla="*/ 64 h 939"/>
                <a:gd name="T44" fmla="*/ 982 w 1030"/>
                <a:gd name="T45" fmla="*/ 47 h 939"/>
                <a:gd name="T46" fmla="*/ 1005 w 1030"/>
                <a:gd name="T47" fmla="*/ 58 h 939"/>
                <a:gd name="T48" fmla="*/ 1004 w 1030"/>
                <a:gd name="T49" fmla="*/ 147 h 939"/>
                <a:gd name="T50" fmla="*/ 896 w 1030"/>
                <a:gd name="T51" fmla="*/ 226 h 939"/>
                <a:gd name="T52" fmla="*/ 812 w 1030"/>
                <a:gd name="T53" fmla="*/ 221 h 939"/>
                <a:gd name="T54" fmla="*/ 806 w 1030"/>
                <a:gd name="T55" fmla="*/ 222 h 939"/>
                <a:gd name="T56" fmla="*/ 807 w 1030"/>
                <a:gd name="T57" fmla="*/ 228 h 939"/>
                <a:gd name="T58" fmla="*/ 897 w 1030"/>
                <a:gd name="T59" fmla="*/ 234 h 939"/>
                <a:gd name="T60" fmla="*/ 1011 w 1030"/>
                <a:gd name="T61" fmla="*/ 151 h 939"/>
                <a:gd name="T62" fmla="*/ 1012 w 1030"/>
                <a:gd name="T63" fmla="*/ 53 h 939"/>
                <a:gd name="T64" fmla="*/ 981 w 1030"/>
                <a:gd name="T65" fmla="*/ 39 h 939"/>
                <a:gd name="T66" fmla="*/ 940 w 1030"/>
                <a:gd name="T67" fmla="*/ 57 h 939"/>
                <a:gd name="T68" fmla="*/ 920 w 1030"/>
                <a:gd name="T69" fmla="*/ 68 h 939"/>
                <a:gd name="T70" fmla="*/ 852 w 1030"/>
                <a:gd name="T71" fmla="*/ 87 h 939"/>
                <a:gd name="T72" fmla="*/ 731 w 1030"/>
                <a:gd name="T73" fmla="*/ 64 h 939"/>
                <a:gd name="T74" fmla="*/ 465 w 1030"/>
                <a:gd name="T75" fmla="*/ 23 h 939"/>
                <a:gd name="T76" fmla="*/ 333 w 1030"/>
                <a:gd name="T77" fmla="*/ 112 h 939"/>
                <a:gd name="T78" fmla="*/ 321 w 1030"/>
                <a:gd name="T79" fmla="*/ 128 h 939"/>
                <a:gd name="T80" fmla="*/ 254 w 1030"/>
                <a:gd name="T81" fmla="*/ 199 h 939"/>
                <a:gd name="T82" fmla="*/ 134 w 1030"/>
                <a:gd name="T83" fmla="*/ 253 h 939"/>
                <a:gd name="T84" fmla="*/ 119 w 1030"/>
                <a:gd name="T85" fmla="*/ 257 h 939"/>
                <a:gd name="T86" fmla="*/ 10 w 1030"/>
                <a:gd name="T87" fmla="*/ 350 h 939"/>
                <a:gd name="T88" fmla="*/ 141 w 1030"/>
                <a:gd name="T89" fmla="*/ 411 h 939"/>
                <a:gd name="T90" fmla="*/ 237 w 1030"/>
                <a:gd name="T91" fmla="*/ 369 h 939"/>
                <a:gd name="T92" fmla="*/ 259 w 1030"/>
                <a:gd name="T93" fmla="*/ 353 h 939"/>
                <a:gd name="T94" fmla="*/ 279 w 1030"/>
                <a:gd name="T95" fmla="*/ 435 h 939"/>
                <a:gd name="T96" fmla="*/ 287 w 1030"/>
                <a:gd name="T97" fmla="*/ 482 h 939"/>
                <a:gd name="T98" fmla="*/ 340 w 1030"/>
                <a:gd name="T99" fmla="*/ 633 h 939"/>
                <a:gd name="T100" fmla="*/ 446 w 1030"/>
                <a:gd name="T101" fmla="*/ 792 h 939"/>
                <a:gd name="T102" fmla="*/ 487 w 1030"/>
                <a:gd name="T103" fmla="*/ 845 h 939"/>
                <a:gd name="T104" fmla="*/ 603 w 1030"/>
                <a:gd name="T105" fmla="*/ 939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30" h="939">
                  <a:moveTo>
                    <a:pt x="608" y="932"/>
                  </a:moveTo>
                  <a:cubicBezTo>
                    <a:pt x="563" y="913"/>
                    <a:pt x="520" y="877"/>
                    <a:pt x="493" y="841"/>
                  </a:cubicBezTo>
                  <a:cubicBezTo>
                    <a:pt x="452" y="787"/>
                    <a:pt x="452" y="787"/>
                    <a:pt x="452" y="787"/>
                  </a:cubicBezTo>
                  <a:cubicBezTo>
                    <a:pt x="413" y="736"/>
                    <a:pt x="376" y="688"/>
                    <a:pt x="348" y="630"/>
                  </a:cubicBezTo>
                  <a:cubicBezTo>
                    <a:pt x="325" y="583"/>
                    <a:pt x="308" y="533"/>
                    <a:pt x="295" y="480"/>
                  </a:cubicBezTo>
                  <a:cubicBezTo>
                    <a:pt x="292" y="465"/>
                    <a:pt x="289" y="450"/>
                    <a:pt x="287" y="433"/>
                  </a:cubicBezTo>
                  <a:cubicBezTo>
                    <a:pt x="282" y="402"/>
                    <a:pt x="278" y="370"/>
                    <a:pt x="265" y="345"/>
                  </a:cubicBezTo>
                  <a:cubicBezTo>
                    <a:pt x="264" y="344"/>
                    <a:pt x="263" y="343"/>
                    <a:pt x="262" y="343"/>
                  </a:cubicBezTo>
                  <a:cubicBezTo>
                    <a:pt x="261" y="343"/>
                    <a:pt x="260" y="343"/>
                    <a:pt x="259" y="344"/>
                  </a:cubicBezTo>
                  <a:cubicBezTo>
                    <a:pt x="232" y="362"/>
                    <a:pt x="232" y="362"/>
                    <a:pt x="232" y="362"/>
                  </a:cubicBezTo>
                  <a:cubicBezTo>
                    <a:pt x="204" y="382"/>
                    <a:pt x="179" y="400"/>
                    <a:pt x="140" y="403"/>
                  </a:cubicBezTo>
                  <a:cubicBezTo>
                    <a:pt x="102" y="406"/>
                    <a:pt x="25" y="390"/>
                    <a:pt x="18" y="349"/>
                  </a:cubicBezTo>
                  <a:cubicBezTo>
                    <a:pt x="10" y="301"/>
                    <a:pt x="79" y="278"/>
                    <a:pt x="121" y="265"/>
                  </a:cubicBezTo>
                  <a:cubicBezTo>
                    <a:pt x="136" y="260"/>
                    <a:pt x="136" y="260"/>
                    <a:pt x="136" y="260"/>
                  </a:cubicBezTo>
                  <a:cubicBezTo>
                    <a:pt x="183" y="244"/>
                    <a:pt x="224" y="226"/>
                    <a:pt x="258" y="206"/>
                  </a:cubicBezTo>
                  <a:cubicBezTo>
                    <a:pt x="290" y="188"/>
                    <a:pt x="309" y="161"/>
                    <a:pt x="328" y="132"/>
                  </a:cubicBezTo>
                  <a:cubicBezTo>
                    <a:pt x="339" y="116"/>
                    <a:pt x="339" y="116"/>
                    <a:pt x="339" y="116"/>
                  </a:cubicBezTo>
                  <a:cubicBezTo>
                    <a:pt x="369" y="74"/>
                    <a:pt x="414" y="44"/>
                    <a:pt x="467" y="31"/>
                  </a:cubicBezTo>
                  <a:cubicBezTo>
                    <a:pt x="558" y="8"/>
                    <a:pt x="640" y="21"/>
                    <a:pt x="727" y="71"/>
                  </a:cubicBezTo>
                  <a:cubicBezTo>
                    <a:pt x="766" y="94"/>
                    <a:pt x="806" y="101"/>
                    <a:pt x="853" y="95"/>
                  </a:cubicBezTo>
                  <a:cubicBezTo>
                    <a:pt x="876" y="92"/>
                    <a:pt x="899" y="86"/>
                    <a:pt x="923" y="76"/>
                  </a:cubicBezTo>
                  <a:cubicBezTo>
                    <a:pt x="944" y="64"/>
                    <a:pt x="944" y="64"/>
                    <a:pt x="944" y="64"/>
                  </a:cubicBezTo>
                  <a:cubicBezTo>
                    <a:pt x="957" y="56"/>
                    <a:pt x="971" y="48"/>
                    <a:pt x="982" y="47"/>
                  </a:cubicBezTo>
                  <a:cubicBezTo>
                    <a:pt x="992" y="47"/>
                    <a:pt x="1000" y="50"/>
                    <a:pt x="1005" y="58"/>
                  </a:cubicBezTo>
                  <a:cubicBezTo>
                    <a:pt x="1020" y="79"/>
                    <a:pt x="1012" y="127"/>
                    <a:pt x="1004" y="147"/>
                  </a:cubicBezTo>
                  <a:cubicBezTo>
                    <a:pt x="986" y="190"/>
                    <a:pt x="951" y="215"/>
                    <a:pt x="896" y="226"/>
                  </a:cubicBezTo>
                  <a:cubicBezTo>
                    <a:pt x="867" y="231"/>
                    <a:pt x="830" y="233"/>
                    <a:pt x="812" y="221"/>
                  </a:cubicBezTo>
                  <a:cubicBezTo>
                    <a:pt x="810" y="220"/>
                    <a:pt x="807" y="220"/>
                    <a:pt x="806" y="222"/>
                  </a:cubicBezTo>
                  <a:cubicBezTo>
                    <a:pt x="805" y="224"/>
                    <a:pt x="805" y="226"/>
                    <a:pt x="807" y="228"/>
                  </a:cubicBezTo>
                  <a:cubicBezTo>
                    <a:pt x="833" y="245"/>
                    <a:pt x="883" y="237"/>
                    <a:pt x="897" y="234"/>
                  </a:cubicBezTo>
                  <a:cubicBezTo>
                    <a:pt x="955" y="222"/>
                    <a:pt x="992" y="195"/>
                    <a:pt x="1011" y="151"/>
                  </a:cubicBezTo>
                  <a:cubicBezTo>
                    <a:pt x="1020" y="130"/>
                    <a:pt x="1030" y="78"/>
                    <a:pt x="1012" y="53"/>
                  </a:cubicBezTo>
                  <a:cubicBezTo>
                    <a:pt x="1005" y="43"/>
                    <a:pt x="995" y="38"/>
                    <a:pt x="981" y="39"/>
                  </a:cubicBezTo>
                  <a:cubicBezTo>
                    <a:pt x="968" y="40"/>
                    <a:pt x="954" y="49"/>
                    <a:pt x="940" y="57"/>
                  </a:cubicBezTo>
                  <a:cubicBezTo>
                    <a:pt x="920" y="68"/>
                    <a:pt x="920" y="68"/>
                    <a:pt x="920" y="68"/>
                  </a:cubicBezTo>
                  <a:cubicBezTo>
                    <a:pt x="897" y="78"/>
                    <a:pt x="875" y="84"/>
                    <a:pt x="852" y="87"/>
                  </a:cubicBezTo>
                  <a:cubicBezTo>
                    <a:pt x="806" y="93"/>
                    <a:pt x="769" y="86"/>
                    <a:pt x="731" y="64"/>
                  </a:cubicBezTo>
                  <a:cubicBezTo>
                    <a:pt x="642" y="13"/>
                    <a:pt x="558" y="0"/>
                    <a:pt x="465" y="23"/>
                  </a:cubicBezTo>
                  <a:cubicBezTo>
                    <a:pt x="411" y="36"/>
                    <a:pt x="364" y="68"/>
                    <a:pt x="333" y="112"/>
                  </a:cubicBezTo>
                  <a:cubicBezTo>
                    <a:pt x="321" y="128"/>
                    <a:pt x="321" y="128"/>
                    <a:pt x="321" y="128"/>
                  </a:cubicBezTo>
                  <a:cubicBezTo>
                    <a:pt x="302" y="155"/>
                    <a:pt x="285" y="182"/>
                    <a:pt x="254" y="199"/>
                  </a:cubicBezTo>
                  <a:cubicBezTo>
                    <a:pt x="220" y="219"/>
                    <a:pt x="180" y="237"/>
                    <a:pt x="134" y="253"/>
                  </a:cubicBezTo>
                  <a:cubicBezTo>
                    <a:pt x="119" y="257"/>
                    <a:pt x="119" y="257"/>
                    <a:pt x="119" y="257"/>
                  </a:cubicBezTo>
                  <a:cubicBezTo>
                    <a:pt x="74" y="271"/>
                    <a:pt x="0" y="295"/>
                    <a:pt x="10" y="350"/>
                  </a:cubicBezTo>
                  <a:cubicBezTo>
                    <a:pt x="18" y="401"/>
                    <a:pt x="106" y="414"/>
                    <a:pt x="141" y="411"/>
                  </a:cubicBezTo>
                  <a:cubicBezTo>
                    <a:pt x="182" y="407"/>
                    <a:pt x="209" y="389"/>
                    <a:pt x="237" y="369"/>
                  </a:cubicBezTo>
                  <a:cubicBezTo>
                    <a:pt x="237" y="369"/>
                    <a:pt x="253" y="357"/>
                    <a:pt x="259" y="353"/>
                  </a:cubicBezTo>
                  <a:cubicBezTo>
                    <a:pt x="270" y="376"/>
                    <a:pt x="275" y="406"/>
                    <a:pt x="279" y="435"/>
                  </a:cubicBezTo>
                  <a:cubicBezTo>
                    <a:pt x="281" y="451"/>
                    <a:pt x="284" y="467"/>
                    <a:pt x="287" y="482"/>
                  </a:cubicBezTo>
                  <a:cubicBezTo>
                    <a:pt x="300" y="535"/>
                    <a:pt x="318" y="586"/>
                    <a:pt x="340" y="633"/>
                  </a:cubicBezTo>
                  <a:cubicBezTo>
                    <a:pt x="369" y="693"/>
                    <a:pt x="408" y="743"/>
                    <a:pt x="446" y="792"/>
                  </a:cubicBezTo>
                  <a:cubicBezTo>
                    <a:pt x="487" y="845"/>
                    <a:pt x="487" y="845"/>
                    <a:pt x="487" y="845"/>
                  </a:cubicBezTo>
                  <a:cubicBezTo>
                    <a:pt x="513" y="881"/>
                    <a:pt x="556" y="919"/>
                    <a:pt x="603" y="939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23"/>
            <p:cNvSpPr/>
            <p:nvPr/>
          </p:nvSpPr>
          <p:spPr bwMode="auto">
            <a:xfrm>
              <a:off x="1363" y="895"/>
              <a:ext cx="246" cy="135"/>
            </a:xfrm>
            <a:custGeom>
              <a:avLst/>
              <a:gdLst>
                <a:gd name="T0" fmla="*/ 338 w 342"/>
                <a:gd name="T1" fmla="*/ 0 h 188"/>
                <a:gd name="T2" fmla="*/ 334 w 342"/>
                <a:gd name="T3" fmla="*/ 4 h 188"/>
                <a:gd name="T4" fmla="*/ 210 w 342"/>
                <a:gd name="T5" fmla="*/ 172 h 188"/>
                <a:gd name="T6" fmla="*/ 92 w 342"/>
                <a:gd name="T7" fmla="*/ 160 h 188"/>
                <a:gd name="T8" fmla="*/ 36 w 342"/>
                <a:gd name="T9" fmla="*/ 116 h 188"/>
                <a:gd name="T10" fmla="*/ 7 w 342"/>
                <a:gd name="T11" fmla="*/ 90 h 188"/>
                <a:gd name="T12" fmla="*/ 1 w 342"/>
                <a:gd name="T13" fmla="*/ 91 h 188"/>
                <a:gd name="T14" fmla="*/ 2 w 342"/>
                <a:gd name="T15" fmla="*/ 96 h 188"/>
                <a:gd name="T16" fmla="*/ 30 w 342"/>
                <a:gd name="T17" fmla="*/ 122 h 188"/>
                <a:gd name="T18" fmla="*/ 88 w 342"/>
                <a:gd name="T19" fmla="*/ 167 h 188"/>
                <a:gd name="T20" fmla="*/ 211 w 342"/>
                <a:gd name="T21" fmla="*/ 180 h 188"/>
                <a:gd name="T22" fmla="*/ 342 w 342"/>
                <a:gd name="T23" fmla="*/ 5 h 188"/>
                <a:gd name="T24" fmla="*/ 338 w 342"/>
                <a:gd name="T2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2" h="188">
                  <a:moveTo>
                    <a:pt x="338" y="0"/>
                  </a:moveTo>
                  <a:cubicBezTo>
                    <a:pt x="336" y="0"/>
                    <a:pt x="334" y="2"/>
                    <a:pt x="334" y="4"/>
                  </a:cubicBezTo>
                  <a:cubicBezTo>
                    <a:pt x="326" y="77"/>
                    <a:pt x="305" y="155"/>
                    <a:pt x="210" y="172"/>
                  </a:cubicBezTo>
                  <a:cubicBezTo>
                    <a:pt x="165" y="180"/>
                    <a:pt x="128" y="176"/>
                    <a:pt x="92" y="160"/>
                  </a:cubicBezTo>
                  <a:cubicBezTo>
                    <a:pt x="70" y="150"/>
                    <a:pt x="53" y="133"/>
                    <a:pt x="36" y="116"/>
                  </a:cubicBezTo>
                  <a:cubicBezTo>
                    <a:pt x="27" y="107"/>
                    <a:pt x="17" y="98"/>
                    <a:pt x="7" y="90"/>
                  </a:cubicBezTo>
                  <a:cubicBezTo>
                    <a:pt x="5" y="88"/>
                    <a:pt x="3" y="89"/>
                    <a:pt x="1" y="91"/>
                  </a:cubicBezTo>
                  <a:cubicBezTo>
                    <a:pt x="0" y="92"/>
                    <a:pt x="0" y="95"/>
                    <a:pt x="2" y="96"/>
                  </a:cubicBezTo>
                  <a:cubicBezTo>
                    <a:pt x="12" y="104"/>
                    <a:pt x="21" y="113"/>
                    <a:pt x="30" y="122"/>
                  </a:cubicBezTo>
                  <a:cubicBezTo>
                    <a:pt x="47" y="139"/>
                    <a:pt x="65" y="156"/>
                    <a:pt x="88" y="167"/>
                  </a:cubicBezTo>
                  <a:cubicBezTo>
                    <a:pt x="126" y="184"/>
                    <a:pt x="164" y="188"/>
                    <a:pt x="211" y="180"/>
                  </a:cubicBezTo>
                  <a:cubicBezTo>
                    <a:pt x="313" y="162"/>
                    <a:pt x="334" y="77"/>
                    <a:pt x="342" y="5"/>
                  </a:cubicBezTo>
                  <a:cubicBezTo>
                    <a:pt x="342" y="3"/>
                    <a:pt x="340" y="1"/>
                    <a:pt x="338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24"/>
            <p:cNvSpPr/>
            <p:nvPr/>
          </p:nvSpPr>
          <p:spPr bwMode="auto">
            <a:xfrm>
              <a:off x="1354" y="950"/>
              <a:ext cx="14" cy="16"/>
            </a:xfrm>
            <a:custGeom>
              <a:avLst/>
              <a:gdLst>
                <a:gd name="T0" fmla="*/ 12 w 19"/>
                <a:gd name="T1" fmla="*/ 2 h 22"/>
                <a:gd name="T2" fmla="*/ 12 w 19"/>
                <a:gd name="T3" fmla="*/ 2 h 22"/>
                <a:gd name="T4" fmla="*/ 11 w 19"/>
                <a:gd name="T5" fmla="*/ 3 h 22"/>
                <a:gd name="T6" fmla="*/ 10 w 19"/>
                <a:gd name="T7" fmla="*/ 1 h 22"/>
                <a:gd name="T8" fmla="*/ 5 w 19"/>
                <a:gd name="T9" fmla="*/ 3 h 22"/>
                <a:gd name="T10" fmla="*/ 2 w 19"/>
                <a:gd name="T11" fmla="*/ 12 h 22"/>
                <a:gd name="T12" fmla="*/ 1 w 19"/>
                <a:gd name="T13" fmla="*/ 15 h 22"/>
                <a:gd name="T14" fmla="*/ 1 w 19"/>
                <a:gd name="T15" fmla="*/ 16 h 22"/>
                <a:gd name="T16" fmla="*/ 1 w 19"/>
                <a:gd name="T17" fmla="*/ 16 h 22"/>
                <a:gd name="T18" fmla="*/ 1 w 19"/>
                <a:gd name="T19" fmla="*/ 17 h 22"/>
                <a:gd name="T20" fmla="*/ 2 w 19"/>
                <a:gd name="T21" fmla="*/ 21 h 22"/>
                <a:gd name="T22" fmla="*/ 8 w 19"/>
                <a:gd name="T23" fmla="*/ 20 h 22"/>
                <a:gd name="T24" fmla="*/ 9 w 19"/>
                <a:gd name="T25" fmla="*/ 18 h 22"/>
                <a:gd name="T26" fmla="*/ 18 w 19"/>
                <a:gd name="T27" fmla="*/ 8 h 22"/>
                <a:gd name="T28" fmla="*/ 18 w 19"/>
                <a:gd name="T29" fmla="*/ 8 h 22"/>
                <a:gd name="T30" fmla="*/ 18 w 19"/>
                <a:gd name="T31" fmla="*/ 6 h 22"/>
                <a:gd name="T32" fmla="*/ 17 w 19"/>
                <a:gd name="T33" fmla="*/ 2 h 22"/>
                <a:gd name="T34" fmla="*/ 12 w 19"/>
                <a:gd name="T35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" h="22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2"/>
                    <a:pt x="11" y="1"/>
                    <a:pt x="10" y="1"/>
                  </a:cubicBezTo>
                  <a:cubicBezTo>
                    <a:pt x="8" y="0"/>
                    <a:pt x="6" y="1"/>
                    <a:pt x="5" y="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5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7"/>
                  </a:cubicBezTo>
                  <a:cubicBezTo>
                    <a:pt x="0" y="18"/>
                    <a:pt x="1" y="20"/>
                    <a:pt x="2" y="21"/>
                  </a:cubicBezTo>
                  <a:cubicBezTo>
                    <a:pt x="4" y="22"/>
                    <a:pt x="7" y="22"/>
                    <a:pt x="8" y="20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5"/>
                    <a:pt x="18" y="3"/>
                    <a:pt x="17" y="2"/>
                  </a:cubicBezTo>
                  <a:cubicBezTo>
                    <a:pt x="16" y="1"/>
                    <a:pt x="13" y="1"/>
                    <a:pt x="1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25"/>
            <p:cNvSpPr/>
            <p:nvPr/>
          </p:nvSpPr>
          <p:spPr bwMode="auto">
            <a:xfrm>
              <a:off x="1492" y="945"/>
              <a:ext cx="38" cy="74"/>
            </a:xfrm>
            <a:custGeom>
              <a:avLst/>
              <a:gdLst>
                <a:gd name="T0" fmla="*/ 3 w 53"/>
                <a:gd name="T1" fmla="*/ 1 h 103"/>
                <a:gd name="T2" fmla="*/ 1 w 53"/>
                <a:gd name="T3" fmla="*/ 6 h 103"/>
                <a:gd name="T4" fmla="*/ 13 w 53"/>
                <a:gd name="T5" fmla="*/ 28 h 103"/>
                <a:gd name="T6" fmla="*/ 45 w 53"/>
                <a:gd name="T7" fmla="*/ 99 h 103"/>
                <a:gd name="T8" fmla="*/ 50 w 53"/>
                <a:gd name="T9" fmla="*/ 102 h 103"/>
                <a:gd name="T10" fmla="*/ 53 w 53"/>
                <a:gd name="T11" fmla="*/ 97 h 103"/>
                <a:gd name="T12" fmla="*/ 20 w 53"/>
                <a:gd name="T13" fmla="*/ 25 h 103"/>
                <a:gd name="T14" fmla="*/ 9 w 53"/>
                <a:gd name="T15" fmla="*/ 2 h 103"/>
                <a:gd name="T16" fmla="*/ 3 w 53"/>
                <a:gd name="T17" fmla="*/ 1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3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25" y="53"/>
                    <a:pt x="40" y="81"/>
                    <a:pt x="45" y="99"/>
                  </a:cubicBezTo>
                  <a:cubicBezTo>
                    <a:pt x="45" y="101"/>
                    <a:pt x="48" y="103"/>
                    <a:pt x="50" y="102"/>
                  </a:cubicBezTo>
                  <a:cubicBezTo>
                    <a:pt x="52" y="101"/>
                    <a:pt x="53" y="99"/>
                    <a:pt x="53" y="97"/>
                  </a:cubicBezTo>
                  <a:cubicBezTo>
                    <a:pt x="47" y="78"/>
                    <a:pt x="33" y="50"/>
                    <a:pt x="20" y="25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0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26"/>
            <p:cNvSpPr/>
            <p:nvPr/>
          </p:nvSpPr>
          <p:spPr bwMode="auto">
            <a:xfrm>
              <a:off x="1454" y="908"/>
              <a:ext cx="65" cy="42"/>
            </a:xfrm>
            <a:custGeom>
              <a:avLst/>
              <a:gdLst>
                <a:gd name="T0" fmla="*/ 56 w 90"/>
                <a:gd name="T1" fmla="*/ 58 h 58"/>
                <a:gd name="T2" fmla="*/ 0 w 90"/>
                <a:gd name="T3" fmla="*/ 33 h 58"/>
                <a:gd name="T4" fmla="*/ 81 w 90"/>
                <a:gd name="T5" fmla="*/ 0 h 58"/>
                <a:gd name="T6" fmla="*/ 54 w 90"/>
                <a:gd name="T7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58">
                  <a:moveTo>
                    <a:pt x="56" y="58"/>
                  </a:moveTo>
                  <a:cubicBezTo>
                    <a:pt x="39" y="48"/>
                    <a:pt x="14" y="46"/>
                    <a:pt x="0" y="33"/>
                  </a:cubicBezTo>
                  <a:cubicBezTo>
                    <a:pt x="25" y="21"/>
                    <a:pt x="54" y="11"/>
                    <a:pt x="81" y="0"/>
                  </a:cubicBezTo>
                  <a:cubicBezTo>
                    <a:pt x="90" y="17"/>
                    <a:pt x="66" y="45"/>
                    <a:pt x="54" y="57"/>
                  </a:cubicBezTo>
                </a:path>
              </a:pathLst>
            </a:custGeom>
            <a:solidFill>
              <a:srgbClr val="9373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27"/>
            <p:cNvSpPr>
              <a:spLocks noEditPoints="1"/>
            </p:cNvSpPr>
            <p:nvPr/>
          </p:nvSpPr>
          <p:spPr bwMode="auto">
            <a:xfrm>
              <a:off x="1451" y="905"/>
              <a:ext cx="67" cy="48"/>
            </a:xfrm>
            <a:custGeom>
              <a:avLst/>
              <a:gdLst>
                <a:gd name="T0" fmla="*/ 84 w 93"/>
                <a:gd name="T1" fmla="*/ 1 h 67"/>
                <a:gd name="T2" fmla="*/ 61 w 93"/>
                <a:gd name="T3" fmla="*/ 10 h 67"/>
                <a:gd name="T4" fmla="*/ 3 w 93"/>
                <a:gd name="T5" fmla="*/ 35 h 67"/>
                <a:gd name="T6" fmla="*/ 1 w 93"/>
                <a:gd name="T7" fmla="*/ 38 h 67"/>
                <a:gd name="T8" fmla="*/ 2 w 93"/>
                <a:gd name="T9" fmla="*/ 41 h 67"/>
                <a:gd name="T10" fmla="*/ 36 w 93"/>
                <a:gd name="T11" fmla="*/ 57 h 67"/>
                <a:gd name="T12" fmla="*/ 56 w 93"/>
                <a:gd name="T13" fmla="*/ 65 h 67"/>
                <a:gd name="T14" fmla="*/ 58 w 93"/>
                <a:gd name="T15" fmla="*/ 66 h 67"/>
                <a:gd name="T16" fmla="*/ 59 w 93"/>
                <a:gd name="T17" fmla="*/ 66 h 67"/>
                <a:gd name="T18" fmla="*/ 65 w 93"/>
                <a:gd name="T19" fmla="*/ 65 h 67"/>
                <a:gd name="T20" fmla="*/ 65 w 93"/>
                <a:gd name="T21" fmla="*/ 64 h 67"/>
                <a:gd name="T22" fmla="*/ 65 w 93"/>
                <a:gd name="T23" fmla="*/ 61 h 67"/>
                <a:gd name="T24" fmla="*/ 90 w 93"/>
                <a:gd name="T25" fmla="*/ 24 h 67"/>
                <a:gd name="T26" fmla="*/ 89 w 93"/>
                <a:gd name="T27" fmla="*/ 3 h 67"/>
                <a:gd name="T28" fmla="*/ 84 w 93"/>
                <a:gd name="T29" fmla="*/ 1 h 67"/>
                <a:gd name="T30" fmla="*/ 64 w 93"/>
                <a:gd name="T31" fmla="*/ 18 h 67"/>
                <a:gd name="T32" fmla="*/ 83 w 93"/>
                <a:gd name="T33" fmla="*/ 10 h 67"/>
                <a:gd name="T34" fmla="*/ 82 w 93"/>
                <a:gd name="T35" fmla="*/ 21 h 67"/>
                <a:gd name="T36" fmla="*/ 58 w 93"/>
                <a:gd name="T37" fmla="*/ 57 h 67"/>
                <a:gd name="T38" fmla="*/ 38 w 93"/>
                <a:gd name="T39" fmla="*/ 49 h 67"/>
                <a:gd name="T40" fmla="*/ 13 w 93"/>
                <a:gd name="T41" fmla="*/ 39 h 67"/>
                <a:gd name="T42" fmla="*/ 64 w 93"/>
                <a:gd name="T43" fmla="*/ 1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67">
                  <a:moveTo>
                    <a:pt x="84" y="1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42" y="18"/>
                    <a:pt x="21" y="26"/>
                    <a:pt x="3" y="35"/>
                  </a:cubicBezTo>
                  <a:cubicBezTo>
                    <a:pt x="2" y="35"/>
                    <a:pt x="1" y="36"/>
                    <a:pt x="1" y="38"/>
                  </a:cubicBezTo>
                  <a:cubicBezTo>
                    <a:pt x="0" y="39"/>
                    <a:pt x="1" y="40"/>
                    <a:pt x="2" y="41"/>
                  </a:cubicBezTo>
                  <a:cubicBezTo>
                    <a:pt x="11" y="49"/>
                    <a:pt x="24" y="53"/>
                    <a:pt x="36" y="57"/>
                  </a:cubicBezTo>
                  <a:cubicBezTo>
                    <a:pt x="43" y="60"/>
                    <a:pt x="50" y="62"/>
                    <a:pt x="56" y="65"/>
                  </a:cubicBezTo>
                  <a:cubicBezTo>
                    <a:pt x="57" y="66"/>
                    <a:pt x="57" y="66"/>
                    <a:pt x="58" y="66"/>
                  </a:cubicBezTo>
                  <a:cubicBezTo>
                    <a:pt x="58" y="66"/>
                    <a:pt x="59" y="66"/>
                    <a:pt x="59" y="66"/>
                  </a:cubicBezTo>
                  <a:cubicBezTo>
                    <a:pt x="61" y="67"/>
                    <a:pt x="64" y="67"/>
                    <a:pt x="65" y="65"/>
                  </a:cubicBezTo>
                  <a:cubicBezTo>
                    <a:pt x="65" y="65"/>
                    <a:pt x="65" y="64"/>
                    <a:pt x="65" y="64"/>
                  </a:cubicBezTo>
                  <a:cubicBezTo>
                    <a:pt x="65" y="63"/>
                    <a:pt x="65" y="62"/>
                    <a:pt x="65" y="61"/>
                  </a:cubicBezTo>
                  <a:cubicBezTo>
                    <a:pt x="73" y="53"/>
                    <a:pt x="85" y="38"/>
                    <a:pt x="90" y="24"/>
                  </a:cubicBezTo>
                  <a:cubicBezTo>
                    <a:pt x="93" y="16"/>
                    <a:pt x="93" y="9"/>
                    <a:pt x="89" y="3"/>
                  </a:cubicBezTo>
                  <a:cubicBezTo>
                    <a:pt x="88" y="1"/>
                    <a:pt x="86" y="0"/>
                    <a:pt x="84" y="1"/>
                  </a:cubicBezTo>
                  <a:close/>
                  <a:moveTo>
                    <a:pt x="64" y="18"/>
                  </a:moveTo>
                  <a:cubicBezTo>
                    <a:pt x="64" y="18"/>
                    <a:pt x="78" y="12"/>
                    <a:pt x="83" y="10"/>
                  </a:cubicBezTo>
                  <a:cubicBezTo>
                    <a:pt x="84" y="13"/>
                    <a:pt x="84" y="16"/>
                    <a:pt x="82" y="21"/>
                  </a:cubicBezTo>
                  <a:cubicBezTo>
                    <a:pt x="80" y="29"/>
                    <a:pt x="73" y="41"/>
                    <a:pt x="58" y="57"/>
                  </a:cubicBezTo>
                  <a:cubicBezTo>
                    <a:pt x="51" y="54"/>
                    <a:pt x="45" y="52"/>
                    <a:pt x="38" y="49"/>
                  </a:cubicBezTo>
                  <a:cubicBezTo>
                    <a:pt x="29" y="47"/>
                    <a:pt x="20" y="43"/>
                    <a:pt x="13" y="39"/>
                  </a:cubicBezTo>
                  <a:cubicBezTo>
                    <a:pt x="29" y="31"/>
                    <a:pt x="47" y="24"/>
                    <a:pt x="64" y="18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28"/>
            <p:cNvSpPr/>
            <p:nvPr/>
          </p:nvSpPr>
          <p:spPr bwMode="auto">
            <a:xfrm>
              <a:off x="1198" y="589"/>
              <a:ext cx="43" cy="26"/>
            </a:xfrm>
            <a:custGeom>
              <a:avLst/>
              <a:gdLst>
                <a:gd name="T0" fmla="*/ 20 w 60"/>
                <a:gd name="T1" fmla="*/ 5 h 35"/>
                <a:gd name="T2" fmla="*/ 0 w 60"/>
                <a:gd name="T3" fmla="*/ 31 h 35"/>
                <a:gd name="T4" fmla="*/ 4 w 60"/>
                <a:gd name="T5" fmla="*/ 35 h 35"/>
                <a:gd name="T6" fmla="*/ 8 w 60"/>
                <a:gd name="T7" fmla="*/ 32 h 35"/>
                <a:gd name="T8" fmla="*/ 23 w 60"/>
                <a:gd name="T9" fmla="*/ 12 h 35"/>
                <a:gd name="T10" fmla="*/ 52 w 60"/>
                <a:gd name="T11" fmla="*/ 17 h 35"/>
                <a:gd name="T12" fmla="*/ 58 w 60"/>
                <a:gd name="T13" fmla="*/ 16 h 35"/>
                <a:gd name="T14" fmla="*/ 58 w 60"/>
                <a:gd name="T15" fmla="*/ 11 h 35"/>
                <a:gd name="T16" fmla="*/ 20 w 60"/>
                <a:gd name="T17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35">
                  <a:moveTo>
                    <a:pt x="20" y="5"/>
                  </a:moveTo>
                  <a:cubicBezTo>
                    <a:pt x="9" y="9"/>
                    <a:pt x="1" y="19"/>
                    <a:pt x="0" y="31"/>
                  </a:cubicBezTo>
                  <a:cubicBezTo>
                    <a:pt x="0" y="33"/>
                    <a:pt x="1" y="35"/>
                    <a:pt x="4" y="35"/>
                  </a:cubicBezTo>
                  <a:cubicBezTo>
                    <a:pt x="6" y="35"/>
                    <a:pt x="8" y="34"/>
                    <a:pt x="8" y="32"/>
                  </a:cubicBezTo>
                  <a:cubicBezTo>
                    <a:pt x="9" y="19"/>
                    <a:pt x="18" y="14"/>
                    <a:pt x="23" y="12"/>
                  </a:cubicBezTo>
                  <a:cubicBezTo>
                    <a:pt x="34" y="8"/>
                    <a:pt x="46" y="10"/>
                    <a:pt x="52" y="17"/>
                  </a:cubicBezTo>
                  <a:cubicBezTo>
                    <a:pt x="54" y="18"/>
                    <a:pt x="57" y="18"/>
                    <a:pt x="58" y="16"/>
                  </a:cubicBezTo>
                  <a:cubicBezTo>
                    <a:pt x="60" y="15"/>
                    <a:pt x="60" y="12"/>
                    <a:pt x="58" y="11"/>
                  </a:cubicBezTo>
                  <a:cubicBezTo>
                    <a:pt x="49" y="2"/>
                    <a:pt x="34" y="0"/>
                    <a:pt x="2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29"/>
            <p:cNvSpPr/>
            <p:nvPr/>
          </p:nvSpPr>
          <p:spPr bwMode="auto">
            <a:xfrm>
              <a:off x="1436" y="533"/>
              <a:ext cx="39" cy="22"/>
            </a:xfrm>
            <a:custGeom>
              <a:avLst/>
              <a:gdLst>
                <a:gd name="T0" fmla="*/ 15 w 54"/>
                <a:gd name="T1" fmla="*/ 6 h 31"/>
                <a:gd name="T2" fmla="*/ 0 w 54"/>
                <a:gd name="T3" fmla="*/ 26 h 31"/>
                <a:gd name="T4" fmla="*/ 4 w 54"/>
                <a:gd name="T5" fmla="*/ 31 h 31"/>
                <a:gd name="T6" fmla="*/ 8 w 54"/>
                <a:gd name="T7" fmla="*/ 27 h 31"/>
                <a:gd name="T8" fmla="*/ 19 w 54"/>
                <a:gd name="T9" fmla="*/ 13 h 31"/>
                <a:gd name="T10" fmla="*/ 48 w 54"/>
                <a:gd name="T11" fmla="*/ 14 h 31"/>
                <a:gd name="T12" fmla="*/ 53 w 54"/>
                <a:gd name="T13" fmla="*/ 12 h 31"/>
                <a:gd name="T14" fmla="*/ 51 w 54"/>
                <a:gd name="T15" fmla="*/ 6 h 31"/>
                <a:gd name="T16" fmla="*/ 15 w 54"/>
                <a:gd name="T17" fmla="*/ 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31">
                  <a:moveTo>
                    <a:pt x="15" y="6"/>
                  </a:moveTo>
                  <a:cubicBezTo>
                    <a:pt x="7" y="10"/>
                    <a:pt x="2" y="17"/>
                    <a:pt x="0" y="26"/>
                  </a:cubicBezTo>
                  <a:cubicBezTo>
                    <a:pt x="0" y="28"/>
                    <a:pt x="1" y="30"/>
                    <a:pt x="4" y="31"/>
                  </a:cubicBezTo>
                  <a:cubicBezTo>
                    <a:pt x="6" y="31"/>
                    <a:pt x="8" y="30"/>
                    <a:pt x="8" y="27"/>
                  </a:cubicBezTo>
                  <a:cubicBezTo>
                    <a:pt x="10" y="21"/>
                    <a:pt x="13" y="16"/>
                    <a:pt x="19" y="13"/>
                  </a:cubicBezTo>
                  <a:cubicBezTo>
                    <a:pt x="27" y="9"/>
                    <a:pt x="38" y="9"/>
                    <a:pt x="48" y="14"/>
                  </a:cubicBezTo>
                  <a:cubicBezTo>
                    <a:pt x="50" y="15"/>
                    <a:pt x="52" y="14"/>
                    <a:pt x="53" y="12"/>
                  </a:cubicBezTo>
                  <a:cubicBezTo>
                    <a:pt x="54" y="10"/>
                    <a:pt x="53" y="7"/>
                    <a:pt x="51" y="6"/>
                  </a:cubicBezTo>
                  <a:cubicBezTo>
                    <a:pt x="40" y="1"/>
                    <a:pt x="26" y="0"/>
                    <a:pt x="15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30"/>
            <p:cNvSpPr/>
            <p:nvPr/>
          </p:nvSpPr>
          <p:spPr bwMode="auto">
            <a:xfrm>
              <a:off x="1060" y="273"/>
              <a:ext cx="129" cy="188"/>
            </a:xfrm>
            <a:custGeom>
              <a:avLst/>
              <a:gdLst>
                <a:gd name="T0" fmla="*/ 24 w 179"/>
                <a:gd name="T1" fmla="*/ 4 h 262"/>
                <a:gd name="T2" fmla="*/ 3 w 179"/>
                <a:gd name="T3" fmla="*/ 50 h 262"/>
                <a:gd name="T4" fmla="*/ 27 w 179"/>
                <a:gd name="T5" fmla="*/ 81 h 262"/>
                <a:gd name="T6" fmla="*/ 39 w 179"/>
                <a:gd name="T7" fmla="*/ 87 h 262"/>
                <a:gd name="T8" fmla="*/ 73 w 179"/>
                <a:gd name="T9" fmla="*/ 138 h 262"/>
                <a:gd name="T10" fmla="*/ 83 w 179"/>
                <a:gd name="T11" fmla="*/ 159 h 262"/>
                <a:gd name="T12" fmla="*/ 100 w 179"/>
                <a:gd name="T13" fmla="*/ 186 h 262"/>
                <a:gd name="T14" fmla="*/ 139 w 179"/>
                <a:gd name="T15" fmla="*/ 259 h 262"/>
                <a:gd name="T16" fmla="*/ 144 w 179"/>
                <a:gd name="T17" fmla="*/ 261 h 262"/>
                <a:gd name="T18" fmla="*/ 146 w 179"/>
                <a:gd name="T19" fmla="*/ 256 h 262"/>
                <a:gd name="T20" fmla="*/ 107 w 179"/>
                <a:gd name="T21" fmla="*/ 182 h 262"/>
                <a:gd name="T22" fmla="*/ 91 w 179"/>
                <a:gd name="T23" fmla="*/ 155 h 262"/>
                <a:gd name="T24" fmla="*/ 80 w 179"/>
                <a:gd name="T25" fmla="*/ 135 h 262"/>
                <a:gd name="T26" fmla="*/ 43 w 179"/>
                <a:gd name="T27" fmla="*/ 80 h 262"/>
                <a:gd name="T28" fmla="*/ 30 w 179"/>
                <a:gd name="T29" fmla="*/ 74 h 262"/>
                <a:gd name="T30" fmla="*/ 11 w 179"/>
                <a:gd name="T31" fmla="*/ 48 h 262"/>
                <a:gd name="T32" fmla="*/ 26 w 179"/>
                <a:gd name="T33" fmla="*/ 12 h 262"/>
                <a:gd name="T34" fmla="*/ 47 w 179"/>
                <a:gd name="T35" fmla="*/ 14 h 262"/>
                <a:gd name="T36" fmla="*/ 61 w 179"/>
                <a:gd name="T37" fmla="*/ 78 h 262"/>
                <a:gd name="T38" fmla="*/ 62 w 179"/>
                <a:gd name="T39" fmla="*/ 82 h 262"/>
                <a:gd name="T40" fmla="*/ 107 w 179"/>
                <a:gd name="T41" fmla="*/ 130 h 262"/>
                <a:gd name="T42" fmla="*/ 121 w 179"/>
                <a:gd name="T43" fmla="*/ 149 h 262"/>
                <a:gd name="T44" fmla="*/ 131 w 179"/>
                <a:gd name="T45" fmla="*/ 160 h 262"/>
                <a:gd name="T46" fmla="*/ 171 w 179"/>
                <a:gd name="T47" fmla="*/ 214 h 262"/>
                <a:gd name="T48" fmla="*/ 177 w 179"/>
                <a:gd name="T49" fmla="*/ 215 h 262"/>
                <a:gd name="T50" fmla="*/ 179 w 179"/>
                <a:gd name="T51" fmla="*/ 213 h 262"/>
                <a:gd name="T52" fmla="*/ 178 w 179"/>
                <a:gd name="T53" fmla="*/ 209 h 262"/>
                <a:gd name="T54" fmla="*/ 137 w 179"/>
                <a:gd name="T55" fmla="*/ 155 h 262"/>
                <a:gd name="T56" fmla="*/ 128 w 179"/>
                <a:gd name="T57" fmla="*/ 144 h 262"/>
                <a:gd name="T58" fmla="*/ 113 w 179"/>
                <a:gd name="T59" fmla="*/ 125 h 262"/>
                <a:gd name="T60" fmla="*/ 69 w 179"/>
                <a:gd name="T61" fmla="*/ 76 h 262"/>
                <a:gd name="T62" fmla="*/ 52 w 179"/>
                <a:gd name="T63" fmla="*/ 8 h 262"/>
                <a:gd name="T64" fmla="*/ 24 w 179"/>
                <a:gd name="T65" fmla="*/ 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9" h="262">
                  <a:moveTo>
                    <a:pt x="24" y="4"/>
                  </a:moveTo>
                  <a:cubicBezTo>
                    <a:pt x="4" y="11"/>
                    <a:pt x="0" y="32"/>
                    <a:pt x="3" y="50"/>
                  </a:cubicBezTo>
                  <a:cubicBezTo>
                    <a:pt x="6" y="71"/>
                    <a:pt x="15" y="76"/>
                    <a:pt x="27" y="81"/>
                  </a:cubicBezTo>
                  <a:cubicBezTo>
                    <a:pt x="39" y="87"/>
                    <a:pt x="39" y="87"/>
                    <a:pt x="39" y="87"/>
                  </a:cubicBezTo>
                  <a:cubicBezTo>
                    <a:pt x="52" y="95"/>
                    <a:pt x="63" y="119"/>
                    <a:pt x="73" y="138"/>
                  </a:cubicBezTo>
                  <a:cubicBezTo>
                    <a:pt x="83" y="159"/>
                    <a:pt x="83" y="159"/>
                    <a:pt x="83" y="159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14" y="209"/>
                    <a:pt x="129" y="234"/>
                    <a:pt x="139" y="259"/>
                  </a:cubicBezTo>
                  <a:cubicBezTo>
                    <a:pt x="140" y="261"/>
                    <a:pt x="142" y="262"/>
                    <a:pt x="144" y="261"/>
                  </a:cubicBezTo>
                  <a:cubicBezTo>
                    <a:pt x="146" y="260"/>
                    <a:pt x="147" y="258"/>
                    <a:pt x="146" y="256"/>
                  </a:cubicBezTo>
                  <a:cubicBezTo>
                    <a:pt x="136" y="230"/>
                    <a:pt x="121" y="206"/>
                    <a:pt x="107" y="182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70" y="113"/>
                    <a:pt x="58" y="89"/>
                    <a:pt x="43" y="80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20" y="69"/>
                    <a:pt x="14" y="66"/>
                    <a:pt x="11" y="48"/>
                  </a:cubicBezTo>
                  <a:cubicBezTo>
                    <a:pt x="10" y="41"/>
                    <a:pt x="7" y="18"/>
                    <a:pt x="26" y="12"/>
                  </a:cubicBezTo>
                  <a:cubicBezTo>
                    <a:pt x="35" y="9"/>
                    <a:pt x="42" y="10"/>
                    <a:pt x="47" y="14"/>
                  </a:cubicBezTo>
                  <a:cubicBezTo>
                    <a:pt x="60" y="24"/>
                    <a:pt x="62" y="55"/>
                    <a:pt x="61" y="78"/>
                  </a:cubicBezTo>
                  <a:cubicBezTo>
                    <a:pt x="60" y="79"/>
                    <a:pt x="61" y="81"/>
                    <a:pt x="62" y="82"/>
                  </a:cubicBezTo>
                  <a:cubicBezTo>
                    <a:pt x="79" y="94"/>
                    <a:pt x="93" y="112"/>
                    <a:pt x="107" y="130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31" y="160"/>
                    <a:pt x="131" y="160"/>
                    <a:pt x="131" y="160"/>
                  </a:cubicBezTo>
                  <a:cubicBezTo>
                    <a:pt x="145" y="177"/>
                    <a:pt x="160" y="195"/>
                    <a:pt x="171" y="214"/>
                  </a:cubicBezTo>
                  <a:cubicBezTo>
                    <a:pt x="172" y="216"/>
                    <a:pt x="175" y="216"/>
                    <a:pt x="177" y="215"/>
                  </a:cubicBezTo>
                  <a:cubicBezTo>
                    <a:pt x="178" y="214"/>
                    <a:pt x="178" y="214"/>
                    <a:pt x="179" y="213"/>
                  </a:cubicBezTo>
                  <a:cubicBezTo>
                    <a:pt x="179" y="212"/>
                    <a:pt x="179" y="210"/>
                    <a:pt x="178" y="209"/>
                  </a:cubicBezTo>
                  <a:cubicBezTo>
                    <a:pt x="167" y="190"/>
                    <a:pt x="152" y="172"/>
                    <a:pt x="137" y="155"/>
                  </a:cubicBezTo>
                  <a:cubicBezTo>
                    <a:pt x="128" y="144"/>
                    <a:pt x="128" y="144"/>
                    <a:pt x="128" y="144"/>
                  </a:cubicBezTo>
                  <a:cubicBezTo>
                    <a:pt x="113" y="125"/>
                    <a:pt x="113" y="125"/>
                    <a:pt x="113" y="125"/>
                  </a:cubicBezTo>
                  <a:cubicBezTo>
                    <a:pt x="100" y="107"/>
                    <a:pt x="86" y="89"/>
                    <a:pt x="69" y="76"/>
                  </a:cubicBezTo>
                  <a:cubicBezTo>
                    <a:pt x="70" y="62"/>
                    <a:pt x="71" y="22"/>
                    <a:pt x="52" y="8"/>
                  </a:cubicBezTo>
                  <a:cubicBezTo>
                    <a:pt x="44" y="2"/>
                    <a:pt x="35" y="0"/>
                    <a:pt x="2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31"/>
            <p:cNvSpPr/>
            <p:nvPr/>
          </p:nvSpPr>
          <p:spPr bwMode="auto">
            <a:xfrm>
              <a:off x="1282" y="195"/>
              <a:ext cx="59" cy="186"/>
            </a:xfrm>
            <a:custGeom>
              <a:avLst/>
              <a:gdLst>
                <a:gd name="T0" fmla="*/ 16 w 82"/>
                <a:gd name="T1" fmla="*/ 5 h 258"/>
                <a:gd name="T2" fmla="*/ 1 w 82"/>
                <a:gd name="T3" fmla="*/ 33 h 258"/>
                <a:gd name="T4" fmla="*/ 13 w 82"/>
                <a:gd name="T5" fmla="*/ 62 h 258"/>
                <a:gd name="T6" fmla="*/ 22 w 82"/>
                <a:gd name="T7" fmla="*/ 76 h 258"/>
                <a:gd name="T8" fmla="*/ 27 w 82"/>
                <a:gd name="T9" fmla="*/ 106 h 258"/>
                <a:gd name="T10" fmla="*/ 27 w 82"/>
                <a:gd name="T11" fmla="*/ 120 h 258"/>
                <a:gd name="T12" fmla="*/ 28 w 82"/>
                <a:gd name="T13" fmla="*/ 154 h 258"/>
                <a:gd name="T14" fmla="*/ 40 w 82"/>
                <a:gd name="T15" fmla="*/ 256 h 258"/>
                <a:gd name="T16" fmla="*/ 45 w 82"/>
                <a:gd name="T17" fmla="*/ 255 h 258"/>
                <a:gd name="T18" fmla="*/ 44 w 82"/>
                <a:gd name="T19" fmla="*/ 249 h 258"/>
                <a:gd name="T20" fmla="*/ 36 w 82"/>
                <a:gd name="T21" fmla="*/ 154 h 258"/>
                <a:gd name="T22" fmla="*/ 35 w 82"/>
                <a:gd name="T23" fmla="*/ 119 h 258"/>
                <a:gd name="T24" fmla="*/ 35 w 82"/>
                <a:gd name="T25" fmla="*/ 106 h 258"/>
                <a:gd name="T26" fmla="*/ 30 w 82"/>
                <a:gd name="T27" fmla="*/ 73 h 258"/>
                <a:gd name="T28" fmla="*/ 20 w 82"/>
                <a:gd name="T29" fmla="*/ 57 h 258"/>
                <a:gd name="T30" fmla="*/ 9 w 82"/>
                <a:gd name="T31" fmla="*/ 33 h 258"/>
                <a:gd name="T32" fmla="*/ 19 w 82"/>
                <a:gd name="T33" fmla="*/ 12 h 258"/>
                <a:gd name="T34" fmla="*/ 45 w 82"/>
                <a:gd name="T35" fmla="*/ 16 h 258"/>
                <a:gd name="T36" fmla="*/ 56 w 82"/>
                <a:gd name="T37" fmla="*/ 48 h 258"/>
                <a:gd name="T38" fmla="*/ 50 w 82"/>
                <a:gd name="T39" fmla="*/ 66 h 258"/>
                <a:gd name="T40" fmla="*/ 45 w 82"/>
                <a:gd name="T41" fmla="*/ 93 h 258"/>
                <a:gd name="T42" fmla="*/ 51 w 82"/>
                <a:gd name="T43" fmla="*/ 135 h 258"/>
                <a:gd name="T44" fmla="*/ 54 w 82"/>
                <a:gd name="T45" fmla="*/ 155 h 258"/>
                <a:gd name="T46" fmla="*/ 56 w 82"/>
                <a:gd name="T47" fmla="*/ 172 h 258"/>
                <a:gd name="T48" fmla="*/ 74 w 82"/>
                <a:gd name="T49" fmla="*/ 251 h 258"/>
                <a:gd name="T50" fmla="*/ 79 w 82"/>
                <a:gd name="T51" fmla="*/ 253 h 258"/>
                <a:gd name="T52" fmla="*/ 81 w 82"/>
                <a:gd name="T53" fmla="*/ 248 h 258"/>
                <a:gd name="T54" fmla="*/ 64 w 82"/>
                <a:gd name="T55" fmla="*/ 171 h 258"/>
                <a:gd name="T56" fmla="*/ 62 w 82"/>
                <a:gd name="T57" fmla="*/ 154 h 258"/>
                <a:gd name="T58" fmla="*/ 59 w 82"/>
                <a:gd name="T59" fmla="*/ 134 h 258"/>
                <a:gd name="T60" fmla="*/ 53 w 82"/>
                <a:gd name="T61" fmla="*/ 92 h 258"/>
                <a:gd name="T62" fmla="*/ 58 w 82"/>
                <a:gd name="T63" fmla="*/ 69 h 258"/>
                <a:gd name="T64" fmla="*/ 64 w 82"/>
                <a:gd name="T65" fmla="*/ 50 h 258"/>
                <a:gd name="T66" fmla="*/ 50 w 82"/>
                <a:gd name="T67" fmla="*/ 10 h 258"/>
                <a:gd name="T68" fmla="*/ 16 w 82"/>
                <a:gd name="T69" fmla="*/ 5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2" h="258">
                  <a:moveTo>
                    <a:pt x="16" y="5"/>
                  </a:moveTo>
                  <a:cubicBezTo>
                    <a:pt x="10" y="8"/>
                    <a:pt x="0" y="15"/>
                    <a:pt x="1" y="33"/>
                  </a:cubicBezTo>
                  <a:cubicBezTo>
                    <a:pt x="1" y="45"/>
                    <a:pt x="7" y="54"/>
                    <a:pt x="13" y="62"/>
                  </a:cubicBezTo>
                  <a:cubicBezTo>
                    <a:pt x="17" y="67"/>
                    <a:pt x="20" y="71"/>
                    <a:pt x="22" y="76"/>
                  </a:cubicBezTo>
                  <a:cubicBezTo>
                    <a:pt x="26" y="85"/>
                    <a:pt x="26" y="95"/>
                    <a:pt x="27" y="106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7" y="218"/>
                    <a:pt x="29" y="250"/>
                    <a:pt x="40" y="256"/>
                  </a:cubicBezTo>
                  <a:cubicBezTo>
                    <a:pt x="42" y="258"/>
                    <a:pt x="44" y="257"/>
                    <a:pt x="45" y="255"/>
                  </a:cubicBezTo>
                  <a:cubicBezTo>
                    <a:pt x="46" y="253"/>
                    <a:pt x="46" y="250"/>
                    <a:pt x="44" y="249"/>
                  </a:cubicBezTo>
                  <a:cubicBezTo>
                    <a:pt x="35" y="245"/>
                    <a:pt x="36" y="183"/>
                    <a:pt x="36" y="154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5" y="106"/>
                    <a:pt x="35" y="106"/>
                    <a:pt x="35" y="106"/>
                  </a:cubicBezTo>
                  <a:cubicBezTo>
                    <a:pt x="34" y="94"/>
                    <a:pt x="34" y="83"/>
                    <a:pt x="30" y="73"/>
                  </a:cubicBezTo>
                  <a:cubicBezTo>
                    <a:pt x="27" y="67"/>
                    <a:pt x="24" y="62"/>
                    <a:pt x="20" y="57"/>
                  </a:cubicBezTo>
                  <a:cubicBezTo>
                    <a:pt x="14" y="50"/>
                    <a:pt x="9" y="42"/>
                    <a:pt x="9" y="33"/>
                  </a:cubicBezTo>
                  <a:cubicBezTo>
                    <a:pt x="9" y="23"/>
                    <a:pt x="12" y="15"/>
                    <a:pt x="19" y="12"/>
                  </a:cubicBezTo>
                  <a:cubicBezTo>
                    <a:pt x="27" y="8"/>
                    <a:pt x="37" y="10"/>
                    <a:pt x="45" y="16"/>
                  </a:cubicBezTo>
                  <a:cubicBezTo>
                    <a:pt x="55" y="23"/>
                    <a:pt x="59" y="35"/>
                    <a:pt x="56" y="48"/>
                  </a:cubicBezTo>
                  <a:cubicBezTo>
                    <a:pt x="55" y="56"/>
                    <a:pt x="52" y="61"/>
                    <a:pt x="50" y="66"/>
                  </a:cubicBezTo>
                  <a:cubicBezTo>
                    <a:pt x="47" y="74"/>
                    <a:pt x="44" y="81"/>
                    <a:pt x="45" y="93"/>
                  </a:cubicBezTo>
                  <a:cubicBezTo>
                    <a:pt x="46" y="107"/>
                    <a:pt x="48" y="121"/>
                    <a:pt x="51" y="135"/>
                  </a:cubicBezTo>
                  <a:cubicBezTo>
                    <a:pt x="54" y="155"/>
                    <a:pt x="54" y="155"/>
                    <a:pt x="54" y="155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60" y="200"/>
                    <a:pt x="65" y="232"/>
                    <a:pt x="74" y="251"/>
                  </a:cubicBezTo>
                  <a:cubicBezTo>
                    <a:pt x="75" y="253"/>
                    <a:pt x="77" y="254"/>
                    <a:pt x="79" y="253"/>
                  </a:cubicBezTo>
                  <a:cubicBezTo>
                    <a:pt x="81" y="252"/>
                    <a:pt x="82" y="250"/>
                    <a:pt x="81" y="248"/>
                  </a:cubicBezTo>
                  <a:cubicBezTo>
                    <a:pt x="73" y="230"/>
                    <a:pt x="68" y="197"/>
                    <a:pt x="64" y="171"/>
                  </a:cubicBezTo>
                  <a:cubicBezTo>
                    <a:pt x="62" y="154"/>
                    <a:pt x="62" y="154"/>
                    <a:pt x="62" y="154"/>
                  </a:cubicBezTo>
                  <a:cubicBezTo>
                    <a:pt x="59" y="134"/>
                    <a:pt x="59" y="134"/>
                    <a:pt x="59" y="134"/>
                  </a:cubicBezTo>
                  <a:cubicBezTo>
                    <a:pt x="56" y="120"/>
                    <a:pt x="54" y="106"/>
                    <a:pt x="53" y="92"/>
                  </a:cubicBezTo>
                  <a:cubicBezTo>
                    <a:pt x="52" y="83"/>
                    <a:pt x="55" y="77"/>
                    <a:pt x="58" y="69"/>
                  </a:cubicBezTo>
                  <a:cubicBezTo>
                    <a:pt x="60" y="64"/>
                    <a:pt x="63" y="58"/>
                    <a:pt x="64" y="50"/>
                  </a:cubicBezTo>
                  <a:cubicBezTo>
                    <a:pt x="67" y="34"/>
                    <a:pt x="62" y="19"/>
                    <a:pt x="50" y="10"/>
                  </a:cubicBezTo>
                  <a:cubicBezTo>
                    <a:pt x="39" y="2"/>
                    <a:pt x="26" y="0"/>
                    <a:pt x="16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32"/>
            <p:cNvSpPr/>
            <p:nvPr/>
          </p:nvSpPr>
          <p:spPr bwMode="auto">
            <a:xfrm>
              <a:off x="1172" y="747"/>
              <a:ext cx="128" cy="71"/>
            </a:xfrm>
            <a:custGeom>
              <a:avLst/>
              <a:gdLst>
                <a:gd name="T0" fmla="*/ 125 w 178"/>
                <a:gd name="T1" fmla="*/ 11 h 99"/>
                <a:gd name="T2" fmla="*/ 28 w 178"/>
                <a:gd name="T3" fmla="*/ 51 h 99"/>
                <a:gd name="T4" fmla="*/ 77 w 178"/>
                <a:gd name="T5" fmla="*/ 95 h 99"/>
                <a:gd name="T6" fmla="*/ 171 w 178"/>
                <a:gd name="T7" fmla="*/ 48 h 99"/>
                <a:gd name="T8" fmla="*/ 159 w 178"/>
                <a:gd name="T9" fmla="*/ 14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99">
                  <a:moveTo>
                    <a:pt x="125" y="11"/>
                  </a:moveTo>
                  <a:cubicBezTo>
                    <a:pt x="96" y="0"/>
                    <a:pt x="46" y="30"/>
                    <a:pt x="28" y="51"/>
                  </a:cubicBezTo>
                  <a:cubicBezTo>
                    <a:pt x="0" y="85"/>
                    <a:pt x="49" y="99"/>
                    <a:pt x="77" y="95"/>
                  </a:cubicBezTo>
                  <a:cubicBezTo>
                    <a:pt x="103" y="91"/>
                    <a:pt x="158" y="75"/>
                    <a:pt x="171" y="48"/>
                  </a:cubicBezTo>
                  <a:cubicBezTo>
                    <a:pt x="178" y="35"/>
                    <a:pt x="176" y="16"/>
                    <a:pt x="159" y="14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33"/>
            <p:cNvSpPr/>
            <p:nvPr/>
          </p:nvSpPr>
          <p:spPr bwMode="auto">
            <a:xfrm>
              <a:off x="1477" y="661"/>
              <a:ext cx="103" cy="58"/>
            </a:xfrm>
            <a:custGeom>
              <a:avLst/>
              <a:gdLst>
                <a:gd name="T0" fmla="*/ 116 w 143"/>
                <a:gd name="T1" fmla="*/ 4 h 80"/>
                <a:gd name="T2" fmla="*/ 11 w 143"/>
                <a:gd name="T3" fmla="*/ 44 h 80"/>
                <a:gd name="T4" fmla="*/ 89 w 143"/>
                <a:gd name="T5" fmla="*/ 69 h 80"/>
                <a:gd name="T6" fmla="*/ 139 w 143"/>
                <a:gd name="T7" fmla="*/ 41 h 80"/>
                <a:gd name="T8" fmla="*/ 121 w 143"/>
                <a:gd name="T9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80">
                  <a:moveTo>
                    <a:pt x="116" y="4"/>
                  </a:moveTo>
                  <a:cubicBezTo>
                    <a:pt x="90" y="0"/>
                    <a:pt x="20" y="13"/>
                    <a:pt x="11" y="44"/>
                  </a:cubicBezTo>
                  <a:cubicBezTo>
                    <a:pt x="0" y="80"/>
                    <a:pt x="70" y="73"/>
                    <a:pt x="89" y="69"/>
                  </a:cubicBezTo>
                  <a:cubicBezTo>
                    <a:pt x="106" y="66"/>
                    <a:pt x="133" y="60"/>
                    <a:pt x="139" y="41"/>
                  </a:cubicBezTo>
                  <a:cubicBezTo>
                    <a:pt x="143" y="29"/>
                    <a:pt x="132" y="10"/>
                    <a:pt x="121" y="5"/>
                  </a:cubicBezTo>
                </a:path>
              </a:pathLst>
            </a:custGeom>
            <a:solidFill>
              <a:srgbClr val="FF97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34"/>
            <p:cNvSpPr/>
            <p:nvPr/>
          </p:nvSpPr>
          <p:spPr bwMode="auto">
            <a:xfrm>
              <a:off x="1212" y="770"/>
              <a:ext cx="66" cy="28"/>
            </a:xfrm>
            <a:custGeom>
              <a:avLst/>
              <a:gdLst>
                <a:gd name="T0" fmla="*/ 69 w 92"/>
                <a:gd name="T1" fmla="*/ 4 h 39"/>
                <a:gd name="T2" fmla="*/ 26 w 92"/>
                <a:gd name="T3" fmla="*/ 11 h 39"/>
                <a:gd name="T4" fmla="*/ 18 w 92"/>
                <a:gd name="T5" fmla="*/ 36 h 39"/>
                <a:gd name="T6" fmla="*/ 68 w 92"/>
                <a:gd name="T7" fmla="*/ 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39">
                  <a:moveTo>
                    <a:pt x="69" y="4"/>
                  </a:moveTo>
                  <a:cubicBezTo>
                    <a:pt x="56" y="0"/>
                    <a:pt x="38" y="4"/>
                    <a:pt x="26" y="11"/>
                  </a:cubicBezTo>
                  <a:cubicBezTo>
                    <a:pt x="17" y="16"/>
                    <a:pt x="0" y="31"/>
                    <a:pt x="18" y="36"/>
                  </a:cubicBezTo>
                  <a:cubicBezTo>
                    <a:pt x="29" y="39"/>
                    <a:pt x="92" y="17"/>
                    <a:pt x="68" y="6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35"/>
            <p:cNvSpPr/>
            <p:nvPr/>
          </p:nvSpPr>
          <p:spPr bwMode="auto">
            <a:xfrm>
              <a:off x="1511" y="674"/>
              <a:ext cx="50" cy="25"/>
            </a:xfrm>
            <a:custGeom>
              <a:avLst/>
              <a:gdLst>
                <a:gd name="T0" fmla="*/ 48 w 70"/>
                <a:gd name="T1" fmla="*/ 5 h 34"/>
                <a:gd name="T2" fmla="*/ 6 w 70"/>
                <a:gd name="T3" fmla="*/ 21 h 34"/>
                <a:gd name="T4" fmla="*/ 27 w 70"/>
                <a:gd name="T5" fmla="*/ 32 h 34"/>
                <a:gd name="T6" fmla="*/ 66 w 70"/>
                <a:gd name="T7" fmla="*/ 13 h 34"/>
                <a:gd name="T8" fmla="*/ 43 w 70"/>
                <a:gd name="T9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34">
                  <a:moveTo>
                    <a:pt x="48" y="5"/>
                  </a:moveTo>
                  <a:cubicBezTo>
                    <a:pt x="35" y="5"/>
                    <a:pt x="12" y="8"/>
                    <a:pt x="6" y="21"/>
                  </a:cubicBezTo>
                  <a:cubicBezTo>
                    <a:pt x="0" y="34"/>
                    <a:pt x="17" y="34"/>
                    <a:pt x="27" y="32"/>
                  </a:cubicBezTo>
                  <a:cubicBezTo>
                    <a:pt x="38" y="31"/>
                    <a:pt x="63" y="26"/>
                    <a:pt x="66" y="13"/>
                  </a:cubicBezTo>
                  <a:cubicBezTo>
                    <a:pt x="70" y="0"/>
                    <a:pt x="52" y="6"/>
                    <a:pt x="43" y="5"/>
                  </a:cubicBezTo>
                </a:path>
              </a:pathLst>
            </a:custGeom>
            <a:solidFill>
              <a:srgbClr val="EE5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36"/>
            <p:cNvSpPr/>
            <p:nvPr/>
          </p:nvSpPr>
          <p:spPr bwMode="auto">
            <a:xfrm>
              <a:off x="1353" y="982"/>
              <a:ext cx="294" cy="79"/>
            </a:xfrm>
            <a:custGeom>
              <a:avLst/>
              <a:gdLst>
                <a:gd name="T0" fmla="*/ 401 w 408"/>
                <a:gd name="T1" fmla="*/ 1 h 109"/>
                <a:gd name="T2" fmla="*/ 379 w 408"/>
                <a:gd name="T3" fmla="*/ 20 h 109"/>
                <a:gd name="T4" fmla="*/ 365 w 408"/>
                <a:gd name="T5" fmla="*/ 31 h 109"/>
                <a:gd name="T6" fmla="*/ 198 w 408"/>
                <a:gd name="T7" fmla="*/ 99 h 109"/>
                <a:gd name="T8" fmla="*/ 90 w 408"/>
                <a:gd name="T9" fmla="*/ 95 h 109"/>
                <a:gd name="T10" fmla="*/ 7 w 408"/>
                <a:gd name="T11" fmla="*/ 69 h 109"/>
                <a:gd name="T12" fmla="*/ 1 w 408"/>
                <a:gd name="T13" fmla="*/ 69 h 109"/>
                <a:gd name="T14" fmla="*/ 1 w 408"/>
                <a:gd name="T15" fmla="*/ 75 h 109"/>
                <a:gd name="T16" fmla="*/ 89 w 408"/>
                <a:gd name="T17" fmla="*/ 103 h 109"/>
                <a:gd name="T18" fmla="*/ 198 w 408"/>
                <a:gd name="T19" fmla="*/ 107 h 109"/>
                <a:gd name="T20" fmla="*/ 370 w 408"/>
                <a:gd name="T21" fmla="*/ 38 h 109"/>
                <a:gd name="T22" fmla="*/ 384 w 408"/>
                <a:gd name="T23" fmla="*/ 26 h 109"/>
                <a:gd name="T24" fmla="*/ 405 w 408"/>
                <a:gd name="T25" fmla="*/ 8 h 109"/>
                <a:gd name="T26" fmla="*/ 406 w 408"/>
                <a:gd name="T27" fmla="*/ 2 h 109"/>
                <a:gd name="T28" fmla="*/ 401 w 408"/>
                <a:gd name="T29" fmla="*/ 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08" h="109">
                  <a:moveTo>
                    <a:pt x="401" y="1"/>
                  </a:moveTo>
                  <a:cubicBezTo>
                    <a:pt x="379" y="20"/>
                    <a:pt x="379" y="20"/>
                    <a:pt x="379" y="20"/>
                  </a:cubicBezTo>
                  <a:cubicBezTo>
                    <a:pt x="365" y="31"/>
                    <a:pt x="365" y="31"/>
                    <a:pt x="365" y="31"/>
                  </a:cubicBezTo>
                  <a:cubicBezTo>
                    <a:pt x="314" y="72"/>
                    <a:pt x="254" y="96"/>
                    <a:pt x="198" y="99"/>
                  </a:cubicBezTo>
                  <a:cubicBezTo>
                    <a:pt x="161" y="101"/>
                    <a:pt x="125" y="99"/>
                    <a:pt x="90" y="95"/>
                  </a:cubicBezTo>
                  <a:cubicBezTo>
                    <a:pt x="47" y="89"/>
                    <a:pt x="17" y="80"/>
                    <a:pt x="7" y="69"/>
                  </a:cubicBezTo>
                  <a:cubicBezTo>
                    <a:pt x="6" y="68"/>
                    <a:pt x="3" y="68"/>
                    <a:pt x="1" y="69"/>
                  </a:cubicBezTo>
                  <a:cubicBezTo>
                    <a:pt x="0" y="71"/>
                    <a:pt x="0" y="73"/>
                    <a:pt x="1" y="75"/>
                  </a:cubicBezTo>
                  <a:cubicBezTo>
                    <a:pt x="16" y="90"/>
                    <a:pt x="57" y="98"/>
                    <a:pt x="89" y="103"/>
                  </a:cubicBezTo>
                  <a:cubicBezTo>
                    <a:pt x="124" y="107"/>
                    <a:pt x="161" y="109"/>
                    <a:pt x="198" y="107"/>
                  </a:cubicBezTo>
                  <a:cubicBezTo>
                    <a:pt x="257" y="104"/>
                    <a:pt x="318" y="80"/>
                    <a:pt x="370" y="38"/>
                  </a:cubicBezTo>
                  <a:cubicBezTo>
                    <a:pt x="384" y="26"/>
                    <a:pt x="384" y="26"/>
                    <a:pt x="384" y="26"/>
                  </a:cubicBezTo>
                  <a:cubicBezTo>
                    <a:pt x="405" y="8"/>
                    <a:pt x="405" y="8"/>
                    <a:pt x="405" y="8"/>
                  </a:cubicBezTo>
                  <a:cubicBezTo>
                    <a:pt x="407" y="7"/>
                    <a:pt x="408" y="4"/>
                    <a:pt x="406" y="2"/>
                  </a:cubicBezTo>
                  <a:cubicBezTo>
                    <a:pt x="405" y="0"/>
                    <a:pt x="402" y="0"/>
                    <a:pt x="40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37"/>
            <p:cNvSpPr/>
            <p:nvPr/>
          </p:nvSpPr>
          <p:spPr bwMode="auto">
            <a:xfrm>
              <a:off x="1593" y="890"/>
              <a:ext cx="24" cy="14"/>
            </a:xfrm>
            <a:custGeom>
              <a:avLst/>
              <a:gdLst>
                <a:gd name="T0" fmla="*/ 4 w 33"/>
                <a:gd name="T1" fmla="*/ 1 h 19"/>
                <a:gd name="T2" fmla="*/ 0 w 33"/>
                <a:gd name="T3" fmla="*/ 5 h 19"/>
                <a:gd name="T4" fmla="*/ 5 w 33"/>
                <a:gd name="T5" fmla="*/ 9 h 19"/>
                <a:gd name="T6" fmla="*/ 25 w 33"/>
                <a:gd name="T7" fmla="*/ 17 h 19"/>
                <a:gd name="T8" fmla="*/ 31 w 33"/>
                <a:gd name="T9" fmla="*/ 17 h 19"/>
                <a:gd name="T10" fmla="*/ 31 w 33"/>
                <a:gd name="T11" fmla="*/ 11 h 19"/>
                <a:gd name="T12" fmla="*/ 4 w 33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9">
                  <a:moveTo>
                    <a:pt x="4" y="1"/>
                  </a:move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8" y="8"/>
                    <a:pt x="21" y="11"/>
                    <a:pt x="25" y="17"/>
                  </a:cubicBezTo>
                  <a:cubicBezTo>
                    <a:pt x="27" y="18"/>
                    <a:pt x="29" y="19"/>
                    <a:pt x="31" y="17"/>
                  </a:cubicBezTo>
                  <a:cubicBezTo>
                    <a:pt x="33" y="16"/>
                    <a:pt x="33" y="13"/>
                    <a:pt x="31" y="11"/>
                  </a:cubicBezTo>
                  <a:cubicBezTo>
                    <a:pt x="25" y="4"/>
                    <a:pt x="10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38"/>
            <p:cNvSpPr/>
            <p:nvPr/>
          </p:nvSpPr>
          <p:spPr bwMode="auto">
            <a:xfrm>
              <a:off x="1203" y="679"/>
              <a:ext cx="52" cy="48"/>
            </a:xfrm>
            <a:custGeom>
              <a:avLst/>
              <a:gdLst>
                <a:gd name="T0" fmla="*/ 69 w 73"/>
                <a:gd name="T1" fmla="*/ 9 h 68"/>
                <a:gd name="T2" fmla="*/ 55 w 73"/>
                <a:gd name="T3" fmla="*/ 8 h 68"/>
                <a:gd name="T4" fmla="*/ 21 w 73"/>
                <a:gd name="T5" fmla="*/ 4 h 68"/>
                <a:gd name="T6" fmla="*/ 17 w 73"/>
                <a:gd name="T7" fmla="*/ 2 h 68"/>
                <a:gd name="T8" fmla="*/ 15 w 73"/>
                <a:gd name="T9" fmla="*/ 1 h 68"/>
                <a:gd name="T10" fmla="*/ 10 w 73"/>
                <a:gd name="T11" fmla="*/ 2 h 68"/>
                <a:gd name="T12" fmla="*/ 10 w 73"/>
                <a:gd name="T13" fmla="*/ 2 h 68"/>
                <a:gd name="T14" fmla="*/ 10 w 73"/>
                <a:gd name="T15" fmla="*/ 2 h 68"/>
                <a:gd name="T16" fmla="*/ 6 w 73"/>
                <a:gd name="T17" fmla="*/ 2 h 68"/>
                <a:gd name="T18" fmla="*/ 1 w 73"/>
                <a:gd name="T19" fmla="*/ 4 h 68"/>
                <a:gd name="T20" fmla="*/ 1 w 73"/>
                <a:gd name="T21" fmla="*/ 4 h 68"/>
                <a:gd name="T22" fmla="*/ 3 w 73"/>
                <a:gd name="T23" fmla="*/ 9 h 68"/>
                <a:gd name="T24" fmla="*/ 14 w 73"/>
                <a:gd name="T25" fmla="*/ 12 h 68"/>
                <a:gd name="T26" fmla="*/ 52 w 73"/>
                <a:gd name="T27" fmla="*/ 18 h 68"/>
                <a:gd name="T28" fmla="*/ 59 w 73"/>
                <a:gd name="T29" fmla="*/ 18 h 68"/>
                <a:gd name="T30" fmla="*/ 59 w 73"/>
                <a:gd name="T31" fmla="*/ 19 h 68"/>
                <a:gd name="T32" fmla="*/ 43 w 73"/>
                <a:gd name="T33" fmla="*/ 37 h 68"/>
                <a:gd name="T34" fmla="*/ 33 w 73"/>
                <a:gd name="T35" fmla="*/ 50 h 68"/>
                <a:gd name="T36" fmla="*/ 28 w 73"/>
                <a:gd name="T37" fmla="*/ 51 h 68"/>
                <a:gd name="T38" fmla="*/ 28 w 73"/>
                <a:gd name="T39" fmla="*/ 51 h 68"/>
                <a:gd name="T40" fmla="*/ 28 w 73"/>
                <a:gd name="T41" fmla="*/ 51 h 68"/>
                <a:gd name="T42" fmla="*/ 23 w 73"/>
                <a:gd name="T43" fmla="*/ 58 h 68"/>
                <a:gd name="T44" fmla="*/ 21 w 73"/>
                <a:gd name="T45" fmla="*/ 61 h 68"/>
                <a:gd name="T46" fmla="*/ 21 w 73"/>
                <a:gd name="T47" fmla="*/ 62 h 68"/>
                <a:gd name="T48" fmla="*/ 22 w 73"/>
                <a:gd name="T49" fmla="*/ 67 h 68"/>
                <a:gd name="T50" fmla="*/ 23 w 73"/>
                <a:gd name="T51" fmla="*/ 67 h 68"/>
                <a:gd name="T52" fmla="*/ 23 w 73"/>
                <a:gd name="T53" fmla="*/ 67 h 68"/>
                <a:gd name="T54" fmla="*/ 28 w 73"/>
                <a:gd name="T55" fmla="*/ 67 h 68"/>
                <a:gd name="T56" fmla="*/ 50 w 73"/>
                <a:gd name="T57" fmla="*/ 42 h 68"/>
                <a:gd name="T58" fmla="*/ 62 w 73"/>
                <a:gd name="T59" fmla="*/ 27 h 68"/>
                <a:gd name="T60" fmla="*/ 63 w 73"/>
                <a:gd name="T61" fmla="*/ 27 h 68"/>
                <a:gd name="T62" fmla="*/ 63 w 73"/>
                <a:gd name="T63" fmla="*/ 27 h 68"/>
                <a:gd name="T64" fmla="*/ 63 w 73"/>
                <a:gd name="T65" fmla="*/ 27 h 68"/>
                <a:gd name="T66" fmla="*/ 64 w 73"/>
                <a:gd name="T67" fmla="*/ 27 h 68"/>
                <a:gd name="T68" fmla="*/ 64 w 73"/>
                <a:gd name="T69" fmla="*/ 27 h 68"/>
                <a:gd name="T70" fmla="*/ 66 w 73"/>
                <a:gd name="T71" fmla="*/ 23 h 68"/>
                <a:gd name="T72" fmla="*/ 69 w 73"/>
                <a:gd name="T73" fmla="*/ 19 h 68"/>
                <a:gd name="T74" fmla="*/ 69 w 73"/>
                <a:gd name="T75" fmla="*/ 19 h 68"/>
                <a:gd name="T76" fmla="*/ 70 w 73"/>
                <a:gd name="T77" fmla="*/ 17 h 68"/>
                <a:gd name="T78" fmla="*/ 70 w 73"/>
                <a:gd name="T79" fmla="*/ 17 h 68"/>
                <a:gd name="T80" fmla="*/ 70 w 73"/>
                <a:gd name="T81" fmla="*/ 17 h 68"/>
                <a:gd name="T82" fmla="*/ 70 w 73"/>
                <a:gd name="T83" fmla="*/ 17 h 68"/>
                <a:gd name="T84" fmla="*/ 72 w 73"/>
                <a:gd name="T85" fmla="*/ 15 h 68"/>
                <a:gd name="T86" fmla="*/ 72 w 73"/>
                <a:gd name="T87" fmla="*/ 14 h 68"/>
                <a:gd name="T88" fmla="*/ 69 w 73"/>
                <a:gd name="T89" fmla="*/ 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3" h="68">
                  <a:moveTo>
                    <a:pt x="69" y="9"/>
                  </a:moveTo>
                  <a:cubicBezTo>
                    <a:pt x="55" y="8"/>
                    <a:pt x="55" y="8"/>
                    <a:pt x="55" y="8"/>
                  </a:cubicBezTo>
                  <a:cubicBezTo>
                    <a:pt x="43" y="7"/>
                    <a:pt x="32" y="6"/>
                    <a:pt x="21" y="4"/>
                  </a:cubicBezTo>
                  <a:cubicBezTo>
                    <a:pt x="20" y="3"/>
                    <a:pt x="18" y="2"/>
                    <a:pt x="17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0"/>
                    <a:pt x="11" y="1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7" y="2"/>
                    <a:pt x="6" y="2"/>
                  </a:cubicBezTo>
                  <a:cubicBezTo>
                    <a:pt x="4" y="1"/>
                    <a:pt x="2" y="2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1" y="8"/>
                    <a:pt x="3" y="9"/>
                  </a:cubicBezTo>
                  <a:cubicBezTo>
                    <a:pt x="7" y="11"/>
                    <a:pt x="10" y="11"/>
                    <a:pt x="14" y="12"/>
                  </a:cubicBezTo>
                  <a:cubicBezTo>
                    <a:pt x="25" y="17"/>
                    <a:pt x="39" y="18"/>
                    <a:pt x="52" y="18"/>
                  </a:cubicBezTo>
                  <a:cubicBezTo>
                    <a:pt x="54" y="18"/>
                    <a:pt x="57" y="18"/>
                    <a:pt x="59" y="18"/>
                  </a:cubicBezTo>
                  <a:cubicBezTo>
                    <a:pt x="59" y="18"/>
                    <a:pt x="59" y="18"/>
                    <a:pt x="59" y="19"/>
                  </a:cubicBezTo>
                  <a:cubicBezTo>
                    <a:pt x="53" y="24"/>
                    <a:pt x="48" y="31"/>
                    <a:pt x="43" y="37"/>
                  </a:cubicBezTo>
                  <a:cubicBezTo>
                    <a:pt x="40" y="41"/>
                    <a:pt x="36" y="45"/>
                    <a:pt x="33" y="50"/>
                  </a:cubicBezTo>
                  <a:cubicBezTo>
                    <a:pt x="31" y="49"/>
                    <a:pt x="29" y="50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1" y="61"/>
                    <a:pt x="21" y="62"/>
                    <a:pt x="21" y="62"/>
                  </a:cubicBezTo>
                  <a:cubicBezTo>
                    <a:pt x="20" y="64"/>
                    <a:pt x="21" y="66"/>
                    <a:pt x="22" y="67"/>
                  </a:cubicBezTo>
                  <a:cubicBezTo>
                    <a:pt x="22" y="67"/>
                    <a:pt x="23" y="67"/>
                    <a:pt x="23" y="67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24" y="68"/>
                    <a:pt x="27" y="68"/>
                    <a:pt x="28" y="67"/>
                  </a:cubicBezTo>
                  <a:cubicBezTo>
                    <a:pt x="36" y="59"/>
                    <a:pt x="43" y="50"/>
                    <a:pt x="50" y="42"/>
                  </a:cubicBezTo>
                  <a:cubicBezTo>
                    <a:pt x="54" y="37"/>
                    <a:pt x="58" y="32"/>
                    <a:pt x="62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7"/>
                    <a:pt x="64" y="27"/>
                    <a:pt x="64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7"/>
                    <a:pt x="65" y="25"/>
                    <a:pt x="66" y="23"/>
                  </a:cubicBezTo>
                  <a:cubicBezTo>
                    <a:pt x="66" y="22"/>
                    <a:pt x="69" y="19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9" y="18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71" y="16"/>
                    <a:pt x="72" y="16"/>
                    <a:pt x="72" y="15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3" y="11"/>
                    <a:pt x="71" y="10"/>
                    <a:pt x="69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39"/>
            <p:cNvSpPr/>
            <p:nvPr/>
          </p:nvSpPr>
          <p:spPr bwMode="auto">
            <a:xfrm>
              <a:off x="1472" y="596"/>
              <a:ext cx="52" cy="43"/>
            </a:xfrm>
            <a:custGeom>
              <a:avLst/>
              <a:gdLst>
                <a:gd name="T0" fmla="*/ 24 w 72"/>
                <a:gd name="T1" fmla="*/ 12 h 60"/>
                <a:gd name="T2" fmla="*/ 4 w 72"/>
                <a:gd name="T3" fmla="*/ 41 h 60"/>
                <a:gd name="T4" fmla="*/ 10 w 72"/>
                <a:gd name="T5" fmla="*/ 39 h 60"/>
                <a:gd name="T6" fmla="*/ 19 w 72"/>
                <a:gd name="T7" fmla="*/ 26 h 60"/>
                <a:gd name="T8" fmla="*/ 1 w 72"/>
                <a:gd name="T9" fmla="*/ 36 h 60"/>
                <a:gd name="T10" fmla="*/ 6 w 72"/>
                <a:gd name="T11" fmla="*/ 42 h 60"/>
                <a:gd name="T12" fmla="*/ 14 w 72"/>
                <a:gd name="T13" fmla="*/ 38 h 60"/>
                <a:gd name="T14" fmla="*/ 8 w 72"/>
                <a:gd name="T15" fmla="*/ 33 h 60"/>
                <a:gd name="T16" fmla="*/ 5 w 72"/>
                <a:gd name="T17" fmla="*/ 35 h 60"/>
                <a:gd name="T18" fmla="*/ 7 w 72"/>
                <a:gd name="T19" fmla="*/ 42 h 60"/>
                <a:gd name="T20" fmla="*/ 17 w 72"/>
                <a:gd name="T21" fmla="*/ 37 h 60"/>
                <a:gd name="T22" fmla="*/ 3 w 72"/>
                <a:gd name="T23" fmla="*/ 35 h 60"/>
                <a:gd name="T24" fmla="*/ 4 w 72"/>
                <a:gd name="T25" fmla="*/ 43 h 60"/>
                <a:gd name="T26" fmla="*/ 14 w 72"/>
                <a:gd name="T27" fmla="*/ 40 h 60"/>
                <a:gd name="T28" fmla="*/ 10 w 72"/>
                <a:gd name="T29" fmla="*/ 35 h 60"/>
                <a:gd name="T30" fmla="*/ 6 w 72"/>
                <a:gd name="T31" fmla="*/ 42 h 60"/>
                <a:gd name="T32" fmla="*/ 58 w 72"/>
                <a:gd name="T33" fmla="*/ 58 h 60"/>
                <a:gd name="T34" fmla="*/ 61 w 72"/>
                <a:gd name="T35" fmla="*/ 50 h 60"/>
                <a:gd name="T36" fmla="*/ 54 w 72"/>
                <a:gd name="T37" fmla="*/ 54 h 60"/>
                <a:gd name="T38" fmla="*/ 58 w 72"/>
                <a:gd name="T39" fmla="*/ 58 h 60"/>
                <a:gd name="T40" fmla="*/ 68 w 72"/>
                <a:gd name="T41" fmla="*/ 58 h 60"/>
                <a:gd name="T42" fmla="*/ 67 w 72"/>
                <a:gd name="T43" fmla="*/ 50 h 60"/>
                <a:gd name="T44" fmla="*/ 61 w 72"/>
                <a:gd name="T45" fmla="*/ 52 h 60"/>
                <a:gd name="T46" fmla="*/ 60 w 72"/>
                <a:gd name="T47" fmla="*/ 60 h 60"/>
                <a:gd name="T48" fmla="*/ 68 w 72"/>
                <a:gd name="T49" fmla="*/ 53 h 60"/>
                <a:gd name="T50" fmla="*/ 64 w 72"/>
                <a:gd name="T51" fmla="*/ 55 h 60"/>
                <a:gd name="T52" fmla="*/ 64 w 72"/>
                <a:gd name="T53" fmla="*/ 55 h 60"/>
                <a:gd name="T54" fmla="*/ 61 w 72"/>
                <a:gd name="T55" fmla="*/ 56 h 60"/>
                <a:gd name="T56" fmla="*/ 62 w 72"/>
                <a:gd name="T57" fmla="*/ 52 h 60"/>
                <a:gd name="T58" fmla="*/ 65 w 72"/>
                <a:gd name="T59" fmla="*/ 56 h 60"/>
                <a:gd name="T60" fmla="*/ 68 w 72"/>
                <a:gd name="T61" fmla="*/ 58 h 60"/>
                <a:gd name="T62" fmla="*/ 71 w 72"/>
                <a:gd name="T63" fmla="*/ 53 h 60"/>
                <a:gd name="T64" fmla="*/ 61 w 72"/>
                <a:gd name="T65" fmla="*/ 50 h 60"/>
                <a:gd name="T66" fmla="*/ 61 w 72"/>
                <a:gd name="T67" fmla="*/ 52 h 60"/>
                <a:gd name="T68" fmla="*/ 60 w 72"/>
                <a:gd name="T69" fmla="*/ 57 h 60"/>
                <a:gd name="T70" fmla="*/ 59 w 72"/>
                <a:gd name="T71" fmla="*/ 58 h 60"/>
                <a:gd name="T72" fmla="*/ 61 w 72"/>
                <a:gd name="T73" fmla="*/ 50 h 60"/>
                <a:gd name="T74" fmla="*/ 41 w 72"/>
                <a:gd name="T75" fmla="*/ 45 h 60"/>
                <a:gd name="T76" fmla="*/ 12 w 72"/>
                <a:gd name="T77" fmla="*/ 41 h 60"/>
                <a:gd name="T78" fmla="*/ 9 w 72"/>
                <a:gd name="T79" fmla="*/ 43 h 60"/>
                <a:gd name="T80" fmla="*/ 11 w 72"/>
                <a:gd name="T81" fmla="*/ 35 h 60"/>
                <a:gd name="T82" fmla="*/ 8 w 72"/>
                <a:gd name="T83" fmla="*/ 38 h 60"/>
                <a:gd name="T84" fmla="*/ 13 w 72"/>
                <a:gd name="T85" fmla="*/ 41 h 60"/>
                <a:gd name="T86" fmla="*/ 13 w 72"/>
                <a:gd name="T87" fmla="*/ 33 h 60"/>
                <a:gd name="T88" fmla="*/ 10 w 72"/>
                <a:gd name="T89" fmla="*/ 37 h 60"/>
                <a:gd name="T90" fmla="*/ 15 w 72"/>
                <a:gd name="T91" fmla="*/ 37 h 60"/>
                <a:gd name="T92" fmla="*/ 10 w 72"/>
                <a:gd name="T93" fmla="*/ 31 h 60"/>
                <a:gd name="T94" fmla="*/ 2 w 72"/>
                <a:gd name="T95" fmla="*/ 35 h 60"/>
                <a:gd name="T96" fmla="*/ 7 w 72"/>
                <a:gd name="T97" fmla="*/ 41 h 60"/>
                <a:gd name="T98" fmla="*/ 12 w 72"/>
                <a:gd name="T99" fmla="*/ 31 h 60"/>
                <a:gd name="T100" fmla="*/ 5 w 72"/>
                <a:gd name="T101" fmla="*/ 34 h 60"/>
                <a:gd name="T102" fmla="*/ 9 w 72"/>
                <a:gd name="T103" fmla="*/ 34 h 60"/>
                <a:gd name="T104" fmla="*/ 29 w 72"/>
                <a:gd name="T105" fmla="*/ 18 h 60"/>
                <a:gd name="T106" fmla="*/ 39 w 72"/>
                <a:gd name="T107" fmla="*/ 3 h 60"/>
                <a:gd name="T108" fmla="*/ 39 w 72"/>
                <a:gd name="T109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2" h="60">
                  <a:moveTo>
                    <a:pt x="36" y="0"/>
                  </a:moveTo>
                  <a:cubicBezTo>
                    <a:pt x="32" y="4"/>
                    <a:pt x="28" y="8"/>
                    <a:pt x="24" y="12"/>
                  </a:cubicBezTo>
                  <a:cubicBezTo>
                    <a:pt x="16" y="19"/>
                    <a:pt x="9" y="27"/>
                    <a:pt x="3" y="35"/>
                  </a:cubicBezTo>
                  <a:cubicBezTo>
                    <a:pt x="2" y="37"/>
                    <a:pt x="2" y="39"/>
                    <a:pt x="4" y="41"/>
                  </a:cubicBezTo>
                  <a:cubicBezTo>
                    <a:pt x="5" y="42"/>
                    <a:pt x="8" y="42"/>
                    <a:pt x="9" y="41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7"/>
                    <a:pt x="16" y="34"/>
                    <a:pt x="18" y="32"/>
                  </a:cubicBezTo>
                  <a:cubicBezTo>
                    <a:pt x="20" y="30"/>
                    <a:pt x="20" y="28"/>
                    <a:pt x="19" y="26"/>
                  </a:cubicBezTo>
                  <a:cubicBezTo>
                    <a:pt x="17" y="25"/>
                    <a:pt x="15" y="24"/>
                    <a:pt x="13" y="25"/>
                  </a:cubicBezTo>
                  <a:cubicBezTo>
                    <a:pt x="9" y="28"/>
                    <a:pt x="5" y="32"/>
                    <a:pt x="1" y="36"/>
                  </a:cubicBezTo>
                  <a:cubicBezTo>
                    <a:pt x="0" y="37"/>
                    <a:pt x="0" y="40"/>
                    <a:pt x="1" y="41"/>
                  </a:cubicBezTo>
                  <a:cubicBezTo>
                    <a:pt x="2" y="43"/>
                    <a:pt x="5" y="43"/>
                    <a:pt x="6" y="42"/>
                  </a:cubicBezTo>
                  <a:cubicBezTo>
                    <a:pt x="7" y="42"/>
                    <a:pt x="8" y="41"/>
                    <a:pt x="9" y="41"/>
                  </a:cubicBezTo>
                  <a:cubicBezTo>
                    <a:pt x="11" y="40"/>
                    <a:pt x="12" y="39"/>
                    <a:pt x="14" y="38"/>
                  </a:cubicBezTo>
                  <a:cubicBezTo>
                    <a:pt x="12" y="39"/>
                    <a:pt x="10" y="39"/>
                    <a:pt x="9" y="38"/>
                  </a:cubicBezTo>
                  <a:cubicBezTo>
                    <a:pt x="8" y="36"/>
                    <a:pt x="7" y="34"/>
                    <a:pt x="8" y="33"/>
                  </a:cubicBezTo>
                  <a:cubicBezTo>
                    <a:pt x="9" y="32"/>
                    <a:pt x="8" y="32"/>
                    <a:pt x="9" y="32"/>
                  </a:cubicBezTo>
                  <a:cubicBezTo>
                    <a:pt x="8" y="33"/>
                    <a:pt x="6" y="34"/>
                    <a:pt x="5" y="35"/>
                  </a:cubicBezTo>
                  <a:cubicBezTo>
                    <a:pt x="3" y="36"/>
                    <a:pt x="2" y="38"/>
                    <a:pt x="3" y="40"/>
                  </a:cubicBezTo>
                  <a:cubicBezTo>
                    <a:pt x="3" y="42"/>
                    <a:pt x="5" y="43"/>
                    <a:pt x="7" y="42"/>
                  </a:cubicBezTo>
                  <a:cubicBezTo>
                    <a:pt x="11" y="42"/>
                    <a:pt x="13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9" y="33"/>
                    <a:pt x="6" y="34"/>
                    <a:pt x="3" y="35"/>
                  </a:cubicBezTo>
                  <a:cubicBezTo>
                    <a:pt x="1" y="36"/>
                    <a:pt x="0" y="38"/>
                    <a:pt x="0" y="40"/>
                  </a:cubicBezTo>
                  <a:cubicBezTo>
                    <a:pt x="1" y="42"/>
                    <a:pt x="2" y="43"/>
                    <a:pt x="4" y="43"/>
                  </a:cubicBezTo>
                  <a:cubicBezTo>
                    <a:pt x="5" y="43"/>
                    <a:pt x="8" y="43"/>
                    <a:pt x="10" y="43"/>
                  </a:cubicBezTo>
                  <a:cubicBezTo>
                    <a:pt x="12" y="44"/>
                    <a:pt x="14" y="42"/>
                    <a:pt x="14" y="40"/>
                  </a:cubicBezTo>
                  <a:cubicBezTo>
                    <a:pt x="15" y="38"/>
                    <a:pt x="13" y="36"/>
                    <a:pt x="11" y="36"/>
                  </a:cubicBezTo>
                  <a:cubicBezTo>
                    <a:pt x="11" y="35"/>
                    <a:pt x="10" y="35"/>
                    <a:pt x="10" y="35"/>
                  </a:cubicBezTo>
                  <a:cubicBezTo>
                    <a:pt x="8" y="34"/>
                    <a:pt x="6" y="35"/>
                    <a:pt x="5" y="37"/>
                  </a:cubicBezTo>
                  <a:cubicBezTo>
                    <a:pt x="4" y="39"/>
                    <a:pt x="4" y="41"/>
                    <a:pt x="6" y="42"/>
                  </a:cubicBezTo>
                  <a:cubicBezTo>
                    <a:pt x="15" y="48"/>
                    <a:pt x="27" y="51"/>
                    <a:pt x="40" y="53"/>
                  </a:cubicBezTo>
                  <a:cubicBezTo>
                    <a:pt x="47" y="54"/>
                    <a:pt x="53" y="56"/>
                    <a:pt x="58" y="58"/>
                  </a:cubicBezTo>
                  <a:cubicBezTo>
                    <a:pt x="63" y="59"/>
                    <a:pt x="64" y="56"/>
                    <a:pt x="64" y="55"/>
                  </a:cubicBezTo>
                  <a:cubicBezTo>
                    <a:pt x="65" y="54"/>
                    <a:pt x="65" y="51"/>
                    <a:pt x="61" y="50"/>
                  </a:cubicBezTo>
                  <a:cubicBezTo>
                    <a:pt x="59" y="49"/>
                    <a:pt x="57" y="49"/>
                    <a:pt x="56" y="50"/>
                  </a:cubicBezTo>
                  <a:cubicBezTo>
                    <a:pt x="55" y="50"/>
                    <a:pt x="54" y="51"/>
                    <a:pt x="54" y="54"/>
                  </a:cubicBezTo>
                  <a:cubicBezTo>
                    <a:pt x="53" y="55"/>
                    <a:pt x="54" y="56"/>
                    <a:pt x="55" y="57"/>
                  </a:cubicBezTo>
                  <a:cubicBezTo>
                    <a:pt x="55" y="58"/>
                    <a:pt x="56" y="58"/>
                    <a:pt x="58" y="58"/>
                  </a:cubicBezTo>
                  <a:cubicBezTo>
                    <a:pt x="59" y="58"/>
                    <a:pt x="60" y="58"/>
                    <a:pt x="61" y="59"/>
                  </a:cubicBezTo>
                  <a:cubicBezTo>
                    <a:pt x="63" y="59"/>
                    <a:pt x="65" y="59"/>
                    <a:pt x="68" y="58"/>
                  </a:cubicBezTo>
                  <a:cubicBezTo>
                    <a:pt x="66" y="59"/>
                    <a:pt x="64" y="57"/>
                    <a:pt x="64" y="55"/>
                  </a:cubicBezTo>
                  <a:cubicBezTo>
                    <a:pt x="63" y="53"/>
                    <a:pt x="64" y="51"/>
                    <a:pt x="67" y="50"/>
                  </a:cubicBezTo>
                  <a:cubicBezTo>
                    <a:pt x="66" y="51"/>
                    <a:pt x="66" y="51"/>
                    <a:pt x="66" y="51"/>
                  </a:cubicBezTo>
                  <a:cubicBezTo>
                    <a:pt x="64" y="51"/>
                    <a:pt x="62" y="51"/>
                    <a:pt x="61" y="52"/>
                  </a:cubicBezTo>
                  <a:cubicBezTo>
                    <a:pt x="59" y="52"/>
                    <a:pt x="57" y="53"/>
                    <a:pt x="57" y="55"/>
                  </a:cubicBezTo>
                  <a:cubicBezTo>
                    <a:pt x="57" y="57"/>
                    <a:pt x="58" y="59"/>
                    <a:pt x="60" y="60"/>
                  </a:cubicBezTo>
                  <a:cubicBezTo>
                    <a:pt x="63" y="60"/>
                    <a:pt x="67" y="59"/>
                    <a:pt x="68" y="58"/>
                  </a:cubicBezTo>
                  <a:cubicBezTo>
                    <a:pt x="69" y="56"/>
                    <a:pt x="69" y="54"/>
                    <a:pt x="68" y="53"/>
                  </a:cubicBezTo>
                  <a:cubicBezTo>
                    <a:pt x="67" y="51"/>
                    <a:pt x="65" y="51"/>
                    <a:pt x="63" y="51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3" y="60"/>
                    <a:pt x="61" y="58"/>
                    <a:pt x="61" y="56"/>
                  </a:cubicBezTo>
                  <a:cubicBezTo>
                    <a:pt x="60" y="54"/>
                    <a:pt x="62" y="52"/>
                    <a:pt x="63" y="52"/>
                  </a:cubicBezTo>
                  <a:cubicBezTo>
                    <a:pt x="63" y="52"/>
                    <a:pt x="62" y="52"/>
                    <a:pt x="62" y="52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64" y="52"/>
                    <a:pt x="65" y="54"/>
                    <a:pt x="65" y="56"/>
                  </a:cubicBezTo>
                  <a:cubicBezTo>
                    <a:pt x="65" y="58"/>
                    <a:pt x="64" y="59"/>
                    <a:pt x="62" y="60"/>
                  </a:cubicBezTo>
                  <a:cubicBezTo>
                    <a:pt x="63" y="60"/>
                    <a:pt x="65" y="59"/>
                    <a:pt x="68" y="58"/>
                  </a:cubicBezTo>
                  <a:cubicBezTo>
                    <a:pt x="68" y="58"/>
                    <a:pt x="68" y="58"/>
                    <a:pt x="68" y="58"/>
                  </a:cubicBezTo>
                  <a:cubicBezTo>
                    <a:pt x="71" y="58"/>
                    <a:pt x="72" y="56"/>
                    <a:pt x="71" y="53"/>
                  </a:cubicBezTo>
                  <a:cubicBezTo>
                    <a:pt x="71" y="51"/>
                    <a:pt x="69" y="50"/>
                    <a:pt x="67" y="50"/>
                  </a:cubicBezTo>
                  <a:cubicBezTo>
                    <a:pt x="65" y="51"/>
                    <a:pt x="63" y="51"/>
                    <a:pt x="61" y="50"/>
                  </a:cubicBezTo>
                  <a:cubicBezTo>
                    <a:pt x="60" y="50"/>
                    <a:pt x="59" y="50"/>
                    <a:pt x="58" y="50"/>
                  </a:cubicBezTo>
                  <a:cubicBezTo>
                    <a:pt x="59" y="50"/>
                    <a:pt x="60" y="51"/>
                    <a:pt x="61" y="52"/>
                  </a:cubicBezTo>
                  <a:cubicBezTo>
                    <a:pt x="61" y="53"/>
                    <a:pt x="62" y="54"/>
                    <a:pt x="62" y="55"/>
                  </a:cubicBezTo>
                  <a:cubicBezTo>
                    <a:pt x="62" y="55"/>
                    <a:pt x="61" y="56"/>
                    <a:pt x="60" y="57"/>
                  </a:cubicBezTo>
                  <a:cubicBezTo>
                    <a:pt x="59" y="57"/>
                    <a:pt x="58" y="57"/>
                    <a:pt x="58" y="57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7" y="57"/>
                    <a:pt x="56" y="55"/>
                    <a:pt x="57" y="53"/>
                  </a:cubicBezTo>
                  <a:cubicBezTo>
                    <a:pt x="57" y="51"/>
                    <a:pt x="59" y="49"/>
                    <a:pt x="61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55" y="48"/>
                    <a:pt x="48" y="46"/>
                    <a:pt x="41" y="45"/>
                  </a:cubicBezTo>
                  <a:cubicBezTo>
                    <a:pt x="30" y="43"/>
                    <a:pt x="18" y="40"/>
                    <a:pt x="10" y="35"/>
                  </a:cubicBezTo>
                  <a:cubicBezTo>
                    <a:pt x="12" y="36"/>
                    <a:pt x="13" y="39"/>
                    <a:pt x="12" y="41"/>
                  </a:cubicBezTo>
                  <a:cubicBezTo>
                    <a:pt x="11" y="42"/>
                    <a:pt x="9" y="43"/>
                    <a:pt x="7" y="42"/>
                  </a:cubicBezTo>
                  <a:cubicBezTo>
                    <a:pt x="8" y="43"/>
                    <a:pt x="8" y="43"/>
                    <a:pt x="9" y="43"/>
                  </a:cubicBezTo>
                  <a:cubicBezTo>
                    <a:pt x="7" y="43"/>
                    <a:pt x="6" y="41"/>
                    <a:pt x="6" y="38"/>
                  </a:cubicBezTo>
                  <a:cubicBezTo>
                    <a:pt x="7" y="36"/>
                    <a:pt x="9" y="35"/>
                    <a:pt x="11" y="35"/>
                  </a:cubicBezTo>
                  <a:cubicBezTo>
                    <a:pt x="10" y="35"/>
                    <a:pt x="6" y="35"/>
                    <a:pt x="4" y="35"/>
                  </a:cubicBezTo>
                  <a:cubicBezTo>
                    <a:pt x="6" y="35"/>
                    <a:pt x="8" y="36"/>
                    <a:pt x="8" y="38"/>
                  </a:cubicBezTo>
                  <a:cubicBezTo>
                    <a:pt x="9" y="40"/>
                    <a:pt x="7" y="42"/>
                    <a:pt x="5" y="43"/>
                  </a:cubicBezTo>
                  <a:cubicBezTo>
                    <a:pt x="8" y="42"/>
                    <a:pt x="10" y="41"/>
                    <a:pt x="13" y="41"/>
                  </a:cubicBezTo>
                  <a:cubicBezTo>
                    <a:pt x="16" y="41"/>
                    <a:pt x="17" y="39"/>
                    <a:pt x="17" y="37"/>
                  </a:cubicBezTo>
                  <a:cubicBezTo>
                    <a:pt x="17" y="35"/>
                    <a:pt x="15" y="33"/>
                    <a:pt x="13" y="33"/>
                  </a:cubicBezTo>
                  <a:cubicBezTo>
                    <a:pt x="13" y="33"/>
                    <a:pt x="12" y="33"/>
                    <a:pt x="6" y="34"/>
                  </a:cubicBezTo>
                  <a:cubicBezTo>
                    <a:pt x="8" y="34"/>
                    <a:pt x="10" y="35"/>
                    <a:pt x="10" y="37"/>
                  </a:cubicBezTo>
                  <a:cubicBezTo>
                    <a:pt x="11" y="39"/>
                    <a:pt x="10" y="41"/>
                    <a:pt x="8" y="42"/>
                  </a:cubicBezTo>
                  <a:cubicBezTo>
                    <a:pt x="9" y="42"/>
                    <a:pt x="14" y="39"/>
                    <a:pt x="15" y="37"/>
                  </a:cubicBezTo>
                  <a:cubicBezTo>
                    <a:pt x="16" y="35"/>
                    <a:pt x="16" y="33"/>
                    <a:pt x="15" y="32"/>
                  </a:cubicBezTo>
                  <a:cubicBezTo>
                    <a:pt x="13" y="31"/>
                    <a:pt x="11" y="30"/>
                    <a:pt x="10" y="31"/>
                  </a:cubicBezTo>
                  <a:cubicBezTo>
                    <a:pt x="9" y="32"/>
                    <a:pt x="7" y="33"/>
                    <a:pt x="6" y="33"/>
                  </a:cubicBezTo>
                  <a:cubicBezTo>
                    <a:pt x="5" y="34"/>
                    <a:pt x="3" y="34"/>
                    <a:pt x="2" y="35"/>
                  </a:cubicBezTo>
                  <a:cubicBezTo>
                    <a:pt x="4" y="34"/>
                    <a:pt x="6" y="34"/>
                    <a:pt x="7" y="36"/>
                  </a:cubicBezTo>
                  <a:cubicBezTo>
                    <a:pt x="9" y="38"/>
                    <a:pt x="9" y="40"/>
                    <a:pt x="7" y="41"/>
                  </a:cubicBezTo>
                  <a:cubicBezTo>
                    <a:pt x="11" y="38"/>
                    <a:pt x="14" y="35"/>
                    <a:pt x="17" y="32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1" y="30"/>
                    <a:pt x="11" y="28"/>
                    <a:pt x="12" y="26"/>
                  </a:cubicBezTo>
                  <a:cubicBezTo>
                    <a:pt x="10" y="28"/>
                    <a:pt x="7" y="31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5" y="33"/>
                    <a:pt x="8" y="33"/>
                    <a:pt x="9" y="34"/>
                  </a:cubicBezTo>
                  <a:cubicBezTo>
                    <a:pt x="11" y="36"/>
                    <a:pt x="11" y="38"/>
                    <a:pt x="10" y="40"/>
                  </a:cubicBezTo>
                  <a:cubicBezTo>
                    <a:pt x="15" y="32"/>
                    <a:pt x="22" y="25"/>
                    <a:pt x="29" y="18"/>
                  </a:cubicBezTo>
                  <a:cubicBezTo>
                    <a:pt x="34" y="14"/>
                    <a:pt x="38" y="10"/>
                    <a:pt x="42" y="5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39" y="3"/>
                    <a:pt x="39" y="3"/>
                    <a:pt x="39" y="3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40"/>
            <p:cNvSpPr/>
            <p:nvPr/>
          </p:nvSpPr>
          <p:spPr bwMode="auto">
            <a:xfrm>
              <a:off x="1069" y="827"/>
              <a:ext cx="118" cy="1268"/>
            </a:xfrm>
            <a:custGeom>
              <a:avLst/>
              <a:gdLst>
                <a:gd name="T0" fmla="*/ 152 w 163"/>
                <a:gd name="T1" fmla="*/ 5 h 1766"/>
                <a:gd name="T2" fmla="*/ 135 w 163"/>
                <a:gd name="T3" fmla="*/ 161 h 1766"/>
                <a:gd name="T4" fmla="*/ 131 w 163"/>
                <a:gd name="T5" fmla="*/ 233 h 1766"/>
                <a:gd name="T6" fmla="*/ 121 w 163"/>
                <a:gd name="T7" fmla="*/ 355 h 1766"/>
                <a:gd name="T8" fmla="*/ 109 w 163"/>
                <a:gd name="T9" fmla="*/ 495 h 1766"/>
                <a:gd name="T10" fmla="*/ 86 w 163"/>
                <a:gd name="T11" fmla="*/ 782 h 1766"/>
                <a:gd name="T12" fmla="*/ 36 w 163"/>
                <a:gd name="T13" fmla="*/ 1309 h 1766"/>
                <a:gd name="T14" fmla="*/ 23 w 163"/>
                <a:gd name="T15" fmla="*/ 1463 h 1766"/>
                <a:gd name="T16" fmla="*/ 14 w 163"/>
                <a:gd name="T17" fmla="*/ 1573 h 1766"/>
                <a:gd name="T18" fmla="*/ 13 w 163"/>
                <a:gd name="T19" fmla="*/ 1589 h 1766"/>
                <a:gd name="T20" fmla="*/ 4 w 163"/>
                <a:gd name="T21" fmla="*/ 1761 h 1766"/>
                <a:gd name="T22" fmla="*/ 10 w 163"/>
                <a:gd name="T23" fmla="*/ 1766 h 1766"/>
                <a:gd name="T24" fmla="*/ 14 w 163"/>
                <a:gd name="T25" fmla="*/ 1760 h 1766"/>
                <a:gd name="T26" fmla="*/ 23 w 163"/>
                <a:gd name="T27" fmla="*/ 1590 h 1766"/>
                <a:gd name="T28" fmla="*/ 25 w 163"/>
                <a:gd name="T29" fmla="*/ 1574 h 1766"/>
                <a:gd name="T30" fmla="*/ 33 w 163"/>
                <a:gd name="T31" fmla="*/ 1463 h 1766"/>
                <a:gd name="T32" fmla="*/ 46 w 163"/>
                <a:gd name="T33" fmla="*/ 1310 h 1766"/>
                <a:gd name="T34" fmla="*/ 96 w 163"/>
                <a:gd name="T35" fmla="*/ 782 h 1766"/>
                <a:gd name="T36" fmla="*/ 119 w 163"/>
                <a:gd name="T37" fmla="*/ 496 h 1766"/>
                <a:gd name="T38" fmla="*/ 131 w 163"/>
                <a:gd name="T39" fmla="*/ 356 h 1766"/>
                <a:gd name="T40" fmla="*/ 141 w 163"/>
                <a:gd name="T41" fmla="*/ 233 h 1766"/>
                <a:gd name="T42" fmla="*/ 146 w 163"/>
                <a:gd name="T43" fmla="*/ 161 h 1766"/>
                <a:gd name="T44" fmla="*/ 162 w 163"/>
                <a:gd name="T45" fmla="*/ 7 h 1766"/>
                <a:gd name="T46" fmla="*/ 159 w 163"/>
                <a:gd name="T47" fmla="*/ 1 h 1766"/>
                <a:gd name="T48" fmla="*/ 152 w 163"/>
                <a:gd name="T49" fmla="*/ 5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3" h="1766">
                  <a:moveTo>
                    <a:pt x="152" y="5"/>
                  </a:moveTo>
                  <a:cubicBezTo>
                    <a:pt x="141" y="55"/>
                    <a:pt x="138" y="109"/>
                    <a:pt x="135" y="161"/>
                  </a:cubicBezTo>
                  <a:cubicBezTo>
                    <a:pt x="131" y="233"/>
                    <a:pt x="131" y="233"/>
                    <a:pt x="131" y="233"/>
                  </a:cubicBezTo>
                  <a:cubicBezTo>
                    <a:pt x="131" y="233"/>
                    <a:pt x="121" y="355"/>
                    <a:pt x="121" y="355"/>
                  </a:cubicBezTo>
                  <a:cubicBezTo>
                    <a:pt x="109" y="495"/>
                    <a:pt x="109" y="495"/>
                    <a:pt x="109" y="495"/>
                  </a:cubicBezTo>
                  <a:cubicBezTo>
                    <a:pt x="100" y="591"/>
                    <a:pt x="93" y="688"/>
                    <a:pt x="86" y="782"/>
                  </a:cubicBezTo>
                  <a:cubicBezTo>
                    <a:pt x="73" y="955"/>
                    <a:pt x="59" y="1134"/>
                    <a:pt x="36" y="1309"/>
                  </a:cubicBezTo>
                  <a:cubicBezTo>
                    <a:pt x="29" y="1360"/>
                    <a:pt x="26" y="1412"/>
                    <a:pt x="23" y="1463"/>
                  </a:cubicBezTo>
                  <a:cubicBezTo>
                    <a:pt x="14" y="1573"/>
                    <a:pt x="14" y="1573"/>
                    <a:pt x="14" y="1573"/>
                  </a:cubicBezTo>
                  <a:cubicBezTo>
                    <a:pt x="13" y="1589"/>
                    <a:pt x="13" y="1589"/>
                    <a:pt x="13" y="1589"/>
                  </a:cubicBezTo>
                  <a:cubicBezTo>
                    <a:pt x="7" y="1645"/>
                    <a:pt x="0" y="1715"/>
                    <a:pt x="4" y="1761"/>
                  </a:cubicBezTo>
                  <a:cubicBezTo>
                    <a:pt x="4" y="1764"/>
                    <a:pt x="7" y="1766"/>
                    <a:pt x="10" y="1766"/>
                  </a:cubicBezTo>
                  <a:cubicBezTo>
                    <a:pt x="12" y="1766"/>
                    <a:pt x="14" y="1763"/>
                    <a:pt x="14" y="1760"/>
                  </a:cubicBezTo>
                  <a:cubicBezTo>
                    <a:pt x="10" y="1715"/>
                    <a:pt x="17" y="1646"/>
                    <a:pt x="23" y="1590"/>
                  </a:cubicBezTo>
                  <a:cubicBezTo>
                    <a:pt x="25" y="1574"/>
                    <a:pt x="25" y="1574"/>
                    <a:pt x="25" y="1574"/>
                  </a:cubicBezTo>
                  <a:cubicBezTo>
                    <a:pt x="33" y="1463"/>
                    <a:pt x="33" y="1463"/>
                    <a:pt x="33" y="1463"/>
                  </a:cubicBezTo>
                  <a:cubicBezTo>
                    <a:pt x="36" y="1413"/>
                    <a:pt x="39" y="1361"/>
                    <a:pt x="46" y="1310"/>
                  </a:cubicBezTo>
                  <a:cubicBezTo>
                    <a:pt x="69" y="1135"/>
                    <a:pt x="83" y="956"/>
                    <a:pt x="96" y="782"/>
                  </a:cubicBezTo>
                  <a:cubicBezTo>
                    <a:pt x="103" y="689"/>
                    <a:pt x="110" y="592"/>
                    <a:pt x="119" y="496"/>
                  </a:cubicBezTo>
                  <a:cubicBezTo>
                    <a:pt x="131" y="356"/>
                    <a:pt x="131" y="356"/>
                    <a:pt x="131" y="356"/>
                  </a:cubicBezTo>
                  <a:cubicBezTo>
                    <a:pt x="141" y="233"/>
                    <a:pt x="141" y="233"/>
                    <a:pt x="141" y="233"/>
                  </a:cubicBezTo>
                  <a:cubicBezTo>
                    <a:pt x="146" y="161"/>
                    <a:pt x="146" y="161"/>
                    <a:pt x="146" y="161"/>
                  </a:cubicBezTo>
                  <a:cubicBezTo>
                    <a:pt x="148" y="110"/>
                    <a:pt x="151" y="56"/>
                    <a:pt x="162" y="7"/>
                  </a:cubicBezTo>
                  <a:cubicBezTo>
                    <a:pt x="163" y="4"/>
                    <a:pt x="161" y="2"/>
                    <a:pt x="159" y="1"/>
                  </a:cubicBezTo>
                  <a:cubicBezTo>
                    <a:pt x="156" y="0"/>
                    <a:pt x="153" y="2"/>
                    <a:pt x="15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41"/>
            <p:cNvSpPr/>
            <p:nvPr/>
          </p:nvSpPr>
          <p:spPr bwMode="auto">
            <a:xfrm>
              <a:off x="1506" y="1053"/>
              <a:ext cx="68" cy="1038"/>
            </a:xfrm>
            <a:custGeom>
              <a:avLst/>
              <a:gdLst>
                <a:gd name="T0" fmla="*/ 0 w 95"/>
                <a:gd name="T1" fmla="*/ 5 h 1445"/>
                <a:gd name="T2" fmla="*/ 23 w 95"/>
                <a:gd name="T3" fmla="*/ 365 h 1445"/>
                <a:gd name="T4" fmla="*/ 46 w 95"/>
                <a:gd name="T5" fmla="*/ 725 h 1445"/>
                <a:gd name="T6" fmla="*/ 72 w 95"/>
                <a:gd name="T7" fmla="*/ 1315 h 1445"/>
                <a:gd name="T8" fmla="*/ 74 w 95"/>
                <a:gd name="T9" fmla="*/ 1354 h 1445"/>
                <a:gd name="T10" fmla="*/ 85 w 95"/>
                <a:gd name="T11" fmla="*/ 1441 h 1445"/>
                <a:gd name="T12" fmla="*/ 91 w 95"/>
                <a:gd name="T13" fmla="*/ 1444 h 1445"/>
                <a:gd name="T14" fmla="*/ 95 w 95"/>
                <a:gd name="T15" fmla="*/ 1438 h 1445"/>
                <a:gd name="T16" fmla="*/ 84 w 95"/>
                <a:gd name="T17" fmla="*/ 1353 h 1445"/>
                <a:gd name="T18" fmla="*/ 82 w 95"/>
                <a:gd name="T19" fmla="*/ 1314 h 1445"/>
                <a:gd name="T20" fmla="*/ 56 w 95"/>
                <a:gd name="T21" fmla="*/ 725 h 1445"/>
                <a:gd name="T22" fmla="*/ 33 w 95"/>
                <a:gd name="T23" fmla="*/ 364 h 1445"/>
                <a:gd name="T24" fmla="*/ 10 w 95"/>
                <a:gd name="T25" fmla="*/ 5 h 1445"/>
                <a:gd name="T26" fmla="*/ 5 w 95"/>
                <a:gd name="T27" fmla="*/ 0 h 1445"/>
                <a:gd name="T28" fmla="*/ 0 w 95"/>
                <a:gd name="T29" fmla="*/ 5 h 1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5" h="1445">
                  <a:moveTo>
                    <a:pt x="0" y="5"/>
                  </a:moveTo>
                  <a:cubicBezTo>
                    <a:pt x="0" y="128"/>
                    <a:pt x="12" y="248"/>
                    <a:pt x="23" y="365"/>
                  </a:cubicBezTo>
                  <a:cubicBezTo>
                    <a:pt x="34" y="481"/>
                    <a:pt x="46" y="602"/>
                    <a:pt x="46" y="725"/>
                  </a:cubicBezTo>
                  <a:cubicBezTo>
                    <a:pt x="46" y="941"/>
                    <a:pt x="54" y="1134"/>
                    <a:pt x="72" y="1315"/>
                  </a:cubicBezTo>
                  <a:cubicBezTo>
                    <a:pt x="74" y="1354"/>
                    <a:pt x="74" y="1354"/>
                    <a:pt x="74" y="1354"/>
                  </a:cubicBezTo>
                  <a:cubicBezTo>
                    <a:pt x="76" y="1383"/>
                    <a:pt x="77" y="1413"/>
                    <a:pt x="85" y="1441"/>
                  </a:cubicBezTo>
                  <a:cubicBezTo>
                    <a:pt x="86" y="1443"/>
                    <a:pt x="88" y="1445"/>
                    <a:pt x="91" y="1444"/>
                  </a:cubicBezTo>
                  <a:cubicBezTo>
                    <a:pt x="94" y="1443"/>
                    <a:pt x="95" y="1441"/>
                    <a:pt x="95" y="1438"/>
                  </a:cubicBezTo>
                  <a:cubicBezTo>
                    <a:pt x="87" y="1411"/>
                    <a:pt x="86" y="1382"/>
                    <a:pt x="84" y="1353"/>
                  </a:cubicBezTo>
                  <a:cubicBezTo>
                    <a:pt x="82" y="1314"/>
                    <a:pt x="82" y="1314"/>
                    <a:pt x="82" y="1314"/>
                  </a:cubicBezTo>
                  <a:cubicBezTo>
                    <a:pt x="64" y="1133"/>
                    <a:pt x="56" y="941"/>
                    <a:pt x="56" y="725"/>
                  </a:cubicBezTo>
                  <a:cubicBezTo>
                    <a:pt x="56" y="602"/>
                    <a:pt x="44" y="481"/>
                    <a:pt x="33" y="364"/>
                  </a:cubicBezTo>
                  <a:cubicBezTo>
                    <a:pt x="22" y="247"/>
                    <a:pt x="10" y="12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42"/>
            <p:cNvSpPr/>
            <p:nvPr/>
          </p:nvSpPr>
          <p:spPr bwMode="auto">
            <a:xfrm>
              <a:off x="912" y="1431"/>
              <a:ext cx="795" cy="452"/>
            </a:xfrm>
            <a:custGeom>
              <a:avLst/>
              <a:gdLst>
                <a:gd name="T0" fmla="*/ 17 w 1105"/>
                <a:gd name="T1" fmla="*/ 417 h 629"/>
                <a:gd name="T2" fmla="*/ 3 w 1105"/>
                <a:gd name="T3" fmla="*/ 626 h 629"/>
                <a:gd name="T4" fmla="*/ 138 w 1105"/>
                <a:gd name="T5" fmla="*/ 623 h 629"/>
                <a:gd name="T6" fmla="*/ 334 w 1105"/>
                <a:gd name="T7" fmla="*/ 612 h 629"/>
                <a:gd name="T8" fmla="*/ 693 w 1105"/>
                <a:gd name="T9" fmla="*/ 617 h 629"/>
                <a:gd name="T10" fmla="*/ 941 w 1105"/>
                <a:gd name="T11" fmla="*/ 619 h 629"/>
                <a:gd name="T12" fmla="*/ 1105 w 1105"/>
                <a:gd name="T13" fmla="*/ 626 h 629"/>
                <a:gd name="T14" fmla="*/ 1075 w 1105"/>
                <a:gd name="T15" fmla="*/ 318 h 629"/>
                <a:gd name="T16" fmla="*/ 1068 w 1105"/>
                <a:gd name="T17" fmla="*/ 145 h 629"/>
                <a:gd name="T18" fmla="*/ 1060 w 1105"/>
                <a:gd name="T19" fmla="*/ 13 h 629"/>
                <a:gd name="T20" fmla="*/ 941 w 1105"/>
                <a:gd name="T21" fmla="*/ 15 h 629"/>
                <a:gd name="T22" fmla="*/ 657 w 1105"/>
                <a:gd name="T23" fmla="*/ 26 h 629"/>
                <a:gd name="T24" fmla="*/ 187 w 1105"/>
                <a:gd name="T25" fmla="*/ 32 h 629"/>
                <a:gd name="T26" fmla="*/ 68 w 1105"/>
                <a:gd name="T27" fmla="*/ 25 h 629"/>
                <a:gd name="T28" fmla="*/ 20 w 1105"/>
                <a:gd name="T29" fmla="*/ 114 h 629"/>
                <a:gd name="T30" fmla="*/ 17 w 1105"/>
                <a:gd name="T31" fmla="*/ 417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5" h="629">
                  <a:moveTo>
                    <a:pt x="17" y="417"/>
                  </a:moveTo>
                  <a:cubicBezTo>
                    <a:pt x="11" y="486"/>
                    <a:pt x="0" y="557"/>
                    <a:pt x="3" y="626"/>
                  </a:cubicBezTo>
                  <a:cubicBezTo>
                    <a:pt x="45" y="629"/>
                    <a:pt x="95" y="623"/>
                    <a:pt x="138" y="623"/>
                  </a:cubicBezTo>
                  <a:cubicBezTo>
                    <a:pt x="204" y="623"/>
                    <a:pt x="269" y="617"/>
                    <a:pt x="334" y="612"/>
                  </a:cubicBezTo>
                  <a:cubicBezTo>
                    <a:pt x="453" y="603"/>
                    <a:pt x="575" y="622"/>
                    <a:pt x="693" y="617"/>
                  </a:cubicBezTo>
                  <a:cubicBezTo>
                    <a:pt x="776" y="613"/>
                    <a:pt x="858" y="619"/>
                    <a:pt x="941" y="619"/>
                  </a:cubicBezTo>
                  <a:cubicBezTo>
                    <a:pt x="993" y="619"/>
                    <a:pt x="1055" y="612"/>
                    <a:pt x="1105" y="626"/>
                  </a:cubicBezTo>
                  <a:cubicBezTo>
                    <a:pt x="1080" y="526"/>
                    <a:pt x="1080" y="424"/>
                    <a:pt x="1075" y="318"/>
                  </a:cubicBezTo>
                  <a:cubicBezTo>
                    <a:pt x="1072" y="260"/>
                    <a:pt x="1071" y="202"/>
                    <a:pt x="1068" y="145"/>
                  </a:cubicBezTo>
                  <a:cubicBezTo>
                    <a:pt x="1067" y="117"/>
                    <a:pt x="1088" y="32"/>
                    <a:pt x="1060" y="13"/>
                  </a:cubicBezTo>
                  <a:cubicBezTo>
                    <a:pt x="1042" y="0"/>
                    <a:pt x="964" y="15"/>
                    <a:pt x="941" y="15"/>
                  </a:cubicBezTo>
                  <a:cubicBezTo>
                    <a:pt x="845" y="15"/>
                    <a:pt x="752" y="23"/>
                    <a:pt x="657" y="26"/>
                  </a:cubicBezTo>
                  <a:cubicBezTo>
                    <a:pt x="500" y="31"/>
                    <a:pt x="342" y="40"/>
                    <a:pt x="187" y="32"/>
                  </a:cubicBezTo>
                  <a:cubicBezTo>
                    <a:pt x="148" y="30"/>
                    <a:pt x="107" y="21"/>
                    <a:pt x="68" y="25"/>
                  </a:cubicBezTo>
                  <a:cubicBezTo>
                    <a:pt x="16" y="31"/>
                    <a:pt x="23" y="68"/>
                    <a:pt x="20" y="114"/>
                  </a:cubicBezTo>
                  <a:cubicBezTo>
                    <a:pt x="13" y="215"/>
                    <a:pt x="25" y="316"/>
                    <a:pt x="17" y="4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43"/>
            <p:cNvSpPr>
              <a:spLocks noEditPoints="1"/>
            </p:cNvSpPr>
            <p:nvPr/>
          </p:nvSpPr>
          <p:spPr bwMode="auto">
            <a:xfrm>
              <a:off x="909" y="1430"/>
              <a:ext cx="802" cy="456"/>
            </a:xfrm>
            <a:custGeom>
              <a:avLst/>
              <a:gdLst>
                <a:gd name="T0" fmla="*/ 945 w 1114"/>
                <a:gd name="T1" fmla="*/ 11 h 634"/>
                <a:gd name="T2" fmla="*/ 661 w 1114"/>
                <a:gd name="T3" fmla="*/ 22 h 634"/>
                <a:gd name="T4" fmla="*/ 191 w 1114"/>
                <a:gd name="T5" fmla="*/ 28 h 634"/>
                <a:gd name="T6" fmla="*/ 71 w 1114"/>
                <a:gd name="T7" fmla="*/ 21 h 634"/>
                <a:gd name="T8" fmla="*/ 18 w 1114"/>
                <a:gd name="T9" fmla="*/ 115 h 634"/>
                <a:gd name="T10" fmla="*/ 18 w 1114"/>
                <a:gd name="T11" fmla="*/ 260 h 634"/>
                <a:gd name="T12" fmla="*/ 16 w 1114"/>
                <a:gd name="T13" fmla="*/ 418 h 634"/>
                <a:gd name="T14" fmla="*/ 2 w 1114"/>
                <a:gd name="T15" fmla="*/ 627 h 634"/>
                <a:gd name="T16" fmla="*/ 90 w 1114"/>
                <a:gd name="T17" fmla="*/ 631 h 634"/>
                <a:gd name="T18" fmla="*/ 317 w 1114"/>
                <a:gd name="T19" fmla="*/ 620 h 634"/>
                <a:gd name="T20" fmla="*/ 529 w 1114"/>
                <a:gd name="T21" fmla="*/ 620 h 634"/>
                <a:gd name="T22" fmla="*/ 849 w 1114"/>
                <a:gd name="T23" fmla="*/ 624 h 634"/>
                <a:gd name="T24" fmla="*/ 987 w 1114"/>
                <a:gd name="T25" fmla="*/ 624 h 634"/>
                <a:gd name="T26" fmla="*/ 1112 w 1114"/>
                <a:gd name="T27" fmla="*/ 630 h 634"/>
                <a:gd name="T28" fmla="*/ 1087 w 1114"/>
                <a:gd name="T29" fmla="*/ 374 h 634"/>
                <a:gd name="T30" fmla="*/ 1077 w 1114"/>
                <a:gd name="T31" fmla="*/ 146 h 634"/>
                <a:gd name="T32" fmla="*/ 1067 w 1114"/>
                <a:gd name="T33" fmla="*/ 9 h 634"/>
                <a:gd name="T34" fmla="*/ 569 w 1114"/>
                <a:gd name="T35" fmla="*/ 35 h 634"/>
                <a:gd name="T36" fmla="*/ 766 w 1114"/>
                <a:gd name="T37" fmla="*/ 27 h 634"/>
                <a:gd name="T38" fmla="*/ 977 w 1114"/>
                <a:gd name="T39" fmla="*/ 19 h 634"/>
                <a:gd name="T40" fmla="*/ 1074 w 1114"/>
                <a:gd name="T41" fmla="*/ 61 h 634"/>
                <a:gd name="T42" fmla="*/ 1067 w 1114"/>
                <a:gd name="T43" fmla="*/ 143 h 634"/>
                <a:gd name="T44" fmla="*/ 1074 w 1114"/>
                <a:gd name="T45" fmla="*/ 319 h 634"/>
                <a:gd name="T46" fmla="*/ 1102 w 1114"/>
                <a:gd name="T47" fmla="*/ 620 h 634"/>
                <a:gd name="T48" fmla="*/ 945 w 1114"/>
                <a:gd name="T49" fmla="*/ 615 h 634"/>
                <a:gd name="T50" fmla="*/ 697 w 1114"/>
                <a:gd name="T51" fmla="*/ 613 h 634"/>
                <a:gd name="T52" fmla="*/ 338 w 1114"/>
                <a:gd name="T53" fmla="*/ 608 h 634"/>
                <a:gd name="T54" fmla="*/ 142 w 1114"/>
                <a:gd name="T55" fmla="*/ 619 h 634"/>
                <a:gd name="T56" fmla="*/ 12 w 1114"/>
                <a:gd name="T57" fmla="*/ 622 h 634"/>
                <a:gd name="T58" fmla="*/ 21 w 1114"/>
                <a:gd name="T59" fmla="*/ 474 h 634"/>
                <a:gd name="T60" fmla="*/ 29 w 1114"/>
                <a:gd name="T61" fmla="*/ 333 h 634"/>
                <a:gd name="T62" fmla="*/ 27 w 1114"/>
                <a:gd name="T63" fmla="*/ 185 h 634"/>
                <a:gd name="T64" fmla="*/ 30 w 1114"/>
                <a:gd name="T65" fmla="*/ 97 h 634"/>
                <a:gd name="T66" fmla="*/ 148 w 1114"/>
                <a:gd name="T67" fmla="*/ 35 h 634"/>
                <a:gd name="T68" fmla="*/ 569 w 1114"/>
                <a:gd name="T69" fmla="*/ 35 h 634"/>
                <a:gd name="T70" fmla="*/ 26 w 1114"/>
                <a:gd name="T71" fmla="*/ 419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4" h="634">
                  <a:moveTo>
                    <a:pt x="976" y="8"/>
                  </a:moveTo>
                  <a:cubicBezTo>
                    <a:pt x="945" y="11"/>
                    <a:pt x="945" y="11"/>
                    <a:pt x="945" y="11"/>
                  </a:cubicBezTo>
                  <a:cubicBezTo>
                    <a:pt x="884" y="11"/>
                    <a:pt x="824" y="14"/>
                    <a:pt x="766" y="17"/>
                  </a:cubicBezTo>
                  <a:cubicBezTo>
                    <a:pt x="661" y="22"/>
                    <a:pt x="661" y="22"/>
                    <a:pt x="661" y="22"/>
                  </a:cubicBezTo>
                  <a:cubicBezTo>
                    <a:pt x="568" y="25"/>
                    <a:pt x="568" y="25"/>
                    <a:pt x="568" y="25"/>
                  </a:cubicBezTo>
                  <a:cubicBezTo>
                    <a:pt x="444" y="29"/>
                    <a:pt x="316" y="34"/>
                    <a:pt x="191" y="28"/>
                  </a:cubicBezTo>
                  <a:cubicBezTo>
                    <a:pt x="150" y="24"/>
                    <a:pt x="150" y="24"/>
                    <a:pt x="150" y="24"/>
                  </a:cubicBezTo>
                  <a:cubicBezTo>
                    <a:pt x="124" y="21"/>
                    <a:pt x="97" y="18"/>
                    <a:pt x="71" y="21"/>
                  </a:cubicBezTo>
                  <a:cubicBezTo>
                    <a:pt x="22" y="27"/>
                    <a:pt x="21" y="59"/>
                    <a:pt x="19" y="96"/>
                  </a:cubicBezTo>
                  <a:cubicBezTo>
                    <a:pt x="18" y="115"/>
                    <a:pt x="18" y="115"/>
                    <a:pt x="18" y="115"/>
                  </a:cubicBezTo>
                  <a:cubicBezTo>
                    <a:pt x="17" y="138"/>
                    <a:pt x="16" y="162"/>
                    <a:pt x="16" y="185"/>
                  </a:cubicBezTo>
                  <a:cubicBezTo>
                    <a:pt x="16" y="210"/>
                    <a:pt x="17" y="235"/>
                    <a:pt x="18" y="260"/>
                  </a:cubicBezTo>
                  <a:cubicBezTo>
                    <a:pt x="18" y="284"/>
                    <a:pt x="19" y="309"/>
                    <a:pt x="19" y="333"/>
                  </a:cubicBezTo>
                  <a:cubicBezTo>
                    <a:pt x="19" y="362"/>
                    <a:pt x="18" y="390"/>
                    <a:pt x="16" y="418"/>
                  </a:cubicBezTo>
                  <a:cubicBezTo>
                    <a:pt x="10" y="473"/>
                    <a:pt x="10" y="473"/>
                    <a:pt x="10" y="473"/>
                  </a:cubicBezTo>
                  <a:cubicBezTo>
                    <a:pt x="5" y="524"/>
                    <a:pt x="0" y="576"/>
                    <a:pt x="2" y="627"/>
                  </a:cubicBezTo>
                  <a:cubicBezTo>
                    <a:pt x="2" y="630"/>
                    <a:pt x="4" y="632"/>
                    <a:pt x="7" y="632"/>
                  </a:cubicBezTo>
                  <a:cubicBezTo>
                    <a:pt x="33" y="634"/>
                    <a:pt x="62" y="632"/>
                    <a:pt x="90" y="631"/>
                  </a:cubicBezTo>
                  <a:cubicBezTo>
                    <a:pt x="142" y="629"/>
                    <a:pt x="142" y="629"/>
                    <a:pt x="142" y="629"/>
                  </a:cubicBezTo>
                  <a:cubicBezTo>
                    <a:pt x="201" y="629"/>
                    <a:pt x="260" y="624"/>
                    <a:pt x="317" y="620"/>
                  </a:cubicBezTo>
                  <a:cubicBezTo>
                    <a:pt x="338" y="618"/>
                    <a:pt x="338" y="618"/>
                    <a:pt x="338" y="618"/>
                  </a:cubicBezTo>
                  <a:cubicBezTo>
                    <a:pt x="401" y="614"/>
                    <a:pt x="466" y="617"/>
                    <a:pt x="529" y="620"/>
                  </a:cubicBezTo>
                  <a:cubicBezTo>
                    <a:pt x="584" y="623"/>
                    <a:pt x="642" y="625"/>
                    <a:pt x="697" y="623"/>
                  </a:cubicBezTo>
                  <a:cubicBezTo>
                    <a:pt x="748" y="620"/>
                    <a:pt x="800" y="622"/>
                    <a:pt x="849" y="624"/>
                  </a:cubicBezTo>
                  <a:cubicBezTo>
                    <a:pt x="945" y="626"/>
                    <a:pt x="945" y="626"/>
                    <a:pt x="945" y="626"/>
                  </a:cubicBezTo>
                  <a:cubicBezTo>
                    <a:pt x="987" y="624"/>
                    <a:pt x="987" y="624"/>
                    <a:pt x="987" y="624"/>
                  </a:cubicBezTo>
                  <a:cubicBezTo>
                    <a:pt x="1029" y="623"/>
                    <a:pt x="1071" y="621"/>
                    <a:pt x="1107" y="632"/>
                  </a:cubicBezTo>
                  <a:cubicBezTo>
                    <a:pt x="1109" y="632"/>
                    <a:pt x="1111" y="632"/>
                    <a:pt x="1112" y="630"/>
                  </a:cubicBezTo>
                  <a:cubicBezTo>
                    <a:pt x="1114" y="629"/>
                    <a:pt x="1114" y="627"/>
                    <a:pt x="1114" y="625"/>
                  </a:cubicBezTo>
                  <a:cubicBezTo>
                    <a:pt x="1093" y="544"/>
                    <a:pt x="1090" y="461"/>
                    <a:pt x="1087" y="374"/>
                  </a:cubicBezTo>
                  <a:cubicBezTo>
                    <a:pt x="1084" y="319"/>
                    <a:pt x="1084" y="319"/>
                    <a:pt x="1084" y="319"/>
                  </a:cubicBezTo>
                  <a:cubicBezTo>
                    <a:pt x="1077" y="146"/>
                    <a:pt x="1077" y="146"/>
                    <a:pt x="1077" y="146"/>
                  </a:cubicBezTo>
                  <a:cubicBezTo>
                    <a:pt x="1077" y="138"/>
                    <a:pt x="1078" y="126"/>
                    <a:pt x="1080" y="113"/>
                  </a:cubicBezTo>
                  <a:cubicBezTo>
                    <a:pt x="1084" y="74"/>
                    <a:pt x="1090" y="25"/>
                    <a:pt x="1067" y="9"/>
                  </a:cubicBezTo>
                  <a:cubicBezTo>
                    <a:pt x="1054" y="0"/>
                    <a:pt x="1019" y="3"/>
                    <a:pt x="976" y="8"/>
                  </a:cubicBezTo>
                  <a:close/>
                  <a:moveTo>
                    <a:pt x="569" y="35"/>
                  </a:moveTo>
                  <a:cubicBezTo>
                    <a:pt x="661" y="32"/>
                    <a:pt x="661" y="32"/>
                    <a:pt x="661" y="32"/>
                  </a:cubicBezTo>
                  <a:cubicBezTo>
                    <a:pt x="766" y="27"/>
                    <a:pt x="766" y="27"/>
                    <a:pt x="766" y="27"/>
                  </a:cubicBezTo>
                  <a:cubicBezTo>
                    <a:pt x="824" y="24"/>
                    <a:pt x="885" y="22"/>
                    <a:pt x="945" y="22"/>
                  </a:cubicBezTo>
                  <a:cubicBezTo>
                    <a:pt x="977" y="19"/>
                    <a:pt x="977" y="19"/>
                    <a:pt x="977" y="19"/>
                  </a:cubicBezTo>
                  <a:cubicBezTo>
                    <a:pt x="1006" y="15"/>
                    <a:pt x="1050" y="10"/>
                    <a:pt x="1061" y="18"/>
                  </a:cubicBezTo>
                  <a:cubicBezTo>
                    <a:pt x="1071" y="24"/>
                    <a:pt x="1074" y="42"/>
                    <a:pt x="1074" y="61"/>
                  </a:cubicBezTo>
                  <a:cubicBezTo>
                    <a:pt x="1074" y="78"/>
                    <a:pt x="1071" y="97"/>
                    <a:pt x="1070" y="111"/>
                  </a:cubicBezTo>
                  <a:cubicBezTo>
                    <a:pt x="1068" y="124"/>
                    <a:pt x="1067" y="135"/>
                    <a:pt x="1067" y="143"/>
                  </a:cubicBezTo>
                  <a:cubicBezTo>
                    <a:pt x="1067" y="144"/>
                    <a:pt x="1067" y="145"/>
                    <a:pt x="1067" y="146"/>
                  </a:cubicBezTo>
                  <a:cubicBezTo>
                    <a:pt x="1074" y="319"/>
                    <a:pt x="1074" y="319"/>
                    <a:pt x="1074" y="319"/>
                  </a:cubicBezTo>
                  <a:cubicBezTo>
                    <a:pt x="1076" y="375"/>
                    <a:pt x="1076" y="375"/>
                    <a:pt x="1076" y="375"/>
                  </a:cubicBezTo>
                  <a:cubicBezTo>
                    <a:pt x="1080" y="460"/>
                    <a:pt x="1083" y="540"/>
                    <a:pt x="1102" y="620"/>
                  </a:cubicBezTo>
                  <a:cubicBezTo>
                    <a:pt x="1067" y="612"/>
                    <a:pt x="1026" y="613"/>
                    <a:pt x="987" y="614"/>
                  </a:cubicBezTo>
                  <a:cubicBezTo>
                    <a:pt x="945" y="615"/>
                    <a:pt x="945" y="615"/>
                    <a:pt x="945" y="615"/>
                  </a:cubicBezTo>
                  <a:cubicBezTo>
                    <a:pt x="850" y="613"/>
                    <a:pt x="850" y="613"/>
                    <a:pt x="850" y="613"/>
                  </a:cubicBezTo>
                  <a:cubicBezTo>
                    <a:pt x="800" y="612"/>
                    <a:pt x="748" y="610"/>
                    <a:pt x="697" y="613"/>
                  </a:cubicBezTo>
                  <a:cubicBezTo>
                    <a:pt x="642" y="615"/>
                    <a:pt x="585" y="612"/>
                    <a:pt x="530" y="610"/>
                  </a:cubicBezTo>
                  <a:cubicBezTo>
                    <a:pt x="467" y="607"/>
                    <a:pt x="401" y="604"/>
                    <a:pt x="338" y="608"/>
                  </a:cubicBezTo>
                  <a:cubicBezTo>
                    <a:pt x="316" y="610"/>
                    <a:pt x="316" y="610"/>
                    <a:pt x="316" y="610"/>
                  </a:cubicBezTo>
                  <a:cubicBezTo>
                    <a:pt x="257" y="614"/>
                    <a:pt x="201" y="619"/>
                    <a:pt x="142" y="619"/>
                  </a:cubicBezTo>
                  <a:cubicBezTo>
                    <a:pt x="89" y="621"/>
                    <a:pt x="89" y="621"/>
                    <a:pt x="89" y="621"/>
                  </a:cubicBezTo>
                  <a:cubicBezTo>
                    <a:pt x="63" y="622"/>
                    <a:pt x="36" y="623"/>
                    <a:pt x="12" y="622"/>
                  </a:cubicBezTo>
                  <a:cubicBezTo>
                    <a:pt x="12" y="615"/>
                    <a:pt x="12" y="607"/>
                    <a:pt x="12" y="600"/>
                  </a:cubicBezTo>
                  <a:cubicBezTo>
                    <a:pt x="12" y="558"/>
                    <a:pt x="16" y="515"/>
                    <a:pt x="21" y="474"/>
                  </a:cubicBezTo>
                  <a:cubicBezTo>
                    <a:pt x="26" y="419"/>
                    <a:pt x="26" y="419"/>
                    <a:pt x="26" y="419"/>
                  </a:cubicBezTo>
                  <a:cubicBezTo>
                    <a:pt x="28" y="390"/>
                    <a:pt x="29" y="362"/>
                    <a:pt x="29" y="333"/>
                  </a:cubicBezTo>
                  <a:cubicBezTo>
                    <a:pt x="29" y="309"/>
                    <a:pt x="28" y="284"/>
                    <a:pt x="28" y="259"/>
                  </a:cubicBezTo>
                  <a:cubicBezTo>
                    <a:pt x="27" y="235"/>
                    <a:pt x="27" y="210"/>
                    <a:pt x="27" y="185"/>
                  </a:cubicBezTo>
                  <a:cubicBezTo>
                    <a:pt x="27" y="162"/>
                    <a:pt x="27" y="138"/>
                    <a:pt x="29" y="115"/>
                  </a:cubicBezTo>
                  <a:cubicBezTo>
                    <a:pt x="30" y="97"/>
                    <a:pt x="30" y="97"/>
                    <a:pt x="30" y="97"/>
                  </a:cubicBezTo>
                  <a:cubicBezTo>
                    <a:pt x="31" y="59"/>
                    <a:pt x="32" y="36"/>
                    <a:pt x="72" y="31"/>
                  </a:cubicBezTo>
                  <a:cubicBezTo>
                    <a:pt x="97" y="29"/>
                    <a:pt x="123" y="32"/>
                    <a:pt x="148" y="35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316" y="44"/>
                    <a:pt x="444" y="40"/>
                    <a:pt x="569" y="35"/>
                  </a:cubicBezTo>
                  <a:close/>
                  <a:moveTo>
                    <a:pt x="26" y="419"/>
                  </a:moveTo>
                  <a:cubicBezTo>
                    <a:pt x="26" y="419"/>
                    <a:pt x="26" y="419"/>
                    <a:pt x="26" y="419"/>
                  </a:cubicBezTo>
                  <a:cubicBezTo>
                    <a:pt x="26" y="419"/>
                    <a:pt x="26" y="419"/>
                    <a:pt x="26" y="4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44"/>
            <p:cNvSpPr/>
            <p:nvPr/>
          </p:nvSpPr>
          <p:spPr bwMode="auto">
            <a:xfrm>
              <a:off x="1021" y="833"/>
              <a:ext cx="165" cy="627"/>
            </a:xfrm>
            <a:custGeom>
              <a:avLst/>
              <a:gdLst>
                <a:gd name="T0" fmla="*/ 218 w 229"/>
                <a:gd name="T1" fmla="*/ 2 h 873"/>
                <a:gd name="T2" fmla="*/ 199 w 229"/>
                <a:gd name="T3" fmla="*/ 82 h 873"/>
                <a:gd name="T4" fmla="*/ 193 w 229"/>
                <a:gd name="T5" fmla="*/ 116 h 873"/>
                <a:gd name="T6" fmla="*/ 140 w 229"/>
                <a:gd name="T7" fmla="*/ 335 h 873"/>
                <a:gd name="T8" fmla="*/ 132 w 229"/>
                <a:gd name="T9" fmla="*/ 368 h 873"/>
                <a:gd name="T10" fmla="*/ 62 w 229"/>
                <a:gd name="T11" fmla="*/ 634 h 873"/>
                <a:gd name="T12" fmla="*/ 42 w 229"/>
                <a:gd name="T13" fmla="*/ 714 h 873"/>
                <a:gd name="T14" fmla="*/ 0 w 229"/>
                <a:gd name="T15" fmla="*/ 863 h 873"/>
                <a:gd name="T16" fmla="*/ 0 w 229"/>
                <a:gd name="T17" fmla="*/ 865 h 873"/>
                <a:gd name="T18" fmla="*/ 5 w 229"/>
                <a:gd name="T19" fmla="*/ 872 h 873"/>
                <a:gd name="T20" fmla="*/ 12 w 229"/>
                <a:gd name="T21" fmla="*/ 869 h 873"/>
                <a:gd name="T22" fmla="*/ 13 w 229"/>
                <a:gd name="T23" fmla="*/ 868 h 873"/>
                <a:gd name="T24" fmla="*/ 12 w 229"/>
                <a:gd name="T25" fmla="*/ 868 h 873"/>
                <a:gd name="T26" fmla="*/ 8 w 229"/>
                <a:gd name="T27" fmla="*/ 865 h 873"/>
                <a:gd name="T28" fmla="*/ 7 w 229"/>
                <a:gd name="T29" fmla="*/ 864 h 873"/>
                <a:gd name="T30" fmla="*/ 8 w 229"/>
                <a:gd name="T31" fmla="*/ 862 h 873"/>
                <a:gd name="T32" fmla="*/ 10 w 229"/>
                <a:gd name="T33" fmla="*/ 864 h 873"/>
                <a:gd name="T34" fmla="*/ 10 w 229"/>
                <a:gd name="T35" fmla="*/ 864 h 873"/>
                <a:gd name="T36" fmla="*/ 10 w 229"/>
                <a:gd name="T37" fmla="*/ 866 h 873"/>
                <a:gd name="T38" fmla="*/ 52 w 229"/>
                <a:gd name="T39" fmla="*/ 716 h 873"/>
                <a:gd name="T40" fmla="*/ 72 w 229"/>
                <a:gd name="T41" fmla="*/ 636 h 873"/>
                <a:gd name="T42" fmla="*/ 142 w 229"/>
                <a:gd name="T43" fmla="*/ 371 h 873"/>
                <a:gd name="T44" fmla="*/ 150 w 229"/>
                <a:gd name="T45" fmla="*/ 337 h 873"/>
                <a:gd name="T46" fmla="*/ 203 w 229"/>
                <a:gd name="T47" fmla="*/ 118 h 873"/>
                <a:gd name="T48" fmla="*/ 209 w 229"/>
                <a:gd name="T49" fmla="*/ 84 h 873"/>
                <a:gd name="T50" fmla="*/ 227 w 229"/>
                <a:gd name="T51" fmla="*/ 8 h 873"/>
                <a:gd name="T52" fmla="*/ 226 w 229"/>
                <a:gd name="T53" fmla="*/ 1 h 873"/>
                <a:gd name="T54" fmla="*/ 218 w 229"/>
                <a:gd name="T55" fmla="*/ 2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9" h="873">
                  <a:moveTo>
                    <a:pt x="218" y="2"/>
                  </a:moveTo>
                  <a:cubicBezTo>
                    <a:pt x="208" y="18"/>
                    <a:pt x="203" y="52"/>
                    <a:pt x="199" y="82"/>
                  </a:cubicBezTo>
                  <a:cubicBezTo>
                    <a:pt x="193" y="116"/>
                    <a:pt x="193" y="116"/>
                    <a:pt x="193" y="116"/>
                  </a:cubicBezTo>
                  <a:cubicBezTo>
                    <a:pt x="177" y="191"/>
                    <a:pt x="158" y="267"/>
                    <a:pt x="140" y="335"/>
                  </a:cubicBezTo>
                  <a:cubicBezTo>
                    <a:pt x="132" y="368"/>
                    <a:pt x="132" y="368"/>
                    <a:pt x="132" y="368"/>
                  </a:cubicBezTo>
                  <a:cubicBezTo>
                    <a:pt x="62" y="634"/>
                    <a:pt x="62" y="634"/>
                    <a:pt x="62" y="634"/>
                  </a:cubicBezTo>
                  <a:cubicBezTo>
                    <a:pt x="42" y="714"/>
                    <a:pt x="42" y="714"/>
                    <a:pt x="42" y="714"/>
                  </a:cubicBezTo>
                  <a:cubicBezTo>
                    <a:pt x="30" y="766"/>
                    <a:pt x="19" y="815"/>
                    <a:pt x="0" y="863"/>
                  </a:cubicBezTo>
                  <a:cubicBezTo>
                    <a:pt x="0" y="863"/>
                    <a:pt x="0" y="865"/>
                    <a:pt x="0" y="865"/>
                  </a:cubicBezTo>
                  <a:cubicBezTo>
                    <a:pt x="1" y="867"/>
                    <a:pt x="1" y="870"/>
                    <a:pt x="5" y="872"/>
                  </a:cubicBezTo>
                  <a:cubicBezTo>
                    <a:pt x="8" y="873"/>
                    <a:pt x="11" y="870"/>
                    <a:pt x="12" y="869"/>
                  </a:cubicBezTo>
                  <a:cubicBezTo>
                    <a:pt x="13" y="868"/>
                    <a:pt x="13" y="868"/>
                    <a:pt x="13" y="868"/>
                  </a:cubicBezTo>
                  <a:cubicBezTo>
                    <a:pt x="12" y="868"/>
                    <a:pt x="12" y="868"/>
                    <a:pt x="12" y="868"/>
                  </a:cubicBezTo>
                  <a:cubicBezTo>
                    <a:pt x="10" y="869"/>
                    <a:pt x="9" y="867"/>
                    <a:pt x="8" y="865"/>
                  </a:cubicBezTo>
                  <a:cubicBezTo>
                    <a:pt x="7" y="865"/>
                    <a:pt x="7" y="864"/>
                    <a:pt x="7" y="864"/>
                  </a:cubicBezTo>
                  <a:cubicBezTo>
                    <a:pt x="7" y="863"/>
                    <a:pt x="8" y="863"/>
                    <a:pt x="8" y="862"/>
                  </a:cubicBezTo>
                  <a:cubicBezTo>
                    <a:pt x="9" y="862"/>
                    <a:pt x="10" y="863"/>
                    <a:pt x="10" y="864"/>
                  </a:cubicBezTo>
                  <a:cubicBezTo>
                    <a:pt x="10" y="864"/>
                    <a:pt x="10" y="864"/>
                    <a:pt x="10" y="864"/>
                  </a:cubicBezTo>
                  <a:cubicBezTo>
                    <a:pt x="10" y="865"/>
                    <a:pt x="10" y="866"/>
                    <a:pt x="10" y="866"/>
                  </a:cubicBezTo>
                  <a:cubicBezTo>
                    <a:pt x="29" y="818"/>
                    <a:pt x="40" y="769"/>
                    <a:pt x="52" y="716"/>
                  </a:cubicBezTo>
                  <a:cubicBezTo>
                    <a:pt x="72" y="636"/>
                    <a:pt x="72" y="636"/>
                    <a:pt x="72" y="636"/>
                  </a:cubicBezTo>
                  <a:cubicBezTo>
                    <a:pt x="142" y="371"/>
                    <a:pt x="142" y="371"/>
                    <a:pt x="142" y="371"/>
                  </a:cubicBezTo>
                  <a:cubicBezTo>
                    <a:pt x="150" y="337"/>
                    <a:pt x="150" y="337"/>
                    <a:pt x="150" y="337"/>
                  </a:cubicBezTo>
                  <a:cubicBezTo>
                    <a:pt x="168" y="270"/>
                    <a:pt x="187" y="194"/>
                    <a:pt x="203" y="118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13" y="56"/>
                    <a:pt x="218" y="22"/>
                    <a:pt x="227" y="8"/>
                  </a:cubicBezTo>
                  <a:cubicBezTo>
                    <a:pt x="229" y="6"/>
                    <a:pt x="228" y="3"/>
                    <a:pt x="226" y="1"/>
                  </a:cubicBezTo>
                  <a:cubicBezTo>
                    <a:pt x="223" y="0"/>
                    <a:pt x="220" y="0"/>
                    <a:pt x="21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45"/>
            <p:cNvSpPr/>
            <p:nvPr/>
          </p:nvSpPr>
          <p:spPr bwMode="auto">
            <a:xfrm>
              <a:off x="1512" y="1053"/>
              <a:ext cx="117" cy="394"/>
            </a:xfrm>
            <a:custGeom>
              <a:avLst/>
              <a:gdLst>
                <a:gd name="T0" fmla="*/ 4 w 163"/>
                <a:gd name="T1" fmla="*/ 1 h 549"/>
                <a:gd name="T2" fmla="*/ 0 w 163"/>
                <a:gd name="T3" fmla="*/ 7 h 549"/>
                <a:gd name="T4" fmla="*/ 89 w 163"/>
                <a:gd name="T5" fmla="*/ 365 h 549"/>
                <a:gd name="T6" fmla="*/ 108 w 163"/>
                <a:gd name="T7" fmla="*/ 416 h 549"/>
                <a:gd name="T8" fmla="*/ 148 w 163"/>
                <a:gd name="T9" fmla="*/ 541 h 549"/>
                <a:gd name="T10" fmla="*/ 150 w 163"/>
                <a:gd name="T11" fmla="*/ 548 h 549"/>
                <a:gd name="T12" fmla="*/ 157 w 163"/>
                <a:gd name="T13" fmla="*/ 545 h 549"/>
                <a:gd name="T14" fmla="*/ 117 w 163"/>
                <a:gd name="T15" fmla="*/ 412 h 549"/>
                <a:gd name="T16" fmla="*/ 98 w 163"/>
                <a:gd name="T17" fmla="*/ 362 h 549"/>
                <a:gd name="T18" fmla="*/ 10 w 163"/>
                <a:gd name="T19" fmla="*/ 5 h 549"/>
                <a:gd name="T20" fmla="*/ 4 w 163"/>
                <a:gd name="T21" fmla="*/ 1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549">
                  <a:moveTo>
                    <a:pt x="4" y="1"/>
                  </a:moveTo>
                  <a:cubicBezTo>
                    <a:pt x="2" y="1"/>
                    <a:pt x="0" y="4"/>
                    <a:pt x="0" y="7"/>
                  </a:cubicBezTo>
                  <a:cubicBezTo>
                    <a:pt x="27" y="143"/>
                    <a:pt x="57" y="264"/>
                    <a:pt x="89" y="365"/>
                  </a:cubicBezTo>
                  <a:cubicBezTo>
                    <a:pt x="108" y="416"/>
                    <a:pt x="108" y="416"/>
                    <a:pt x="108" y="416"/>
                  </a:cubicBezTo>
                  <a:cubicBezTo>
                    <a:pt x="123" y="456"/>
                    <a:pt x="153" y="531"/>
                    <a:pt x="148" y="541"/>
                  </a:cubicBezTo>
                  <a:cubicBezTo>
                    <a:pt x="147" y="544"/>
                    <a:pt x="148" y="547"/>
                    <a:pt x="150" y="548"/>
                  </a:cubicBezTo>
                  <a:cubicBezTo>
                    <a:pt x="153" y="549"/>
                    <a:pt x="156" y="548"/>
                    <a:pt x="157" y="545"/>
                  </a:cubicBezTo>
                  <a:cubicBezTo>
                    <a:pt x="163" y="532"/>
                    <a:pt x="144" y="482"/>
                    <a:pt x="117" y="412"/>
                  </a:cubicBezTo>
                  <a:cubicBezTo>
                    <a:pt x="98" y="362"/>
                    <a:pt x="98" y="362"/>
                    <a:pt x="98" y="362"/>
                  </a:cubicBezTo>
                  <a:cubicBezTo>
                    <a:pt x="67" y="261"/>
                    <a:pt x="37" y="141"/>
                    <a:pt x="10" y="5"/>
                  </a:cubicBezTo>
                  <a:cubicBezTo>
                    <a:pt x="10" y="2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46"/>
            <p:cNvSpPr/>
            <p:nvPr/>
          </p:nvSpPr>
          <p:spPr bwMode="auto">
            <a:xfrm>
              <a:off x="1310" y="1101"/>
              <a:ext cx="126" cy="132"/>
            </a:xfrm>
            <a:custGeom>
              <a:avLst/>
              <a:gdLst>
                <a:gd name="T0" fmla="*/ 84 w 175"/>
                <a:gd name="T1" fmla="*/ 3 h 183"/>
                <a:gd name="T2" fmla="*/ 27 w 175"/>
                <a:gd name="T3" fmla="*/ 30 h 183"/>
                <a:gd name="T4" fmla="*/ 27 w 175"/>
                <a:gd name="T5" fmla="*/ 117 h 183"/>
                <a:gd name="T6" fmla="*/ 35 w 175"/>
                <a:gd name="T7" fmla="*/ 174 h 183"/>
                <a:gd name="T8" fmla="*/ 98 w 175"/>
                <a:gd name="T9" fmla="*/ 165 h 183"/>
                <a:gd name="T10" fmla="*/ 172 w 175"/>
                <a:gd name="T11" fmla="*/ 97 h 183"/>
                <a:gd name="T12" fmla="*/ 137 w 175"/>
                <a:gd name="T13" fmla="*/ 11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5" h="183">
                  <a:moveTo>
                    <a:pt x="84" y="3"/>
                  </a:moveTo>
                  <a:cubicBezTo>
                    <a:pt x="61" y="0"/>
                    <a:pt x="41" y="12"/>
                    <a:pt x="27" y="30"/>
                  </a:cubicBezTo>
                  <a:cubicBezTo>
                    <a:pt x="0" y="67"/>
                    <a:pt x="23" y="83"/>
                    <a:pt x="27" y="117"/>
                  </a:cubicBezTo>
                  <a:cubicBezTo>
                    <a:pt x="29" y="139"/>
                    <a:pt x="14" y="161"/>
                    <a:pt x="35" y="174"/>
                  </a:cubicBezTo>
                  <a:cubicBezTo>
                    <a:pt x="49" y="183"/>
                    <a:pt x="85" y="169"/>
                    <a:pt x="98" y="165"/>
                  </a:cubicBezTo>
                  <a:cubicBezTo>
                    <a:pt x="139" y="154"/>
                    <a:pt x="166" y="140"/>
                    <a:pt x="172" y="97"/>
                  </a:cubicBezTo>
                  <a:cubicBezTo>
                    <a:pt x="175" y="67"/>
                    <a:pt x="165" y="26"/>
                    <a:pt x="137" y="11"/>
                  </a:cubicBezTo>
                </a:path>
              </a:pathLst>
            </a:custGeom>
            <a:solidFill>
              <a:srgbClr val="FFF1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47"/>
            <p:cNvSpPr/>
            <p:nvPr/>
          </p:nvSpPr>
          <p:spPr bwMode="auto">
            <a:xfrm>
              <a:off x="1045" y="1590"/>
              <a:ext cx="99" cy="127"/>
            </a:xfrm>
            <a:custGeom>
              <a:avLst/>
              <a:gdLst>
                <a:gd name="T0" fmla="*/ 132 w 138"/>
                <a:gd name="T1" fmla="*/ 105 h 177"/>
                <a:gd name="T2" fmla="*/ 104 w 138"/>
                <a:gd name="T3" fmla="*/ 158 h 177"/>
                <a:gd name="T4" fmla="*/ 53 w 138"/>
                <a:gd name="T5" fmla="*/ 177 h 177"/>
                <a:gd name="T6" fmla="*/ 13 w 138"/>
                <a:gd name="T7" fmla="*/ 163 h 177"/>
                <a:gd name="T8" fmla="*/ 0 w 138"/>
                <a:gd name="T9" fmla="*/ 118 h 177"/>
                <a:gd name="T10" fmla="*/ 13 w 138"/>
                <a:gd name="T11" fmla="*/ 60 h 177"/>
                <a:gd name="T12" fmla="*/ 47 w 138"/>
                <a:gd name="T13" fmla="*/ 13 h 177"/>
                <a:gd name="T14" fmla="*/ 77 w 138"/>
                <a:gd name="T15" fmla="*/ 0 h 177"/>
                <a:gd name="T16" fmla="*/ 103 w 138"/>
                <a:gd name="T17" fmla="*/ 7 h 177"/>
                <a:gd name="T18" fmla="*/ 122 w 138"/>
                <a:gd name="T19" fmla="*/ 24 h 177"/>
                <a:gd name="T20" fmla="*/ 119 w 138"/>
                <a:gd name="T21" fmla="*/ 32 h 177"/>
                <a:gd name="T22" fmla="*/ 111 w 138"/>
                <a:gd name="T23" fmla="*/ 35 h 177"/>
                <a:gd name="T24" fmla="*/ 105 w 138"/>
                <a:gd name="T25" fmla="*/ 33 h 177"/>
                <a:gd name="T26" fmla="*/ 77 w 138"/>
                <a:gd name="T27" fmla="*/ 23 h 177"/>
                <a:gd name="T28" fmla="*/ 60 w 138"/>
                <a:gd name="T29" fmla="*/ 31 h 177"/>
                <a:gd name="T30" fmla="*/ 47 w 138"/>
                <a:gd name="T31" fmla="*/ 46 h 177"/>
                <a:gd name="T32" fmla="*/ 22 w 138"/>
                <a:gd name="T33" fmla="*/ 118 h 177"/>
                <a:gd name="T34" fmla="*/ 28 w 138"/>
                <a:gd name="T35" fmla="*/ 146 h 177"/>
                <a:gd name="T36" fmla="*/ 53 w 138"/>
                <a:gd name="T37" fmla="*/ 155 h 177"/>
                <a:gd name="T38" fmla="*/ 87 w 138"/>
                <a:gd name="T39" fmla="*/ 143 h 177"/>
                <a:gd name="T40" fmla="*/ 108 w 138"/>
                <a:gd name="T41" fmla="*/ 106 h 177"/>
                <a:gd name="T42" fmla="*/ 57 w 138"/>
                <a:gd name="T43" fmla="*/ 118 h 177"/>
                <a:gd name="T44" fmla="*/ 52 w 138"/>
                <a:gd name="T45" fmla="*/ 119 h 177"/>
                <a:gd name="T46" fmla="*/ 44 w 138"/>
                <a:gd name="T47" fmla="*/ 115 h 177"/>
                <a:gd name="T48" fmla="*/ 41 w 138"/>
                <a:gd name="T49" fmla="*/ 107 h 177"/>
                <a:gd name="T50" fmla="*/ 47 w 138"/>
                <a:gd name="T51" fmla="*/ 98 h 177"/>
                <a:gd name="T52" fmla="*/ 127 w 138"/>
                <a:gd name="T53" fmla="*/ 84 h 177"/>
                <a:gd name="T54" fmla="*/ 135 w 138"/>
                <a:gd name="T55" fmla="*/ 87 h 177"/>
                <a:gd name="T56" fmla="*/ 138 w 138"/>
                <a:gd name="T57" fmla="*/ 95 h 177"/>
                <a:gd name="T58" fmla="*/ 132 w 138"/>
                <a:gd name="T59" fmla="*/ 105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8" h="177">
                  <a:moveTo>
                    <a:pt x="132" y="105"/>
                  </a:moveTo>
                  <a:cubicBezTo>
                    <a:pt x="128" y="127"/>
                    <a:pt x="118" y="144"/>
                    <a:pt x="104" y="158"/>
                  </a:cubicBezTo>
                  <a:cubicBezTo>
                    <a:pt x="90" y="171"/>
                    <a:pt x="73" y="177"/>
                    <a:pt x="53" y="177"/>
                  </a:cubicBezTo>
                  <a:cubicBezTo>
                    <a:pt x="36" y="177"/>
                    <a:pt x="22" y="173"/>
                    <a:pt x="13" y="163"/>
                  </a:cubicBezTo>
                  <a:cubicBezTo>
                    <a:pt x="5" y="153"/>
                    <a:pt x="0" y="138"/>
                    <a:pt x="0" y="118"/>
                  </a:cubicBezTo>
                  <a:cubicBezTo>
                    <a:pt x="0" y="99"/>
                    <a:pt x="5" y="80"/>
                    <a:pt x="13" y="60"/>
                  </a:cubicBezTo>
                  <a:cubicBezTo>
                    <a:pt x="22" y="41"/>
                    <a:pt x="34" y="25"/>
                    <a:pt x="47" y="13"/>
                  </a:cubicBezTo>
                  <a:cubicBezTo>
                    <a:pt x="57" y="4"/>
                    <a:pt x="66" y="0"/>
                    <a:pt x="77" y="0"/>
                  </a:cubicBezTo>
                  <a:cubicBezTo>
                    <a:pt x="83" y="0"/>
                    <a:pt x="92" y="3"/>
                    <a:pt x="103" y="7"/>
                  </a:cubicBezTo>
                  <a:cubicBezTo>
                    <a:pt x="116" y="12"/>
                    <a:pt x="122" y="18"/>
                    <a:pt x="122" y="24"/>
                  </a:cubicBezTo>
                  <a:cubicBezTo>
                    <a:pt x="122" y="27"/>
                    <a:pt x="121" y="29"/>
                    <a:pt x="119" y="32"/>
                  </a:cubicBezTo>
                  <a:cubicBezTo>
                    <a:pt x="117" y="34"/>
                    <a:pt x="114" y="35"/>
                    <a:pt x="111" y="35"/>
                  </a:cubicBezTo>
                  <a:cubicBezTo>
                    <a:pt x="110" y="35"/>
                    <a:pt x="107" y="34"/>
                    <a:pt x="105" y="33"/>
                  </a:cubicBezTo>
                  <a:cubicBezTo>
                    <a:pt x="93" y="26"/>
                    <a:pt x="84" y="23"/>
                    <a:pt x="77" y="23"/>
                  </a:cubicBezTo>
                  <a:cubicBezTo>
                    <a:pt x="71" y="23"/>
                    <a:pt x="66" y="25"/>
                    <a:pt x="60" y="31"/>
                  </a:cubicBezTo>
                  <a:cubicBezTo>
                    <a:pt x="57" y="34"/>
                    <a:pt x="53" y="39"/>
                    <a:pt x="47" y="46"/>
                  </a:cubicBezTo>
                  <a:cubicBezTo>
                    <a:pt x="30" y="68"/>
                    <a:pt x="22" y="92"/>
                    <a:pt x="22" y="118"/>
                  </a:cubicBezTo>
                  <a:cubicBezTo>
                    <a:pt x="22" y="132"/>
                    <a:pt x="24" y="141"/>
                    <a:pt x="28" y="146"/>
                  </a:cubicBezTo>
                  <a:cubicBezTo>
                    <a:pt x="33" y="152"/>
                    <a:pt x="41" y="155"/>
                    <a:pt x="53" y="155"/>
                  </a:cubicBezTo>
                  <a:cubicBezTo>
                    <a:pt x="66" y="155"/>
                    <a:pt x="77" y="151"/>
                    <a:pt x="87" y="143"/>
                  </a:cubicBezTo>
                  <a:cubicBezTo>
                    <a:pt x="97" y="134"/>
                    <a:pt x="104" y="122"/>
                    <a:pt x="108" y="106"/>
                  </a:cubicBezTo>
                  <a:cubicBezTo>
                    <a:pt x="88" y="107"/>
                    <a:pt x="71" y="111"/>
                    <a:pt x="57" y="118"/>
                  </a:cubicBezTo>
                  <a:cubicBezTo>
                    <a:pt x="55" y="118"/>
                    <a:pt x="53" y="119"/>
                    <a:pt x="52" y="119"/>
                  </a:cubicBezTo>
                  <a:cubicBezTo>
                    <a:pt x="49" y="119"/>
                    <a:pt x="46" y="118"/>
                    <a:pt x="44" y="115"/>
                  </a:cubicBezTo>
                  <a:cubicBezTo>
                    <a:pt x="42" y="113"/>
                    <a:pt x="41" y="110"/>
                    <a:pt x="41" y="107"/>
                  </a:cubicBezTo>
                  <a:cubicBezTo>
                    <a:pt x="41" y="103"/>
                    <a:pt x="43" y="100"/>
                    <a:pt x="47" y="98"/>
                  </a:cubicBezTo>
                  <a:cubicBezTo>
                    <a:pt x="62" y="88"/>
                    <a:pt x="89" y="84"/>
                    <a:pt x="127" y="84"/>
                  </a:cubicBezTo>
                  <a:cubicBezTo>
                    <a:pt x="130" y="84"/>
                    <a:pt x="133" y="85"/>
                    <a:pt x="135" y="87"/>
                  </a:cubicBezTo>
                  <a:cubicBezTo>
                    <a:pt x="137" y="89"/>
                    <a:pt x="138" y="91"/>
                    <a:pt x="138" y="95"/>
                  </a:cubicBezTo>
                  <a:cubicBezTo>
                    <a:pt x="138" y="99"/>
                    <a:pt x="136" y="103"/>
                    <a:pt x="132" y="10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48"/>
            <p:cNvSpPr>
              <a:spLocks noEditPoints="1"/>
            </p:cNvSpPr>
            <p:nvPr/>
          </p:nvSpPr>
          <p:spPr bwMode="auto">
            <a:xfrm>
              <a:off x="1161" y="1596"/>
              <a:ext cx="21" cy="117"/>
            </a:xfrm>
            <a:custGeom>
              <a:avLst/>
              <a:gdLst>
                <a:gd name="T0" fmla="*/ 21 w 29"/>
                <a:gd name="T1" fmla="*/ 113 h 163"/>
                <a:gd name="T2" fmla="*/ 21 w 29"/>
                <a:gd name="T3" fmla="*/ 132 h 163"/>
                <a:gd name="T4" fmla="*/ 22 w 29"/>
                <a:gd name="T5" fmla="*/ 152 h 163"/>
                <a:gd name="T6" fmla="*/ 19 w 29"/>
                <a:gd name="T7" fmla="*/ 160 h 163"/>
                <a:gd name="T8" fmla="*/ 11 w 29"/>
                <a:gd name="T9" fmla="*/ 163 h 163"/>
                <a:gd name="T10" fmla="*/ 3 w 29"/>
                <a:gd name="T11" fmla="*/ 160 h 163"/>
                <a:gd name="T12" fmla="*/ 0 w 29"/>
                <a:gd name="T13" fmla="*/ 152 h 163"/>
                <a:gd name="T14" fmla="*/ 0 w 29"/>
                <a:gd name="T15" fmla="*/ 132 h 163"/>
                <a:gd name="T16" fmla="*/ 0 w 29"/>
                <a:gd name="T17" fmla="*/ 113 h 163"/>
                <a:gd name="T18" fmla="*/ 1 w 29"/>
                <a:gd name="T19" fmla="*/ 88 h 163"/>
                <a:gd name="T20" fmla="*/ 2 w 29"/>
                <a:gd name="T21" fmla="*/ 62 h 163"/>
                <a:gd name="T22" fmla="*/ 5 w 29"/>
                <a:gd name="T23" fmla="*/ 54 h 163"/>
                <a:gd name="T24" fmla="*/ 12 w 29"/>
                <a:gd name="T25" fmla="*/ 51 h 163"/>
                <a:gd name="T26" fmla="*/ 20 w 29"/>
                <a:gd name="T27" fmla="*/ 54 h 163"/>
                <a:gd name="T28" fmla="*/ 23 w 29"/>
                <a:gd name="T29" fmla="*/ 62 h 163"/>
                <a:gd name="T30" fmla="*/ 22 w 29"/>
                <a:gd name="T31" fmla="*/ 88 h 163"/>
                <a:gd name="T32" fmla="*/ 21 w 29"/>
                <a:gd name="T33" fmla="*/ 113 h 163"/>
                <a:gd name="T34" fmla="*/ 16 w 29"/>
                <a:gd name="T35" fmla="*/ 25 h 163"/>
                <a:gd name="T36" fmla="*/ 7 w 29"/>
                <a:gd name="T37" fmla="*/ 22 h 163"/>
                <a:gd name="T38" fmla="*/ 3 w 29"/>
                <a:gd name="T39" fmla="*/ 13 h 163"/>
                <a:gd name="T40" fmla="*/ 7 w 29"/>
                <a:gd name="T41" fmla="*/ 4 h 163"/>
                <a:gd name="T42" fmla="*/ 16 w 29"/>
                <a:gd name="T43" fmla="*/ 0 h 163"/>
                <a:gd name="T44" fmla="*/ 25 w 29"/>
                <a:gd name="T45" fmla="*/ 4 h 163"/>
                <a:gd name="T46" fmla="*/ 29 w 29"/>
                <a:gd name="T47" fmla="*/ 13 h 163"/>
                <a:gd name="T48" fmla="*/ 25 w 29"/>
                <a:gd name="T49" fmla="*/ 22 h 163"/>
                <a:gd name="T50" fmla="*/ 16 w 29"/>
                <a:gd name="T51" fmla="*/ 2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163">
                  <a:moveTo>
                    <a:pt x="21" y="113"/>
                  </a:moveTo>
                  <a:cubicBezTo>
                    <a:pt x="21" y="117"/>
                    <a:pt x="21" y="124"/>
                    <a:pt x="21" y="132"/>
                  </a:cubicBezTo>
                  <a:cubicBezTo>
                    <a:pt x="22" y="141"/>
                    <a:pt x="22" y="147"/>
                    <a:pt x="22" y="152"/>
                  </a:cubicBezTo>
                  <a:cubicBezTo>
                    <a:pt x="22" y="155"/>
                    <a:pt x="21" y="158"/>
                    <a:pt x="19" y="160"/>
                  </a:cubicBezTo>
                  <a:cubicBezTo>
                    <a:pt x="17" y="162"/>
                    <a:pt x="14" y="163"/>
                    <a:pt x="11" y="163"/>
                  </a:cubicBezTo>
                  <a:cubicBezTo>
                    <a:pt x="8" y="163"/>
                    <a:pt x="5" y="162"/>
                    <a:pt x="3" y="160"/>
                  </a:cubicBezTo>
                  <a:cubicBezTo>
                    <a:pt x="1" y="158"/>
                    <a:pt x="0" y="155"/>
                    <a:pt x="0" y="152"/>
                  </a:cubicBezTo>
                  <a:cubicBezTo>
                    <a:pt x="0" y="147"/>
                    <a:pt x="0" y="141"/>
                    <a:pt x="0" y="132"/>
                  </a:cubicBezTo>
                  <a:cubicBezTo>
                    <a:pt x="0" y="124"/>
                    <a:pt x="0" y="117"/>
                    <a:pt x="0" y="113"/>
                  </a:cubicBezTo>
                  <a:cubicBezTo>
                    <a:pt x="0" y="106"/>
                    <a:pt x="0" y="98"/>
                    <a:pt x="1" y="88"/>
                  </a:cubicBezTo>
                  <a:cubicBezTo>
                    <a:pt x="1" y="78"/>
                    <a:pt x="2" y="69"/>
                    <a:pt x="2" y="62"/>
                  </a:cubicBezTo>
                  <a:cubicBezTo>
                    <a:pt x="2" y="59"/>
                    <a:pt x="3" y="56"/>
                    <a:pt x="5" y="54"/>
                  </a:cubicBezTo>
                  <a:cubicBezTo>
                    <a:pt x="7" y="52"/>
                    <a:pt x="9" y="51"/>
                    <a:pt x="12" y="51"/>
                  </a:cubicBezTo>
                  <a:cubicBezTo>
                    <a:pt x="16" y="51"/>
                    <a:pt x="18" y="52"/>
                    <a:pt x="20" y="54"/>
                  </a:cubicBezTo>
                  <a:cubicBezTo>
                    <a:pt x="22" y="56"/>
                    <a:pt x="23" y="59"/>
                    <a:pt x="23" y="62"/>
                  </a:cubicBezTo>
                  <a:cubicBezTo>
                    <a:pt x="23" y="69"/>
                    <a:pt x="23" y="78"/>
                    <a:pt x="22" y="88"/>
                  </a:cubicBezTo>
                  <a:cubicBezTo>
                    <a:pt x="21" y="98"/>
                    <a:pt x="21" y="106"/>
                    <a:pt x="21" y="113"/>
                  </a:cubicBezTo>
                  <a:close/>
                  <a:moveTo>
                    <a:pt x="16" y="25"/>
                  </a:moveTo>
                  <a:cubicBezTo>
                    <a:pt x="13" y="25"/>
                    <a:pt x="10" y="24"/>
                    <a:pt x="7" y="22"/>
                  </a:cubicBezTo>
                  <a:cubicBezTo>
                    <a:pt x="5" y="19"/>
                    <a:pt x="3" y="16"/>
                    <a:pt x="3" y="13"/>
                  </a:cubicBezTo>
                  <a:cubicBezTo>
                    <a:pt x="3" y="9"/>
                    <a:pt x="5" y="6"/>
                    <a:pt x="7" y="4"/>
                  </a:cubicBezTo>
                  <a:cubicBezTo>
                    <a:pt x="10" y="1"/>
                    <a:pt x="13" y="0"/>
                    <a:pt x="16" y="0"/>
                  </a:cubicBezTo>
                  <a:cubicBezTo>
                    <a:pt x="19" y="0"/>
                    <a:pt x="22" y="1"/>
                    <a:pt x="25" y="4"/>
                  </a:cubicBezTo>
                  <a:cubicBezTo>
                    <a:pt x="27" y="6"/>
                    <a:pt x="29" y="9"/>
                    <a:pt x="29" y="13"/>
                  </a:cubicBezTo>
                  <a:cubicBezTo>
                    <a:pt x="29" y="16"/>
                    <a:pt x="27" y="19"/>
                    <a:pt x="25" y="22"/>
                  </a:cubicBezTo>
                  <a:cubicBezTo>
                    <a:pt x="22" y="24"/>
                    <a:pt x="19" y="25"/>
                    <a:pt x="16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49"/>
            <p:cNvSpPr/>
            <p:nvPr/>
          </p:nvSpPr>
          <p:spPr bwMode="auto">
            <a:xfrm>
              <a:off x="1203" y="1630"/>
              <a:ext cx="60" cy="87"/>
            </a:xfrm>
            <a:custGeom>
              <a:avLst/>
              <a:gdLst>
                <a:gd name="T0" fmla="*/ 84 w 84"/>
                <a:gd name="T1" fmla="*/ 34 h 121"/>
                <a:gd name="T2" fmla="*/ 73 w 84"/>
                <a:gd name="T3" fmla="*/ 48 h 121"/>
                <a:gd name="T4" fmla="*/ 64 w 84"/>
                <a:gd name="T5" fmla="*/ 37 h 121"/>
                <a:gd name="T6" fmla="*/ 63 w 84"/>
                <a:gd name="T7" fmla="*/ 29 h 121"/>
                <a:gd name="T8" fmla="*/ 63 w 84"/>
                <a:gd name="T9" fmla="*/ 20 h 121"/>
                <a:gd name="T10" fmla="*/ 36 w 84"/>
                <a:gd name="T11" fmla="*/ 30 h 121"/>
                <a:gd name="T12" fmla="*/ 20 w 84"/>
                <a:gd name="T13" fmla="*/ 51 h 121"/>
                <a:gd name="T14" fmla="*/ 20 w 84"/>
                <a:gd name="T15" fmla="*/ 110 h 121"/>
                <a:gd name="T16" fmla="*/ 9 w 84"/>
                <a:gd name="T17" fmla="*/ 121 h 121"/>
                <a:gd name="T18" fmla="*/ 0 w 84"/>
                <a:gd name="T19" fmla="*/ 110 h 121"/>
                <a:gd name="T20" fmla="*/ 0 w 84"/>
                <a:gd name="T21" fmla="*/ 35 h 121"/>
                <a:gd name="T22" fmla="*/ 0 w 84"/>
                <a:gd name="T23" fmla="*/ 24 h 121"/>
                <a:gd name="T24" fmla="*/ 0 w 84"/>
                <a:gd name="T25" fmla="*/ 13 h 121"/>
                <a:gd name="T26" fmla="*/ 10 w 84"/>
                <a:gd name="T27" fmla="*/ 2 h 121"/>
                <a:gd name="T28" fmla="*/ 21 w 84"/>
                <a:gd name="T29" fmla="*/ 20 h 121"/>
                <a:gd name="T30" fmla="*/ 66 w 84"/>
                <a:gd name="T31" fmla="*/ 0 h 121"/>
                <a:gd name="T32" fmla="*/ 80 w 84"/>
                <a:gd name="T33" fmla="*/ 7 h 121"/>
                <a:gd name="T34" fmla="*/ 84 w 84"/>
                <a:gd name="T35" fmla="*/ 27 h 121"/>
                <a:gd name="T36" fmla="*/ 84 w 84"/>
                <a:gd name="T37" fmla="*/ 3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" h="121">
                  <a:moveTo>
                    <a:pt x="84" y="34"/>
                  </a:moveTo>
                  <a:cubicBezTo>
                    <a:pt x="83" y="43"/>
                    <a:pt x="80" y="48"/>
                    <a:pt x="73" y="48"/>
                  </a:cubicBezTo>
                  <a:cubicBezTo>
                    <a:pt x="67" y="48"/>
                    <a:pt x="64" y="44"/>
                    <a:pt x="64" y="37"/>
                  </a:cubicBezTo>
                  <a:cubicBezTo>
                    <a:pt x="64" y="36"/>
                    <a:pt x="64" y="33"/>
                    <a:pt x="63" y="29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2" y="22"/>
                    <a:pt x="43" y="25"/>
                    <a:pt x="36" y="30"/>
                  </a:cubicBezTo>
                  <a:cubicBezTo>
                    <a:pt x="29" y="35"/>
                    <a:pt x="24" y="42"/>
                    <a:pt x="20" y="51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20" y="118"/>
                    <a:pt x="16" y="121"/>
                    <a:pt x="9" y="121"/>
                  </a:cubicBezTo>
                  <a:cubicBezTo>
                    <a:pt x="3" y="121"/>
                    <a:pt x="0" y="118"/>
                    <a:pt x="0" y="11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2"/>
                    <a:pt x="0" y="29"/>
                    <a:pt x="0" y="24"/>
                  </a:cubicBezTo>
                  <a:cubicBezTo>
                    <a:pt x="0" y="19"/>
                    <a:pt x="0" y="16"/>
                    <a:pt x="0" y="13"/>
                  </a:cubicBezTo>
                  <a:cubicBezTo>
                    <a:pt x="0" y="6"/>
                    <a:pt x="4" y="2"/>
                    <a:pt x="10" y="2"/>
                  </a:cubicBezTo>
                  <a:cubicBezTo>
                    <a:pt x="17" y="2"/>
                    <a:pt x="20" y="8"/>
                    <a:pt x="21" y="20"/>
                  </a:cubicBezTo>
                  <a:cubicBezTo>
                    <a:pt x="34" y="7"/>
                    <a:pt x="50" y="0"/>
                    <a:pt x="66" y="0"/>
                  </a:cubicBezTo>
                  <a:cubicBezTo>
                    <a:pt x="72" y="0"/>
                    <a:pt x="77" y="2"/>
                    <a:pt x="80" y="7"/>
                  </a:cubicBezTo>
                  <a:cubicBezTo>
                    <a:pt x="82" y="11"/>
                    <a:pt x="84" y="18"/>
                    <a:pt x="84" y="27"/>
                  </a:cubicBezTo>
                  <a:cubicBezTo>
                    <a:pt x="84" y="30"/>
                    <a:pt x="84" y="33"/>
                    <a:pt x="84" y="34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50"/>
            <p:cNvSpPr>
              <a:spLocks noEditPoints="1"/>
            </p:cNvSpPr>
            <p:nvPr/>
          </p:nvSpPr>
          <p:spPr bwMode="auto">
            <a:xfrm>
              <a:off x="1272" y="1631"/>
              <a:ext cx="74" cy="86"/>
            </a:xfrm>
            <a:custGeom>
              <a:avLst/>
              <a:gdLst>
                <a:gd name="T0" fmla="*/ 93 w 103"/>
                <a:gd name="T1" fmla="*/ 120 h 120"/>
                <a:gd name="T2" fmla="*/ 86 w 103"/>
                <a:gd name="T3" fmla="*/ 115 h 120"/>
                <a:gd name="T4" fmla="*/ 79 w 103"/>
                <a:gd name="T5" fmla="*/ 108 h 120"/>
                <a:gd name="T6" fmla="*/ 60 w 103"/>
                <a:gd name="T7" fmla="*/ 116 h 120"/>
                <a:gd name="T8" fmla="*/ 47 w 103"/>
                <a:gd name="T9" fmla="*/ 119 h 120"/>
                <a:gd name="T10" fmla="*/ 10 w 103"/>
                <a:gd name="T11" fmla="*/ 105 h 120"/>
                <a:gd name="T12" fmla="*/ 0 w 103"/>
                <a:gd name="T13" fmla="*/ 63 h 120"/>
                <a:gd name="T14" fmla="*/ 18 w 103"/>
                <a:gd name="T15" fmla="*/ 19 h 120"/>
                <a:gd name="T16" fmla="*/ 60 w 103"/>
                <a:gd name="T17" fmla="*/ 0 h 120"/>
                <a:gd name="T18" fmla="*/ 82 w 103"/>
                <a:gd name="T19" fmla="*/ 5 h 120"/>
                <a:gd name="T20" fmla="*/ 96 w 103"/>
                <a:gd name="T21" fmla="*/ 20 h 120"/>
                <a:gd name="T22" fmla="*/ 94 w 103"/>
                <a:gd name="T23" fmla="*/ 25 h 120"/>
                <a:gd name="T24" fmla="*/ 92 w 103"/>
                <a:gd name="T25" fmla="*/ 38 h 120"/>
                <a:gd name="T26" fmla="*/ 92 w 103"/>
                <a:gd name="T27" fmla="*/ 62 h 120"/>
                <a:gd name="T28" fmla="*/ 94 w 103"/>
                <a:gd name="T29" fmla="*/ 84 h 120"/>
                <a:gd name="T30" fmla="*/ 100 w 103"/>
                <a:gd name="T31" fmla="*/ 103 h 120"/>
                <a:gd name="T32" fmla="*/ 103 w 103"/>
                <a:gd name="T33" fmla="*/ 108 h 120"/>
                <a:gd name="T34" fmla="*/ 103 w 103"/>
                <a:gd name="T35" fmla="*/ 110 h 120"/>
                <a:gd name="T36" fmla="*/ 100 w 103"/>
                <a:gd name="T37" fmla="*/ 117 h 120"/>
                <a:gd name="T38" fmla="*/ 93 w 103"/>
                <a:gd name="T39" fmla="*/ 120 h 120"/>
                <a:gd name="T40" fmla="*/ 71 w 103"/>
                <a:gd name="T41" fmla="*/ 45 h 120"/>
                <a:gd name="T42" fmla="*/ 72 w 103"/>
                <a:gd name="T43" fmla="*/ 35 h 120"/>
                <a:gd name="T44" fmla="*/ 73 w 103"/>
                <a:gd name="T45" fmla="*/ 23 h 120"/>
                <a:gd name="T46" fmla="*/ 66 w 103"/>
                <a:gd name="T47" fmla="*/ 20 h 120"/>
                <a:gd name="T48" fmla="*/ 62 w 103"/>
                <a:gd name="T49" fmla="*/ 19 h 120"/>
                <a:gd name="T50" fmla="*/ 33 w 103"/>
                <a:gd name="T51" fmla="*/ 33 h 120"/>
                <a:gd name="T52" fmla="*/ 21 w 103"/>
                <a:gd name="T53" fmla="*/ 64 h 120"/>
                <a:gd name="T54" fmla="*/ 27 w 103"/>
                <a:gd name="T55" fmla="*/ 91 h 120"/>
                <a:gd name="T56" fmla="*/ 46 w 103"/>
                <a:gd name="T57" fmla="*/ 100 h 120"/>
                <a:gd name="T58" fmla="*/ 63 w 103"/>
                <a:gd name="T59" fmla="*/ 96 h 120"/>
                <a:gd name="T60" fmla="*/ 74 w 103"/>
                <a:gd name="T61" fmla="*/ 88 h 120"/>
                <a:gd name="T62" fmla="*/ 71 w 103"/>
                <a:gd name="T63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20">
                  <a:moveTo>
                    <a:pt x="93" y="120"/>
                  </a:moveTo>
                  <a:cubicBezTo>
                    <a:pt x="92" y="120"/>
                    <a:pt x="90" y="119"/>
                    <a:pt x="86" y="115"/>
                  </a:cubicBezTo>
                  <a:cubicBezTo>
                    <a:pt x="83" y="112"/>
                    <a:pt x="80" y="110"/>
                    <a:pt x="79" y="108"/>
                  </a:cubicBezTo>
                  <a:cubicBezTo>
                    <a:pt x="72" y="111"/>
                    <a:pt x="66" y="114"/>
                    <a:pt x="60" y="116"/>
                  </a:cubicBezTo>
                  <a:cubicBezTo>
                    <a:pt x="55" y="118"/>
                    <a:pt x="51" y="119"/>
                    <a:pt x="47" y="119"/>
                  </a:cubicBezTo>
                  <a:cubicBezTo>
                    <a:pt x="30" y="119"/>
                    <a:pt x="18" y="114"/>
                    <a:pt x="10" y="105"/>
                  </a:cubicBezTo>
                  <a:cubicBezTo>
                    <a:pt x="3" y="96"/>
                    <a:pt x="0" y="82"/>
                    <a:pt x="0" y="63"/>
                  </a:cubicBezTo>
                  <a:cubicBezTo>
                    <a:pt x="0" y="46"/>
                    <a:pt x="6" y="31"/>
                    <a:pt x="18" y="19"/>
                  </a:cubicBezTo>
                  <a:cubicBezTo>
                    <a:pt x="30" y="6"/>
                    <a:pt x="44" y="0"/>
                    <a:pt x="60" y="0"/>
                  </a:cubicBezTo>
                  <a:cubicBezTo>
                    <a:pt x="67" y="0"/>
                    <a:pt x="74" y="2"/>
                    <a:pt x="82" y="5"/>
                  </a:cubicBezTo>
                  <a:cubicBezTo>
                    <a:pt x="91" y="9"/>
                    <a:pt x="96" y="14"/>
                    <a:pt x="96" y="20"/>
                  </a:cubicBezTo>
                  <a:cubicBezTo>
                    <a:pt x="96" y="22"/>
                    <a:pt x="95" y="23"/>
                    <a:pt x="94" y="25"/>
                  </a:cubicBezTo>
                  <a:cubicBezTo>
                    <a:pt x="93" y="28"/>
                    <a:pt x="93" y="32"/>
                    <a:pt x="92" y="38"/>
                  </a:cubicBezTo>
                  <a:cubicBezTo>
                    <a:pt x="92" y="45"/>
                    <a:pt x="92" y="53"/>
                    <a:pt x="92" y="62"/>
                  </a:cubicBezTo>
                  <a:cubicBezTo>
                    <a:pt x="92" y="71"/>
                    <a:pt x="92" y="78"/>
                    <a:pt x="94" y="84"/>
                  </a:cubicBezTo>
                  <a:cubicBezTo>
                    <a:pt x="94" y="87"/>
                    <a:pt x="97" y="93"/>
                    <a:pt x="100" y="103"/>
                  </a:cubicBezTo>
                  <a:cubicBezTo>
                    <a:pt x="101" y="104"/>
                    <a:pt x="102" y="106"/>
                    <a:pt x="103" y="108"/>
                  </a:cubicBezTo>
                  <a:cubicBezTo>
                    <a:pt x="103" y="110"/>
                    <a:pt x="103" y="110"/>
                    <a:pt x="103" y="110"/>
                  </a:cubicBezTo>
                  <a:cubicBezTo>
                    <a:pt x="103" y="113"/>
                    <a:pt x="102" y="116"/>
                    <a:pt x="100" y="117"/>
                  </a:cubicBezTo>
                  <a:cubicBezTo>
                    <a:pt x="98" y="119"/>
                    <a:pt x="96" y="120"/>
                    <a:pt x="93" y="120"/>
                  </a:cubicBezTo>
                  <a:close/>
                  <a:moveTo>
                    <a:pt x="71" y="45"/>
                  </a:moveTo>
                  <a:cubicBezTo>
                    <a:pt x="71" y="42"/>
                    <a:pt x="71" y="38"/>
                    <a:pt x="72" y="35"/>
                  </a:cubicBezTo>
                  <a:cubicBezTo>
                    <a:pt x="72" y="31"/>
                    <a:pt x="73" y="27"/>
                    <a:pt x="73" y="23"/>
                  </a:cubicBezTo>
                  <a:cubicBezTo>
                    <a:pt x="71" y="22"/>
                    <a:pt x="68" y="21"/>
                    <a:pt x="66" y="20"/>
                  </a:cubicBezTo>
                  <a:cubicBezTo>
                    <a:pt x="65" y="19"/>
                    <a:pt x="63" y="19"/>
                    <a:pt x="62" y="19"/>
                  </a:cubicBezTo>
                  <a:cubicBezTo>
                    <a:pt x="51" y="19"/>
                    <a:pt x="41" y="24"/>
                    <a:pt x="33" y="33"/>
                  </a:cubicBezTo>
                  <a:cubicBezTo>
                    <a:pt x="25" y="42"/>
                    <a:pt x="21" y="52"/>
                    <a:pt x="21" y="64"/>
                  </a:cubicBezTo>
                  <a:cubicBezTo>
                    <a:pt x="21" y="76"/>
                    <a:pt x="23" y="85"/>
                    <a:pt x="27" y="91"/>
                  </a:cubicBezTo>
                  <a:cubicBezTo>
                    <a:pt x="31" y="97"/>
                    <a:pt x="38" y="100"/>
                    <a:pt x="46" y="100"/>
                  </a:cubicBezTo>
                  <a:cubicBezTo>
                    <a:pt x="53" y="100"/>
                    <a:pt x="59" y="99"/>
                    <a:pt x="63" y="96"/>
                  </a:cubicBezTo>
                  <a:cubicBezTo>
                    <a:pt x="66" y="95"/>
                    <a:pt x="70" y="92"/>
                    <a:pt x="74" y="88"/>
                  </a:cubicBezTo>
                  <a:cubicBezTo>
                    <a:pt x="72" y="69"/>
                    <a:pt x="71" y="54"/>
                    <a:pt x="71" y="4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51"/>
            <p:cNvSpPr/>
            <p:nvPr/>
          </p:nvSpPr>
          <p:spPr bwMode="auto">
            <a:xfrm>
              <a:off x="1355" y="1588"/>
              <a:ext cx="68" cy="136"/>
            </a:xfrm>
            <a:custGeom>
              <a:avLst/>
              <a:gdLst>
                <a:gd name="T0" fmla="*/ 80 w 94"/>
                <a:gd name="T1" fmla="*/ 21 h 190"/>
                <a:gd name="T2" fmla="*/ 50 w 94"/>
                <a:gd name="T3" fmla="*/ 57 h 190"/>
                <a:gd name="T4" fmla="*/ 50 w 94"/>
                <a:gd name="T5" fmla="*/ 64 h 190"/>
                <a:gd name="T6" fmla="*/ 74 w 94"/>
                <a:gd name="T7" fmla="*/ 63 h 190"/>
                <a:gd name="T8" fmla="*/ 91 w 94"/>
                <a:gd name="T9" fmla="*/ 74 h 190"/>
                <a:gd name="T10" fmla="*/ 83 w 94"/>
                <a:gd name="T11" fmla="*/ 83 h 190"/>
                <a:gd name="T12" fmla="*/ 74 w 94"/>
                <a:gd name="T13" fmla="*/ 83 h 190"/>
                <a:gd name="T14" fmla="*/ 49 w 94"/>
                <a:gd name="T15" fmla="*/ 85 h 190"/>
                <a:gd name="T16" fmla="*/ 48 w 94"/>
                <a:gd name="T17" fmla="*/ 110 h 190"/>
                <a:gd name="T18" fmla="*/ 49 w 94"/>
                <a:gd name="T19" fmla="*/ 130 h 190"/>
                <a:gd name="T20" fmla="*/ 49 w 94"/>
                <a:gd name="T21" fmla="*/ 150 h 190"/>
                <a:gd name="T22" fmla="*/ 47 w 94"/>
                <a:gd name="T23" fmla="*/ 182 h 190"/>
                <a:gd name="T24" fmla="*/ 37 w 94"/>
                <a:gd name="T25" fmla="*/ 190 h 190"/>
                <a:gd name="T26" fmla="*/ 29 w 94"/>
                <a:gd name="T27" fmla="*/ 187 h 190"/>
                <a:gd name="T28" fmla="*/ 26 w 94"/>
                <a:gd name="T29" fmla="*/ 180 h 190"/>
                <a:gd name="T30" fmla="*/ 26 w 94"/>
                <a:gd name="T31" fmla="*/ 178 h 190"/>
                <a:gd name="T32" fmla="*/ 29 w 94"/>
                <a:gd name="T33" fmla="*/ 147 h 190"/>
                <a:gd name="T34" fmla="*/ 28 w 94"/>
                <a:gd name="T35" fmla="*/ 118 h 190"/>
                <a:gd name="T36" fmla="*/ 28 w 94"/>
                <a:gd name="T37" fmla="*/ 87 h 190"/>
                <a:gd name="T38" fmla="*/ 11 w 94"/>
                <a:gd name="T39" fmla="*/ 88 h 190"/>
                <a:gd name="T40" fmla="*/ 0 w 94"/>
                <a:gd name="T41" fmla="*/ 77 h 190"/>
                <a:gd name="T42" fmla="*/ 19 w 94"/>
                <a:gd name="T43" fmla="*/ 66 h 190"/>
                <a:gd name="T44" fmla="*/ 30 w 94"/>
                <a:gd name="T45" fmla="*/ 66 h 190"/>
                <a:gd name="T46" fmla="*/ 31 w 94"/>
                <a:gd name="T47" fmla="*/ 49 h 190"/>
                <a:gd name="T48" fmla="*/ 43 w 94"/>
                <a:gd name="T49" fmla="*/ 14 h 190"/>
                <a:gd name="T50" fmla="*/ 78 w 94"/>
                <a:gd name="T51" fmla="*/ 0 h 190"/>
                <a:gd name="T52" fmla="*/ 94 w 94"/>
                <a:gd name="T53" fmla="*/ 11 h 190"/>
                <a:gd name="T54" fmla="*/ 80 w 94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190">
                  <a:moveTo>
                    <a:pt x="80" y="21"/>
                  </a:moveTo>
                  <a:cubicBezTo>
                    <a:pt x="62" y="21"/>
                    <a:pt x="53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4" y="63"/>
                  </a:cubicBezTo>
                  <a:cubicBezTo>
                    <a:pt x="86" y="63"/>
                    <a:pt x="91" y="66"/>
                    <a:pt x="91" y="74"/>
                  </a:cubicBezTo>
                  <a:cubicBezTo>
                    <a:pt x="91" y="79"/>
                    <a:pt x="88" y="82"/>
                    <a:pt x="83" y="83"/>
                  </a:cubicBezTo>
                  <a:cubicBezTo>
                    <a:pt x="80" y="83"/>
                    <a:pt x="78" y="84"/>
                    <a:pt x="74" y="83"/>
                  </a:cubicBezTo>
                  <a:cubicBezTo>
                    <a:pt x="71" y="83"/>
                    <a:pt x="63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9" y="121"/>
                    <a:pt x="49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7" y="182"/>
                  </a:cubicBezTo>
                  <a:cubicBezTo>
                    <a:pt x="46" y="187"/>
                    <a:pt x="42" y="190"/>
                    <a:pt x="37" y="190"/>
                  </a:cubicBezTo>
                  <a:cubicBezTo>
                    <a:pt x="34" y="190"/>
                    <a:pt x="31" y="189"/>
                    <a:pt x="29" y="187"/>
                  </a:cubicBezTo>
                  <a:cubicBezTo>
                    <a:pt x="27" y="186"/>
                    <a:pt x="26" y="183"/>
                    <a:pt x="26" y="180"/>
                  </a:cubicBezTo>
                  <a:cubicBezTo>
                    <a:pt x="26" y="180"/>
                    <a:pt x="26" y="179"/>
                    <a:pt x="26" y="178"/>
                  </a:cubicBezTo>
                  <a:cubicBezTo>
                    <a:pt x="28" y="169"/>
                    <a:pt x="29" y="159"/>
                    <a:pt x="29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4" y="88"/>
                    <a:pt x="11" y="88"/>
                  </a:cubicBezTo>
                  <a:cubicBezTo>
                    <a:pt x="4" y="88"/>
                    <a:pt x="0" y="84"/>
                    <a:pt x="0" y="77"/>
                  </a:cubicBezTo>
                  <a:cubicBezTo>
                    <a:pt x="0" y="70"/>
                    <a:pt x="7" y="67"/>
                    <a:pt x="19" y="66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0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1" y="5"/>
                    <a:pt x="62" y="0"/>
                    <a:pt x="78" y="0"/>
                  </a:cubicBezTo>
                  <a:cubicBezTo>
                    <a:pt x="89" y="0"/>
                    <a:pt x="94" y="4"/>
                    <a:pt x="94" y="11"/>
                  </a:cubicBezTo>
                  <a:cubicBezTo>
                    <a:pt x="94" y="18"/>
                    <a:pt x="89" y="21"/>
                    <a:pt x="80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52"/>
            <p:cNvSpPr/>
            <p:nvPr/>
          </p:nvSpPr>
          <p:spPr bwMode="auto">
            <a:xfrm>
              <a:off x="1436" y="1588"/>
              <a:ext cx="67" cy="136"/>
            </a:xfrm>
            <a:custGeom>
              <a:avLst/>
              <a:gdLst>
                <a:gd name="T0" fmla="*/ 79 w 93"/>
                <a:gd name="T1" fmla="*/ 21 h 190"/>
                <a:gd name="T2" fmla="*/ 50 w 93"/>
                <a:gd name="T3" fmla="*/ 57 h 190"/>
                <a:gd name="T4" fmla="*/ 50 w 93"/>
                <a:gd name="T5" fmla="*/ 64 h 190"/>
                <a:gd name="T6" fmla="*/ 73 w 93"/>
                <a:gd name="T7" fmla="*/ 63 h 190"/>
                <a:gd name="T8" fmla="*/ 91 w 93"/>
                <a:gd name="T9" fmla="*/ 74 h 190"/>
                <a:gd name="T10" fmla="*/ 82 w 93"/>
                <a:gd name="T11" fmla="*/ 83 h 190"/>
                <a:gd name="T12" fmla="*/ 74 w 93"/>
                <a:gd name="T13" fmla="*/ 83 h 190"/>
                <a:gd name="T14" fmla="*/ 49 w 93"/>
                <a:gd name="T15" fmla="*/ 85 h 190"/>
                <a:gd name="T16" fmla="*/ 48 w 93"/>
                <a:gd name="T17" fmla="*/ 110 h 190"/>
                <a:gd name="T18" fmla="*/ 48 w 93"/>
                <a:gd name="T19" fmla="*/ 130 h 190"/>
                <a:gd name="T20" fmla="*/ 49 w 93"/>
                <a:gd name="T21" fmla="*/ 150 h 190"/>
                <a:gd name="T22" fmla="*/ 46 w 93"/>
                <a:gd name="T23" fmla="*/ 182 h 190"/>
                <a:gd name="T24" fmla="*/ 36 w 93"/>
                <a:gd name="T25" fmla="*/ 190 h 190"/>
                <a:gd name="T26" fmla="*/ 29 w 93"/>
                <a:gd name="T27" fmla="*/ 187 h 190"/>
                <a:gd name="T28" fmla="*/ 25 w 93"/>
                <a:gd name="T29" fmla="*/ 180 h 190"/>
                <a:gd name="T30" fmla="*/ 26 w 93"/>
                <a:gd name="T31" fmla="*/ 178 h 190"/>
                <a:gd name="T32" fmla="*/ 28 w 93"/>
                <a:gd name="T33" fmla="*/ 147 h 190"/>
                <a:gd name="T34" fmla="*/ 28 w 93"/>
                <a:gd name="T35" fmla="*/ 118 h 190"/>
                <a:gd name="T36" fmla="*/ 28 w 93"/>
                <a:gd name="T37" fmla="*/ 87 h 190"/>
                <a:gd name="T38" fmla="*/ 11 w 93"/>
                <a:gd name="T39" fmla="*/ 88 h 190"/>
                <a:gd name="T40" fmla="*/ 0 w 93"/>
                <a:gd name="T41" fmla="*/ 77 h 190"/>
                <a:gd name="T42" fmla="*/ 19 w 93"/>
                <a:gd name="T43" fmla="*/ 66 h 190"/>
                <a:gd name="T44" fmla="*/ 29 w 93"/>
                <a:gd name="T45" fmla="*/ 66 h 190"/>
                <a:gd name="T46" fmla="*/ 31 w 93"/>
                <a:gd name="T47" fmla="*/ 49 h 190"/>
                <a:gd name="T48" fmla="*/ 43 w 93"/>
                <a:gd name="T49" fmla="*/ 14 h 190"/>
                <a:gd name="T50" fmla="*/ 78 w 93"/>
                <a:gd name="T51" fmla="*/ 0 h 190"/>
                <a:gd name="T52" fmla="*/ 93 w 93"/>
                <a:gd name="T53" fmla="*/ 11 h 190"/>
                <a:gd name="T54" fmla="*/ 79 w 93"/>
                <a:gd name="T55" fmla="*/ 2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190">
                  <a:moveTo>
                    <a:pt x="79" y="21"/>
                  </a:moveTo>
                  <a:cubicBezTo>
                    <a:pt x="62" y="21"/>
                    <a:pt x="52" y="33"/>
                    <a:pt x="50" y="57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62" y="63"/>
                    <a:pt x="70" y="63"/>
                    <a:pt x="73" y="63"/>
                  </a:cubicBezTo>
                  <a:cubicBezTo>
                    <a:pt x="85" y="63"/>
                    <a:pt x="91" y="66"/>
                    <a:pt x="91" y="74"/>
                  </a:cubicBezTo>
                  <a:cubicBezTo>
                    <a:pt x="91" y="79"/>
                    <a:pt x="88" y="82"/>
                    <a:pt x="82" y="83"/>
                  </a:cubicBezTo>
                  <a:cubicBezTo>
                    <a:pt x="80" y="83"/>
                    <a:pt x="77" y="84"/>
                    <a:pt x="74" y="83"/>
                  </a:cubicBezTo>
                  <a:cubicBezTo>
                    <a:pt x="70" y="83"/>
                    <a:pt x="62" y="84"/>
                    <a:pt x="49" y="85"/>
                  </a:cubicBezTo>
                  <a:cubicBezTo>
                    <a:pt x="48" y="110"/>
                    <a:pt x="48" y="110"/>
                    <a:pt x="48" y="110"/>
                  </a:cubicBezTo>
                  <a:cubicBezTo>
                    <a:pt x="48" y="114"/>
                    <a:pt x="48" y="121"/>
                    <a:pt x="48" y="130"/>
                  </a:cubicBezTo>
                  <a:cubicBezTo>
                    <a:pt x="49" y="139"/>
                    <a:pt x="49" y="145"/>
                    <a:pt x="49" y="150"/>
                  </a:cubicBezTo>
                  <a:cubicBezTo>
                    <a:pt x="49" y="163"/>
                    <a:pt x="48" y="174"/>
                    <a:pt x="46" y="182"/>
                  </a:cubicBezTo>
                  <a:cubicBezTo>
                    <a:pt x="45" y="187"/>
                    <a:pt x="42" y="190"/>
                    <a:pt x="36" y="190"/>
                  </a:cubicBezTo>
                  <a:cubicBezTo>
                    <a:pt x="33" y="190"/>
                    <a:pt x="31" y="189"/>
                    <a:pt x="29" y="187"/>
                  </a:cubicBezTo>
                  <a:cubicBezTo>
                    <a:pt x="27" y="186"/>
                    <a:pt x="25" y="183"/>
                    <a:pt x="25" y="180"/>
                  </a:cubicBezTo>
                  <a:cubicBezTo>
                    <a:pt x="25" y="180"/>
                    <a:pt x="26" y="179"/>
                    <a:pt x="26" y="178"/>
                  </a:cubicBezTo>
                  <a:cubicBezTo>
                    <a:pt x="27" y="169"/>
                    <a:pt x="28" y="159"/>
                    <a:pt x="28" y="147"/>
                  </a:cubicBezTo>
                  <a:cubicBezTo>
                    <a:pt x="28" y="118"/>
                    <a:pt x="28" y="118"/>
                    <a:pt x="28" y="118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19" y="87"/>
                    <a:pt x="13" y="88"/>
                    <a:pt x="11" y="88"/>
                  </a:cubicBezTo>
                  <a:cubicBezTo>
                    <a:pt x="3" y="88"/>
                    <a:pt x="0" y="84"/>
                    <a:pt x="0" y="77"/>
                  </a:cubicBezTo>
                  <a:cubicBezTo>
                    <a:pt x="0" y="70"/>
                    <a:pt x="6" y="67"/>
                    <a:pt x="19" y="66"/>
                  </a:cubicBezTo>
                  <a:cubicBezTo>
                    <a:pt x="29" y="66"/>
                    <a:pt x="29" y="66"/>
                    <a:pt x="29" y="66"/>
                  </a:cubicBezTo>
                  <a:cubicBezTo>
                    <a:pt x="29" y="62"/>
                    <a:pt x="30" y="56"/>
                    <a:pt x="31" y="49"/>
                  </a:cubicBezTo>
                  <a:cubicBezTo>
                    <a:pt x="33" y="33"/>
                    <a:pt x="37" y="22"/>
                    <a:pt x="43" y="14"/>
                  </a:cubicBezTo>
                  <a:cubicBezTo>
                    <a:pt x="50" y="5"/>
                    <a:pt x="62" y="0"/>
                    <a:pt x="78" y="0"/>
                  </a:cubicBezTo>
                  <a:cubicBezTo>
                    <a:pt x="88" y="0"/>
                    <a:pt x="93" y="4"/>
                    <a:pt x="93" y="11"/>
                  </a:cubicBezTo>
                  <a:cubicBezTo>
                    <a:pt x="93" y="18"/>
                    <a:pt x="88" y="21"/>
                    <a:pt x="79" y="2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53"/>
            <p:cNvSpPr>
              <a:spLocks noEditPoints="1"/>
            </p:cNvSpPr>
            <p:nvPr/>
          </p:nvSpPr>
          <p:spPr bwMode="auto">
            <a:xfrm>
              <a:off x="1518" y="1631"/>
              <a:ext cx="78" cy="84"/>
            </a:xfrm>
            <a:custGeom>
              <a:avLst/>
              <a:gdLst>
                <a:gd name="T0" fmla="*/ 56 w 108"/>
                <a:gd name="T1" fmla="*/ 118 h 118"/>
                <a:gd name="T2" fmla="*/ 17 w 108"/>
                <a:gd name="T3" fmla="*/ 106 h 118"/>
                <a:gd name="T4" fmla="*/ 0 w 108"/>
                <a:gd name="T5" fmla="*/ 68 h 118"/>
                <a:gd name="T6" fmla="*/ 14 w 108"/>
                <a:gd name="T7" fmla="*/ 21 h 118"/>
                <a:gd name="T8" fmla="*/ 54 w 108"/>
                <a:gd name="T9" fmla="*/ 0 h 118"/>
                <a:gd name="T10" fmla="*/ 83 w 108"/>
                <a:gd name="T11" fmla="*/ 6 h 118"/>
                <a:gd name="T12" fmla="*/ 97 w 108"/>
                <a:gd name="T13" fmla="*/ 29 h 118"/>
                <a:gd name="T14" fmla="*/ 85 w 108"/>
                <a:gd name="T15" fmla="*/ 49 h 118"/>
                <a:gd name="T16" fmla="*/ 62 w 108"/>
                <a:gd name="T17" fmla="*/ 61 h 118"/>
                <a:gd name="T18" fmla="*/ 20 w 108"/>
                <a:gd name="T19" fmla="*/ 80 h 118"/>
                <a:gd name="T20" fmla="*/ 35 w 108"/>
                <a:gd name="T21" fmla="*/ 94 h 118"/>
                <a:gd name="T22" fmla="*/ 56 w 108"/>
                <a:gd name="T23" fmla="*/ 98 h 118"/>
                <a:gd name="T24" fmla="*/ 74 w 108"/>
                <a:gd name="T25" fmla="*/ 96 h 118"/>
                <a:gd name="T26" fmla="*/ 90 w 108"/>
                <a:gd name="T27" fmla="*/ 86 h 118"/>
                <a:gd name="T28" fmla="*/ 98 w 108"/>
                <a:gd name="T29" fmla="*/ 80 h 118"/>
                <a:gd name="T30" fmla="*/ 105 w 108"/>
                <a:gd name="T31" fmla="*/ 83 h 118"/>
                <a:gd name="T32" fmla="*/ 108 w 108"/>
                <a:gd name="T33" fmla="*/ 90 h 118"/>
                <a:gd name="T34" fmla="*/ 89 w 108"/>
                <a:gd name="T35" fmla="*/ 111 h 118"/>
                <a:gd name="T36" fmla="*/ 56 w 108"/>
                <a:gd name="T37" fmla="*/ 118 h 118"/>
                <a:gd name="T38" fmla="*/ 53 w 108"/>
                <a:gd name="T39" fmla="*/ 20 h 118"/>
                <a:gd name="T40" fmla="*/ 32 w 108"/>
                <a:gd name="T41" fmla="*/ 30 h 118"/>
                <a:gd name="T42" fmla="*/ 18 w 108"/>
                <a:gd name="T43" fmla="*/ 61 h 118"/>
                <a:gd name="T44" fmla="*/ 52 w 108"/>
                <a:gd name="T45" fmla="*/ 45 h 118"/>
                <a:gd name="T46" fmla="*/ 79 w 108"/>
                <a:gd name="T47" fmla="*/ 28 h 118"/>
                <a:gd name="T48" fmla="*/ 53 w 108"/>
                <a:gd name="T4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8" h="118">
                  <a:moveTo>
                    <a:pt x="56" y="118"/>
                  </a:moveTo>
                  <a:cubicBezTo>
                    <a:pt x="40" y="118"/>
                    <a:pt x="27" y="114"/>
                    <a:pt x="17" y="106"/>
                  </a:cubicBezTo>
                  <a:cubicBezTo>
                    <a:pt x="6" y="97"/>
                    <a:pt x="0" y="84"/>
                    <a:pt x="0" y="68"/>
                  </a:cubicBezTo>
                  <a:cubicBezTo>
                    <a:pt x="0" y="49"/>
                    <a:pt x="5" y="34"/>
                    <a:pt x="14" y="21"/>
                  </a:cubicBezTo>
                  <a:cubicBezTo>
                    <a:pt x="24" y="7"/>
                    <a:pt x="37" y="0"/>
                    <a:pt x="54" y="0"/>
                  </a:cubicBezTo>
                  <a:cubicBezTo>
                    <a:pt x="65" y="0"/>
                    <a:pt x="75" y="2"/>
                    <a:pt x="83" y="6"/>
                  </a:cubicBezTo>
                  <a:cubicBezTo>
                    <a:pt x="92" y="11"/>
                    <a:pt x="97" y="19"/>
                    <a:pt x="97" y="29"/>
                  </a:cubicBezTo>
                  <a:cubicBezTo>
                    <a:pt x="97" y="36"/>
                    <a:pt x="93" y="43"/>
                    <a:pt x="85" y="49"/>
                  </a:cubicBezTo>
                  <a:cubicBezTo>
                    <a:pt x="81" y="51"/>
                    <a:pt x="73" y="55"/>
                    <a:pt x="62" y="61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24" y="86"/>
                    <a:pt x="29" y="91"/>
                    <a:pt x="35" y="94"/>
                  </a:cubicBezTo>
                  <a:cubicBezTo>
                    <a:pt x="41" y="97"/>
                    <a:pt x="48" y="98"/>
                    <a:pt x="56" y="98"/>
                  </a:cubicBezTo>
                  <a:cubicBezTo>
                    <a:pt x="61" y="98"/>
                    <a:pt x="67" y="97"/>
                    <a:pt x="74" y="96"/>
                  </a:cubicBezTo>
                  <a:cubicBezTo>
                    <a:pt x="82" y="93"/>
                    <a:pt x="88" y="90"/>
                    <a:pt x="90" y="86"/>
                  </a:cubicBezTo>
                  <a:cubicBezTo>
                    <a:pt x="93" y="82"/>
                    <a:pt x="95" y="80"/>
                    <a:pt x="98" y="80"/>
                  </a:cubicBezTo>
                  <a:cubicBezTo>
                    <a:pt x="101" y="80"/>
                    <a:pt x="103" y="81"/>
                    <a:pt x="105" y="83"/>
                  </a:cubicBezTo>
                  <a:cubicBezTo>
                    <a:pt x="107" y="85"/>
                    <a:pt x="108" y="87"/>
                    <a:pt x="108" y="90"/>
                  </a:cubicBezTo>
                  <a:cubicBezTo>
                    <a:pt x="108" y="98"/>
                    <a:pt x="102" y="105"/>
                    <a:pt x="89" y="111"/>
                  </a:cubicBezTo>
                  <a:cubicBezTo>
                    <a:pt x="78" y="115"/>
                    <a:pt x="67" y="118"/>
                    <a:pt x="56" y="118"/>
                  </a:cubicBezTo>
                  <a:close/>
                  <a:moveTo>
                    <a:pt x="53" y="20"/>
                  </a:moveTo>
                  <a:cubicBezTo>
                    <a:pt x="45" y="20"/>
                    <a:pt x="37" y="23"/>
                    <a:pt x="32" y="30"/>
                  </a:cubicBezTo>
                  <a:cubicBezTo>
                    <a:pt x="26" y="37"/>
                    <a:pt x="21" y="47"/>
                    <a:pt x="18" y="61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65" y="38"/>
                    <a:pt x="74" y="33"/>
                    <a:pt x="79" y="28"/>
                  </a:cubicBezTo>
                  <a:cubicBezTo>
                    <a:pt x="73" y="23"/>
                    <a:pt x="65" y="20"/>
                    <a:pt x="53" y="20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1" name="Group 150"/>
          <p:cNvGrpSpPr>
            <a:grpSpLocks noChangeAspect="1"/>
          </p:cNvGrpSpPr>
          <p:nvPr/>
        </p:nvGrpSpPr>
        <p:grpSpPr bwMode="auto">
          <a:xfrm>
            <a:off x="9303969" y="4726132"/>
            <a:ext cx="1620838" cy="2149475"/>
            <a:chOff x="4398" y="1886"/>
            <a:chExt cx="1021" cy="1354"/>
          </a:xfrm>
        </p:grpSpPr>
        <p:grpSp>
          <p:nvGrpSpPr>
            <p:cNvPr id="152" name="Group 205"/>
            <p:cNvGrpSpPr/>
            <p:nvPr/>
          </p:nvGrpSpPr>
          <p:grpSpPr bwMode="auto">
            <a:xfrm>
              <a:off x="4398" y="1886"/>
              <a:ext cx="1021" cy="1354"/>
              <a:chOff x="4398" y="1886"/>
              <a:chExt cx="1021" cy="1354"/>
            </a:xfrm>
          </p:grpSpPr>
          <p:sp>
            <p:nvSpPr>
              <p:cNvPr id="549" name="Freeform 5"/>
              <p:cNvSpPr/>
              <p:nvPr/>
            </p:nvSpPr>
            <p:spPr bwMode="auto">
              <a:xfrm>
                <a:off x="4474" y="1891"/>
                <a:ext cx="883" cy="379"/>
              </a:xfrm>
              <a:custGeom>
                <a:avLst/>
                <a:gdLst>
                  <a:gd name="T0" fmla="*/ 9 w 1082"/>
                  <a:gd name="T1" fmla="*/ 32 h 464"/>
                  <a:gd name="T2" fmla="*/ 6 w 1082"/>
                  <a:gd name="T3" fmla="*/ 58 h 464"/>
                  <a:gd name="T4" fmla="*/ 6 w 1082"/>
                  <a:gd name="T5" fmla="*/ 135 h 464"/>
                  <a:gd name="T6" fmla="*/ 9 w 1082"/>
                  <a:gd name="T7" fmla="*/ 279 h 464"/>
                  <a:gd name="T8" fmla="*/ 3 w 1082"/>
                  <a:gd name="T9" fmla="*/ 452 h 464"/>
                  <a:gd name="T10" fmla="*/ 253 w 1082"/>
                  <a:gd name="T11" fmla="*/ 443 h 464"/>
                  <a:gd name="T12" fmla="*/ 556 w 1082"/>
                  <a:gd name="T13" fmla="*/ 440 h 464"/>
                  <a:gd name="T14" fmla="*/ 844 w 1082"/>
                  <a:gd name="T15" fmla="*/ 443 h 464"/>
                  <a:gd name="T16" fmla="*/ 1041 w 1082"/>
                  <a:gd name="T17" fmla="*/ 452 h 464"/>
                  <a:gd name="T18" fmla="*/ 1071 w 1082"/>
                  <a:gd name="T19" fmla="*/ 355 h 464"/>
                  <a:gd name="T20" fmla="*/ 1068 w 1082"/>
                  <a:gd name="T21" fmla="*/ 226 h 464"/>
                  <a:gd name="T22" fmla="*/ 1064 w 1082"/>
                  <a:gd name="T23" fmla="*/ 0 h 464"/>
                  <a:gd name="T24" fmla="*/ 867 w 1082"/>
                  <a:gd name="T25" fmla="*/ 12 h 464"/>
                  <a:gd name="T26" fmla="*/ 672 w 1082"/>
                  <a:gd name="T27" fmla="*/ 16 h 464"/>
                  <a:gd name="T28" fmla="*/ 178 w 1082"/>
                  <a:gd name="T29" fmla="*/ 19 h 464"/>
                  <a:gd name="T30" fmla="*/ 6 w 1082"/>
                  <a:gd name="T31" fmla="*/ 25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82" h="464">
                    <a:moveTo>
                      <a:pt x="9" y="32"/>
                    </a:moveTo>
                    <a:cubicBezTo>
                      <a:pt x="5" y="24"/>
                      <a:pt x="6" y="48"/>
                      <a:pt x="6" y="58"/>
                    </a:cubicBezTo>
                    <a:cubicBezTo>
                      <a:pt x="4" y="84"/>
                      <a:pt x="6" y="110"/>
                      <a:pt x="6" y="135"/>
                    </a:cubicBezTo>
                    <a:cubicBezTo>
                      <a:pt x="6" y="183"/>
                      <a:pt x="11" y="231"/>
                      <a:pt x="9" y="279"/>
                    </a:cubicBezTo>
                    <a:cubicBezTo>
                      <a:pt x="7" y="336"/>
                      <a:pt x="0" y="394"/>
                      <a:pt x="3" y="452"/>
                    </a:cubicBezTo>
                    <a:cubicBezTo>
                      <a:pt x="85" y="457"/>
                      <a:pt x="170" y="443"/>
                      <a:pt x="253" y="443"/>
                    </a:cubicBezTo>
                    <a:cubicBezTo>
                      <a:pt x="354" y="443"/>
                      <a:pt x="456" y="445"/>
                      <a:pt x="556" y="440"/>
                    </a:cubicBezTo>
                    <a:cubicBezTo>
                      <a:pt x="651" y="435"/>
                      <a:pt x="749" y="434"/>
                      <a:pt x="844" y="443"/>
                    </a:cubicBezTo>
                    <a:cubicBezTo>
                      <a:pt x="903" y="449"/>
                      <a:pt x="982" y="464"/>
                      <a:pt x="1041" y="452"/>
                    </a:cubicBezTo>
                    <a:cubicBezTo>
                      <a:pt x="1082" y="444"/>
                      <a:pt x="1071" y="395"/>
                      <a:pt x="1071" y="355"/>
                    </a:cubicBezTo>
                    <a:cubicBezTo>
                      <a:pt x="1072" y="312"/>
                      <a:pt x="1070" y="269"/>
                      <a:pt x="1068" y="226"/>
                    </a:cubicBezTo>
                    <a:cubicBezTo>
                      <a:pt x="1064" y="152"/>
                      <a:pt x="1069" y="74"/>
                      <a:pt x="1064" y="0"/>
                    </a:cubicBezTo>
                    <a:cubicBezTo>
                      <a:pt x="1007" y="20"/>
                      <a:pt x="928" y="10"/>
                      <a:pt x="867" y="12"/>
                    </a:cubicBezTo>
                    <a:cubicBezTo>
                      <a:pt x="803" y="15"/>
                      <a:pt x="737" y="16"/>
                      <a:pt x="672" y="16"/>
                    </a:cubicBezTo>
                    <a:cubicBezTo>
                      <a:pt x="507" y="16"/>
                      <a:pt x="341" y="20"/>
                      <a:pt x="178" y="19"/>
                    </a:cubicBezTo>
                    <a:cubicBezTo>
                      <a:pt x="123" y="19"/>
                      <a:pt x="60" y="30"/>
                      <a:pt x="6" y="25"/>
                    </a:cubicBezTo>
                  </a:path>
                </a:pathLst>
              </a:custGeom>
              <a:solidFill>
                <a:srgbClr val="FFF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0" name="Freeform 6"/>
              <p:cNvSpPr>
                <a:spLocks noEditPoints="1"/>
              </p:cNvSpPr>
              <p:nvPr/>
            </p:nvSpPr>
            <p:spPr bwMode="auto">
              <a:xfrm>
                <a:off x="4471" y="1886"/>
                <a:ext cx="885" cy="385"/>
              </a:xfrm>
              <a:custGeom>
                <a:avLst/>
                <a:gdLst>
                  <a:gd name="T0" fmla="*/ 928 w 1083"/>
                  <a:gd name="T1" fmla="*/ 13 h 472"/>
                  <a:gd name="T2" fmla="*/ 675 w 1083"/>
                  <a:gd name="T3" fmla="*/ 16 h 472"/>
                  <a:gd name="T4" fmla="*/ 181 w 1083"/>
                  <a:gd name="T5" fmla="*/ 20 h 472"/>
                  <a:gd name="T6" fmla="*/ 9 w 1083"/>
                  <a:gd name="T7" fmla="*/ 26 h 472"/>
                  <a:gd name="T8" fmla="*/ 4 w 1083"/>
                  <a:gd name="T9" fmla="*/ 31 h 472"/>
                  <a:gd name="T10" fmla="*/ 4 w 1083"/>
                  <a:gd name="T11" fmla="*/ 51 h 472"/>
                  <a:gd name="T12" fmla="*/ 4 w 1083"/>
                  <a:gd name="T13" fmla="*/ 64 h 472"/>
                  <a:gd name="T14" fmla="*/ 4 w 1083"/>
                  <a:gd name="T15" fmla="*/ 141 h 472"/>
                  <a:gd name="T16" fmla="*/ 7 w 1083"/>
                  <a:gd name="T17" fmla="*/ 262 h 472"/>
                  <a:gd name="T18" fmla="*/ 4 w 1083"/>
                  <a:gd name="T19" fmla="*/ 337 h 472"/>
                  <a:gd name="T20" fmla="*/ 1 w 1083"/>
                  <a:gd name="T21" fmla="*/ 458 h 472"/>
                  <a:gd name="T22" fmla="*/ 148 w 1083"/>
                  <a:gd name="T23" fmla="*/ 459 h 472"/>
                  <a:gd name="T24" fmla="*/ 319 w 1083"/>
                  <a:gd name="T25" fmla="*/ 454 h 472"/>
                  <a:gd name="T26" fmla="*/ 846 w 1083"/>
                  <a:gd name="T27" fmla="*/ 454 h 472"/>
                  <a:gd name="T28" fmla="*/ 1045 w 1083"/>
                  <a:gd name="T29" fmla="*/ 463 h 472"/>
                  <a:gd name="T30" fmla="*/ 1079 w 1083"/>
                  <a:gd name="T31" fmla="*/ 361 h 472"/>
                  <a:gd name="T32" fmla="*/ 1075 w 1083"/>
                  <a:gd name="T33" fmla="*/ 127 h 472"/>
                  <a:gd name="T34" fmla="*/ 1070 w 1083"/>
                  <a:gd name="T35" fmla="*/ 1 h 472"/>
                  <a:gd name="T36" fmla="*/ 1062 w 1083"/>
                  <a:gd name="T37" fmla="*/ 12 h 472"/>
                  <a:gd name="T38" fmla="*/ 1064 w 1083"/>
                  <a:gd name="T39" fmla="*/ 149 h 472"/>
                  <a:gd name="T40" fmla="*/ 1069 w 1083"/>
                  <a:gd name="T41" fmla="*/ 344 h 472"/>
                  <a:gd name="T42" fmla="*/ 1069 w 1083"/>
                  <a:gd name="T43" fmla="*/ 384 h 472"/>
                  <a:gd name="T44" fmla="*/ 1043 w 1083"/>
                  <a:gd name="T45" fmla="*/ 453 h 472"/>
                  <a:gd name="T46" fmla="*/ 847 w 1083"/>
                  <a:gd name="T47" fmla="*/ 444 h 472"/>
                  <a:gd name="T48" fmla="*/ 319 w 1083"/>
                  <a:gd name="T49" fmla="*/ 444 h 472"/>
                  <a:gd name="T50" fmla="*/ 147 w 1083"/>
                  <a:gd name="T51" fmla="*/ 449 h 472"/>
                  <a:gd name="T52" fmla="*/ 10 w 1083"/>
                  <a:gd name="T53" fmla="*/ 427 h 472"/>
                  <a:gd name="T54" fmla="*/ 17 w 1083"/>
                  <a:gd name="T55" fmla="*/ 285 h 472"/>
                  <a:gd name="T56" fmla="*/ 16 w 1083"/>
                  <a:gd name="T57" fmla="*/ 201 h 472"/>
                  <a:gd name="T58" fmla="*/ 14 w 1083"/>
                  <a:gd name="T59" fmla="*/ 116 h 472"/>
                  <a:gd name="T60" fmla="*/ 14 w 1083"/>
                  <a:gd name="T61" fmla="*/ 54 h 472"/>
                  <a:gd name="T62" fmla="*/ 14 w 1083"/>
                  <a:gd name="T63" fmla="*/ 42 h 472"/>
                  <a:gd name="T64" fmla="*/ 17 w 1083"/>
                  <a:gd name="T65" fmla="*/ 37 h 472"/>
                  <a:gd name="T66" fmla="*/ 110 w 1083"/>
                  <a:gd name="T67" fmla="*/ 34 h 472"/>
                  <a:gd name="T68" fmla="*/ 448 w 1083"/>
                  <a:gd name="T69" fmla="*/ 28 h 472"/>
                  <a:gd name="T70" fmla="*/ 870 w 1083"/>
                  <a:gd name="T71" fmla="*/ 23 h 472"/>
                  <a:gd name="T72" fmla="*/ 1062 w 1083"/>
                  <a:gd name="T73" fmla="*/ 1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83" h="472">
                    <a:moveTo>
                      <a:pt x="1065" y="1"/>
                    </a:moveTo>
                    <a:cubicBezTo>
                      <a:pt x="1026" y="15"/>
                      <a:pt x="976" y="14"/>
                      <a:pt x="928" y="13"/>
                    </a:cubicBezTo>
                    <a:cubicBezTo>
                      <a:pt x="870" y="13"/>
                      <a:pt x="870" y="13"/>
                      <a:pt x="870" y="13"/>
                    </a:cubicBezTo>
                    <a:cubicBezTo>
                      <a:pt x="803" y="16"/>
                      <a:pt x="734" y="16"/>
                      <a:pt x="675" y="16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360" y="19"/>
                      <a:pt x="269" y="20"/>
                      <a:pt x="181" y="20"/>
                    </a:cubicBezTo>
                    <a:cubicBezTo>
                      <a:pt x="158" y="20"/>
                      <a:pt x="133" y="22"/>
                      <a:pt x="109" y="24"/>
                    </a:cubicBezTo>
                    <a:cubicBezTo>
                      <a:pt x="76" y="26"/>
                      <a:pt x="41" y="29"/>
                      <a:pt x="9" y="26"/>
                    </a:cubicBezTo>
                    <a:cubicBezTo>
                      <a:pt x="6" y="26"/>
                      <a:pt x="4" y="28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3"/>
                      <a:pt x="4" y="34"/>
                      <a:pt x="5" y="35"/>
                    </a:cubicBezTo>
                    <a:cubicBezTo>
                      <a:pt x="4" y="38"/>
                      <a:pt x="4" y="43"/>
                      <a:pt x="4" y="51"/>
                    </a:cubicBezTo>
                    <a:cubicBezTo>
                      <a:pt x="4" y="52"/>
                      <a:pt x="4" y="53"/>
                      <a:pt x="4" y="54"/>
                    </a:cubicBezTo>
                    <a:cubicBezTo>
                      <a:pt x="4" y="64"/>
                      <a:pt x="4" y="64"/>
                      <a:pt x="4" y="64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4" y="141"/>
                      <a:pt x="4" y="141"/>
                      <a:pt x="4" y="141"/>
                    </a:cubicBezTo>
                    <a:cubicBezTo>
                      <a:pt x="6" y="202"/>
                      <a:pt x="6" y="202"/>
                      <a:pt x="6" y="202"/>
                    </a:cubicBezTo>
                    <a:cubicBezTo>
                      <a:pt x="6" y="221"/>
                      <a:pt x="7" y="242"/>
                      <a:pt x="7" y="262"/>
                    </a:cubicBezTo>
                    <a:cubicBezTo>
                      <a:pt x="7" y="269"/>
                      <a:pt x="7" y="277"/>
                      <a:pt x="7" y="284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2" y="366"/>
                      <a:pt x="0" y="397"/>
                      <a:pt x="0" y="427"/>
                    </a:cubicBezTo>
                    <a:cubicBezTo>
                      <a:pt x="0" y="438"/>
                      <a:pt x="0" y="448"/>
                      <a:pt x="1" y="458"/>
                    </a:cubicBezTo>
                    <a:cubicBezTo>
                      <a:pt x="1" y="461"/>
                      <a:pt x="3" y="463"/>
                      <a:pt x="6" y="463"/>
                    </a:cubicBezTo>
                    <a:cubicBezTo>
                      <a:pt x="53" y="466"/>
                      <a:pt x="101" y="462"/>
                      <a:pt x="148" y="459"/>
                    </a:cubicBezTo>
                    <a:cubicBezTo>
                      <a:pt x="184" y="457"/>
                      <a:pt x="220" y="454"/>
                      <a:pt x="256" y="454"/>
                    </a:cubicBezTo>
                    <a:cubicBezTo>
                      <a:pt x="319" y="454"/>
                      <a:pt x="319" y="454"/>
                      <a:pt x="319" y="454"/>
                    </a:cubicBezTo>
                    <a:cubicBezTo>
                      <a:pt x="398" y="455"/>
                      <a:pt x="480" y="455"/>
                      <a:pt x="559" y="451"/>
                    </a:cubicBezTo>
                    <a:cubicBezTo>
                      <a:pt x="673" y="445"/>
                      <a:pt x="765" y="446"/>
                      <a:pt x="846" y="454"/>
                    </a:cubicBezTo>
                    <a:cubicBezTo>
                      <a:pt x="887" y="459"/>
                      <a:pt x="887" y="459"/>
                      <a:pt x="887" y="459"/>
                    </a:cubicBezTo>
                    <a:cubicBezTo>
                      <a:pt x="939" y="465"/>
                      <a:pt x="998" y="472"/>
                      <a:pt x="1045" y="463"/>
                    </a:cubicBezTo>
                    <a:cubicBezTo>
                      <a:pt x="1083" y="455"/>
                      <a:pt x="1081" y="417"/>
                      <a:pt x="1080" y="384"/>
                    </a:cubicBezTo>
                    <a:cubicBezTo>
                      <a:pt x="1079" y="361"/>
                      <a:pt x="1079" y="361"/>
                      <a:pt x="1079" y="361"/>
                    </a:cubicBezTo>
                    <a:cubicBezTo>
                      <a:pt x="1080" y="323"/>
                      <a:pt x="1079" y="283"/>
                      <a:pt x="1076" y="232"/>
                    </a:cubicBezTo>
                    <a:cubicBezTo>
                      <a:pt x="1074" y="197"/>
                      <a:pt x="1074" y="162"/>
                      <a:pt x="1075" y="127"/>
                    </a:cubicBezTo>
                    <a:cubicBezTo>
                      <a:pt x="1075" y="87"/>
                      <a:pt x="1075" y="46"/>
                      <a:pt x="1072" y="5"/>
                    </a:cubicBezTo>
                    <a:cubicBezTo>
                      <a:pt x="1072" y="4"/>
                      <a:pt x="1071" y="2"/>
                      <a:pt x="1070" y="1"/>
                    </a:cubicBezTo>
                    <a:cubicBezTo>
                      <a:pt x="1068" y="1"/>
                      <a:pt x="1067" y="0"/>
                      <a:pt x="1065" y="1"/>
                    </a:cubicBezTo>
                    <a:close/>
                    <a:moveTo>
                      <a:pt x="1062" y="12"/>
                    </a:moveTo>
                    <a:cubicBezTo>
                      <a:pt x="1064" y="43"/>
                      <a:pt x="1064" y="75"/>
                      <a:pt x="1064" y="106"/>
                    </a:cubicBezTo>
                    <a:cubicBezTo>
                      <a:pt x="1064" y="113"/>
                      <a:pt x="1064" y="141"/>
                      <a:pt x="1064" y="149"/>
                    </a:cubicBezTo>
                    <a:cubicBezTo>
                      <a:pt x="1064" y="176"/>
                      <a:pt x="1065" y="205"/>
                      <a:pt x="1066" y="232"/>
                    </a:cubicBezTo>
                    <a:cubicBezTo>
                      <a:pt x="1068" y="275"/>
                      <a:pt x="1069" y="311"/>
                      <a:pt x="1069" y="344"/>
                    </a:cubicBezTo>
                    <a:cubicBezTo>
                      <a:pt x="1069" y="350"/>
                      <a:pt x="1069" y="355"/>
                      <a:pt x="1069" y="361"/>
                    </a:cubicBezTo>
                    <a:cubicBezTo>
                      <a:pt x="1069" y="384"/>
                      <a:pt x="1069" y="384"/>
                      <a:pt x="1069" y="384"/>
                    </a:cubicBezTo>
                    <a:cubicBezTo>
                      <a:pt x="1070" y="391"/>
                      <a:pt x="1070" y="397"/>
                      <a:pt x="1070" y="403"/>
                    </a:cubicBezTo>
                    <a:cubicBezTo>
                      <a:pt x="1070" y="431"/>
                      <a:pt x="1065" y="448"/>
                      <a:pt x="1043" y="453"/>
                    </a:cubicBezTo>
                    <a:cubicBezTo>
                      <a:pt x="998" y="462"/>
                      <a:pt x="940" y="455"/>
                      <a:pt x="888" y="449"/>
                    </a:cubicBezTo>
                    <a:cubicBezTo>
                      <a:pt x="847" y="444"/>
                      <a:pt x="847" y="444"/>
                      <a:pt x="847" y="444"/>
                    </a:cubicBezTo>
                    <a:cubicBezTo>
                      <a:pt x="765" y="436"/>
                      <a:pt x="673" y="435"/>
                      <a:pt x="558" y="441"/>
                    </a:cubicBezTo>
                    <a:cubicBezTo>
                      <a:pt x="480" y="445"/>
                      <a:pt x="398" y="444"/>
                      <a:pt x="319" y="444"/>
                    </a:cubicBezTo>
                    <a:cubicBezTo>
                      <a:pt x="256" y="444"/>
                      <a:pt x="256" y="444"/>
                      <a:pt x="256" y="444"/>
                    </a:cubicBezTo>
                    <a:cubicBezTo>
                      <a:pt x="220" y="444"/>
                      <a:pt x="183" y="446"/>
                      <a:pt x="147" y="449"/>
                    </a:cubicBezTo>
                    <a:cubicBezTo>
                      <a:pt x="103" y="452"/>
                      <a:pt x="56" y="455"/>
                      <a:pt x="11" y="453"/>
                    </a:cubicBezTo>
                    <a:cubicBezTo>
                      <a:pt x="11" y="445"/>
                      <a:pt x="10" y="436"/>
                      <a:pt x="10" y="427"/>
                    </a:cubicBezTo>
                    <a:cubicBezTo>
                      <a:pt x="10" y="397"/>
                      <a:pt x="12" y="367"/>
                      <a:pt x="14" y="337"/>
                    </a:cubicBezTo>
                    <a:cubicBezTo>
                      <a:pt x="17" y="285"/>
                      <a:pt x="17" y="285"/>
                      <a:pt x="17" y="285"/>
                    </a:cubicBezTo>
                    <a:cubicBezTo>
                      <a:pt x="18" y="277"/>
                      <a:pt x="18" y="269"/>
                      <a:pt x="18" y="262"/>
                    </a:cubicBezTo>
                    <a:cubicBezTo>
                      <a:pt x="18" y="241"/>
                      <a:pt x="17" y="221"/>
                      <a:pt x="16" y="20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4" y="141"/>
                      <a:pt x="14" y="116"/>
                      <a:pt x="14" y="116"/>
                    </a:cubicBezTo>
                    <a:cubicBezTo>
                      <a:pt x="14" y="65"/>
                      <a:pt x="14" y="65"/>
                      <a:pt x="14" y="6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4" y="48"/>
                      <a:pt x="14" y="45"/>
                      <a:pt x="14" y="42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6" y="41"/>
                      <a:pt x="17" y="39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47" y="39"/>
                      <a:pt x="79" y="36"/>
                      <a:pt x="110" y="34"/>
                    </a:cubicBezTo>
                    <a:cubicBezTo>
                      <a:pt x="134" y="32"/>
                      <a:pt x="158" y="30"/>
                      <a:pt x="181" y="30"/>
                    </a:cubicBezTo>
                    <a:cubicBezTo>
                      <a:pt x="269" y="31"/>
                      <a:pt x="360" y="29"/>
                      <a:pt x="448" y="28"/>
                    </a:cubicBezTo>
                    <a:cubicBezTo>
                      <a:pt x="675" y="27"/>
                      <a:pt x="675" y="27"/>
                      <a:pt x="675" y="27"/>
                    </a:cubicBezTo>
                    <a:cubicBezTo>
                      <a:pt x="734" y="27"/>
                      <a:pt x="803" y="26"/>
                      <a:pt x="870" y="23"/>
                    </a:cubicBezTo>
                    <a:cubicBezTo>
                      <a:pt x="928" y="23"/>
                      <a:pt x="928" y="23"/>
                      <a:pt x="928" y="23"/>
                    </a:cubicBezTo>
                    <a:cubicBezTo>
                      <a:pt x="975" y="24"/>
                      <a:pt x="1022" y="24"/>
                      <a:pt x="106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1" name="Freeform 7"/>
              <p:cNvSpPr/>
              <p:nvPr/>
            </p:nvSpPr>
            <p:spPr bwMode="auto">
              <a:xfrm>
                <a:off x="4670" y="2000"/>
                <a:ext cx="107" cy="137"/>
              </a:xfrm>
              <a:custGeom>
                <a:avLst/>
                <a:gdLst>
                  <a:gd name="T0" fmla="*/ 0 w 131"/>
                  <a:gd name="T1" fmla="*/ 134 h 168"/>
                  <a:gd name="T2" fmla="*/ 3 w 131"/>
                  <a:gd name="T3" fmla="*/ 127 h 168"/>
                  <a:gd name="T4" fmla="*/ 11 w 131"/>
                  <a:gd name="T5" fmla="*/ 124 h 168"/>
                  <a:gd name="T6" fmla="*/ 21 w 131"/>
                  <a:gd name="T7" fmla="*/ 130 h 168"/>
                  <a:gd name="T8" fmla="*/ 31 w 131"/>
                  <a:gd name="T9" fmla="*/ 141 h 168"/>
                  <a:gd name="T10" fmla="*/ 58 w 131"/>
                  <a:gd name="T11" fmla="*/ 148 h 168"/>
                  <a:gd name="T12" fmla="*/ 90 w 131"/>
                  <a:gd name="T13" fmla="*/ 140 h 168"/>
                  <a:gd name="T14" fmla="*/ 108 w 131"/>
                  <a:gd name="T15" fmla="*/ 114 h 168"/>
                  <a:gd name="T16" fmla="*/ 93 w 131"/>
                  <a:gd name="T17" fmla="*/ 92 h 168"/>
                  <a:gd name="T18" fmla="*/ 60 w 131"/>
                  <a:gd name="T19" fmla="*/ 85 h 168"/>
                  <a:gd name="T20" fmla="*/ 30 w 131"/>
                  <a:gd name="T21" fmla="*/ 77 h 168"/>
                  <a:gd name="T22" fmla="*/ 15 w 131"/>
                  <a:gd name="T23" fmla="*/ 52 h 168"/>
                  <a:gd name="T24" fmla="*/ 37 w 131"/>
                  <a:gd name="T25" fmla="*/ 16 h 168"/>
                  <a:gd name="T26" fmla="*/ 81 w 131"/>
                  <a:gd name="T27" fmla="*/ 0 h 168"/>
                  <a:gd name="T28" fmla="*/ 105 w 131"/>
                  <a:gd name="T29" fmla="*/ 4 h 168"/>
                  <a:gd name="T30" fmla="*/ 123 w 131"/>
                  <a:gd name="T31" fmla="*/ 16 h 168"/>
                  <a:gd name="T32" fmla="*/ 113 w 131"/>
                  <a:gd name="T33" fmla="*/ 26 h 168"/>
                  <a:gd name="T34" fmla="*/ 97 w 131"/>
                  <a:gd name="T35" fmla="*/ 24 h 168"/>
                  <a:gd name="T36" fmla="*/ 80 w 131"/>
                  <a:gd name="T37" fmla="*/ 21 h 168"/>
                  <a:gd name="T38" fmla="*/ 51 w 131"/>
                  <a:gd name="T39" fmla="*/ 30 h 168"/>
                  <a:gd name="T40" fmla="*/ 39 w 131"/>
                  <a:gd name="T41" fmla="*/ 50 h 168"/>
                  <a:gd name="T42" fmla="*/ 55 w 131"/>
                  <a:gd name="T43" fmla="*/ 63 h 168"/>
                  <a:gd name="T44" fmla="*/ 79 w 131"/>
                  <a:gd name="T45" fmla="*/ 66 h 168"/>
                  <a:gd name="T46" fmla="*/ 118 w 131"/>
                  <a:gd name="T47" fmla="*/ 82 h 168"/>
                  <a:gd name="T48" fmla="*/ 131 w 131"/>
                  <a:gd name="T49" fmla="*/ 113 h 168"/>
                  <a:gd name="T50" fmla="*/ 107 w 131"/>
                  <a:gd name="T51" fmla="*/ 155 h 168"/>
                  <a:gd name="T52" fmla="*/ 58 w 131"/>
                  <a:gd name="T53" fmla="*/ 168 h 168"/>
                  <a:gd name="T54" fmla="*/ 21 w 131"/>
                  <a:gd name="T55" fmla="*/ 160 h 168"/>
                  <a:gd name="T56" fmla="*/ 0 w 131"/>
                  <a:gd name="T57" fmla="*/ 134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68">
                    <a:moveTo>
                      <a:pt x="0" y="134"/>
                    </a:moveTo>
                    <a:cubicBezTo>
                      <a:pt x="0" y="131"/>
                      <a:pt x="1" y="129"/>
                      <a:pt x="3" y="127"/>
                    </a:cubicBezTo>
                    <a:cubicBezTo>
                      <a:pt x="6" y="125"/>
                      <a:pt x="8" y="124"/>
                      <a:pt x="11" y="124"/>
                    </a:cubicBezTo>
                    <a:cubicBezTo>
                      <a:pt x="15" y="124"/>
                      <a:pt x="18" y="126"/>
                      <a:pt x="21" y="130"/>
                    </a:cubicBezTo>
                    <a:cubicBezTo>
                      <a:pt x="25" y="136"/>
                      <a:pt x="28" y="139"/>
                      <a:pt x="31" y="141"/>
                    </a:cubicBezTo>
                    <a:cubicBezTo>
                      <a:pt x="37" y="146"/>
                      <a:pt x="46" y="148"/>
                      <a:pt x="58" y="148"/>
                    </a:cubicBezTo>
                    <a:cubicBezTo>
                      <a:pt x="69" y="148"/>
                      <a:pt x="80" y="145"/>
                      <a:pt x="90" y="140"/>
                    </a:cubicBezTo>
                    <a:cubicBezTo>
                      <a:pt x="102" y="134"/>
                      <a:pt x="108" y="125"/>
                      <a:pt x="108" y="114"/>
                    </a:cubicBezTo>
                    <a:cubicBezTo>
                      <a:pt x="108" y="105"/>
                      <a:pt x="103" y="98"/>
                      <a:pt x="93" y="92"/>
                    </a:cubicBezTo>
                    <a:cubicBezTo>
                      <a:pt x="84" y="88"/>
                      <a:pt x="73" y="85"/>
                      <a:pt x="60" y="85"/>
                    </a:cubicBezTo>
                    <a:cubicBezTo>
                      <a:pt x="48" y="84"/>
                      <a:pt x="38" y="82"/>
                      <a:pt x="30" y="77"/>
                    </a:cubicBezTo>
                    <a:cubicBezTo>
                      <a:pt x="20" y="71"/>
                      <a:pt x="15" y="63"/>
                      <a:pt x="15" y="52"/>
                    </a:cubicBezTo>
                    <a:cubicBezTo>
                      <a:pt x="15" y="39"/>
                      <a:pt x="22" y="27"/>
                      <a:pt x="37" y="16"/>
                    </a:cubicBezTo>
                    <a:cubicBezTo>
                      <a:pt x="51" y="6"/>
                      <a:pt x="66" y="0"/>
                      <a:pt x="81" y="0"/>
                    </a:cubicBezTo>
                    <a:cubicBezTo>
                      <a:pt x="88" y="0"/>
                      <a:pt x="96" y="2"/>
                      <a:pt x="105" y="4"/>
                    </a:cubicBezTo>
                    <a:cubicBezTo>
                      <a:pt x="117" y="7"/>
                      <a:pt x="123" y="11"/>
                      <a:pt x="123" y="16"/>
                    </a:cubicBezTo>
                    <a:cubicBezTo>
                      <a:pt x="123" y="23"/>
                      <a:pt x="119" y="26"/>
                      <a:pt x="113" y="26"/>
                    </a:cubicBezTo>
                    <a:cubicBezTo>
                      <a:pt x="110" y="26"/>
                      <a:pt x="105" y="25"/>
                      <a:pt x="97" y="24"/>
                    </a:cubicBezTo>
                    <a:cubicBezTo>
                      <a:pt x="90" y="22"/>
                      <a:pt x="85" y="21"/>
                      <a:pt x="80" y="21"/>
                    </a:cubicBezTo>
                    <a:cubicBezTo>
                      <a:pt x="69" y="21"/>
                      <a:pt x="59" y="24"/>
                      <a:pt x="51" y="30"/>
                    </a:cubicBezTo>
                    <a:cubicBezTo>
                      <a:pt x="43" y="35"/>
                      <a:pt x="39" y="42"/>
                      <a:pt x="39" y="50"/>
                    </a:cubicBezTo>
                    <a:cubicBezTo>
                      <a:pt x="39" y="57"/>
                      <a:pt x="44" y="61"/>
                      <a:pt x="55" y="63"/>
                    </a:cubicBezTo>
                    <a:cubicBezTo>
                      <a:pt x="59" y="64"/>
                      <a:pt x="67" y="65"/>
                      <a:pt x="79" y="66"/>
                    </a:cubicBezTo>
                    <a:cubicBezTo>
                      <a:pt x="95" y="67"/>
                      <a:pt x="109" y="72"/>
                      <a:pt x="118" y="82"/>
                    </a:cubicBezTo>
                    <a:cubicBezTo>
                      <a:pt x="127" y="90"/>
                      <a:pt x="131" y="101"/>
                      <a:pt x="131" y="113"/>
                    </a:cubicBezTo>
                    <a:cubicBezTo>
                      <a:pt x="131" y="130"/>
                      <a:pt x="123" y="144"/>
                      <a:pt x="107" y="155"/>
                    </a:cubicBezTo>
                    <a:cubicBezTo>
                      <a:pt x="93" y="164"/>
                      <a:pt x="76" y="168"/>
                      <a:pt x="58" y="168"/>
                    </a:cubicBezTo>
                    <a:cubicBezTo>
                      <a:pt x="45" y="168"/>
                      <a:pt x="32" y="166"/>
                      <a:pt x="21" y="160"/>
                    </a:cubicBezTo>
                    <a:cubicBezTo>
                      <a:pt x="7" y="154"/>
                      <a:pt x="1" y="145"/>
                      <a:pt x="0" y="134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2" name="Freeform 8"/>
              <p:cNvSpPr/>
              <p:nvPr/>
            </p:nvSpPr>
            <p:spPr bwMode="auto">
              <a:xfrm>
                <a:off x="4798" y="1989"/>
                <a:ext cx="84" cy="149"/>
              </a:xfrm>
              <a:custGeom>
                <a:avLst/>
                <a:gdLst>
                  <a:gd name="T0" fmla="*/ 92 w 103"/>
                  <a:gd name="T1" fmla="*/ 183 h 183"/>
                  <a:gd name="T2" fmla="*/ 82 w 103"/>
                  <a:gd name="T3" fmla="*/ 174 h 183"/>
                  <a:gd name="T4" fmla="*/ 77 w 103"/>
                  <a:gd name="T5" fmla="*/ 149 h 183"/>
                  <a:gd name="T6" fmla="*/ 75 w 103"/>
                  <a:gd name="T7" fmla="*/ 122 h 183"/>
                  <a:gd name="T8" fmla="*/ 76 w 103"/>
                  <a:gd name="T9" fmla="*/ 114 h 183"/>
                  <a:gd name="T10" fmla="*/ 76 w 103"/>
                  <a:gd name="T11" fmla="*/ 105 h 183"/>
                  <a:gd name="T12" fmla="*/ 65 w 103"/>
                  <a:gd name="T13" fmla="*/ 84 h 183"/>
                  <a:gd name="T14" fmla="*/ 40 w 103"/>
                  <a:gd name="T15" fmla="*/ 97 h 183"/>
                  <a:gd name="T16" fmla="*/ 25 w 103"/>
                  <a:gd name="T17" fmla="*/ 122 h 183"/>
                  <a:gd name="T18" fmla="*/ 22 w 103"/>
                  <a:gd name="T19" fmla="*/ 172 h 183"/>
                  <a:gd name="T20" fmla="*/ 12 w 103"/>
                  <a:gd name="T21" fmla="*/ 178 h 183"/>
                  <a:gd name="T22" fmla="*/ 4 w 103"/>
                  <a:gd name="T23" fmla="*/ 175 h 183"/>
                  <a:gd name="T24" fmla="*/ 0 w 103"/>
                  <a:gd name="T25" fmla="*/ 168 h 183"/>
                  <a:gd name="T26" fmla="*/ 1 w 103"/>
                  <a:gd name="T27" fmla="*/ 163 h 183"/>
                  <a:gd name="T28" fmla="*/ 3 w 103"/>
                  <a:gd name="T29" fmla="*/ 147 h 183"/>
                  <a:gd name="T30" fmla="*/ 3 w 103"/>
                  <a:gd name="T31" fmla="*/ 131 h 183"/>
                  <a:gd name="T32" fmla="*/ 3 w 103"/>
                  <a:gd name="T33" fmla="*/ 50 h 183"/>
                  <a:gd name="T34" fmla="*/ 4 w 103"/>
                  <a:gd name="T35" fmla="*/ 31 h 183"/>
                  <a:gd name="T36" fmla="*/ 3 w 103"/>
                  <a:gd name="T37" fmla="*/ 21 h 183"/>
                  <a:gd name="T38" fmla="*/ 2 w 103"/>
                  <a:gd name="T39" fmla="*/ 10 h 183"/>
                  <a:gd name="T40" fmla="*/ 5 w 103"/>
                  <a:gd name="T41" fmla="*/ 3 h 183"/>
                  <a:gd name="T42" fmla="*/ 13 w 103"/>
                  <a:gd name="T43" fmla="*/ 0 h 183"/>
                  <a:gd name="T44" fmla="*/ 24 w 103"/>
                  <a:gd name="T45" fmla="*/ 9 h 183"/>
                  <a:gd name="T46" fmla="*/ 25 w 103"/>
                  <a:gd name="T47" fmla="*/ 29 h 183"/>
                  <a:gd name="T48" fmla="*/ 25 w 103"/>
                  <a:gd name="T49" fmla="*/ 53 h 183"/>
                  <a:gd name="T50" fmla="*/ 24 w 103"/>
                  <a:gd name="T51" fmla="*/ 77 h 183"/>
                  <a:gd name="T52" fmla="*/ 24 w 103"/>
                  <a:gd name="T53" fmla="*/ 86 h 183"/>
                  <a:gd name="T54" fmla="*/ 43 w 103"/>
                  <a:gd name="T55" fmla="*/ 68 h 183"/>
                  <a:gd name="T56" fmla="*/ 65 w 103"/>
                  <a:gd name="T57" fmla="*/ 62 h 183"/>
                  <a:gd name="T58" fmla="*/ 91 w 103"/>
                  <a:gd name="T59" fmla="*/ 74 h 183"/>
                  <a:gd name="T60" fmla="*/ 96 w 103"/>
                  <a:gd name="T61" fmla="*/ 102 h 183"/>
                  <a:gd name="T62" fmla="*/ 97 w 103"/>
                  <a:gd name="T63" fmla="*/ 123 h 183"/>
                  <a:gd name="T64" fmla="*/ 99 w 103"/>
                  <a:gd name="T65" fmla="*/ 146 h 183"/>
                  <a:gd name="T66" fmla="*/ 103 w 103"/>
                  <a:gd name="T67" fmla="*/ 169 h 183"/>
                  <a:gd name="T68" fmla="*/ 103 w 103"/>
                  <a:gd name="T69" fmla="*/ 172 h 183"/>
                  <a:gd name="T70" fmla="*/ 100 w 103"/>
                  <a:gd name="T71" fmla="*/ 180 h 183"/>
                  <a:gd name="T72" fmla="*/ 92 w 103"/>
                  <a:gd name="T7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3" h="183">
                    <a:moveTo>
                      <a:pt x="92" y="183"/>
                    </a:moveTo>
                    <a:cubicBezTo>
                      <a:pt x="87" y="183"/>
                      <a:pt x="83" y="180"/>
                      <a:pt x="82" y="174"/>
                    </a:cubicBezTo>
                    <a:cubicBezTo>
                      <a:pt x="80" y="168"/>
                      <a:pt x="79" y="160"/>
                      <a:pt x="77" y="149"/>
                    </a:cubicBezTo>
                    <a:cubicBezTo>
                      <a:pt x="76" y="138"/>
                      <a:pt x="75" y="129"/>
                      <a:pt x="75" y="122"/>
                    </a:cubicBezTo>
                    <a:cubicBezTo>
                      <a:pt x="75" y="121"/>
                      <a:pt x="75" y="118"/>
                      <a:pt x="76" y="114"/>
                    </a:cubicBezTo>
                    <a:cubicBezTo>
                      <a:pt x="76" y="110"/>
                      <a:pt x="76" y="107"/>
                      <a:pt x="76" y="105"/>
                    </a:cubicBezTo>
                    <a:cubicBezTo>
                      <a:pt x="76" y="91"/>
                      <a:pt x="72" y="84"/>
                      <a:pt x="65" y="84"/>
                    </a:cubicBezTo>
                    <a:cubicBezTo>
                      <a:pt x="56" y="84"/>
                      <a:pt x="48" y="89"/>
                      <a:pt x="40" y="97"/>
                    </a:cubicBezTo>
                    <a:cubicBezTo>
                      <a:pt x="37" y="101"/>
                      <a:pt x="32" y="110"/>
                      <a:pt x="25" y="122"/>
                    </a:cubicBezTo>
                    <a:cubicBezTo>
                      <a:pt x="25" y="150"/>
                      <a:pt x="24" y="166"/>
                      <a:pt x="22" y="172"/>
                    </a:cubicBezTo>
                    <a:cubicBezTo>
                      <a:pt x="19" y="176"/>
                      <a:pt x="16" y="178"/>
                      <a:pt x="12" y="178"/>
                    </a:cubicBezTo>
                    <a:cubicBezTo>
                      <a:pt x="9" y="178"/>
                      <a:pt x="6" y="177"/>
                      <a:pt x="4" y="175"/>
                    </a:cubicBezTo>
                    <a:cubicBezTo>
                      <a:pt x="2" y="173"/>
                      <a:pt x="0" y="171"/>
                      <a:pt x="0" y="168"/>
                    </a:cubicBezTo>
                    <a:cubicBezTo>
                      <a:pt x="0" y="167"/>
                      <a:pt x="1" y="165"/>
                      <a:pt x="1" y="163"/>
                    </a:cubicBezTo>
                    <a:cubicBezTo>
                      <a:pt x="2" y="161"/>
                      <a:pt x="2" y="156"/>
                      <a:pt x="3" y="147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41"/>
                      <a:pt x="4" y="34"/>
                      <a:pt x="4" y="31"/>
                    </a:cubicBezTo>
                    <a:cubicBezTo>
                      <a:pt x="4" y="27"/>
                      <a:pt x="4" y="24"/>
                      <a:pt x="3" y="21"/>
                    </a:cubicBezTo>
                    <a:cubicBezTo>
                      <a:pt x="2" y="17"/>
                      <a:pt x="2" y="14"/>
                      <a:pt x="2" y="10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9" y="0"/>
                      <a:pt x="23" y="3"/>
                      <a:pt x="24" y="9"/>
                    </a:cubicBezTo>
                    <a:cubicBezTo>
                      <a:pt x="25" y="16"/>
                      <a:pt x="25" y="23"/>
                      <a:pt x="25" y="29"/>
                    </a:cubicBezTo>
                    <a:cubicBezTo>
                      <a:pt x="25" y="36"/>
                      <a:pt x="25" y="44"/>
                      <a:pt x="25" y="53"/>
                    </a:cubicBezTo>
                    <a:cubicBezTo>
                      <a:pt x="24" y="61"/>
                      <a:pt x="24" y="69"/>
                      <a:pt x="24" y="77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30" y="78"/>
                      <a:pt x="37" y="72"/>
                      <a:pt x="43" y="68"/>
                    </a:cubicBezTo>
                    <a:cubicBezTo>
                      <a:pt x="50" y="64"/>
                      <a:pt x="58" y="62"/>
                      <a:pt x="65" y="62"/>
                    </a:cubicBezTo>
                    <a:cubicBezTo>
                      <a:pt x="78" y="62"/>
                      <a:pt x="86" y="66"/>
                      <a:pt x="91" y="74"/>
                    </a:cubicBezTo>
                    <a:cubicBezTo>
                      <a:pt x="94" y="80"/>
                      <a:pt x="96" y="89"/>
                      <a:pt x="96" y="102"/>
                    </a:cubicBezTo>
                    <a:cubicBezTo>
                      <a:pt x="97" y="123"/>
                      <a:pt x="97" y="123"/>
                      <a:pt x="97" y="123"/>
                    </a:cubicBezTo>
                    <a:cubicBezTo>
                      <a:pt x="99" y="146"/>
                      <a:pt x="99" y="146"/>
                      <a:pt x="99" y="146"/>
                    </a:cubicBezTo>
                    <a:cubicBezTo>
                      <a:pt x="100" y="155"/>
                      <a:pt x="101" y="162"/>
                      <a:pt x="103" y="169"/>
                    </a:cubicBezTo>
                    <a:cubicBezTo>
                      <a:pt x="103" y="170"/>
                      <a:pt x="103" y="171"/>
                      <a:pt x="103" y="172"/>
                    </a:cubicBezTo>
                    <a:cubicBezTo>
                      <a:pt x="103" y="175"/>
                      <a:pt x="102" y="178"/>
                      <a:pt x="100" y="180"/>
                    </a:cubicBezTo>
                    <a:cubicBezTo>
                      <a:pt x="98" y="182"/>
                      <a:pt x="95" y="183"/>
                      <a:pt x="92" y="183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3" name="Freeform 9"/>
              <p:cNvSpPr>
                <a:spLocks noEditPoints="1"/>
              </p:cNvSpPr>
              <p:nvPr/>
            </p:nvSpPr>
            <p:spPr bwMode="auto">
              <a:xfrm>
                <a:off x="4899" y="2039"/>
                <a:ext cx="90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9 w 110"/>
                  <a:gd name="T13" fmla="*/ 29 h 120"/>
                  <a:gd name="T14" fmla="*/ 86 w 110"/>
                  <a:gd name="T15" fmla="*/ 49 h 120"/>
                  <a:gd name="T16" fmla="*/ 63 w 110"/>
                  <a:gd name="T17" fmla="*/ 62 h 120"/>
                  <a:gd name="T18" fmla="*/ 21 w 110"/>
                  <a:gd name="T19" fmla="*/ 82 h 120"/>
                  <a:gd name="T20" fmla="*/ 36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9 w 110"/>
                  <a:gd name="T43" fmla="*/ 61 h 120"/>
                  <a:gd name="T44" fmla="*/ 53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1" y="120"/>
                      <a:pt x="27" y="116"/>
                      <a:pt x="17" y="108"/>
                    </a:cubicBezTo>
                    <a:cubicBezTo>
                      <a:pt x="6" y="98"/>
                      <a:pt x="0" y="86"/>
                      <a:pt x="0" y="69"/>
                    </a:cubicBezTo>
                    <a:cubicBezTo>
                      <a:pt x="0" y="50"/>
                      <a:pt x="5" y="34"/>
                      <a:pt x="14" y="21"/>
                    </a:cubicBezTo>
                    <a:cubicBezTo>
                      <a:pt x="24" y="7"/>
                      <a:pt x="38" y="0"/>
                      <a:pt x="54" y="0"/>
                    </a:cubicBezTo>
                    <a:cubicBezTo>
                      <a:pt x="67" y="0"/>
                      <a:pt x="77" y="2"/>
                      <a:pt x="84" y="6"/>
                    </a:cubicBezTo>
                    <a:cubicBezTo>
                      <a:pt x="94" y="11"/>
                      <a:pt x="99" y="19"/>
                      <a:pt x="99" y="29"/>
                    </a:cubicBezTo>
                    <a:cubicBezTo>
                      <a:pt x="99" y="37"/>
                      <a:pt x="94" y="43"/>
                      <a:pt x="86" y="49"/>
                    </a:cubicBezTo>
                    <a:cubicBezTo>
                      <a:pt x="82" y="52"/>
                      <a:pt x="75" y="56"/>
                      <a:pt x="63" y="62"/>
                    </a:cubicBezTo>
                    <a:cubicBezTo>
                      <a:pt x="21" y="82"/>
                      <a:pt x="21" y="82"/>
                      <a:pt x="21" y="82"/>
                    </a:cubicBezTo>
                    <a:cubicBezTo>
                      <a:pt x="25" y="88"/>
                      <a:pt x="30" y="92"/>
                      <a:pt x="36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90" y="92"/>
                      <a:pt x="92" y="88"/>
                    </a:cubicBezTo>
                    <a:cubicBezTo>
                      <a:pt x="95" y="84"/>
                      <a:pt x="97" y="82"/>
                      <a:pt x="100" y="82"/>
                    </a:cubicBezTo>
                    <a:cubicBezTo>
                      <a:pt x="103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2" y="48"/>
                      <a:pt x="19" y="61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66" y="39"/>
                      <a:pt x="75" y="33"/>
                      <a:pt x="81" y="29"/>
                    </a:cubicBezTo>
                    <a:cubicBezTo>
                      <a:pt x="75" y="23"/>
                      <a:pt x="66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4" name="Freeform 10"/>
              <p:cNvSpPr>
                <a:spLocks noEditPoints="1"/>
              </p:cNvSpPr>
              <p:nvPr/>
            </p:nvSpPr>
            <p:spPr bwMode="auto">
              <a:xfrm>
                <a:off x="5001" y="2039"/>
                <a:ext cx="89" cy="98"/>
              </a:xfrm>
              <a:custGeom>
                <a:avLst/>
                <a:gdLst>
                  <a:gd name="T0" fmla="*/ 57 w 110"/>
                  <a:gd name="T1" fmla="*/ 120 h 120"/>
                  <a:gd name="T2" fmla="*/ 17 w 110"/>
                  <a:gd name="T3" fmla="*/ 108 h 120"/>
                  <a:gd name="T4" fmla="*/ 0 w 110"/>
                  <a:gd name="T5" fmla="*/ 69 h 120"/>
                  <a:gd name="T6" fmla="*/ 14 w 110"/>
                  <a:gd name="T7" fmla="*/ 21 h 120"/>
                  <a:gd name="T8" fmla="*/ 54 w 110"/>
                  <a:gd name="T9" fmla="*/ 0 h 120"/>
                  <a:gd name="T10" fmla="*/ 84 w 110"/>
                  <a:gd name="T11" fmla="*/ 6 h 120"/>
                  <a:gd name="T12" fmla="*/ 98 w 110"/>
                  <a:gd name="T13" fmla="*/ 29 h 120"/>
                  <a:gd name="T14" fmla="*/ 86 w 110"/>
                  <a:gd name="T15" fmla="*/ 49 h 120"/>
                  <a:gd name="T16" fmla="*/ 62 w 110"/>
                  <a:gd name="T17" fmla="*/ 62 h 120"/>
                  <a:gd name="T18" fmla="*/ 20 w 110"/>
                  <a:gd name="T19" fmla="*/ 82 h 120"/>
                  <a:gd name="T20" fmla="*/ 35 w 110"/>
                  <a:gd name="T21" fmla="*/ 95 h 120"/>
                  <a:gd name="T22" fmla="*/ 57 w 110"/>
                  <a:gd name="T23" fmla="*/ 100 h 120"/>
                  <a:gd name="T24" fmla="*/ 75 w 110"/>
                  <a:gd name="T25" fmla="*/ 97 h 120"/>
                  <a:gd name="T26" fmla="*/ 92 w 110"/>
                  <a:gd name="T27" fmla="*/ 88 h 120"/>
                  <a:gd name="T28" fmla="*/ 100 w 110"/>
                  <a:gd name="T29" fmla="*/ 82 h 120"/>
                  <a:gd name="T30" fmla="*/ 107 w 110"/>
                  <a:gd name="T31" fmla="*/ 85 h 120"/>
                  <a:gd name="T32" fmla="*/ 110 w 110"/>
                  <a:gd name="T33" fmla="*/ 91 h 120"/>
                  <a:gd name="T34" fmla="*/ 90 w 110"/>
                  <a:gd name="T35" fmla="*/ 112 h 120"/>
                  <a:gd name="T36" fmla="*/ 57 w 110"/>
                  <a:gd name="T37" fmla="*/ 120 h 120"/>
                  <a:gd name="T38" fmla="*/ 54 w 110"/>
                  <a:gd name="T39" fmla="*/ 20 h 120"/>
                  <a:gd name="T40" fmla="*/ 32 w 110"/>
                  <a:gd name="T41" fmla="*/ 30 h 120"/>
                  <a:gd name="T42" fmla="*/ 18 w 110"/>
                  <a:gd name="T43" fmla="*/ 61 h 120"/>
                  <a:gd name="T44" fmla="*/ 52 w 110"/>
                  <a:gd name="T45" fmla="*/ 45 h 120"/>
                  <a:gd name="T46" fmla="*/ 81 w 110"/>
                  <a:gd name="T47" fmla="*/ 29 h 120"/>
                  <a:gd name="T48" fmla="*/ 54 w 110"/>
                  <a:gd name="T49" fmla="*/ 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0" h="120">
                    <a:moveTo>
                      <a:pt x="57" y="120"/>
                    </a:moveTo>
                    <a:cubicBezTo>
                      <a:pt x="40" y="120"/>
                      <a:pt x="27" y="116"/>
                      <a:pt x="17" y="108"/>
                    </a:cubicBezTo>
                    <a:cubicBezTo>
                      <a:pt x="5" y="98"/>
                      <a:pt x="0" y="86"/>
                      <a:pt x="0" y="69"/>
                    </a:cubicBezTo>
                    <a:cubicBezTo>
                      <a:pt x="0" y="50"/>
                      <a:pt x="4" y="34"/>
                      <a:pt x="14" y="21"/>
                    </a:cubicBezTo>
                    <a:cubicBezTo>
                      <a:pt x="24" y="7"/>
                      <a:pt x="37" y="0"/>
                      <a:pt x="54" y="0"/>
                    </a:cubicBezTo>
                    <a:cubicBezTo>
                      <a:pt x="66" y="0"/>
                      <a:pt x="76" y="2"/>
                      <a:pt x="84" y="6"/>
                    </a:cubicBezTo>
                    <a:cubicBezTo>
                      <a:pt x="93" y="11"/>
                      <a:pt x="98" y="19"/>
                      <a:pt x="98" y="29"/>
                    </a:cubicBezTo>
                    <a:cubicBezTo>
                      <a:pt x="98" y="37"/>
                      <a:pt x="94" y="43"/>
                      <a:pt x="86" y="49"/>
                    </a:cubicBezTo>
                    <a:cubicBezTo>
                      <a:pt x="82" y="52"/>
                      <a:pt x="74" y="56"/>
                      <a:pt x="62" y="6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4" y="88"/>
                      <a:pt x="29" y="92"/>
                      <a:pt x="35" y="95"/>
                    </a:cubicBezTo>
                    <a:cubicBezTo>
                      <a:pt x="42" y="98"/>
                      <a:pt x="49" y="100"/>
                      <a:pt x="57" y="100"/>
                    </a:cubicBezTo>
                    <a:cubicBezTo>
                      <a:pt x="62" y="100"/>
                      <a:pt x="68" y="99"/>
                      <a:pt x="75" y="97"/>
                    </a:cubicBezTo>
                    <a:cubicBezTo>
                      <a:pt x="84" y="95"/>
                      <a:pt x="89" y="92"/>
                      <a:pt x="92" y="88"/>
                    </a:cubicBezTo>
                    <a:cubicBezTo>
                      <a:pt x="94" y="84"/>
                      <a:pt x="97" y="82"/>
                      <a:pt x="100" y="82"/>
                    </a:cubicBezTo>
                    <a:cubicBezTo>
                      <a:pt x="102" y="82"/>
                      <a:pt x="105" y="83"/>
                      <a:pt x="107" y="85"/>
                    </a:cubicBezTo>
                    <a:cubicBezTo>
                      <a:pt x="109" y="87"/>
                      <a:pt x="110" y="89"/>
                      <a:pt x="110" y="91"/>
                    </a:cubicBezTo>
                    <a:cubicBezTo>
                      <a:pt x="110" y="100"/>
                      <a:pt x="103" y="107"/>
                      <a:pt x="90" y="112"/>
                    </a:cubicBezTo>
                    <a:cubicBezTo>
                      <a:pt x="79" y="117"/>
                      <a:pt x="68" y="120"/>
                      <a:pt x="57" y="120"/>
                    </a:cubicBezTo>
                    <a:close/>
                    <a:moveTo>
                      <a:pt x="54" y="20"/>
                    </a:moveTo>
                    <a:cubicBezTo>
                      <a:pt x="45" y="20"/>
                      <a:pt x="38" y="23"/>
                      <a:pt x="32" y="30"/>
                    </a:cubicBezTo>
                    <a:cubicBezTo>
                      <a:pt x="26" y="37"/>
                      <a:pt x="21" y="48"/>
                      <a:pt x="18" y="61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65" y="39"/>
                      <a:pt x="75" y="33"/>
                      <a:pt x="81" y="29"/>
                    </a:cubicBezTo>
                    <a:cubicBezTo>
                      <a:pt x="74" y="23"/>
                      <a:pt x="65" y="20"/>
                      <a:pt x="54" y="20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5" name="Freeform 11"/>
              <p:cNvSpPr>
                <a:spLocks noEditPoints="1"/>
              </p:cNvSpPr>
              <p:nvPr/>
            </p:nvSpPr>
            <p:spPr bwMode="auto">
              <a:xfrm>
                <a:off x="5104" y="2034"/>
                <a:ext cx="80" cy="151"/>
              </a:xfrm>
              <a:custGeom>
                <a:avLst/>
                <a:gdLst>
                  <a:gd name="T0" fmla="*/ 49 w 98"/>
                  <a:gd name="T1" fmla="*/ 125 h 185"/>
                  <a:gd name="T2" fmla="*/ 24 w 98"/>
                  <a:gd name="T3" fmla="*/ 121 h 185"/>
                  <a:gd name="T4" fmla="*/ 24 w 98"/>
                  <a:gd name="T5" fmla="*/ 174 h 185"/>
                  <a:gd name="T6" fmla="*/ 21 w 98"/>
                  <a:gd name="T7" fmla="*/ 182 h 185"/>
                  <a:gd name="T8" fmla="*/ 14 w 98"/>
                  <a:gd name="T9" fmla="*/ 185 h 185"/>
                  <a:gd name="T10" fmla="*/ 6 w 98"/>
                  <a:gd name="T11" fmla="*/ 182 h 185"/>
                  <a:gd name="T12" fmla="*/ 3 w 98"/>
                  <a:gd name="T13" fmla="*/ 174 h 185"/>
                  <a:gd name="T14" fmla="*/ 3 w 98"/>
                  <a:gd name="T15" fmla="*/ 130 h 185"/>
                  <a:gd name="T16" fmla="*/ 3 w 98"/>
                  <a:gd name="T17" fmla="*/ 86 h 185"/>
                  <a:gd name="T18" fmla="*/ 1 w 98"/>
                  <a:gd name="T19" fmla="*/ 42 h 185"/>
                  <a:gd name="T20" fmla="*/ 0 w 98"/>
                  <a:gd name="T21" fmla="*/ 20 h 185"/>
                  <a:gd name="T22" fmla="*/ 3 w 98"/>
                  <a:gd name="T23" fmla="*/ 6 h 185"/>
                  <a:gd name="T24" fmla="*/ 12 w 98"/>
                  <a:gd name="T25" fmla="*/ 0 h 185"/>
                  <a:gd name="T26" fmla="*/ 20 w 98"/>
                  <a:gd name="T27" fmla="*/ 3 h 185"/>
                  <a:gd name="T28" fmla="*/ 22 w 98"/>
                  <a:gd name="T29" fmla="*/ 10 h 185"/>
                  <a:gd name="T30" fmla="*/ 22 w 98"/>
                  <a:gd name="T31" fmla="*/ 14 h 185"/>
                  <a:gd name="T32" fmla="*/ 21 w 98"/>
                  <a:gd name="T33" fmla="*/ 20 h 185"/>
                  <a:gd name="T34" fmla="*/ 40 w 98"/>
                  <a:gd name="T35" fmla="*/ 11 h 185"/>
                  <a:gd name="T36" fmla="*/ 56 w 98"/>
                  <a:gd name="T37" fmla="*/ 7 h 185"/>
                  <a:gd name="T38" fmla="*/ 90 w 98"/>
                  <a:gd name="T39" fmla="*/ 27 h 185"/>
                  <a:gd name="T40" fmla="*/ 98 w 98"/>
                  <a:gd name="T41" fmla="*/ 69 h 185"/>
                  <a:gd name="T42" fmla="*/ 85 w 98"/>
                  <a:gd name="T43" fmla="*/ 109 h 185"/>
                  <a:gd name="T44" fmla="*/ 49 w 98"/>
                  <a:gd name="T45" fmla="*/ 125 h 185"/>
                  <a:gd name="T46" fmla="*/ 56 w 98"/>
                  <a:gd name="T47" fmla="*/ 29 h 185"/>
                  <a:gd name="T48" fmla="*/ 38 w 98"/>
                  <a:gd name="T49" fmla="*/ 34 h 185"/>
                  <a:gd name="T50" fmla="*/ 23 w 98"/>
                  <a:gd name="T51" fmla="*/ 46 h 185"/>
                  <a:gd name="T52" fmla="*/ 25 w 98"/>
                  <a:gd name="T53" fmla="*/ 98 h 185"/>
                  <a:gd name="T54" fmla="*/ 49 w 98"/>
                  <a:gd name="T55" fmla="*/ 103 h 185"/>
                  <a:gd name="T56" fmla="*/ 70 w 98"/>
                  <a:gd name="T57" fmla="*/ 93 h 185"/>
                  <a:gd name="T58" fmla="*/ 76 w 98"/>
                  <a:gd name="T59" fmla="*/ 69 h 185"/>
                  <a:gd name="T60" fmla="*/ 71 w 98"/>
                  <a:gd name="T61" fmla="*/ 39 h 185"/>
                  <a:gd name="T62" fmla="*/ 56 w 98"/>
                  <a:gd name="T63" fmla="*/ 29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8" h="185">
                    <a:moveTo>
                      <a:pt x="49" y="125"/>
                    </a:moveTo>
                    <a:cubicBezTo>
                      <a:pt x="41" y="125"/>
                      <a:pt x="33" y="124"/>
                      <a:pt x="24" y="121"/>
                    </a:cubicBezTo>
                    <a:cubicBezTo>
                      <a:pt x="24" y="174"/>
                      <a:pt x="24" y="174"/>
                      <a:pt x="24" y="174"/>
                    </a:cubicBezTo>
                    <a:cubicBezTo>
                      <a:pt x="24" y="177"/>
                      <a:pt x="23" y="180"/>
                      <a:pt x="21" y="182"/>
                    </a:cubicBezTo>
                    <a:cubicBezTo>
                      <a:pt x="19" y="184"/>
                      <a:pt x="17" y="185"/>
                      <a:pt x="14" y="185"/>
                    </a:cubicBezTo>
                    <a:cubicBezTo>
                      <a:pt x="10" y="185"/>
                      <a:pt x="8" y="184"/>
                      <a:pt x="6" y="182"/>
                    </a:cubicBezTo>
                    <a:cubicBezTo>
                      <a:pt x="4" y="180"/>
                      <a:pt x="3" y="177"/>
                      <a:pt x="3" y="174"/>
                    </a:cubicBezTo>
                    <a:cubicBezTo>
                      <a:pt x="3" y="130"/>
                      <a:pt x="3" y="130"/>
                      <a:pt x="3" y="130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3" y="70"/>
                      <a:pt x="2" y="55"/>
                      <a:pt x="1" y="4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14"/>
                      <a:pt x="1" y="10"/>
                      <a:pt x="3" y="6"/>
                    </a:cubicBezTo>
                    <a:cubicBezTo>
                      <a:pt x="5" y="2"/>
                      <a:pt x="8" y="0"/>
                      <a:pt x="12" y="0"/>
                    </a:cubicBezTo>
                    <a:cubicBezTo>
                      <a:pt x="15" y="0"/>
                      <a:pt x="18" y="1"/>
                      <a:pt x="20" y="3"/>
                    </a:cubicBezTo>
                    <a:cubicBezTo>
                      <a:pt x="21" y="5"/>
                      <a:pt x="22" y="7"/>
                      <a:pt x="22" y="10"/>
                    </a:cubicBezTo>
                    <a:cubicBezTo>
                      <a:pt x="22" y="11"/>
                      <a:pt x="22" y="12"/>
                      <a:pt x="22" y="14"/>
                    </a:cubicBezTo>
                    <a:cubicBezTo>
                      <a:pt x="22" y="16"/>
                      <a:pt x="21" y="18"/>
                      <a:pt x="21" y="20"/>
                    </a:cubicBezTo>
                    <a:cubicBezTo>
                      <a:pt x="28" y="16"/>
                      <a:pt x="34" y="13"/>
                      <a:pt x="40" y="11"/>
                    </a:cubicBezTo>
                    <a:cubicBezTo>
                      <a:pt x="46" y="8"/>
                      <a:pt x="51" y="7"/>
                      <a:pt x="56" y="7"/>
                    </a:cubicBezTo>
                    <a:cubicBezTo>
                      <a:pt x="72" y="7"/>
                      <a:pt x="83" y="14"/>
                      <a:pt x="90" y="27"/>
                    </a:cubicBezTo>
                    <a:cubicBezTo>
                      <a:pt x="95" y="38"/>
                      <a:pt x="98" y="52"/>
                      <a:pt x="98" y="69"/>
                    </a:cubicBezTo>
                    <a:cubicBezTo>
                      <a:pt x="98" y="85"/>
                      <a:pt x="94" y="98"/>
                      <a:pt x="85" y="109"/>
                    </a:cubicBezTo>
                    <a:cubicBezTo>
                      <a:pt x="76" y="119"/>
                      <a:pt x="64" y="125"/>
                      <a:pt x="49" y="125"/>
                    </a:cubicBezTo>
                    <a:close/>
                    <a:moveTo>
                      <a:pt x="56" y="29"/>
                    </a:moveTo>
                    <a:cubicBezTo>
                      <a:pt x="50" y="29"/>
                      <a:pt x="44" y="31"/>
                      <a:pt x="38" y="34"/>
                    </a:cubicBezTo>
                    <a:cubicBezTo>
                      <a:pt x="34" y="36"/>
                      <a:pt x="29" y="40"/>
                      <a:pt x="23" y="46"/>
                    </a:cubicBezTo>
                    <a:cubicBezTo>
                      <a:pt x="24" y="62"/>
                      <a:pt x="25" y="80"/>
                      <a:pt x="25" y="98"/>
                    </a:cubicBezTo>
                    <a:cubicBezTo>
                      <a:pt x="33" y="101"/>
                      <a:pt x="41" y="103"/>
                      <a:pt x="49" y="103"/>
                    </a:cubicBezTo>
                    <a:cubicBezTo>
                      <a:pt x="58" y="103"/>
                      <a:pt x="65" y="99"/>
                      <a:pt x="70" y="93"/>
                    </a:cubicBezTo>
                    <a:cubicBezTo>
                      <a:pt x="74" y="87"/>
                      <a:pt x="76" y="79"/>
                      <a:pt x="76" y="69"/>
                    </a:cubicBezTo>
                    <a:cubicBezTo>
                      <a:pt x="76" y="56"/>
                      <a:pt x="75" y="46"/>
                      <a:pt x="71" y="39"/>
                    </a:cubicBezTo>
                    <a:cubicBezTo>
                      <a:pt x="68" y="33"/>
                      <a:pt x="63" y="29"/>
                      <a:pt x="56" y="29"/>
                    </a:cubicBezTo>
                    <a:close/>
                  </a:path>
                </a:pathLst>
              </a:custGeom>
              <a:solidFill>
                <a:srgbClr val="6D50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6" name="Freeform 12"/>
              <p:cNvSpPr/>
              <p:nvPr/>
            </p:nvSpPr>
            <p:spPr bwMode="auto">
              <a:xfrm>
                <a:off x="4411" y="2273"/>
                <a:ext cx="1008" cy="967"/>
              </a:xfrm>
              <a:custGeom>
                <a:avLst/>
                <a:gdLst>
                  <a:gd name="T0" fmla="*/ 139 w 1234"/>
                  <a:gd name="T1" fmla="*/ 312 h 1185"/>
                  <a:gd name="T2" fmla="*/ 130 w 1234"/>
                  <a:gd name="T3" fmla="*/ 468 h 1185"/>
                  <a:gd name="T4" fmla="*/ 21 w 1234"/>
                  <a:gd name="T5" fmla="*/ 616 h 1185"/>
                  <a:gd name="T6" fmla="*/ 65 w 1234"/>
                  <a:gd name="T7" fmla="*/ 818 h 1185"/>
                  <a:gd name="T8" fmla="*/ 27 w 1234"/>
                  <a:gd name="T9" fmla="*/ 1005 h 1185"/>
                  <a:gd name="T10" fmla="*/ 95 w 1234"/>
                  <a:gd name="T11" fmla="*/ 1180 h 1185"/>
                  <a:gd name="T12" fmla="*/ 770 w 1234"/>
                  <a:gd name="T13" fmla="*/ 1180 h 1185"/>
                  <a:gd name="T14" fmla="*/ 1098 w 1234"/>
                  <a:gd name="T15" fmla="*/ 1180 h 1185"/>
                  <a:gd name="T16" fmla="*/ 1153 w 1234"/>
                  <a:gd name="T17" fmla="*/ 1180 h 1185"/>
                  <a:gd name="T18" fmla="*/ 1212 w 1234"/>
                  <a:gd name="T19" fmla="*/ 1064 h 1185"/>
                  <a:gd name="T20" fmla="*/ 1157 w 1234"/>
                  <a:gd name="T21" fmla="*/ 814 h 1185"/>
                  <a:gd name="T22" fmla="*/ 1209 w 1234"/>
                  <a:gd name="T23" fmla="*/ 606 h 1185"/>
                  <a:gd name="T24" fmla="*/ 1117 w 1234"/>
                  <a:gd name="T25" fmla="*/ 428 h 1185"/>
                  <a:gd name="T26" fmla="*/ 1104 w 1234"/>
                  <a:gd name="T27" fmla="*/ 277 h 1185"/>
                  <a:gd name="T28" fmla="*/ 1062 w 1234"/>
                  <a:gd name="T29" fmla="*/ 197 h 1185"/>
                  <a:gd name="T30" fmla="*/ 974 w 1234"/>
                  <a:gd name="T31" fmla="*/ 127 h 1185"/>
                  <a:gd name="T32" fmla="*/ 875 w 1234"/>
                  <a:gd name="T33" fmla="*/ 104 h 1185"/>
                  <a:gd name="T34" fmla="*/ 799 w 1234"/>
                  <a:gd name="T35" fmla="*/ 50 h 1185"/>
                  <a:gd name="T36" fmla="*/ 683 w 1234"/>
                  <a:gd name="T37" fmla="*/ 5 h 1185"/>
                  <a:gd name="T38" fmla="*/ 571 w 1234"/>
                  <a:gd name="T39" fmla="*/ 19 h 1185"/>
                  <a:gd name="T40" fmla="*/ 475 w 1234"/>
                  <a:gd name="T41" fmla="*/ 70 h 1185"/>
                  <a:gd name="T42" fmla="*/ 441 w 1234"/>
                  <a:gd name="T43" fmla="*/ 123 h 1185"/>
                  <a:gd name="T44" fmla="*/ 354 w 1234"/>
                  <a:gd name="T45" fmla="*/ 107 h 1185"/>
                  <a:gd name="T46" fmla="*/ 259 w 1234"/>
                  <a:gd name="T47" fmla="*/ 160 h 1185"/>
                  <a:gd name="T48" fmla="*/ 139 w 1234"/>
                  <a:gd name="T49" fmla="*/ 312 h 1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34" h="1185">
                    <a:moveTo>
                      <a:pt x="139" y="312"/>
                    </a:moveTo>
                    <a:cubicBezTo>
                      <a:pt x="116" y="366"/>
                      <a:pt x="116" y="413"/>
                      <a:pt x="130" y="468"/>
                    </a:cubicBezTo>
                    <a:cubicBezTo>
                      <a:pt x="56" y="448"/>
                      <a:pt x="34" y="567"/>
                      <a:pt x="21" y="616"/>
                    </a:cubicBezTo>
                    <a:cubicBezTo>
                      <a:pt x="0" y="695"/>
                      <a:pt x="20" y="751"/>
                      <a:pt x="65" y="818"/>
                    </a:cubicBezTo>
                    <a:cubicBezTo>
                      <a:pt x="19" y="874"/>
                      <a:pt x="13" y="936"/>
                      <a:pt x="27" y="1005"/>
                    </a:cubicBezTo>
                    <a:cubicBezTo>
                      <a:pt x="36" y="1050"/>
                      <a:pt x="61" y="1154"/>
                      <a:pt x="95" y="1180"/>
                    </a:cubicBezTo>
                    <a:cubicBezTo>
                      <a:pt x="320" y="1180"/>
                      <a:pt x="545" y="1180"/>
                      <a:pt x="770" y="1180"/>
                    </a:cubicBezTo>
                    <a:cubicBezTo>
                      <a:pt x="879" y="1180"/>
                      <a:pt x="988" y="1180"/>
                      <a:pt x="1098" y="1180"/>
                    </a:cubicBezTo>
                    <a:cubicBezTo>
                      <a:pt x="1111" y="1180"/>
                      <a:pt x="1141" y="1185"/>
                      <a:pt x="1153" y="1180"/>
                    </a:cubicBezTo>
                    <a:cubicBezTo>
                      <a:pt x="1186" y="1166"/>
                      <a:pt x="1204" y="1097"/>
                      <a:pt x="1212" y="1064"/>
                    </a:cubicBezTo>
                    <a:cubicBezTo>
                      <a:pt x="1234" y="978"/>
                      <a:pt x="1222" y="880"/>
                      <a:pt x="1157" y="814"/>
                    </a:cubicBezTo>
                    <a:cubicBezTo>
                      <a:pt x="1203" y="743"/>
                      <a:pt x="1217" y="691"/>
                      <a:pt x="1209" y="606"/>
                    </a:cubicBezTo>
                    <a:cubicBezTo>
                      <a:pt x="1202" y="534"/>
                      <a:pt x="1196" y="454"/>
                      <a:pt x="1117" y="428"/>
                    </a:cubicBezTo>
                    <a:cubicBezTo>
                      <a:pt x="1130" y="432"/>
                      <a:pt x="1107" y="285"/>
                      <a:pt x="1104" y="277"/>
                    </a:cubicBezTo>
                    <a:cubicBezTo>
                      <a:pt x="1095" y="251"/>
                      <a:pt x="1065" y="223"/>
                      <a:pt x="1062" y="197"/>
                    </a:cubicBezTo>
                    <a:cubicBezTo>
                      <a:pt x="1029" y="176"/>
                      <a:pt x="1009" y="143"/>
                      <a:pt x="974" y="127"/>
                    </a:cubicBezTo>
                    <a:cubicBezTo>
                      <a:pt x="940" y="111"/>
                      <a:pt x="909" y="111"/>
                      <a:pt x="875" y="104"/>
                    </a:cubicBezTo>
                    <a:cubicBezTo>
                      <a:pt x="840" y="97"/>
                      <a:pt x="829" y="70"/>
                      <a:pt x="799" y="50"/>
                    </a:cubicBezTo>
                    <a:cubicBezTo>
                      <a:pt x="762" y="25"/>
                      <a:pt x="728" y="9"/>
                      <a:pt x="683" y="5"/>
                    </a:cubicBezTo>
                    <a:cubicBezTo>
                      <a:pt x="638" y="0"/>
                      <a:pt x="614" y="5"/>
                      <a:pt x="571" y="19"/>
                    </a:cubicBezTo>
                    <a:cubicBezTo>
                      <a:pt x="537" y="30"/>
                      <a:pt x="508" y="61"/>
                      <a:pt x="475" y="70"/>
                    </a:cubicBezTo>
                    <a:cubicBezTo>
                      <a:pt x="463" y="87"/>
                      <a:pt x="444" y="100"/>
                      <a:pt x="441" y="123"/>
                    </a:cubicBezTo>
                    <a:cubicBezTo>
                      <a:pt x="443" y="104"/>
                      <a:pt x="363" y="106"/>
                      <a:pt x="354" y="107"/>
                    </a:cubicBezTo>
                    <a:cubicBezTo>
                      <a:pt x="314" y="114"/>
                      <a:pt x="289" y="135"/>
                      <a:pt x="259" y="160"/>
                    </a:cubicBezTo>
                    <a:cubicBezTo>
                      <a:pt x="205" y="207"/>
                      <a:pt x="168" y="245"/>
                      <a:pt x="139" y="3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7" name="Freeform 13"/>
              <p:cNvSpPr/>
              <p:nvPr/>
            </p:nvSpPr>
            <p:spPr bwMode="auto">
              <a:xfrm>
                <a:off x="4429" y="2250"/>
                <a:ext cx="77" cy="53"/>
              </a:xfrm>
              <a:custGeom>
                <a:avLst/>
                <a:gdLst>
                  <a:gd name="T0" fmla="*/ 6 w 95"/>
                  <a:gd name="T1" fmla="*/ 59 h 65"/>
                  <a:gd name="T2" fmla="*/ 44 w 95"/>
                  <a:gd name="T3" fmla="*/ 0 h 65"/>
                  <a:gd name="T4" fmla="*/ 54 w 95"/>
                  <a:gd name="T5" fmla="*/ 30 h 65"/>
                  <a:gd name="T6" fmla="*/ 88 w 95"/>
                  <a:gd name="T7" fmla="*/ 10 h 65"/>
                  <a:gd name="T8" fmla="*/ 77 w 95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65">
                    <a:moveTo>
                      <a:pt x="6" y="59"/>
                    </a:moveTo>
                    <a:cubicBezTo>
                      <a:pt x="0" y="46"/>
                      <a:pt x="30" y="11"/>
                      <a:pt x="44" y="0"/>
                    </a:cubicBezTo>
                    <a:cubicBezTo>
                      <a:pt x="51" y="8"/>
                      <a:pt x="51" y="19"/>
                      <a:pt x="54" y="30"/>
                    </a:cubicBezTo>
                    <a:cubicBezTo>
                      <a:pt x="65" y="23"/>
                      <a:pt x="75" y="12"/>
                      <a:pt x="88" y="10"/>
                    </a:cubicBezTo>
                    <a:cubicBezTo>
                      <a:pt x="95" y="25"/>
                      <a:pt x="85" y="52"/>
                      <a:pt x="77" y="65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8" name="Freeform 14"/>
              <p:cNvSpPr/>
              <p:nvPr/>
            </p:nvSpPr>
            <p:spPr bwMode="auto">
              <a:xfrm>
                <a:off x="4424" y="2245"/>
                <a:ext cx="87" cy="63"/>
              </a:xfrm>
              <a:custGeom>
                <a:avLst/>
                <a:gdLst>
                  <a:gd name="T0" fmla="*/ 47 w 107"/>
                  <a:gd name="T1" fmla="*/ 2 h 77"/>
                  <a:gd name="T2" fmla="*/ 7 w 107"/>
                  <a:gd name="T3" fmla="*/ 67 h 77"/>
                  <a:gd name="T4" fmla="*/ 13 w 107"/>
                  <a:gd name="T5" fmla="*/ 70 h 77"/>
                  <a:gd name="T6" fmla="*/ 17 w 107"/>
                  <a:gd name="T7" fmla="*/ 65 h 77"/>
                  <a:gd name="T8" fmla="*/ 16 w 107"/>
                  <a:gd name="T9" fmla="*/ 64 h 77"/>
                  <a:gd name="T10" fmla="*/ 16 w 107"/>
                  <a:gd name="T11" fmla="*/ 62 h 77"/>
                  <a:gd name="T12" fmla="*/ 49 w 107"/>
                  <a:gd name="T13" fmla="*/ 14 h 77"/>
                  <a:gd name="T14" fmla="*/ 53 w 107"/>
                  <a:gd name="T15" fmla="*/ 31 h 77"/>
                  <a:gd name="T16" fmla="*/ 55 w 107"/>
                  <a:gd name="T17" fmla="*/ 37 h 77"/>
                  <a:gd name="T18" fmla="*/ 58 w 107"/>
                  <a:gd name="T19" fmla="*/ 40 h 77"/>
                  <a:gd name="T20" fmla="*/ 62 w 107"/>
                  <a:gd name="T21" fmla="*/ 40 h 77"/>
                  <a:gd name="T22" fmla="*/ 73 w 107"/>
                  <a:gd name="T23" fmla="*/ 33 h 77"/>
                  <a:gd name="T24" fmla="*/ 90 w 107"/>
                  <a:gd name="T25" fmla="*/ 23 h 77"/>
                  <a:gd name="T26" fmla="*/ 91 w 107"/>
                  <a:gd name="T27" fmla="*/ 28 h 77"/>
                  <a:gd name="T28" fmla="*/ 78 w 107"/>
                  <a:gd name="T29" fmla="*/ 69 h 77"/>
                  <a:gd name="T30" fmla="*/ 78 w 107"/>
                  <a:gd name="T31" fmla="*/ 71 h 77"/>
                  <a:gd name="T32" fmla="*/ 80 w 107"/>
                  <a:gd name="T33" fmla="*/ 76 h 77"/>
                  <a:gd name="T34" fmla="*/ 87 w 107"/>
                  <a:gd name="T35" fmla="*/ 74 h 77"/>
                  <a:gd name="T36" fmla="*/ 99 w 107"/>
                  <a:gd name="T37" fmla="*/ 13 h 77"/>
                  <a:gd name="T38" fmla="*/ 93 w 107"/>
                  <a:gd name="T39" fmla="*/ 11 h 77"/>
                  <a:gd name="T40" fmla="*/ 67 w 107"/>
                  <a:gd name="T41" fmla="*/ 24 h 77"/>
                  <a:gd name="T42" fmla="*/ 63 w 107"/>
                  <a:gd name="T43" fmla="*/ 27 h 77"/>
                  <a:gd name="T44" fmla="*/ 54 w 107"/>
                  <a:gd name="T45" fmla="*/ 3 h 77"/>
                  <a:gd name="T46" fmla="*/ 47 w 107"/>
                  <a:gd name="T47" fmla="*/ 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7" h="77">
                    <a:moveTo>
                      <a:pt x="47" y="2"/>
                    </a:moveTo>
                    <a:cubicBezTo>
                      <a:pt x="35" y="12"/>
                      <a:pt x="0" y="49"/>
                      <a:pt x="7" y="67"/>
                    </a:cubicBezTo>
                    <a:cubicBezTo>
                      <a:pt x="8" y="70"/>
                      <a:pt x="11" y="71"/>
                      <a:pt x="13" y="70"/>
                    </a:cubicBezTo>
                    <a:cubicBezTo>
                      <a:pt x="15" y="69"/>
                      <a:pt x="17" y="68"/>
                      <a:pt x="17" y="65"/>
                    </a:cubicBezTo>
                    <a:cubicBezTo>
                      <a:pt x="17" y="65"/>
                      <a:pt x="17" y="64"/>
                      <a:pt x="16" y="64"/>
                    </a:cubicBezTo>
                    <a:cubicBezTo>
                      <a:pt x="16" y="63"/>
                      <a:pt x="16" y="62"/>
                      <a:pt x="16" y="62"/>
                    </a:cubicBezTo>
                    <a:cubicBezTo>
                      <a:pt x="16" y="51"/>
                      <a:pt x="34" y="27"/>
                      <a:pt x="49" y="14"/>
                    </a:cubicBezTo>
                    <a:cubicBezTo>
                      <a:pt x="51" y="19"/>
                      <a:pt x="52" y="24"/>
                      <a:pt x="53" y="3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8"/>
                      <a:pt x="56" y="40"/>
                      <a:pt x="58" y="40"/>
                    </a:cubicBezTo>
                    <a:cubicBezTo>
                      <a:pt x="59" y="41"/>
                      <a:pt x="61" y="41"/>
                      <a:pt x="62" y="40"/>
                    </a:cubicBezTo>
                    <a:cubicBezTo>
                      <a:pt x="73" y="33"/>
                      <a:pt x="73" y="33"/>
                      <a:pt x="73" y="33"/>
                    </a:cubicBezTo>
                    <a:cubicBezTo>
                      <a:pt x="79" y="29"/>
                      <a:pt x="84" y="25"/>
                      <a:pt x="90" y="23"/>
                    </a:cubicBezTo>
                    <a:cubicBezTo>
                      <a:pt x="91" y="25"/>
                      <a:pt x="91" y="26"/>
                      <a:pt x="91" y="28"/>
                    </a:cubicBezTo>
                    <a:cubicBezTo>
                      <a:pt x="91" y="42"/>
                      <a:pt x="85" y="58"/>
                      <a:pt x="78" y="69"/>
                    </a:cubicBezTo>
                    <a:cubicBezTo>
                      <a:pt x="78" y="70"/>
                      <a:pt x="78" y="70"/>
                      <a:pt x="78" y="71"/>
                    </a:cubicBezTo>
                    <a:cubicBezTo>
                      <a:pt x="78" y="73"/>
                      <a:pt x="78" y="75"/>
                      <a:pt x="80" y="76"/>
                    </a:cubicBezTo>
                    <a:cubicBezTo>
                      <a:pt x="82" y="77"/>
                      <a:pt x="86" y="76"/>
                      <a:pt x="87" y="74"/>
                    </a:cubicBezTo>
                    <a:cubicBezTo>
                      <a:pt x="96" y="59"/>
                      <a:pt x="107" y="31"/>
                      <a:pt x="99" y="13"/>
                    </a:cubicBezTo>
                    <a:cubicBezTo>
                      <a:pt x="97" y="11"/>
                      <a:pt x="95" y="10"/>
                      <a:pt x="93" y="11"/>
                    </a:cubicBezTo>
                    <a:cubicBezTo>
                      <a:pt x="83" y="13"/>
                      <a:pt x="75" y="19"/>
                      <a:pt x="67" y="24"/>
                    </a:cubicBezTo>
                    <a:cubicBezTo>
                      <a:pt x="67" y="24"/>
                      <a:pt x="65" y="26"/>
                      <a:pt x="63" y="27"/>
                    </a:cubicBezTo>
                    <a:cubicBezTo>
                      <a:pt x="62" y="18"/>
                      <a:pt x="60" y="10"/>
                      <a:pt x="54" y="3"/>
                    </a:cubicBezTo>
                    <a:cubicBezTo>
                      <a:pt x="52" y="1"/>
                      <a:pt x="49" y="0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9" name="Freeform 15"/>
              <p:cNvSpPr/>
              <p:nvPr/>
            </p:nvSpPr>
            <p:spPr bwMode="auto">
              <a:xfrm>
                <a:off x="5310" y="2242"/>
                <a:ext cx="52" cy="58"/>
              </a:xfrm>
              <a:custGeom>
                <a:avLst/>
                <a:gdLst>
                  <a:gd name="T0" fmla="*/ 15 w 63"/>
                  <a:gd name="T1" fmla="*/ 71 h 71"/>
                  <a:gd name="T2" fmla="*/ 2 w 63"/>
                  <a:gd name="T3" fmla="*/ 23 h 71"/>
                  <a:gd name="T4" fmla="*/ 30 w 63"/>
                  <a:gd name="T5" fmla="*/ 32 h 71"/>
                  <a:gd name="T6" fmla="*/ 31 w 63"/>
                  <a:gd name="T7" fmla="*/ 0 h 71"/>
                  <a:gd name="T8" fmla="*/ 63 w 63"/>
                  <a:gd name="T9" fmla="*/ 4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71">
                    <a:moveTo>
                      <a:pt x="15" y="71"/>
                    </a:moveTo>
                    <a:cubicBezTo>
                      <a:pt x="9" y="55"/>
                      <a:pt x="0" y="42"/>
                      <a:pt x="2" y="23"/>
                    </a:cubicBezTo>
                    <a:cubicBezTo>
                      <a:pt x="10" y="29"/>
                      <a:pt x="21" y="30"/>
                      <a:pt x="30" y="32"/>
                    </a:cubicBezTo>
                    <a:cubicBezTo>
                      <a:pt x="30" y="22"/>
                      <a:pt x="32" y="10"/>
                      <a:pt x="31" y="0"/>
                    </a:cubicBezTo>
                    <a:cubicBezTo>
                      <a:pt x="47" y="5"/>
                      <a:pt x="54" y="29"/>
                      <a:pt x="63" y="42"/>
                    </a:cubicBezTo>
                  </a:path>
                </a:pathLst>
              </a:custGeom>
              <a:solidFill>
                <a:srgbClr val="B290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0" name="Freeform 16"/>
              <p:cNvSpPr/>
              <p:nvPr/>
            </p:nvSpPr>
            <p:spPr bwMode="auto">
              <a:xfrm>
                <a:off x="5307" y="2238"/>
                <a:ext cx="59" cy="67"/>
              </a:xfrm>
              <a:custGeom>
                <a:avLst/>
                <a:gdLst>
                  <a:gd name="T0" fmla="*/ 32 w 73"/>
                  <a:gd name="T1" fmla="*/ 2 h 82"/>
                  <a:gd name="T2" fmla="*/ 30 w 73"/>
                  <a:gd name="T3" fmla="*/ 6 h 82"/>
                  <a:gd name="T4" fmla="*/ 30 w 73"/>
                  <a:gd name="T5" fmla="*/ 20 h 82"/>
                  <a:gd name="T6" fmla="*/ 29 w 73"/>
                  <a:gd name="T7" fmla="*/ 31 h 82"/>
                  <a:gd name="T8" fmla="*/ 29 w 73"/>
                  <a:gd name="T9" fmla="*/ 31 h 82"/>
                  <a:gd name="T10" fmla="*/ 9 w 73"/>
                  <a:gd name="T11" fmla="*/ 24 h 82"/>
                  <a:gd name="T12" fmla="*/ 4 w 73"/>
                  <a:gd name="T13" fmla="*/ 23 h 82"/>
                  <a:gd name="T14" fmla="*/ 1 w 73"/>
                  <a:gd name="T15" fmla="*/ 28 h 82"/>
                  <a:gd name="T16" fmla="*/ 9 w 73"/>
                  <a:gd name="T17" fmla="*/ 65 h 82"/>
                  <a:gd name="T18" fmla="*/ 14 w 73"/>
                  <a:gd name="T19" fmla="*/ 78 h 82"/>
                  <a:gd name="T20" fmla="*/ 20 w 73"/>
                  <a:gd name="T21" fmla="*/ 81 h 82"/>
                  <a:gd name="T22" fmla="*/ 24 w 73"/>
                  <a:gd name="T23" fmla="*/ 76 h 82"/>
                  <a:gd name="T24" fmla="*/ 24 w 73"/>
                  <a:gd name="T25" fmla="*/ 75 h 82"/>
                  <a:gd name="T26" fmla="*/ 18 w 73"/>
                  <a:gd name="T27" fmla="*/ 61 h 82"/>
                  <a:gd name="T28" fmla="*/ 12 w 73"/>
                  <a:gd name="T29" fmla="*/ 36 h 82"/>
                  <a:gd name="T30" fmla="*/ 27 w 73"/>
                  <a:gd name="T31" fmla="*/ 41 h 82"/>
                  <a:gd name="T32" fmla="*/ 33 w 73"/>
                  <a:gd name="T33" fmla="*/ 42 h 82"/>
                  <a:gd name="T34" fmla="*/ 37 w 73"/>
                  <a:gd name="T35" fmla="*/ 41 h 82"/>
                  <a:gd name="T36" fmla="*/ 39 w 73"/>
                  <a:gd name="T37" fmla="*/ 36 h 82"/>
                  <a:gd name="T38" fmla="*/ 40 w 73"/>
                  <a:gd name="T39" fmla="*/ 14 h 82"/>
                  <a:gd name="T40" fmla="*/ 55 w 73"/>
                  <a:gd name="T41" fmla="*/ 36 h 82"/>
                  <a:gd name="T42" fmla="*/ 63 w 73"/>
                  <a:gd name="T43" fmla="*/ 50 h 82"/>
                  <a:gd name="T44" fmla="*/ 70 w 73"/>
                  <a:gd name="T45" fmla="*/ 52 h 82"/>
                  <a:gd name="T46" fmla="*/ 71 w 73"/>
                  <a:gd name="T47" fmla="*/ 44 h 82"/>
                  <a:gd name="T48" fmla="*/ 64 w 73"/>
                  <a:gd name="T49" fmla="*/ 31 h 82"/>
                  <a:gd name="T50" fmla="*/ 37 w 73"/>
                  <a:gd name="T51" fmla="*/ 1 h 82"/>
                  <a:gd name="T52" fmla="*/ 32 w 73"/>
                  <a:gd name="T5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82">
                    <a:moveTo>
                      <a:pt x="32" y="2"/>
                    </a:moveTo>
                    <a:cubicBezTo>
                      <a:pt x="31" y="2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6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1" y="29"/>
                      <a:pt x="14" y="28"/>
                      <a:pt x="9" y="24"/>
                    </a:cubicBezTo>
                    <a:cubicBezTo>
                      <a:pt x="8" y="23"/>
                      <a:pt x="6" y="23"/>
                      <a:pt x="4" y="23"/>
                    </a:cubicBezTo>
                    <a:cubicBezTo>
                      <a:pt x="3" y="24"/>
                      <a:pt x="1" y="26"/>
                      <a:pt x="1" y="28"/>
                    </a:cubicBezTo>
                    <a:cubicBezTo>
                      <a:pt x="0" y="42"/>
                      <a:pt x="4" y="54"/>
                      <a:pt x="9" y="65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5" y="80"/>
                      <a:pt x="18" y="82"/>
                      <a:pt x="20" y="81"/>
                    </a:cubicBezTo>
                    <a:cubicBezTo>
                      <a:pt x="23" y="80"/>
                      <a:pt x="24" y="78"/>
                      <a:pt x="24" y="76"/>
                    </a:cubicBezTo>
                    <a:cubicBezTo>
                      <a:pt x="24" y="76"/>
                      <a:pt x="24" y="75"/>
                      <a:pt x="24" y="75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5" y="53"/>
                      <a:pt x="12" y="45"/>
                      <a:pt x="12" y="36"/>
                    </a:cubicBezTo>
                    <a:cubicBezTo>
                      <a:pt x="17" y="38"/>
                      <a:pt x="22" y="40"/>
                      <a:pt x="27" y="41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5" y="42"/>
                      <a:pt x="36" y="42"/>
                      <a:pt x="37" y="41"/>
                    </a:cubicBezTo>
                    <a:cubicBezTo>
                      <a:pt x="39" y="40"/>
                      <a:pt x="39" y="38"/>
                      <a:pt x="39" y="36"/>
                    </a:cubicBezTo>
                    <a:cubicBezTo>
                      <a:pt x="39" y="36"/>
                      <a:pt x="40" y="18"/>
                      <a:pt x="40" y="14"/>
                    </a:cubicBezTo>
                    <a:cubicBezTo>
                      <a:pt x="46" y="19"/>
                      <a:pt x="51" y="28"/>
                      <a:pt x="55" y="36"/>
                    </a:cubicBezTo>
                    <a:cubicBezTo>
                      <a:pt x="63" y="50"/>
                      <a:pt x="63" y="50"/>
                      <a:pt x="63" y="50"/>
                    </a:cubicBezTo>
                    <a:cubicBezTo>
                      <a:pt x="64" y="52"/>
                      <a:pt x="67" y="53"/>
                      <a:pt x="70" y="52"/>
                    </a:cubicBezTo>
                    <a:cubicBezTo>
                      <a:pt x="72" y="50"/>
                      <a:pt x="73" y="47"/>
                      <a:pt x="71" y="44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58" y="19"/>
                      <a:pt x="50" y="4"/>
                      <a:pt x="37" y="1"/>
                    </a:cubicBezTo>
                    <a:cubicBezTo>
                      <a:pt x="35" y="0"/>
                      <a:pt x="34" y="1"/>
                      <a:pt x="3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1" name="Freeform 17"/>
              <p:cNvSpPr/>
              <p:nvPr/>
            </p:nvSpPr>
            <p:spPr bwMode="auto">
              <a:xfrm>
                <a:off x="4400" y="2283"/>
                <a:ext cx="125" cy="361"/>
              </a:xfrm>
              <a:custGeom>
                <a:avLst/>
                <a:gdLst>
                  <a:gd name="T0" fmla="*/ 153 w 153"/>
                  <a:gd name="T1" fmla="*/ 283 h 443"/>
                  <a:gd name="T2" fmla="*/ 97 w 153"/>
                  <a:gd name="T3" fmla="*/ 127 h 443"/>
                  <a:gd name="T4" fmla="*/ 109 w 153"/>
                  <a:gd name="T5" fmla="*/ 52 h 443"/>
                  <a:gd name="T6" fmla="*/ 91 w 153"/>
                  <a:gd name="T7" fmla="*/ 11 h 443"/>
                  <a:gd name="T8" fmla="*/ 35 w 153"/>
                  <a:gd name="T9" fmla="*/ 23 h 443"/>
                  <a:gd name="T10" fmla="*/ 16 w 153"/>
                  <a:gd name="T11" fmla="*/ 99 h 443"/>
                  <a:gd name="T12" fmla="*/ 20 w 153"/>
                  <a:gd name="T13" fmla="*/ 277 h 443"/>
                  <a:gd name="T14" fmla="*/ 141 w 153"/>
                  <a:gd name="T15" fmla="*/ 443 h 4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3" h="443">
                    <a:moveTo>
                      <a:pt x="153" y="283"/>
                    </a:moveTo>
                    <a:cubicBezTo>
                      <a:pt x="103" y="282"/>
                      <a:pt x="95" y="161"/>
                      <a:pt x="97" y="127"/>
                    </a:cubicBezTo>
                    <a:cubicBezTo>
                      <a:pt x="98" y="103"/>
                      <a:pt x="103" y="75"/>
                      <a:pt x="109" y="52"/>
                    </a:cubicBezTo>
                    <a:cubicBezTo>
                      <a:pt x="116" y="21"/>
                      <a:pt x="123" y="19"/>
                      <a:pt x="91" y="11"/>
                    </a:cubicBezTo>
                    <a:cubicBezTo>
                      <a:pt x="66" y="4"/>
                      <a:pt x="50" y="0"/>
                      <a:pt x="35" y="23"/>
                    </a:cubicBezTo>
                    <a:cubicBezTo>
                      <a:pt x="23" y="43"/>
                      <a:pt x="21" y="76"/>
                      <a:pt x="16" y="99"/>
                    </a:cubicBezTo>
                    <a:cubicBezTo>
                      <a:pt x="5" y="156"/>
                      <a:pt x="0" y="222"/>
                      <a:pt x="20" y="277"/>
                    </a:cubicBezTo>
                    <a:cubicBezTo>
                      <a:pt x="45" y="346"/>
                      <a:pt x="91" y="394"/>
                      <a:pt x="141" y="44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2" name="Freeform 18"/>
              <p:cNvSpPr/>
              <p:nvPr/>
            </p:nvSpPr>
            <p:spPr bwMode="auto">
              <a:xfrm>
                <a:off x="4398" y="2278"/>
                <a:ext cx="131" cy="370"/>
              </a:xfrm>
              <a:custGeom>
                <a:avLst/>
                <a:gdLst>
                  <a:gd name="T0" fmla="*/ 34 w 161"/>
                  <a:gd name="T1" fmla="*/ 26 h 454"/>
                  <a:gd name="T2" fmla="*/ 17 w 161"/>
                  <a:gd name="T3" fmla="*/ 87 h 454"/>
                  <a:gd name="T4" fmla="*/ 14 w 161"/>
                  <a:gd name="T5" fmla="*/ 104 h 454"/>
                  <a:gd name="T6" fmla="*/ 18 w 161"/>
                  <a:gd name="T7" fmla="*/ 285 h 454"/>
                  <a:gd name="T8" fmla="*/ 141 w 161"/>
                  <a:gd name="T9" fmla="*/ 452 h 454"/>
                  <a:gd name="T10" fmla="*/ 148 w 161"/>
                  <a:gd name="T11" fmla="*/ 452 h 454"/>
                  <a:gd name="T12" fmla="*/ 148 w 161"/>
                  <a:gd name="T13" fmla="*/ 445 h 454"/>
                  <a:gd name="T14" fmla="*/ 28 w 161"/>
                  <a:gd name="T15" fmla="*/ 281 h 454"/>
                  <a:gd name="T16" fmla="*/ 24 w 161"/>
                  <a:gd name="T17" fmla="*/ 106 h 454"/>
                  <a:gd name="T18" fmla="*/ 27 w 161"/>
                  <a:gd name="T19" fmla="*/ 89 h 454"/>
                  <a:gd name="T20" fmla="*/ 43 w 161"/>
                  <a:gd name="T21" fmla="*/ 32 h 454"/>
                  <a:gd name="T22" fmla="*/ 93 w 161"/>
                  <a:gd name="T23" fmla="*/ 22 h 454"/>
                  <a:gd name="T24" fmla="*/ 112 w 161"/>
                  <a:gd name="T25" fmla="*/ 29 h 454"/>
                  <a:gd name="T26" fmla="*/ 110 w 161"/>
                  <a:gd name="T27" fmla="*/ 45 h 454"/>
                  <a:gd name="T28" fmla="*/ 107 w 161"/>
                  <a:gd name="T29" fmla="*/ 57 h 454"/>
                  <a:gd name="T30" fmla="*/ 95 w 161"/>
                  <a:gd name="T31" fmla="*/ 132 h 454"/>
                  <a:gd name="T32" fmla="*/ 129 w 161"/>
                  <a:gd name="T33" fmla="*/ 281 h 454"/>
                  <a:gd name="T34" fmla="*/ 156 w 161"/>
                  <a:gd name="T35" fmla="*/ 294 h 454"/>
                  <a:gd name="T36" fmla="*/ 161 w 161"/>
                  <a:gd name="T37" fmla="*/ 289 h 454"/>
                  <a:gd name="T38" fmla="*/ 156 w 161"/>
                  <a:gd name="T39" fmla="*/ 284 h 454"/>
                  <a:gd name="T40" fmla="*/ 136 w 161"/>
                  <a:gd name="T41" fmla="*/ 274 h 454"/>
                  <a:gd name="T42" fmla="*/ 105 w 161"/>
                  <a:gd name="T43" fmla="*/ 133 h 454"/>
                  <a:gd name="T44" fmla="*/ 117 w 161"/>
                  <a:gd name="T45" fmla="*/ 59 h 454"/>
                  <a:gd name="T46" fmla="*/ 120 w 161"/>
                  <a:gd name="T47" fmla="*/ 48 h 454"/>
                  <a:gd name="T48" fmla="*/ 121 w 161"/>
                  <a:gd name="T49" fmla="*/ 24 h 454"/>
                  <a:gd name="T50" fmla="*/ 95 w 161"/>
                  <a:gd name="T51" fmla="*/ 12 h 454"/>
                  <a:gd name="T52" fmla="*/ 34 w 161"/>
                  <a:gd name="T53" fmla="*/ 26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1" h="454">
                    <a:moveTo>
                      <a:pt x="34" y="26"/>
                    </a:moveTo>
                    <a:cubicBezTo>
                      <a:pt x="24" y="43"/>
                      <a:pt x="20" y="66"/>
                      <a:pt x="17" y="87"/>
                    </a:cubicBezTo>
                    <a:cubicBezTo>
                      <a:pt x="14" y="104"/>
                      <a:pt x="14" y="104"/>
                      <a:pt x="14" y="104"/>
                    </a:cubicBezTo>
                    <a:cubicBezTo>
                      <a:pt x="0" y="180"/>
                      <a:pt x="1" y="239"/>
                      <a:pt x="18" y="285"/>
                    </a:cubicBezTo>
                    <a:cubicBezTo>
                      <a:pt x="44" y="355"/>
                      <a:pt x="91" y="404"/>
                      <a:pt x="141" y="452"/>
                    </a:cubicBezTo>
                    <a:cubicBezTo>
                      <a:pt x="143" y="454"/>
                      <a:pt x="146" y="454"/>
                      <a:pt x="148" y="452"/>
                    </a:cubicBezTo>
                    <a:cubicBezTo>
                      <a:pt x="150" y="450"/>
                      <a:pt x="150" y="447"/>
                      <a:pt x="148" y="445"/>
                    </a:cubicBezTo>
                    <a:cubicBezTo>
                      <a:pt x="99" y="398"/>
                      <a:pt x="53" y="349"/>
                      <a:pt x="28" y="281"/>
                    </a:cubicBezTo>
                    <a:cubicBezTo>
                      <a:pt x="11" y="237"/>
                      <a:pt x="10" y="180"/>
                      <a:pt x="24" y="106"/>
                    </a:cubicBezTo>
                    <a:cubicBezTo>
                      <a:pt x="27" y="89"/>
                      <a:pt x="27" y="89"/>
                      <a:pt x="27" y="89"/>
                    </a:cubicBezTo>
                    <a:cubicBezTo>
                      <a:pt x="30" y="69"/>
                      <a:pt x="34" y="46"/>
                      <a:pt x="43" y="32"/>
                    </a:cubicBezTo>
                    <a:cubicBezTo>
                      <a:pt x="55" y="12"/>
                      <a:pt x="67" y="15"/>
                      <a:pt x="93" y="22"/>
                    </a:cubicBezTo>
                    <a:cubicBezTo>
                      <a:pt x="101" y="24"/>
                      <a:pt x="111" y="27"/>
                      <a:pt x="112" y="29"/>
                    </a:cubicBezTo>
                    <a:cubicBezTo>
                      <a:pt x="114" y="32"/>
                      <a:pt x="112" y="37"/>
                      <a:pt x="110" y="45"/>
                    </a:cubicBezTo>
                    <a:cubicBezTo>
                      <a:pt x="107" y="57"/>
                      <a:pt x="107" y="57"/>
                      <a:pt x="107" y="57"/>
                    </a:cubicBezTo>
                    <a:cubicBezTo>
                      <a:pt x="103" y="72"/>
                      <a:pt x="96" y="103"/>
                      <a:pt x="95" y="132"/>
                    </a:cubicBezTo>
                    <a:cubicBezTo>
                      <a:pt x="94" y="155"/>
                      <a:pt x="96" y="247"/>
                      <a:pt x="129" y="281"/>
                    </a:cubicBezTo>
                    <a:cubicBezTo>
                      <a:pt x="137" y="290"/>
                      <a:pt x="146" y="294"/>
                      <a:pt x="156" y="294"/>
                    </a:cubicBezTo>
                    <a:cubicBezTo>
                      <a:pt x="159" y="294"/>
                      <a:pt x="161" y="292"/>
                      <a:pt x="161" y="289"/>
                    </a:cubicBezTo>
                    <a:cubicBezTo>
                      <a:pt x="161" y="286"/>
                      <a:pt x="159" y="284"/>
                      <a:pt x="156" y="284"/>
                    </a:cubicBezTo>
                    <a:cubicBezTo>
                      <a:pt x="149" y="284"/>
                      <a:pt x="142" y="280"/>
                      <a:pt x="136" y="274"/>
                    </a:cubicBezTo>
                    <a:cubicBezTo>
                      <a:pt x="109" y="245"/>
                      <a:pt x="104" y="160"/>
                      <a:pt x="105" y="133"/>
                    </a:cubicBezTo>
                    <a:cubicBezTo>
                      <a:pt x="106" y="112"/>
                      <a:pt x="110" y="85"/>
                      <a:pt x="117" y="59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23" y="37"/>
                      <a:pt x="125" y="30"/>
                      <a:pt x="121" y="24"/>
                    </a:cubicBezTo>
                    <a:cubicBezTo>
                      <a:pt x="118" y="18"/>
                      <a:pt x="111" y="16"/>
                      <a:pt x="95" y="12"/>
                    </a:cubicBezTo>
                    <a:cubicBezTo>
                      <a:pt x="70" y="5"/>
                      <a:pt x="50" y="0"/>
                      <a:pt x="34" y="2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3" name="Freeform 19"/>
              <p:cNvSpPr/>
              <p:nvPr/>
            </p:nvSpPr>
            <p:spPr bwMode="auto">
              <a:xfrm>
                <a:off x="5319" y="2272"/>
                <a:ext cx="93" cy="345"/>
              </a:xfrm>
              <a:custGeom>
                <a:avLst/>
                <a:gdLst>
                  <a:gd name="T0" fmla="*/ 0 w 114"/>
                  <a:gd name="T1" fmla="*/ 284 h 423"/>
                  <a:gd name="T2" fmla="*/ 36 w 114"/>
                  <a:gd name="T3" fmla="*/ 144 h 423"/>
                  <a:gd name="T4" fmla="*/ 8 w 114"/>
                  <a:gd name="T5" fmla="*/ 25 h 423"/>
                  <a:gd name="T6" fmla="*/ 55 w 114"/>
                  <a:gd name="T7" fmla="*/ 6 h 423"/>
                  <a:gd name="T8" fmla="*/ 88 w 114"/>
                  <a:gd name="T9" fmla="*/ 63 h 423"/>
                  <a:gd name="T10" fmla="*/ 111 w 114"/>
                  <a:gd name="T11" fmla="*/ 203 h 423"/>
                  <a:gd name="T12" fmla="*/ 7 w 114"/>
                  <a:gd name="T13" fmla="*/ 423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423">
                    <a:moveTo>
                      <a:pt x="0" y="284"/>
                    </a:moveTo>
                    <a:cubicBezTo>
                      <a:pt x="42" y="271"/>
                      <a:pt x="38" y="179"/>
                      <a:pt x="36" y="144"/>
                    </a:cubicBezTo>
                    <a:cubicBezTo>
                      <a:pt x="34" y="99"/>
                      <a:pt x="16" y="65"/>
                      <a:pt x="8" y="25"/>
                    </a:cubicBezTo>
                    <a:cubicBezTo>
                      <a:pt x="24" y="18"/>
                      <a:pt x="39" y="0"/>
                      <a:pt x="55" y="6"/>
                    </a:cubicBezTo>
                    <a:cubicBezTo>
                      <a:pt x="69" y="11"/>
                      <a:pt x="83" y="50"/>
                      <a:pt x="88" y="63"/>
                    </a:cubicBezTo>
                    <a:cubicBezTo>
                      <a:pt x="104" y="107"/>
                      <a:pt x="108" y="156"/>
                      <a:pt x="111" y="203"/>
                    </a:cubicBezTo>
                    <a:cubicBezTo>
                      <a:pt x="114" y="279"/>
                      <a:pt x="89" y="393"/>
                      <a:pt x="7" y="423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4" name="Freeform 20"/>
              <p:cNvSpPr/>
              <p:nvPr/>
            </p:nvSpPr>
            <p:spPr bwMode="auto">
              <a:xfrm>
                <a:off x="5315" y="2269"/>
                <a:ext cx="102" cy="353"/>
              </a:xfrm>
              <a:custGeom>
                <a:avLst/>
                <a:gdLst>
                  <a:gd name="T0" fmla="*/ 25 w 125"/>
                  <a:gd name="T1" fmla="*/ 16 h 433"/>
                  <a:gd name="T2" fmla="*/ 10 w 125"/>
                  <a:gd name="T3" fmla="*/ 24 h 433"/>
                  <a:gd name="T4" fmla="*/ 7 w 125"/>
                  <a:gd name="T5" fmla="*/ 30 h 433"/>
                  <a:gd name="T6" fmla="*/ 19 w 125"/>
                  <a:gd name="T7" fmla="*/ 73 h 433"/>
                  <a:gd name="T8" fmla="*/ 36 w 125"/>
                  <a:gd name="T9" fmla="*/ 149 h 433"/>
                  <a:gd name="T10" fmla="*/ 4 w 125"/>
                  <a:gd name="T11" fmla="*/ 283 h 433"/>
                  <a:gd name="T12" fmla="*/ 1 w 125"/>
                  <a:gd name="T13" fmla="*/ 289 h 433"/>
                  <a:gd name="T14" fmla="*/ 7 w 125"/>
                  <a:gd name="T15" fmla="*/ 292 h 433"/>
                  <a:gd name="T16" fmla="*/ 47 w 125"/>
                  <a:gd name="T17" fmla="*/ 183 h 433"/>
                  <a:gd name="T18" fmla="*/ 46 w 125"/>
                  <a:gd name="T19" fmla="*/ 148 h 433"/>
                  <a:gd name="T20" fmla="*/ 29 w 125"/>
                  <a:gd name="T21" fmla="*/ 70 h 433"/>
                  <a:gd name="T22" fmla="*/ 18 w 125"/>
                  <a:gd name="T23" fmla="*/ 31 h 433"/>
                  <a:gd name="T24" fmla="*/ 31 w 125"/>
                  <a:gd name="T25" fmla="*/ 24 h 433"/>
                  <a:gd name="T26" fmla="*/ 58 w 125"/>
                  <a:gd name="T27" fmla="*/ 15 h 433"/>
                  <a:gd name="T28" fmla="*/ 87 w 125"/>
                  <a:gd name="T29" fmla="*/ 67 h 433"/>
                  <a:gd name="T30" fmla="*/ 88 w 125"/>
                  <a:gd name="T31" fmla="*/ 69 h 433"/>
                  <a:gd name="T32" fmla="*/ 110 w 125"/>
                  <a:gd name="T33" fmla="*/ 207 h 433"/>
                  <a:gd name="T34" fmla="*/ 10 w 125"/>
                  <a:gd name="T35" fmla="*/ 422 h 433"/>
                  <a:gd name="T36" fmla="*/ 7 w 125"/>
                  <a:gd name="T37" fmla="*/ 429 h 433"/>
                  <a:gd name="T38" fmla="*/ 14 w 125"/>
                  <a:gd name="T39" fmla="*/ 432 h 433"/>
                  <a:gd name="T40" fmla="*/ 121 w 125"/>
                  <a:gd name="T41" fmla="*/ 206 h 433"/>
                  <a:gd name="T42" fmla="*/ 98 w 125"/>
                  <a:gd name="T43" fmla="*/ 66 h 433"/>
                  <a:gd name="T44" fmla="*/ 97 w 125"/>
                  <a:gd name="T45" fmla="*/ 64 h 433"/>
                  <a:gd name="T46" fmla="*/ 61 w 125"/>
                  <a:gd name="T47" fmla="*/ 5 h 433"/>
                  <a:gd name="T48" fmla="*/ 25 w 125"/>
                  <a:gd name="T49" fmla="*/ 16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5" h="433">
                    <a:moveTo>
                      <a:pt x="25" y="16"/>
                    </a:move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6"/>
                      <a:pt x="7" y="28"/>
                      <a:pt x="7" y="30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27" y="96"/>
                      <a:pt x="34" y="120"/>
                      <a:pt x="36" y="149"/>
                    </a:cubicBezTo>
                    <a:cubicBezTo>
                      <a:pt x="38" y="179"/>
                      <a:pt x="42" y="271"/>
                      <a:pt x="4" y="283"/>
                    </a:cubicBezTo>
                    <a:cubicBezTo>
                      <a:pt x="1" y="283"/>
                      <a:pt x="0" y="286"/>
                      <a:pt x="1" y="289"/>
                    </a:cubicBezTo>
                    <a:cubicBezTo>
                      <a:pt x="1" y="292"/>
                      <a:pt x="4" y="293"/>
                      <a:pt x="7" y="292"/>
                    </a:cubicBezTo>
                    <a:cubicBezTo>
                      <a:pt x="40" y="283"/>
                      <a:pt x="47" y="232"/>
                      <a:pt x="47" y="183"/>
                    </a:cubicBezTo>
                    <a:cubicBezTo>
                      <a:pt x="47" y="171"/>
                      <a:pt x="47" y="159"/>
                      <a:pt x="46" y="148"/>
                    </a:cubicBezTo>
                    <a:cubicBezTo>
                      <a:pt x="45" y="119"/>
                      <a:pt x="37" y="94"/>
                      <a:pt x="29" y="70"/>
                    </a:cubicBezTo>
                    <a:cubicBezTo>
                      <a:pt x="29" y="70"/>
                      <a:pt x="20" y="37"/>
                      <a:pt x="18" y="31"/>
                    </a:cubicBezTo>
                    <a:cubicBezTo>
                      <a:pt x="23" y="29"/>
                      <a:pt x="31" y="24"/>
                      <a:pt x="31" y="24"/>
                    </a:cubicBezTo>
                    <a:cubicBezTo>
                      <a:pt x="41" y="18"/>
                      <a:pt x="50" y="12"/>
                      <a:pt x="58" y="15"/>
                    </a:cubicBezTo>
                    <a:cubicBezTo>
                      <a:pt x="69" y="19"/>
                      <a:pt x="83" y="55"/>
                      <a:pt x="87" y="67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104" y="113"/>
                      <a:pt x="108" y="163"/>
                      <a:pt x="110" y="207"/>
                    </a:cubicBezTo>
                    <a:cubicBezTo>
                      <a:pt x="114" y="268"/>
                      <a:pt x="97" y="391"/>
                      <a:pt x="10" y="422"/>
                    </a:cubicBezTo>
                    <a:cubicBezTo>
                      <a:pt x="8" y="423"/>
                      <a:pt x="6" y="426"/>
                      <a:pt x="7" y="429"/>
                    </a:cubicBezTo>
                    <a:cubicBezTo>
                      <a:pt x="8" y="431"/>
                      <a:pt x="11" y="433"/>
                      <a:pt x="14" y="432"/>
                    </a:cubicBezTo>
                    <a:cubicBezTo>
                      <a:pt x="94" y="403"/>
                      <a:pt x="125" y="295"/>
                      <a:pt x="121" y="206"/>
                    </a:cubicBezTo>
                    <a:cubicBezTo>
                      <a:pt x="118" y="162"/>
                      <a:pt x="115" y="111"/>
                      <a:pt x="98" y="66"/>
                    </a:cubicBezTo>
                    <a:cubicBezTo>
                      <a:pt x="97" y="64"/>
                      <a:pt x="97" y="64"/>
                      <a:pt x="97" y="64"/>
                    </a:cubicBezTo>
                    <a:cubicBezTo>
                      <a:pt x="87" y="38"/>
                      <a:pt x="76" y="10"/>
                      <a:pt x="61" y="5"/>
                    </a:cubicBezTo>
                    <a:cubicBezTo>
                      <a:pt x="48" y="0"/>
                      <a:pt x="37" y="8"/>
                      <a:pt x="25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5" name="Freeform 21"/>
              <p:cNvSpPr/>
              <p:nvPr/>
            </p:nvSpPr>
            <p:spPr bwMode="auto">
              <a:xfrm>
                <a:off x="4684" y="2480"/>
                <a:ext cx="499" cy="309"/>
              </a:xfrm>
              <a:custGeom>
                <a:avLst/>
                <a:gdLst>
                  <a:gd name="T0" fmla="*/ 168 w 612"/>
                  <a:gd name="T1" fmla="*/ 0 h 378"/>
                  <a:gd name="T2" fmla="*/ 106 w 612"/>
                  <a:gd name="T3" fmla="*/ 34 h 378"/>
                  <a:gd name="T4" fmla="*/ 51 w 612"/>
                  <a:gd name="T5" fmla="*/ 67 h 378"/>
                  <a:gd name="T6" fmla="*/ 4 w 612"/>
                  <a:gd name="T7" fmla="*/ 174 h 378"/>
                  <a:gd name="T8" fmla="*/ 21 w 612"/>
                  <a:gd name="T9" fmla="*/ 294 h 378"/>
                  <a:gd name="T10" fmla="*/ 126 w 612"/>
                  <a:gd name="T11" fmla="*/ 357 h 378"/>
                  <a:gd name="T12" fmla="*/ 253 w 612"/>
                  <a:gd name="T13" fmla="*/ 369 h 378"/>
                  <a:gd name="T14" fmla="*/ 375 w 612"/>
                  <a:gd name="T15" fmla="*/ 374 h 378"/>
                  <a:gd name="T16" fmla="*/ 491 w 612"/>
                  <a:gd name="T17" fmla="*/ 335 h 378"/>
                  <a:gd name="T18" fmla="*/ 575 w 612"/>
                  <a:gd name="T19" fmla="*/ 277 h 378"/>
                  <a:gd name="T20" fmla="*/ 578 w 612"/>
                  <a:gd name="T21" fmla="*/ 94 h 378"/>
                  <a:gd name="T22" fmla="*/ 508 w 612"/>
                  <a:gd name="T23" fmla="*/ 49 h 378"/>
                  <a:gd name="T24" fmla="*/ 436 w 612"/>
                  <a:gd name="T25" fmla="*/ 7 h 378"/>
                  <a:gd name="T26" fmla="*/ 405 w 612"/>
                  <a:gd name="T27" fmla="*/ 102 h 378"/>
                  <a:gd name="T28" fmla="*/ 303 w 612"/>
                  <a:gd name="T29" fmla="*/ 135 h 378"/>
                  <a:gd name="T30" fmla="*/ 161 w 612"/>
                  <a:gd name="T31" fmla="*/ 2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2" h="378">
                    <a:moveTo>
                      <a:pt x="168" y="0"/>
                    </a:moveTo>
                    <a:cubicBezTo>
                      <a:pt x="148" y="5"/>
                      <a:pt x="126" y="25"/>
                      <a:pt x="106" y="34"/>
                    </a:cubicBezTo>
                    <a:cubicBezTo>
                      <a:pt x="87" y="43"/>
                      <a:pt x="67" y="53"/>
                      <a:pt x="51" y="67"/>
                    </a:cubicBezTo>
                    <a:cubicBezTo>
                      <a:pt x="17" y="95"/>
                      <a:pt x="8" y="133"/>
                      <a:pt x="4" y="174"/>
                    </a:cubicBezTo>
                    <a:cubicBezTo>
                      <a:pt x="0" y="214"/>
                      <a:pt x="4" y="260"/>
                      <a:pt x="21" y="294"/>
                    </a:cubicBezTo>
                    <a:cubicBezTo>
                      <a:pt x="43" y="338"/>
                      <a:pt x="81" y="349"/>
                      <a:pt x="126" y="357"/>
                    </a:cubicBezTo>
                    <a:cubicBezTo>
                      <a:pt x="168" y="363"/>
                      <a:pt x="211" y="361"/>
                      <a:pt x="253" y="369"/>
                    </a:cubicBezTo>
                    <a:cubicBezTo>
                      <a:pt x="292" y="377"/>
                      <a:pt x="334" y="378"/>
                      <a:pt x="375" y="374"/>
                    </a:cubicBezTo>
                    <a:cubicBezTo>
                      <a:pt x="420" y="369"/>
                      <a:pt x="451" y="352"/>
                      <a:pt x="491" y="335"/>
                    </a:cubicBezTo>
                    <a:cubicBezTo>
                      <a:pt x="520" y="321"/>
                      <a:pt x="557" y="306"/>
                      <a:pt x="575" y="277"/>
                    </a:cubicBezTo>
                    <a:cubicBezTo>
                      <a:pt x="600" y="234"/>
                      <a:pt x="612" y="135"/>
                      <a:pt x="578" y="94"/>
                    </a:cubicBezTo>
                    <a:cubicBezTo>
                      <a:pt x="559" y="71"/>
                      <a:pt x="534" y="63"/>
                      <a:pt x="508" y="49"/>
                    </a:cubicBezTo>
                    <a:cubicBezTo>
                      <a:pt x="485" y="37"/>
                      <a:pt x="460" y="17"/>
                      <a:pt x="436" y="7"/>
                    </a:cubicBezTo>
                    <a:cubicBezTo>
                      <a:pt x="433" y="52"/>
                      <a:pt x="447" y="71"/>
                      <a:pt x="405" y="102"/>
                    </a:cubicBezTo>
                    <a:cubicBezTo>
                      <a:pt x="375" y="124"/>
                      <a:pt x="339" y="134"/>
                      <a:pt x="303" y="135"/>
                    </a:cubicBezTo>
                    <a:cubicBezTo>
                      <a:pt x="236" y="135"/>
                      <a:pt x="162" y="96"/>
                      <a:pt x="161" y="20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6" name="Freeform 22"/>
              <p:cNvSpPr/>
              <p:nvPr/>
            </p:nvSpPr>
            <p:spPr bwMode="auto">
              <a:xfrm>
                <a:off x="4800" y="2775"/>
                <a:ext cx="235" cy="30"/>
              </a:xfrm>
              <a:custGeom>
                <a:avLst/>
                <a:gdLst>
                  <a:gd name="T0" fmla="*/ 0 w 287"/>
                  <a:gd name="T1" fmla="*/ 4 h 37"/>
                  <a:gd name="T2" fmla="*/ 45 w 287"/>
                  <a:gd name="T3" fmla="*/ 19 h 37"/>
                  <a:gd name="T4" fmla="*/ 79 w 287"/>
                  <a:gd name="T5" fmla="*/ 28 h 37"/>
                  <a:gd name="T6" fmla="*/ 111 w 287"/>
                  <a:gd name="T7" fmla="*/ 27 h 37"/>
                  <a:gd name="T8" fmla="*/ 150 w 287"/>
                  <a:gd name="T9" fmla="*/ 34 h 37"/>
                  <a:gd name="T10" fmla="*/ 216 w 287"/>
                  <a:gd name="T11" fmla="*/ 29 h 37"/>
                  <a:gd name="T12" fmla="*/ 279 w 287"/>
                  <a:gd name="T13" fmla="*/ 6 h 37"/>
                  <a:gd name="T14" fmla="*/ 287 w 287"/>
                  <a:gd name="T15" fmla="*/ 1 h 37"/>
                  <a:gd name="T16" fmla="*/ 211 w 287"/>
                  <a:gd name="T17" fmla="*/ 6 h 37"/>
                  <a:gd name="T18" fmla="*/ 130 w 287"/>
                  <a:gd name="T19" fmla="*/ 14 h 37"/>
                  <a:gd name="T20" fmla="*/ 71 w 287"/>
                  <a:gd name="T21" fmla="*/ 8 h 37"/>
                  <a:gd name="T22" fmla="*/ 41 w 287"/>
                  <a:gd name="T23" fmla="*/ 6 h 37"/>
                  <a:gd name="T24" fmla="*/ 8 w 287"/>
                  <a:gd name="T25" fmla="*/ 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7" h="37">
                    <a:moveTo>
                      <a:pt x="0" y="4"/>
                    </a:moveTo>
                    <a:cubicBezTo>
                      <a:pt x="10" y="15"/>
                      <a:pt x="31" y="17"/>
                      <a:pt x="45" y="19"/>
                    </a:cubicBezTo>
                    <a:cubicBezTo>
                      <a:pt x="57" y="21"/>
                      <a:pt x="68" y="27"/>
                      <a:pt x="79" y="28"/>
                    </a:cubicBezTo>
                    <a:cubicBezTo>
                      <a:pt x="90" y="30"/>
                      <a:pt x="100" y="27"/>
                      <a:pt x="111" y="27"/>
                    </a:cubicBezTo>
                    <a:cubicBezTo>
                      <a:pt x="124" y="27"/>
                      <a:pt x="136" y="32"/>
                      <a:pt x="150" y="34"/>
                    </a:cubicBezTo>
                    <a:cubicBezTo>
                      <a:pt x="172" y="37"/>
                      <a:pt x="195" y="32"/>
                      <a:pt x="216" y="29"/>
                    </a:cubicBezTo>
                    <a:cubicBezTo>
                      <a:pt x="237" y="25"/>
                      <a:pt x="260" y="17"/>
                      <a:pt x="279" y="6"/>
                    </a:cubicBezTo>
                    <a:cubicBezTo>
                      <a:pt x="282" y="5"/>
                      <a:pt x="285" y="3"/>
                      <a:pt x="287" y="1"/>
                    </a:cubicBezTo>
                    <a:cubicBezTo>
                      <a:pt x="262" y="0"/>
                      <a:pt x="236" y="5"/>
                      <a:pt x="211" y="6"/>
                    </a:cubicBezTo>
                    <a:cubicBezTo>
                      <a:pt x="183" y="8"/>
                      <a:pt x="157" y="13"/>
                      <a:pt x="130" y="14"/>
                    </a:cubicBezTo>
                    <a:cubicBezTo>
                      <a:pt x="111" y="15"/>
                      <a:pt x="91" y="10"/>
                      <a:pt x="71" y="8"/>
                    </a:cubicBezTo>
                    <a:cubicBezTo>
                      <a:pt x="61" y="6"/>
                      <a:pt x="52" y="6"/>
                      <a:pt x="41" y="6"/>
                    </a:cubicBezTo>
                    <a:cubicBezTo>
                      <a:pt x="30" y="7"/>
                      <a:pt x="18" y="1"/>
                      <a:pt x="8" y="3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7" name="Freeform 23"/>
              <p:cNvSpPr/>
              <p:nvPr/>
            </p:nvSpPr>
            <p:spPr bwMode="auto">
              <a:xfrm>
                <a:off x="4820" y="2785"/>
                <a:ext cx="139" cy="119"/>
              </a:xfrm>
              <a:custGeom>
                <a:avLst/>
                <a:gdLst>
                  <a:gd name="T0" fmla="*/ 81 w 170"/>
                  <a:gd name="T1" fmla="*/ 9 h 146"/>
                  <a:gd name="T2" fmla="*/ 45 w 170"/>
                  <a:gd name="T3" fmla="*/ 39 h 146"/>
                  <a:gd name="T4" fmla="*/ 17 w 170"/>
                  <a:gd name="T5" fmla="*/ 57 h 146"/>
                  <a:gd name="T6" fmla="*/ 19 w 170"/>
                  <a:gd name="T7" fmla="*/ 82 h 146"/>
                  <a:gd name="T8" fmla="*/ 55 w 170"/>
                  <a:gd name="T9" fmla="*/ 92 h 146"/>
                  <a:gd name="T10" fmla="*/ 49 w 170"/>
                  <a:gd name="T11" fmla="*/ 130 h 146"/>
                  <a:gd name="T12" fmla="*/ 91 w 170"/>
                  <a:gd name="T13" fmla="*/ 120 h 146"/>
                  <a:gd name="T14" fmla="*/ 145 w 170"/>
                  <a:gd name="T15" fmla="*/ 143 h 146"/>
                  <a:gd name="T16" fmla="*/ 157 w 170"/>
                  <a:gd name="T17" fmla="*/ 130 h 146"/>
                  <a:gd name="T18" fmla="*/ 152 w 170"/>
                  <a:gd name="T19" fmla="*/ 103 h 146"/>
                  <a:gd name="T20" fmla="*/ 128 w 170"/>
                  <a:gd name="T21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146">
                    <a:moveTo>
                      <a:pt x="81" y="9"/>
                    </a:moveTo>
                    <a:cubicBezTo>
                      <a:pt x="67" y="13"/>
                      <a:pt x="55" y="29"/>
                      <a:pt x="45" y="39"/>
                    </a:cubicBezTo>
                    <a:cubicBezTo>
                      <a:pt x="35" y="49"/>
                      <a:pt x="29" y="53"/>
                      <a:pt x="17" y="57"/>
                    </a:cubicBezTo>
                    <a:cubicBezTo>
                      <a:pt x="0" y="62"/>
                      <a:pt x="2" y="75"/>
                      <a:pt x="19" y="82"/>
                    </a:cubicBezTo>
                    <a:cubicBezTo>
                      <a:pt x="31" y="88"/>
                      <a:pt x="46" y="84"/>
                      <a:pt x="55" y="92"/>
                    </a:cubicBezTo>
                    <a:cubicBezTo>
                      <a:pt x="32" y="95"/>
                      <a:pt x="33" y="118"/>
                      <a:pt x="49" y="130"/>
                    </a:cubicBezTo>
                    <a:cubicBezTo>
                      <a:pt x="67" y="143"/>
                      <a:pt x="82" y="138"/>
                      <a:pt x="91" y="120"/>
                    </a:cubicBezTo>
                    <a:cubicBezTo>
                      <a:pt x="109" y="128"/>
                      <a:pt x="126" y="138"/>
                      <a:pt x="145" y="143"/>
                    </a:cubicBezTo>
                    <a:cubicBezTo>
                      <a:pt x="159" y="146"/>
                      <a:pt x="163" y="145"/>
                      <a:pt x="157" y="130"/>
                    </a:cubicBezTo>
                    <a:cubicBezTo>
                      <a:pt x="151" y="117"/>
                      <a:pt x="148" y="117"/>
                      <a:pt x="152" y="103"/>
                    </a:cubicBezTo>
                    <a:cubicBezTo>
                      <a:pt x="164" y="64"/>
                      <a:pt x="170" y="21"/>
                      <a:pt x="128" y="0"/>
                    </a:cubicBezTo>
                  </a:path>
                </a:pathLst>
              </a:custGeom>
              <a:solidFill>
                <a:srgbClr val="F9CC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8" name="Freeform 24"/>
              <p:cNvSpPr/>
              <p:nvPr/>
            </p:nvSpPr>
            <p:spPr bwMode="auto">
              <a:xfrm>
                <a:off x="4584" y="2352"/>
                <a:ext cx="126" cy="165"/>
              </a:xfrm>
              <a:custGeom>
                <a:avLst/>
                <a:gdLst>
                  <a:gd name="T0" fmla="*/ 154 w 154"/>
                  <a:gd name="T1" fmla="*/ 107 h 202"/>
                  <a:gd name="T2" fmla="*/ 53 w 154"/>
                  <a:gd name="T3" fmla="*/ 37 h 202"/>
                  <a:gd name="T4" fmla="*/ 4 w 154"/>
                  <a:gd name="T5" fmla="*/ 74 h 202"/>
                  <a:gd name="T6" fmla="*/ 151 w 154"/>
                  <a:gd name="T7" fmla="*/ 107 h 202"/>
                  <a:gd name="T8" fmla="*/ 142 w 154"/>
                  <a:gd name="T9" fmla="*/ 10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202">
                    <a:moveTo>
                      <a:pt x="154" y="107"/>
                    </a:moveTo>
                    <a:cubicBezTo>
                      <a:pt x="112" y="104"/>
                      <a:pt x="80" y="63"/>
                      <a:pt x="53" y="37"/>
                    </a:cubicBezTo>
                    <a:cubicBezTo>
                      <a:pt x="17" y="0"/>
                      <a:pt x="0" y="33"/>
                      <a:pt x="4" y="74"/>
                    </a:cubicBezTo>
                    <a:cubicBezTo>
                      <a:pt x="12" y="159"/>
                      <a:pt x="125" y="202"/>
                      <a:pt x="151" y="107"/>
                    </a:cubicBezTo>
                    <a:cubicBezTo>
                      <a:pt x="149" y="101"/>
                      <a:pt x="146" y="102"/>
                      <a:pt x="142" y="101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9" name="Freeform 25"/>
              <p:cNvSpPr>
                <a:spLocks noEditPoints="1"/>
              </p:cNvSpPr>
              <p:nvPr/>
            </p:nvSpPr>
            <p:spPr bwMode="auto">
              <a:xfrm>
                <a:off x="4581" y="2363"/>
                <a:ext cx="133" cy="126"/>
              </a:xfrm>
              <a:custGeom>
                <a:avLst/>
                <a:gdLst>
                  <a:gd name="T0" fmla="*/ 21 w 163"/>
                  <a:gd name="T1" fmla="*/ 3 h 154"/>
                  <a:gd name="T2" fmla="*/ 3 w 163"/>
                  <a:gd name="T3" fmla="*/ 61 h 154"/>
                  <a:gd name="T4" fmla="*/ 88 w 163"/>
                  <a:gd name="T5" fmla="*/ 151 h 154"/>
                  <a:gd name="T6" fmla="*/ 159 w 163"/>
                  <a:gd name="T7" fmla="*/ 97 h 154"/>
                  <a:gd name="T8" fmla="*/ 163 w 163"/>
                  <a:gd name="T9" fmla="*/ 93 h 154"/>
                  <a:gd name="T10" fmla="*/ 163 w 163"/>
                  <a:gd name="T11" fmla="*/ 93 h 154"/>
                  <a:gd name="T12" fmla="*/ 158 w 163"/>
                  <a:gd name="T13" fmla="*/ 87 h 154"/>
                  <a:gd name="T14" fmla="*/ 157 w 163"/>
                  <a:gd name="T15" fmla="*/ 87 h 154"/>
                  <a:gd name="T16" fmla="*/ 150 w 163"/>
                  <a:gd name="T17" fmla="*/ 82 h 154"/>
                  <a:gd name="T18" fmla="*/ 148 w 163"/>
                  <a:gd name="T19" fmla="*/ 82 h 154"/>
                  <a:gd name="T20" fmla="*/ 142 w 163"/>
                  <a:gd name="T21" fmla="*/ 84 h 154"/>
                  <a:gd name="T22" fmla="*/ 71 w 163"/>
                  <a:gd name="T23" fmla="*/ 30 h 154"/>
                  <a:gd name="T24" fmla="*/ 61 w 163"/>
                  <a:gd name="T25" fmla="*/ 19 h 154"/>
                  <a:gd name="T26" fmla="*/ 21 w 163"/>
                  <a:gd name="T27" fmla="*/ 3 h 154"/>
                  <a:gd name="T28" fmla="*/ 89 w 163"/>
                  <a:gd name="T29" fmla="*/ 141 h 154"/>
                  <a:gd name="T30" fmla="*/ 13 w 163"/>
                  <a:gd name="T31" fmla="*/ 60 h 154"/>
                  <a:gd name="T32" fmla="*/ 25 w 163"/>
                  <a:gd name="T33" fmla="*/ 13 h 154"/>
                  <a:gd name="T34" fmla="*/ 53 w 163"/>
                  <a:gd name="T35" fmla="*/ 26 h 154"/>
                  <a:gd name="T36" fmla="*/ 64 w 163"/>
                  <a:gd name="T37" fmla="*/ 37 h 154"/>
                  <a:gd name="T38" fmla="*/ 148 w 163"/>
                  <a:gd name="T39" fmla="*/ 96 h 154"/>
                  <a:gd name="T40" fmla="*/ 89 w 163"/>
                  <a:gd name="T41" fmla="*/ 14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3" h="154">
                    <a:moveTo>
                      <a:pt x="21" y="3"/>
                    </a:moveTo>
                    <a:cubicBezTo>
                      <a:pt x="7" y="10"/>
                      <a:pt x="0" y="32"/>
                      <a:pt x="3" y="61"/>
                    </a:cubicBezTo>
                    <a:cubicBezTo>
                      <a:pt x="8" y="113"/>
                      <a:pt x="50" y="148"/>
                      <a:pt x="88" y="151"/>
                    </a:cubicBezTo>
                    <a:cubicBezTo>
                      <a:pt x="121" y="154"/>
                      <a:pt x="147" y="134"/>
                      <a:pt x="159" y="97"/>
                    </a:cubicBezTo>
                    <a:cubicBezTo>
                      <a:pt x="161" y="97"/>
                      <a:pt x="163" y="95"/>
                      <a:pt x="163" y="93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3" y="90"/>
                      <a:pt x="161" y="88"/>
                      <a:pt x="158" y="87"/>
                    </a:cubicBezTo>
                    <a:cubicBezTo>
                      <a:pt x="158" y="87"/>
                      <a:pt x="158" y="87"/>
                      <a:pt x="157" y="87"/>
                    </a:cubicBezTo>
                    <a:cubicBezTo>
                      <a:pt x="155" y="84"/>
                      <a:pt x="152" y="83"/>
                      <a:pt x="150" y="82"/>
                    </a:cubicBezTo>
                    <a:cubicBezTo>
                      <a:pt x="148" y="82"/>
                      <a:pt x="148" y="82"/>
                      <a:pt x="148" y="82"/>
                    </a:cubicBezTo>
                    <a:cubicBezTo>
                      <a:pt x="145" y="81"/>
                      <a:pt x="143" y="82"/>
                      <a:pt x="142" y="84"/>
                    </a:cubicBezTo>
                    <a:cubicBezTo>
                      <a:pt x="115" y="75"/>
                      <a:pt x="91" y="51"/>
                      <a:pt x="71" y="30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42" y="0"/>
                      <a:pt x="28" y="0"/>
                      <a:pt x="21" y="3"/>
                    </a:cubicBezTo>
                    <a:close/>
                    <a:moveTo>
                      <a:pt x="89" y="141"/>
                    </a:moveTo>
                    <a:cubicBezTo>
                      <a:pt x="55" y="138"/>
                      <a:pt x="17" y="107"/>
                      <a:pt x="13" y="60"/>
                    </a:cubicBezTo>
                    <a:cubicBezTo>
                      <a:pt x="11" y="36"/>
                      <a:pt x="16" y="17"/>
                      <a:pt x="25" y="13"/>
                    </a:cubicBezTo>
                    <a:cubicBezTo>
                      <a:pt x="32" y="10"/>
                      <a:pt x="42" y="14"/>
                      <a:pt x="53" y="26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87" y="61"/>
                      <a:pt x="114" y="89"/>
                      <a:pt x="148" y="96"/>
                    </a:cubicBezTo>
                    <a:cubicBezTo>
                      <a:pt x="138" y="127"/>
                      <a:pt x="117" y="144"/>
                      <a:pt x="89" y="14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0" name="Freeform 26"/>
              <p:cNvSpPr/>
              <p:nvPr/>
            </p:nvSpPr>
            <p:spPr bwMode="auto">
              <a:xfrm>
                <a:off x="5143" y="2338"/>
                <a:ext cx="119" cy="110"/>
              </a:xfrm>
              <a:custGeom>
                <a:avLst/>
                <a:gdLst>
                  <a:gd name="T0" fmla="*/ 0 w 145"/>
                  <a:gd name="T1" fmla="*/ 85 h 135"/>
                  <a:gd name="T2" fmla="*/ 91 w 145"/>
                  <a:gd name="T3" fmla="*/ 35 h 135"/>
                  <a:gd name="T4" fmla="*/ 127 w 145"/>
                  <a:gd name="T5" fmla="*/ 17 h 135"/>
                  <a:gd name="T6" fmla="*/ 144 w 145"/>
                  <a:gd name="T7" fmla="*/ 65 h 135"/>
                  <a:gd name="T8" fmla="*/ 83 w 145"/>
                  <a:gd name="T9" fmla="*/ 130 h 135"/>
                  <a:gd name="T10" fmla="*/ 3 w 145"/>
                  <a:gd name="T11" fmla="*/ 9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135">
                    <a:moveTo>
                      <a:pt x="0" y="85"/>
                    </a:moveTo>
                    <a:cubicBezTo>
                      <a:pt x="15" y="114"/>
                      <a:pt x="79" y="53"/>
                      <a:pt x="91" y="35"/>
                    </a:cubicBezTo>
                    <a:cubicBezTo>
                      <a:pt x="101" y="20"/>
                      <a:pt x="101" y="0"/>
                      <a:pt x="127" y="17"/>
                    </a:cubicBezTo>
                    <a:cubicBezTo>
                      <a:pt x="142" y="27"/>
                      <a:pt x="145" y="48"/>
                      <a:pt x="144" y="65"/>
                    </a:cubicBezTo>
                    <a:cubicBezTo>
                      <a:pt x="143" y="104"/>
                      <a:pt x="121" y="123"/>
                      <a:pt x="83" y="130"/>
                    </a:cubicBezTo>
                    <a:cubicBezTo>
                      <a:pt x="55" y="135"/>
                      <a:pt x="5" y="134"/>
                      <a:pt x="3" y="97"/>
                    </a:cubicBezTo>
                  </a:path>
                </a:pathLst>
              </a:custGeom>
              <a:solidFill>
                <a:srgbClr val="FC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1" name="Freeform 27"/>
              <p:cNvSpPr>
                <a:spLocks noEditPoints="1"/>
              </p:cNvSpPr>
              <p:nvPr/>
            </p:nvSpPr>
            <p:spPr bwMode="auto">
              <a:xfrm>
                <a:off x="5139" y="2342"/>
                <a:ext cx="127" cy="110"/>
              </a:xfrm>
              <a:custGeom>
                <a:avLst/>
                <a:gdLst>
                  <a:gd name="T0" fmla="*/ 112 w 155"/>
                  <a:gd name="T1" fmla="*/ 1 h 134"/>
                  <a:gd name="T2" fmla="*/ 97 w 155"/>
                  <a:gd name="T3" fmla="*/ 18 h 134"/>
                  <a:gd name="T4" fmla="*/ 92 w 155"/>
                  <a:gd name="T5" fmla="*/ 27 h 134"/>
                  <a:gd name="T6" fmla="*/ 17 w 155"/>
                  <a:gd name="T7" fmla="*/ 83 h 134"/>
                  <a:gd name="T8" fmla="*/ 10 w 155"/>
                  <a:gd name="T9" fmla="*/ 78 h 134"/>
                  <a:gd name="T10" fmla="*/ 3 w 155"/>
                  <a:gd name="T11" fmla="*/ 76 h 134"/>
                  <a:gd name="T12" fmla="*/ 0 w 155"/>
                  <a:gd name="T13" fmla="*/ 80 h 134"/>
                  <a:gd name="T14" fmla="*/ 1 w 155"/>
                  <a:gd name="T15" fmla="*/ 83 h 134"/>
                  <a:gd name="T16" fmla="*/ 6 w 155"/>
                  <a:gd name="T17" fmla="*/ 88 h 134"/>
                  <a:gd name="T18" fmla="*/ 3 w 155"/>
                  <a:gd name="T19" fmla="*/ 92 h 134"/>
                  <a:gd name="T20" fmla="*/ 3 w 155"/>
                  <a:gd name="T21" fmla="*/ 92 h 134"/>
                  <a:gd name="T22" fmla="*/ 17 w 155"/>
                  <a:gd name="T23" fmla="*/ 119 h 134"/>
                  <a:gd name="T24" fmla="*/ 89 w 155"/>
                  <a:gd name="T25" fmla="*/ 130 h 134"/>
                  <a:gd name="T26" fmla="*/ 154 w 155"/>
                  <a:gd name="T27" fmla="*/ 60 h 134"/>
                  <a:gd name="T28" fmla="*/ 135 w 155"/>
                  <a:gd name="T29" fmla="*/ 8 h 134"/>
                  <a:gd name="T30" fmla="*/ 112 w 155"/>
                  <a:gd name="T31" fmla="*/ 1 h 134"/>
                  <a:gd name="T32" fmla="*/ 100 w 155"/>
                  <a:gd name="T33" fmla="*/ 33 h 134"/>
                  <a:gd name="T34" fmla="*/ 106 w 155"/>
                  <a:gd name="T35" fmla="*/ 22 h 134"/>
                  <a:gd name="T36" fmla="*/ 114 w 155"/>
                  <a:gd name="T37" fmla="*/ 11 h 134"/>
                  <a:gd name="T38" fmla="*/ 129 w 155"/>
                  <a:gd name="T39" fmla="*/ 16 h 134"/>
                  <a:gd name="T40" fmla="*/ 144 w 155"/>
                  <a:gd name="T41" fmla="*/ 60 h 134"/>
                  <a:gd name="T42" fmla="*/ 87 w 155"/>
                  <a:gd name="T43" fmla="*/ 120 h 134"/>
                  <a:gd name="T44" fmla="*/ 23 w 155"/>
                  <a:gd name="T45" fmla="*/ 111 h 134"/>
                  <a:gd name="T46" fmla="*/ 14 w 155"/>
                  <a:gd name="T47" fmla="*/ 92 h 134"/>
                  <a:gd name="T48" fmla="*/ 16 w 155"/>
                  <a:gd name="T49" fmla="*/ 93 h 134"/>
                  <a:gd name="T50" fmla="*/ 100 w 155"/>
                  <a:gd name="T51" fmla="*/ 3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5" h="134">
                    <a:moveTo>
                      <a:pt x="112" y="1"/>
                    </a:moveTo>
                    <a:cubicBezTo>
                      <a:pt x="104" y="3"/>
                      <a:pt x="100" y="11"/>
                      <a:pt x="97" y="18"/>
                    </a:cubicBezTo>
                    <a:cubicBezTo>
                      <a:pt x="92" y="27"/>
                      <a:pt x="92" y="27"/>
                      <a:pt x="92" y="27"/>
                    </a:cubicBezTo>
                    <a:cubicBezTo>
                      <a:pt x="80" y="43"/>
                      <a:pt x="36" y="84"/>
                      <a:pt x="17" y="83"/>
                    </a:cubicBezTo>
                    <a:cubicBezTo>
                      <a:pt x="14" y="83"/>
                      <a:pt x="11" y="81"/>
                      <a:pt x="10" y="78"/>
                    </a:cubicBezTo>
                    <a:cubicBezTo>
                      <a:pt x="9" y="76"/>
                      <a:pt x="6" y="75"/>
                      <a:pt x="3" y="76"/>
                    </a:cubicBezTo>
                    <a:cubicBezTo>
                      <a:pt x="1" y="77"/>
                      <a:pt x="0" y="78"/>
                      <a:pt x="0" y="80"/>
                    </a:cubicBezTo>
                    <a:cubicBezTo>
                      <a:pt x="0" y="81"/>
                      <a:pt x="0" y="82"/>
                      <a:pt x="1" y="83"/>
                    </a:cubicBezTo>
                    <a:cubicBezTo>
                      <a:pt x="2" y="85"/>
                      <a:pt x="4" y="87"/>
                      <a:pt x="6" y="88"/>
                    </a:cubicBezTo>
                    <a:cubicBezTo>
                      <a:pt x="4" y="89"/>
                      <a:pt x="3" y="90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104"/>
                      <a:pt x="8" y="113"/>
                      <a:pt x="17" y="119"/>
                    </a:cubicBezTo>
                    <a:cubicBezTo>
                      <a:pt x="35" y="134"/>
                      <a:pt x="67" y="134"/>
                      <a:pt x="89" y="130"/>
                    </a:cubicBezTo>
                    <a:cubicBezTo>
                      <a:pt x="132" y="122"/>
                      <a:pt x="154" y="99"/>
                      <a:pt x="154" y="60"/>
                    </a:cubicBezTo>
                    <a:cubicBezTo>
                      <a:pt x="155" y="34"/>
                      <a:pt x="149" y="17"/>
                      <a:pt x="135" y="8"/>
                    </a:cubicBezTo>
                    <a:cubicBezTo>
                      <a:pt x="125" y="2"/>
                      <a:pt x="118" y="0"/>
                      <a:pt x="112" y="1"/>
                    </a:cubicBezTo>
                    <a:close/>
                    <a:moveTo>
                      <a:pt x="100" y="33"/>
                    </a:moveTo>
                    <a:cubicBezTo>
                      <a:pt x="100" y="33"/>
                      <a:pt x="106" y="22"/>
                      <a:pt x="106" y="22"/>
                    </a:cubicBezTo>
                    <a:cubicBezTo>
                      <a:pt x="109" y="17"/>
                      <a:pt x="111" y="12"/>
                      <a:pt x="114" y="11"/>
                    </a:cubicBezTo>
                    <a:cubicBezTo>
                      <a:pt x="117" y="10"/>
                      <a:pt x="122" y="12"/>
                      <a:pt x="129" y="16"/>
                    </a:cubicBezTo>
                    <a:cubicBezTo>
                      <a:pt x="140" y="23"/>
                      <a:pt x="145" y="38"/>
                      <a:pt x="144" y="60"/>
                    </a:cubicBezTo>
                    <a:cubicBezTo>
                      <a:pt x="143" y="94"/>
                      <a:pt x="125" y="113"/>
                      <a:pt x="87" y="120"/>
                    </a:cubicBezTo>
                    <a:cubicBezTo>
                      <a:pt x="65" y="124"/>
                      <a:pt x="37" y="123"/>
                      <a:pt x="23" y="111"/>
                    </a:cubicBezTo>
                    <a:cubicBezTo>
                      <a:pt x="17" y="107"/>
                      <a:pt x="14" y="100"/>
                      <a:pt x="14" y="92"/>
                    </a:cubicBezTo>
                    <a:cubicBezTo>
                      <a:pt x="14" y="92"/>
                      <a:pt x="15" y="93"/>
                      <a:pt x="16" y="93"/>
                    </a:cubicBezTo>
                    <a:cubicBezTo>
                      <a:pt x="44" y="95"/>
                      <a:pt x="92" y="45"/>
                      <a:pt x="100" y="3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2" name="Freeform 28"/>
              <p:cNvSpPr/>
              <p:nvPr/>
            </p:nvSpPr>
            <p:spPr bwMode="auto">
              <a:xfrm>
                <a:off x="4416" y="2432"/>
                <a:ext cx="181" cy="808"/>
              </a:xfrm>
              <a:custGeom>
                <a:avLst/>
                <a:gdLst>
                  <a:gd name="T0" fmla="*/ 213 w 222"/>
                  <a:gd name="T1" fmla="*/ 1 h 990"/>
                  <a:gd name="T2" fmla="*/ 127 w 222"/>
                  <a:gd name="T3" fmla="*/ 121 h 990"/>
                  <a:gd name="T4" fmla="*/ 114 w 222"/>
                  <a:gd name="T5" fmla="*/ 190 h 990"/>
                  <a:gd name="T6" fmla="*/ 125 w 222"/>
                  <a:gd name="T7" fmla="*/ 261 h 990"/>
                  <a:gd name="T8" fmla="*/ 99 w 222"/>
                  <a:gd name="T9" fmla="*/ 264 h 990"/>
                  <a:gd name="T10" fmla="*/ 7 w 222"/>
                  <a:gd name="T11" fmla="*/ 421 h 990"/>
                  <a:gd name="T12" fmla="*/ 0 w 222"/>
                  <a:gd name="T13" fmla="*/ 482 h 990"/>
                  <a:gd name="T14" fmla="*/ 56 w 222"/>
                  <a:gd name="T15" fmla="*/ 619 h 990"/>
                  <a:gd name="T16" fmla="*/ 12 w 222"/>
                  <a:gd name="T17" fmla="*/ 750 h 990"/>
                  <a:gd name="T18" fmla="*/ 17 w 222"/>
                  <a:gd name="T19" fmla="*/ 808 h 990"/>
                  <a:gd name="T20" fmla="*/ 64 w 222"/>
                  <a:gd name="T21" fmla="*/ 933 h 990"/>
                  <a:gd name="T22" fmla="*/ 91 w 222"/>
                  <a:gd name="T23" fmla="*/ 986 h 990"/>
                  <a:gd name="T24" fmla="*/ 97 w 222"/>
                  <a:gd name="T25" fmla="*/ 989 h 990"/>
                  <a:gd name="T26" fmla="*/ 100 w 222"/>
                  <a:gd name="T27" fmla="*/ 982 h 990"/>
                  <a:gd name="T28" fmla="*/ 73 w 222"/>
                  <a:gd name="T29" fmla="*/ 928 h 990"/>
                  <a:gd name="T30" fmla="*/ 27 w 222"/>
                  <a:gd name="T31" fmla="*/ 807 h 990"/>
                  <a:gd name="T32" fmla="*/ 66 w 222"/>
                  <a:gd name="T33" fmla="*/ 623 h 990"/>
                  <a:gd name="T34" fmla="*/ 68 w 222"/>
                  <a:gd name="T35" fmla="*/ 619 h 990"/>
                  <a:gd name="T36" fmla="*/ 66 w 222"/>
                  <a:gd name="T37" fmla="*/ 615 h 990"/>
                  <a:gd name="T38" fmla="*/ 17 w 222"/>
                  <a:gd name="T39" fmla="*/ 423 h 990"/>
                  <a:gd name="T40" fmla="*/ 104 w 222"/>
                  <a:gd name="T41" fmla="*/ 274 h 990"/>
                  <a:gd name="T42" fmla="*/ 130 w 222"/>
                  <a:gd name="T43" fmla="*/ 272 h 990"/>
                  <a:gd name="T44" fmla="*/ 136 w 222"/>
                  <a:gd name="T45" fmla="*/ 271 h 990"/>
                  <a:gd name="T46" fmla="*/ 137 w 222"/>
                  <a:gd name="T47" fmla="*/ 266 h 990"/>
                  <a:gd name="T48" fmla="*/ 136 w 222"/>
                  <a:gd name="T49" fmla="*/ 125 h 990"/>
                  <a:gd name="T50" fmla="*/ 218 w 222"/>
                  <a:gd name="T51" fmla="*/ 10 h 990"/>
                  <a:gd name="T52" fmla="*/ 220 w 222"/>
                  <a:gd name="T53" fmla="*/ 3 h 990"/>
                  <a:gd name="T54" fmla="*/ 213 w 222"/>
                  <a:gd name="T55" fmla="*/ 1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2" h="990">
                    <a:moveTo>
                      <a:pt x="213" y="1"/>
                    </a:moveTo>
                    <a:cubicBezTo>
                      <a:pt x="171" y="23"/>
                      <a:pt x="138" y="92"/>
                      <a:pt x="127" y="121"/>
                    </a:cubicBezTo>
                    <a:cubicBezTo>
                      <a:pt x="118" y="142"/>
                      <a:pt x="114" y="165"/>
                      <a:pt x="114" y="190"/>
                    </a:cubicBezTo>
                    <a:cubicBezTo>
                      <a:pt x="114" y="213"/>
                      <a:pt x="118" y="237"/>
                      <a:pt x="125" y="261"/>
                    </a:cubicBezTo>
                    <a:cubicBezTo>
                      <a:pt x="117" y="259"/>
                      <a:pt x="108" y="260"/>
                      <a:pt x="99" y="264"/>
                    </a:cubicBezTo>
                    <a:cubicBezTo>
                      <a:pt x="51" y="289"/>
                      <a:pt x="13" y="396"/>
                      <a:pt x="7" y="421"/>
                    </a:cubicBezTo>
                    <a:cubicBezTo>
                      <a:pt x="3" y="443"/>
                      <a:pt x="0" y="463"/>
                      <a:pt x="0" y="482"/>
                    </a:cubicBezTo>
                    <a:cubicBezTo>
                      <a:pt x="0" y="535"/>
                      <a:pt x="18" y="577"/>
                      <a:pt x="56" y="619"/>
                    </a:cubicBezTo>
                    <a:cubicBezTo>
                      <a:pt x="22" y="652"/>
                      <a:pt x="12" y="704"/>
                      <a:pt x="12" y="750"/>
                    </a:cubicBezTo>
                    <a:cubicBezTo>
                      <a:pt x="12" y="772"/>
                      <a:pt x="14" y="792"/>
                      <a:pt x="17" y="808"/>
                    </a:cubicBezTo>
                    <a:cubicBezTo>
                      <a:pt x="24" y="856"/>
                      <a:pt x="44" y="895"/>
                      <a:pt x="64" y="933"/>
                    </a:cubicBezTo>
                    <a:cubicBezTo>
                      <a:pt x="73" y="950"/>
                      <a:pt x="83" y="968"/>
                      <a:pt x="91" y="986"/>
                    </a:cubicBezTo>
                    <a:cubicBezTo>
                      <a:pt x="92" y="988"/>
                      <a:pt x="95" y="990"/>
                      <a:pt x="97" y="989"/>
                    </a:cubicBezTo>
                    <a:cubicBezTo>
                      <a:pt x="100" y="987"/>
                      <a:pt x="101" y="984"/>
                      <a:pt x="100" y="982"/>
                    </a:cubicBezTo>
                    <a:cubicBezTo>
                      <a:pt x="92" y="963"/>
                      <a:pt x="82" y="945"/>
                      <a:pt x="73" y="928"/>
                    </a:cubicBezTo>
                    <a:cubicBezTo>
                      <a:pt x="53" y="889"/>
                      <a:pt x="33" y="853"/>
                      <a:pt x="27" y="807"/>
                    </a:cubicBezTo>
                    <a:cubicBezTo>
                      <a:pt x="20" y="758"/>
                      <a:pt x="15" y="669"/>
                      <a:pt x="66" y="623"/>
                    </a:cubicBezTo>
                    <a:cubicBezTo>
                      <a:pt x="67" y="622"/>
                      <a:pt x="68" y="620"/>
                      <a:pt x="68" y="619"/>
                    </a:cubicBezTo>
                    <a:cubicBezTo>
                      <a:pt x="68" y="618"/>
                      <a:pt x="67" y="616"/>
                      <a:pt x="66" y="615"/>
                    </a:cubicBezTo>
                    <a:cubicBezTo>
                      <a:pt x="15" y="561"/>
                      <a:pt x="0" y="503"/>
                      <a:pt x="17" y="423"/>
                    </a:cubicBezTo>
                    <a:cubicBezTo>
                      <a:pt x="23" y="395"/>
                      <a:pt x="61" y="295"/>
                      <a:pt x="104" y="274"/>
                    </a:cubicBezTo>
                    <a:cubicBezTo>
                      <a:pt x="113" y="269"/>
                      <a:pt x="122" y="268"/>
                      <a:pt x="130" y="272"/>
                    </a:cubicBezTo>
                    <a:cubicBezTo>
                      <a:pt x="132" y="273"/>
                      <a:pt x="134" y="272"/>
                      <a:pt x="136" y="271"/>
                    </a:cubicBezTo>
                    <a:cubicBezTo>
                      <a:pt x="137" y="270"/>
                      <a:pt x="138" y="267"/>
                      <a:pt x="137" y="266"/>
                    </a:cubicBezTo>
                    <a:cubicBezTo>
                      <a:pt x="120" y="215"/>
                      <a:pt x="119" y="165"/>
                      <a:pt x="136" y="125"/>
                    </a:cubicBezTo>
                    <a:cubicBezTo>
                      <a:pt x="147" y="97"/>
                      <a:pt x="178" y="31"/>
                      <a:pt x="218" y="10"/>
                    </a:cubicBezTo>
                    <a:cubicBezTo>
                      <a:pt x="221" y="9"/>
                      <a:pt x="222" y="6"/>
                      <a:pt x="220" y="3"/>
                    </a:cubicBezTo>
                    <a:cubicBezTo>
                      <a:pt x="219" y="1"/>
                      <a:pt x="216" y="0"/>
                      <a:pt x="21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3" name="Freeform 29"/>
              <p:cNvSpPr/>
              <p:nvPr/>
            </p:nvSpPr>
            <p:spPr bwMode="auto">
              <a:xfrm>
                <a:off x="4633" y="2270"/>
                <a:ext cx="570" cy="128"/>
              </a:xfrm>
              <a:custGeom>
                <a:avLst/>
                <a:gdLst>
                  <a:gd name="T0" fmla="*/ 364 w 698"/>
                  <a:gd name="T1" fmla="*/ 6 h 157"/>
                  <a:gd name="T2" fmla="*/ 241 w 698"/>
                  <a:gd name="T3" fmla="*/ 46 h 157"/>
                  <a:gd name="T4" fmla="*/ 232 w 698"/>
                  <a:gd name="T5" fmla="*/ 52 h 157"/>
                  <a:gd name="T6" fmla="*/ 166 w 698"/>
                  <a:gd name="T7" fmla="*/ 121 h 157"/>
                  <a:gd name="T8" fmla="*/ 32 w 698"/>
                  <a:gd name="T9" fmla="*/ 119 h 157"/>
                  <a:gd name="T10" fmla="*/ 1 w 698"/>
                  <a:gd name="T11" fmla="*/ 150 h 157"/>
                  <a:gd name="T12" fmla="*/ 4 w 698"/>
                  <a:gd name="T13" fmla="*/ 157 h 157"/>
                  <a:gd name="T14" fmla="*/ 10 w 698"/>
                  <a:gd name="T15" fmla="*/ 153 h 157"/>
                  <a:gd name="T16" fmla="*/ 36 w 698"/>
                  <a:gd name="T17" fmla="*/ 128 h 157"/>
                  <a:gd name="T18" fmla="*/ 168 w 698"/>
                  <a:gd name="T19" fmla="*/ 133 h 157"/>
                  <a:gd name="T20" fmla="*/ 172 w 698"/>
                  <a:gd name="T21" fmla="*/ 132 h 157"/>
                  <a:gd name="T22" fmla="*/ 175 w 698"/>
                  <a:gd name="T23" fmla="*/ 128 h 157"/>
                  <a:gd name="T24" fmla="*/ 237 w 698"/>
                  <a:gd name="T25" fmla="*/ 61 h 157"/>
                  <a:gd name="T26" fmla="*/ 247 w 698"/>
                  <a:gd name="T27" fmla="*/ 54 h 157"/>
                  <a:gd name="T28" fmla="*/ 364 w 698"/>
                  <a:gd name="T29" fmla="*/ 16 h 157"/>
                  <a:gd name="T30" fmla="*/ 580 w 698"/>
                  <a:gd name="T31" fmla="*/ 116 h 157"/>
                  <a:gd name="T32" fmla="*/ 587 w 698"/>
                  <a:gd name="T33" fmla="*/ 118 h 157"/>
                  <a:gd name="T34" fmla="*/ 647 w 698"/>
                  <a:gd name="T35" fmla="*/ 118 h 157"/>
                  <a:gd name="T36" fmla="*/ 670 w 698"/>
                  <a:gd name="T37" fmla="*/ 128 h 157"/>
                  <a:gd name="T38" fmla="*/ 695 w 698"/>
                  <a:gd name="T39" fmla="*/ 136 h 157"/>
                  <a:gd name="T40" fmla="*/ 697 w 698"/>
                  <a:gd name="T41" fmla="*/ 130 h 157"/>
                  <a:gd name="T42" fmla="*/ 692 w 698"/>
                  <a:gd name="T43" fmla="*/ 126 h 157"/>
                  <a:gd name="T44" fmla="*/ 675 w 698"/>
                  <a:gd name="T45" fmla="*/ 119 h 157"/>
                  <a:gd name="T46" fmla="*/ 650 w 698"/>
                  <a:gd name="T47" fmla="*/ 108 h 157"/>
                  <a:gd name="T48" fmla="*/ 587 w 698"/>
                  <a:gd name="T49" fmla="*/ 107 h 157"/>
                  <a:gd name="T50" fmla="*/ 364 w 698"/>
                  <a:gd name="T51" fmla="*/ 6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98" h="157">
                    <a:moveTo>
                      <a:pt x="364" y="6"/>
                    </a:moveTo>
                    <a:cubicBezTo>
                      <a:pt x="318" y="8"/>
                      <a:pt x="276" y="22"/>
                      <a:pt x="241" y="46"/>
                    </a:cubicBezTo>
                    <a:cubicBezTo>
                      <a:pt x="232" y="52"/>
                      <a:pt x="232" y="52"/>
                      <a:pt x="232" y="52"/>
                    </a:cubicBezTo>
                    <a:cubicBezTo>
                      <a:pt x="207" y="68"/>
                      <a:pt x="171" y="93"/>
                      <a:pt x="166" y="121"/>
                    </a:cubicBezTo>
                    <a:cubicBezTo>
                      <a:pt x="131" y="109"/>
                      <a:pt x="70" y="102"/>
                      <a:pt x="32" y="119"/>
                    </a:cubicBezTo>
                    <a:cubicBezTo>
                      <a:pt x="16" y="126"/>
                      <a:pt x="6" y="136"/>
                      <a:pt x="1" y="150"/>
                    </a:cubicBezTo>
                    <a:cubicBezTo>
                      <a:pt x="0" y="153"/>
                      <a:pt x="1" y="156"/>
                      <a:pt x="4" y="157"/>
                    </a:cubicBezTo>
                    <a:cubicBezTo>
                      <a:pt x="6" y="157"/>
                      <a:pt x="9" y="156"/>
                      <a:pt x="10" y="153"/>
                    </a:cubicBezTo>
                    <a:cubicBezTo>
                      <a:pt x="14" y="142"/>
                      <a:pt x="23" y="134"/>
                      <a:pt x="36" y="128"/>
                    </a:cubicBezTo>
                    <a:cubicBezTo>
                      <a:pt x="73" y="112"/>
                      <a:pt x="137" y="120"/>
                      <a:pt x="168" y="133"/>
                    </a:cubicBezTo>
                    <a:cubicBezTo>
                      <a:pt x="169" y="133"/>
                      <a:pt x="171" y="133"/>
                      <a:pt x="172" y="132"/>
                    </a:cubicBezTo>
                    <a:cubicBezTo>
                      <a:pt x="174" y="131"/>
                      <a:pt x="175" y="130"/>
                      <a:pt x="175" y="128"/>
                    </a:cubicBezTo>
                    <a:cubicBezTo>
                      <a:pt x="175" y="102"/>
                      <a:pt x="213" y="77"/>
                      <a:pt x="237" y="61"/>
                    </a:cubicBezTo>
                    <a:cubicBezTo>
                      <a:pt x="247" y="54"/>
                      <a:pt x="247" y="54"/>
                      <a:pt x="247" y="54"/>
                    </a:cubicBezTo>
                    <a:cubicBezTo>
                      <a:pt x="280" y="31"/>
                      <a:pt x="320" y="18"/>
                      <a:pt x="364" y="16"/>
                    </a:cubicBezTo>
                    <a:cubicBezTo>
                      <a:pt x="472" y="10"/>
                      <a:pt x="541" y="42"/>
                      <a:pt x="580" y="116"/>
                    </a:cubicBezTo>
                    <a:cubicBezTo>
                      <a:pt x="581" y="118"/>
                      <a:pt x="584" y="119"/>
                      <a:pt x="587" y="118"/>
                    </a:cubicBezTo>
                    <a:cubicBezTo>
                      <a:pt x="608" y="109"/>
                      <a:pt x="634" y="114"/>
                      <a:pt x="647" y="118"/>
                    </a:cubicBezTo>
                    <a:cubicBezTo>
                      <a:pt x="654" y="120"/>
                      <a:pt x="663" y="124"/>
                      <a:pt x="670" y="128"/>
                    </a:cubicBezTo>
                    <a:cubicBezTo>
                      <a:pt x="685" y="135"/>
                      <a:pt x="691" y="138"/>
                      <a:pt x="695" y="136"/>
                    </a:cubicBezTo>
                    <a:cubicBezTo>
                      <a:pt x="697" y="135"/>
                      <a:pt x="698" y="133"/>
                      <a:pt x="697" y="130"/>
                    </a:cubicBezTo>
                    <a:cubicBezTo>
                      <a:pt x="697" y="128"/>
                      <a:pt x="695" y="126"/>
                      <a:pt x="692" y="126"/>
                    </a:cubicBezTo>
                    <a:cubicBezTo>
                      <a:pt x="690" y="126"/>
                      <a:pt x="681" y="122"/>
                      <a:pt x="675" y="119"/>
                    </a:cubicBezTo>
                    <a:cubicBezTo>
                      <a:pt x="667" y="115"/>
                      <a:pt x="657" y="110"/>
                      <a:pt x="650" y="108"/>
                    </a:cubicBezTo>
                    <a:cubicBezTo>
                      <a:pt x="627" y="102"/>
                      <a:pt x="605" y="102"/>
                      <a:pt x="587" y="107"/>
                    </a:cubicBezTo>
                    <a:cubicBezTo>
                      <a:pt x="545" y="32"/>
                      <a:pt x="474" y="0"/>
                      <a:pt x="364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4" name="Freeform 30"/>
              <p:cNvSpPr/>
              <p:nvPr/>
            </p:nvSpPr>
            <p:spPr bwMode="auto">
              <a:xfrm>
                <a:off x="5250" y="2417"/>
                <a:ext cx="161" cy="807"/>
              </a:xfrm>
              <a:custGeom>
                <a:avLst/>
                <a:gdLst>
                  <a:gd name="T0" fmla="*/ 1 w 197"/>
                  <a:gd name="T1" fmla="*/ 4 h 988"/>
                  <a:gd name="T2" fmla="*/ 3 w 197"/>
                  <a:gd name="T3" fmla="*/ 11 h 988"/>
                  <a:gd name="T4" fmla="*/ 80 w 197"/>
                  <a:gd name="T5" fmla="*/ 117 h 988"/>
                  <a:gd name="T6" fmla="*/ 81 w 197"/>
                  <a:gd name="T7" fmla="*/ 253 h 988"/>
                  <a:gd name="T8" fmla="*/ 81 w 197"/>
                  <a:gd name="T9" fmla="*/ 258 h 988"/>
                  <a:gd name="T10" fmla="*/ 85 w 197"/>
                  <a:gd name="T11" fmla="*/ 260 h 988"/>
                  <a:gd name="T12" fmla="*/ 185 w 197"/>
                  <a:gd name="T13" fmla="*/ 424 h 988"/>
                  <a:gd name="T14" fmla="*/ 126 w 197"/>
                  <a:gd name="T15" fmla="*/ 637 h 988"/>
                  <a:gd name="T16" fmla="*/ 125 w 197"/>
                  <a:gd name="T17" fmla="*/ 641 h 988"/>
                  <a:gd name="T18" fmla="*/ 127 w 197"/>
                  <a:gd name="T19" fmla="*/ 645 h 988"/>
                  <a:gd name="T20" fmla="*/ 185 w 197"/>
                  <a:gd name="T21" fmla="*/ 806 h 988"/>
                  <a:gd name="T22" fmla="*/ 137 w 197"/>
                  <a:gd name="T23" fmla="*/ 978 h 988"/>
                  <a:gd name="T24" fmla="*/ 136 w 197"/>
                  <a:gd name="T25" fmla="*/ 985 h 988"/>
                  <a:gd name="T26" fmla="*/ 143 w 197"/>
                  <a:gd name="T27" fmla="*/ 986 h 988"/>
                  <a:gd name="T28" fmla="*/ 196 w 197"/>
                  <a:gd name="T29" fmla="*/ 833 h 988"/>
                  <a:gd name="T30" fmla="*/ 196 w 197"/>
                  <a:gd name="T31" fmla="*/ 806 h 988"/>
                  <a:gd name="T32" fmla="*/ 137 w 197"/>
                  <a:gd name="T33" fmla="*/ 640 h 988"/>
                  <a:gd name="T34" fmla="*/ 197 w 197"/>
                  <a:gd name="T35" fmla="*/ 461 h 988"/>
                  <a:gd name="T36" fmla="*/ 195 w 197"/>
                  <a:gd name="T37" fmla="*/ 423 h 988"/>
                  <a:gd name="T38" fmla="*/ 93 w 197"/>
                  <a:gd name="T39" fmla="*/ 251 h 988"/>
                  <a:gd name="T40" fmla="*/ 103 w 197"/>
                  <a:gd name="T41" fmla="*/ 193 h 988"/>
                  <a:gd name="T42" fmla="*/ 90 w 197"/>
                  <a:gd name="T43" fmla="*/ 114 h 988"/>
                  <a:gd name="T44" fmla="*/ 8 w 197"/>
                  <a:gd name="T45" fmla="*/ 1 h 988"/>
                  <a:gd name="T46" fmla="*/ 1 w 197"/>
                  <a:gd name="T47" fmla="*/ 4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7" h="988">
                    <a:moveTo>
                      <a:pt x="1" y="4"/>
                    </a:moveTo>
                    <a:cubicBezTo>
                      <a:pt x="0" y="6"/>
                      <a:pt x="1" y="9"/>
                      <a:pt x="3" y="11"/>
                    </a:cubicBezTo>
                    <a:cubicBezTo>
                      <a:pt x="34" y="25"/>
                      <a:pt x="64" y="66"/>
                      <a:pt x="80" y="117"/>
                    </a:cubicBezTo>
                    <a:cubicBezTo>
                      <a:pt x="98" y="170"/>
                      <a:pt x="98" y="222"/>
                      <a:pt x="81" y="253"/>
                    </a:cubicBezTo>
                    <a:cubicBezTo>
                      <a:pt x="80" y="254"/>
                      <a:pt x="80" y="256"/>
                      <a:pt x="81" y="258"/>
                    </a:cubicBezTo>
                    <a:cubicBezTo>
                      <a:pt x="82" y="259"/>
                      <a:pt x="83" y="260"/>
                      <a:pt x="85" y="260"/>
                    </a:cubicBezTo>
                    <a:cubicBezTo>
                      <a:pt x="150" y="262"/>
                      <a:pt x="180" y="371"/>
                      <a:pt x="185" y="424"/>
                    </a:cubicBezTo>
                    <a:cubicBezTo>
                      <a:pt x="190" y="488"/>
                      <a:pt x="185" y="576"/>
                      <a:pt x="126" y="637"/>
                    </a:cubicBezTo>
                    <a:cubicBezTo>
                      <a:pt x="125" y="638"/>
                      <a:pt x="125" y="640"/>
                      <a:pt x="125" y="641"/>
                    </a:cubicBezTo>
                    <a:cubicBezTo>
                      <a:pt x="125" y="643"/>
                      <a:pt x="126" y="644"/>
                      <a:pt x="127" y="645"/>
                    </a:cubicBezTo>
                    <a:cubicBezTo>
                      <a:pt x="175" y="671"/>
                      <a:pt x="184" y="766"/>
                      <a:pt x="185" y="806"/>
                    </a:cubicBezTo>
                    <a:cubicBezTo>
                      <a:pt x="188" y="868"/>
                      <a:pt x="184" y="938"/>
                      <a:pt x="137" y="978"/>
                    </a:cubicBezTo>
                    <a:cubicBezTo>
                      <a:pt x="135" y="980"/>
                      <a:pt x="134" y="983"/>
                      <a:pt x="136" y="985"/>
                    </a:cubicBezTo>
                    <a:cubicBezTo>
                      <a:pt x="138" y="988"/>
                      <a:pt x="141" y="988"/>
                      <a:pt x="143" y="986"/>
                    </a:cubicBezTo>
                    <a:cubicBezTo>
                      <a:pt x="187" y="949"/>
                      <a:pt x="196" y="890"/>
                      <a:pt x="196" y="833"/>
                    </a:cubicBezTo>
                    <a:cubicBezTo>
                      <a:pt x="196" y="824"/>
                      <a:pt x="196" y="815"/>
                      <a:pt x="196" y="806"/>
                    </a:cubicBezTo>
                    <a:cubicBezTo>
                      <a:pt x="194" y="766"/>
                      <a:pt x="185" y="672"/>
                      <a:pt x="137" y="640"/>
                    </a:cubicBezTo>
                    <a:cubicBezTo>
                      <a:pt x="184" y="589"/>
                      <a:pt x="197" y="520"/>
                      <a:pt x="197" y="461"/>
                    </a:cubicBezTo>
                    <a:cubicBezTo>
                      <a:pt x="197" y="448"/>
                      <a:pt x="196" y="435"/>
                      <a:pt x="195" y="423"/>
                    </a:cubicBezTo>
                    <a:cubicBezTo>
                      <a:pt x="190" y="369"/>
                      <a:pt x="159" y="260"/>
                      <a:pt x="93" y="251"/>
                    </a:cubicBezTo>
                    <a:cubicBezTo>
                      <a:pt x="100" y="235"/>
                      <a:pt x="103" y="215"/>
                      <a:pt x="103" y="193"/>
                    </a:cubicBezTo>
                    <a:cubicBezTo>
                      <a:pt x="103" y="169"/>
                      <a:pt x="99" y="141"/>
                      <a:pt x="90" y="114"/>
                    </a:cubicBezTo>
                    <a:cubicBezTo>
                      <a:pt x="72" y="59"/>
                      <a:pt x="42" y="17"/>
                      <a:pt x="8" y="1"/>
                    </a:cubicBezTo>
                    <a:cubicBezTo>
                      <a:pt x="5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5" name="Freeform 31"/>
              <p:cNvSpPr/>
              <p:nvPr/>
            </p:nvSpPr>
            <p:spPr bwMode="auto">
              <a:xfrm>
                <a:off x="4811" y="2381"/>
                <a:ext cx="240" cy="215"/>
              </a:xfrm>
              <a:custGeom>
                <a:avLst/>
                <a:gdLst>
                  <a:gd name="T0" fmla="*/ 120 w 294"/>
                  <a:gd name="T1" fmla="*/ 0 h 263"/>
                  <a:gd name="T2" fmla="*/ 20 w 294"/>
                  <a:gd name="T3" fmla="*/ 79 h 263"/>
                  <a:gd name="T4" fmla="*/ 19 w 294"/>
                  <a:gd name="T5" fmla="*/ 197 h 263"/>
                  <a:gd name="T6" fmla="*/ 204 w 294"/>
                  <a:gd name="T7" fmla="*/ 247 h 263"/>
                  <a:gd name="T8" fmla="*/ 285 w 294"/>
                  <a:gd name="T9" fmla="*/ 186 h 263"/>
                  <a:gd name="T10" fmla="*/ 283 w 294"/>
                  <a:gd name="T11" fmla="*/ 121 h 263"/>
                  <a:gd name="T12" fmla="*/ 196 w 294"/>
                  <a:gd name="T13" fmla="*/ 79 h 263"/>
                  <a:gd name="T14" fmla="*/ 131 w 294"/>
                  <a:gd name="T15" fmla="*/ 125 h 263"/>
                  <a:gd name="T16" fmla="*/ 143 w 294"/>
                  <a:gd name="T17" fmla="*/ 168 h 263"/>
                  <a:gd name="T18" fmla="*/ 161 w 294"/>
                  <a:gd name="T19" fmla="*/ 171 h 263"/>
                  <a:gd name="T20" fmla="*/ 174 w 294"/>
                  <a:gd name="T21" fmla="*/ 167 h 263"/>
                  <a:gd name="T22" fmla="*/ 176 w 294"/>
                  <a:gd name="T23" fmla="*/ 161 h 263"/>
                  <a:gd name="T24" fmla="*/ 171 w 294"/>
                  <a:gd name="T25" fmla="*/ 157 h 263"/>
                  <a:gd name="T26" fmla="*/ 158 w 294"/>
                  <a:gd name="T27" fmla="*/ 157 h 263"/>
                  <a:gd name="T28" fmla="*/ 154 w 294"/>
                  <a:gd name="T29" fmla="*/ 157 h 263"/>
                  <a:gd name="T30" fmla="*/ 149 w 294"/>
                  <a:gd name="T31" fmla="*/ 159 h 263"/>
                  <a:gd name="T32" fmla="*/ 140 w 294"/>
                  <a:gd name="T33" fmla="*/ 136 h 263"/>
                  <a:gd name="T34" fmla="*/ 141 w 294"/>
                  <a:gd name="T35" fmla="*/ 128 h 263"/>
                  <a:gd name="T36" fmla="*/ 197 w 294"/>
                  <a:gd name="T37" fmla="*/ 89 h 263"/>
                  <a:gd name="T38" fmla="*/ 274 w 294"/>
                  <a:gd name="T39" fmla="*/ 125 h 263"/>
                  <a:gd name="T40" fmla="*/ 275 w 294"/>
                  <a:gd name="T41" fmla="*/ 181 h 263"/>
                  <a:gd name="T42" fmla="*/ 201 w 294"/>
                  <a:gd name="T43" fmla="*/ 237 h 263"/>
                  <a:gd name="T44" fmla="*/ 28 w 294"/>
                  <a:gd name="T45" fmla="*/ 192 h 263"/>
                  <a:gd name="T46" fmla="*/ 29 w 294"/>
                  <a:gd name="T47" fmla="*/ 83 h 263"/>
                  <a:gd name="T48" fmla="*/ 121 w 294"/>
                  <a:gd name="T49" fmla="*/ 10 h 263"/>
                  <a:gd name="T50" fmla="*/ 126 w 294"/>
                  <a:gd name="T51" fmla="*/ 4 h 263"/>
                  <a:gd name="T52" fmla="*/ 120 w 294"/>
                  <a:gd name="T53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94" h="263">
                    <a:moveTo>
                      <a:pt x="120" y="0"/>
                    </a:moveTo>
                    <a:cubicBezTo>
                      <a:pt x="80" y="5"/>
                      <a:pt x="41" y="35"/>
                      <a:pt x="20" y="79"/>
                    </a:cubicBezTo>
                    <a:cubicBezTo>
                      <a:pt x="0" y="120"/>
                      <a:pt x="0" y="164"/>
                      <a:pt x="19" y="197"/>
                    </a:cubicBezTo>
                    <a:cubicBezTo>
                      <a:pt x="54" y="255"/>
                      <a:pt x="151" y="263"/>
                      <a:pt x="204" y="247"/>
                    </a:cubicBezTo>
                    <a:cubicBezTo>
                      <a:pt x="243" y="235"/>
                      <a:pt x="272" y="212"/>
                      <a:pt x="285" y="186"/>
                    </a:cubicBezTo>
                    <a:cubicBezTo>
                      <a:pt x="294" y="166"/>
                      <a:pt x="293" y="144"/>
                      <a:pt x="283" y="121"/>
                    </a:cubicBezTo>
                    <a:cubicBezTo>
                      <a:pt x="269" y="90"/>
                      <a:pt x="229" y="76"/>
                      <a:pt x="196" y="79"/>
                    </a:cubicBezTo>
                    <a:cubicBezTo>
                      <a:pt x="163" y="81"/>
                      <a:pt x="139" y="98"/>
                      <a:pt x="131" y="125"/>
                    </a:cubicBezTo>
                    <a:cubicBezTo>
                      <a:pt x="127" y="140"/>
                      <a:pt x="132" y="159"/>
                      <a:pt x="143" y="168"/>
                    </a:cubicBezTo>
                    <a:cubicBezTo>
                      <a:pt x="148" y="172"/>
                      <a:pt x="154" y="173"/>
                      <a:pt x="161" y="171"/>
                    </a:cubicBezTo>
                    <a:cubicBezTo>
                      <a:pt x="164" y="172"/>
                      <a:pt x="168" y="171"/>
                      <a:pt x="174" y="167"/>
                    </a:cubicBezTo>
                    <a:cubicBezTo>
                      <a:pt x="175" y="165"/>
                      <a:pt x="176" y="163"/>
                      <a:pt x="176" y="161"/>
                    </a:cubicBezTo>
                    <a:cubicBezTo>
                      <a:pt x="175" y="159"/>
                      <a:pt x="173" y="158"/>
                      <a:pt x="171" y="157"/>
                    </a:cubicBezTo>
                    <a:cubicBezTo>
                      <a:pt x="163" y="156"/>
                      <a:pt x="160" y="156"/>
                      <a:pt x="158" y="157"/>
                    </a:cubicBezTo>
                    <a:cubicBezTo>
                      <a:pt x="156" y="157"/>
                      <a:pt x="154" y="157"/>
                      <a:pt x="154" y="157"/>
                    </a:cubicBezTo>
                    <a:cubicBezTo>
                      <a:pt x="152" y="156"/>
                      <a:pt x="150" y="157"/>
                      <a:pt x="149" y="159"/>
                    </a:cubicBezTo>
                    <a:cubicBezTo>
                      <a:pt x="143" y="155"/>
                      <a:pt x="140" y="145"/>
                      <a:pt x="140" y="136"/>
                    </a:cubicBezTo>
                    <a:cubicBezTo>
                      <a:pt x="140" y="133"/>
                      <a:pt x="140" y="130"/>
                      <a:pt x="141" y="128"/>
                    </a:cubicBezTo>
                    <a:cubicBezTo>
                      <a:pt x="147" y="106"/>
                      <a:pt x="168" y="91"/>
                      <a:pt x="197" y="89"/>
                    </a:cubicBezTo>
                    <a:cubicBezTo>
                      <a:pt x="226" y="87"/>
                      <a:pt x="262" y="99"/>
                      <a:pt x="274" y="125"/>
                    </a:cubicBezTo>
                    <a:cubicBezTo>
                      <a:pt x="283" y="145"/>
                      <a:pt x="283" y="164"/>
                      <a:pt x="275" y="181"/>
                    </a:cubicBezTo>
                    <a:cubicBezTo>
                      <a:pt x="264" y="205"/>
                      <a:pt x="237" y="226"/>
                      <a:pt x="201" y="237"/>
                    </a:cubicBezTo>
                    <a:cubicBezTo>
                      <a:pt x="151" y="253"/>
                      <a:pt x="60" y="246"/>
                      <a:pt x="28" y="192"/>
                    </a:cubicBezTo>
                    <a:cubicBezTo>
                      <a:pt x="10" y="162"/>
                      <a:pt x="11" y="121"/>
                      <a:pt x="29" y="83"/>
                    </a:cubicBezTo>
                    <a:cubicBezTo>
                      <a:pt x="49" y="43"/>
                      <a:pt x="84" y="15"/>
                      <a:pt x="121" y="10"/>
                    </a:cubicBezTo>
                    <a:cubicBezTo>
                      <a:pt x="124" y="10"/>
                      <a:pt x="126" y="7"/>
                      <a:pt x="126" y="4"/>
                    </a:cubicBezTo>
                    <a:cubicBezTo>
                      <a:pt x="125" y="2"/>
                      <a:pt x="123" y="0"/>
                      <a:pt x="1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6" name="Freeform 32"/>
              <p:cNvSpPr/>
              <p:nvPr/>
            </p:nvSpPr>
            <p:spPr bwMode="auto">
              <a:xfrm>
                <a:off x="4674" y="2484"/>
                <a:ext cx="511" cy="310"/>
              </a:xfrm>
              <a:custGeom>
                <a:avLst/>
                <a:gdLst>
                  <a:gd name="T0" fmla="*/ 171 w 626"/>
                  <a:gd name="T1" fmla="*/ 2 h 379"/>
                  <a:gd name="T2" fmla="*/ 126 w 626"/>
                  <a:gd name="T3" fmla="*/ 23 h 379"/>
                  <a:gd name="T4" fmla="*/ 44 w 626"/>
                  <a:gd name="T5" fmla="*/ 81 h 379"/>
                  <a:gd name="T6" fmla="*/ 24 w 626"/>
                  <a:gd name="T7" fmla="*/ 281 h 379"/>
                  <a:gd name="T8" fmla="*/ 189 w 626"/>
                  <a:gd name="T9" fmla="*/ 366 h 379"/>
                  <a:gd name="T10" fmla="*/ 199 w 626"/>
                  <a:gd name="T11" fmla="*/ 367 h 379"/>
                  <a:gd name="T12" fmla="*/ 465 w 626"/>
                  <a:gd name="T13" fmla="*/ 354 h 379"/>
                  <a:gd name="T14" fmla="*/ 600 w 626"/>
                  <a:gd name="T15" fmla="*/ 266 h 379"/>
                  <a:gd name="T16" fmla="*/ 613 w 626"/>
                  <a:gd name="T17" fmla="*/ 127 h 379"/>
                  <a:gd name="T18" fmla="*/ 521 w 626"/>
                  <a:gd name="T19" fmla="*/ 42 h 379"/>
                  <a:gd name="T20" fmla="*/ 458 w 626"/>
                  <a:gd name="T21" fmla="*/ 11 h 379"/>
                  <a:gd name="T22" fmla="*/ 451 w 626"/>
                  <a:gd name="T23" fmla="*/ 12 h 379"/>
                  <a:gd name="T24" fmla="*/ 451 w 626"/>
                  <a:gd name="T25" fmla="*/ 19 h 379"/>
                  <a:gd name="T26" fmla="*/ 517 w 626"/>
                  <a:gd name="T27" fmla="*/ 52 h 379"/>
                  <a:gd name="T28" fmla="*/ 603 w 626"/>
                  <a:gd name="T29" fmla="*/ 129 h 379"/>
                  <a:gd name="T30" fmla="*/ 591 w 626"/>
                  <a:gd name="T31" fmla="*/ 261 h 379"/>
                  <a:gd name="T32" fmla="*/ 462 w 626"/>
                  <a:gd name="T33" fmla="*/ 344 h 379"/>
                  <a:gd name="T34" fmla="*/ 200 w 626"/>
                  <a:gd name="T35" fmla="*/ 356 h 379"/>
                  <a:gd name="T36" fmla="*/ 189 w 626"/>
                  <a:gd name="T37" fmla="*/ 356 h 379"/>
                  <a:gd name="T38" fmla="*/ 34 w 626"/>
                  <a:gd name="T39" fmla="*/ 277 h 379"/>
                  <a:gd name="T40" fmla="*/ 52 w 626"/>
                  <a:gd name="T41" fmla="*/ 86 h 379"/>
                  <a:gd name="T42" fmla="*/ 129 w 626"/>
                  <a:gd name="T43" fmla="*/ 32 h 379"/>
                  <a:gd name="T44" fmla="*/ 176 w 626"/>
                  <a:gd name="T45" fmla="*/ 11 h 379"/>
                  <a:gd name="T46" fmla="*/ 178 w 626"/>
                  <a:gd name="T47" fmla="*/ 4 h 379"/>
                  <a:gd name="T48" fmla="*/ 171 w 626"/>
                  <a:gd name="T49" fmla="*/ 2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26" h="379">
                    <a:moveTo>
                      <a:pt x="171" y="2"/>
                    </a:moveTo>
                    <a:cubicBezTo>
                      <a:pt x="156" y="11"/>
                      <a:pt x="141" y="17"/>
                      <a:pt x="126" y="23"/>
                    </a:cubicBezTo>
                    <a:cubicBezTo>
                      <a:pt x="96" y="35"/>
                      <a:pt x="65" y="47"/>
                      <a:pt x="44" y="81"/>
                    </a:cubicBezTo>
                    <a:cubicBezTo>
                      <a:pt x="7" y="139"/>
                      <a:pt x="0" y="218"/>
                      <a:pt x="24" y="281"/>
                    </a:cubicBezTo>
                    <a:cubicBezTo>
                      <a:pt x="53" y="355"/>
                      <a:pt x="122" y="360"/>
                      <a:pt x="189" y="366"/>
                    </a:cubicBezTo>
                    <a:cubicBezTo>
                      <a:pt x="199" y="367"/>
                      <a:pt x="199" y="367"/>
                      <a:pt x="199" y="367"/>
                    </a:cubicBezTo>
                    <a:cubicBezTo>
                      <a:pt x="283" y="374"/>
                      <a:pt x="380" y="379"/>
                      <a:pt x="465" y="354"/>
                    </a:cubicBezTo>
                    <a:cubicBezTo>
                      <a:pt x="536" y="332"/>
                      <a:pt x="581" y="304"/>
                      <a:pt x="600" y="266"/>
                    </a:cubicBezTo>
                    <a:cubicBezTo>
                      <a:pt x="626" y="218"/>
                      <a:pt x="619" y="158"/>
                      <a:pt x="613" y="127"/>
                    </a:cubicBezTo>
                    <a:cubicBezTo>
                      <a:pt x="601" y="69"/>
                      <a:pt x="560" y="55"/>
                      <a:pt x="521" y="42"/>
                    </a:cubicBezTo>
                    <a:cubicBezTo>
                      <a:pt x="498" y="35"/>
                      <a:pt x="475" y="27"/>
                      <a:pt x="458" y="11"/>
                    </a:cubicBezTo>
                    <a:cubicBezTo>
                      <a:pt x="456" y="9"/>
                      <a:pt x="452" y="10"/>
                      <a:pt x="451" y="12"/>
                    </a:cubicBezTo>
                    <a:cubicBezTo>
                      <a:pt x="449" y="14"/>
                      <a:pt x="449" y="17"/>
                      <a:pt x="451" y="19"/>
                    </a:cubicBezTo>
                    <a:cubicBezTo>
                      <a:pt x="470" y="36"/>
                      <a:pt x="494" y="44"/>
                      <a:pt x="517" y="52"/>
                    </a:cubicBezTo>
                    <a:cubicBezTo>
                      <a:pt x="556" y="65"/>
                      <a:pt x="592" y="77"/>
                      <a:pt x="603" y="129"/>
                    </a:cubicBezTo>
                    <a:cubicBezTo>
                      <a:pt x="609" y="159"/>
                      <a:pt x="616" y="216"/>
                      <a:pt x="591" y="261"/>
                    </a:cubicBezTo>
                    <a:cubicBezTo>
                      <a:pt x="573" y="296"/>
                      <a:pt x="530" y="323"/>
                      <a:pt x="462" y="344"/>
                    </a:cubicBezTo>
                    <a:cubicBezTo>
                      <a:pt x="379" y="369"/>
                      <a:pt x="283" y="364"/>
                      <a:pt x="200" y="356"/>
                    </a:cubicBezTo>
                    <a:cubicBezTo>
                      <a:pt x="189" y="356"/>
                      <a:pt x="189" y="356"/>
                      <a:pt x="189" y="356"/>
                    </a:cubicBezTo>
                    <a:cubicBezTo>
                      <a:pt x="126" y="350"/>
                      <a:pt x="60" y="345"/>
                      <a:pt x="34" y="277"/>
                    </a:cubicBezTo>
                    <a:cubicBezTo>
                      <a:pt x="10" y="217"/>
                      <a:pt x="18" y="142"/>
                      <a:pt x="52" y="86"/>
                    </a:cubicBezTo>
                    <a:cubicBezTo>
                      <a:pt x="71" y="55"/>
                      <a:pt x="100" y="44"/>
                      <a:pt x="129" y="32"/>
                    </a:cubicBezTo>
                    <a:cubicBezTo>
                      <a:pt x="145" y="26"/>
                      <a:pt x="161" y="20"/>
                      <a:pt x="176" y="11"/>
                    </a:cubicBezTo>
                    <a:cubicBezTo>
                      <a:pt x="178" y="9"/>
                      <a:pt x="179" y="6"/>
                      <a:pt x="178" y="4"/>
                    </a:cubicBezTo>
                    <a:cubicBezTo>
                      <a:pt x="176" y="1"/>
                      <a:pt x="173" y="0"/>
                      <a:pt x="17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7" name="Freeform 33"/>
              <p:cNvSpPr>
                <a:spLocks noEditPoints="1"/>
              </p:cNvSpPr>
              <p:nvPr/>
            </p:nvSpPr>
            <p:spPr bwMode="auto">
              <a:xfrm>
                <a:off x="4770" y="2601"/>
                <a:ext cx="54" cy="52"/>
              </a:xfrm>
              <a:custGeom>
                <a:avLst/>
                <a:gdLst>
                  <a:gd name="T0" fmla="*/ 5 w 66"/>
                  <a:gd name="T1" fmla="*/ 0 h 64"/>
                  <a:gd name="T2" fmla="*/ 0 w 66"/>
                  <a:gd name="T3" fmla="*/ 5 h 64"/>
                  <a:gd name="T4" fmla="*/ 0 w 66"/>
                  <a:gd name="T5" fmla="*/ 5 h 64"/>
                  <a:gd name="T6" fmla="*/ 5 w 66"/>
                  <a:gd name="T7" fmla="*/ 10 h 64"/>
                  <a:gd name="T8" fmla="*/ 47 w 66"/>
                  <a:gd name="T9" fmla="*/ 25 h 64"/>
                  <a:gd name="T10" fmla="*/ 44 w 66"/>
                  <a:gd name="T11" fmla="*/ 29 h 64"/>
                  <a:gd name="T12" fmla="*/ 44 w 66"/>
                  <a:gd name="T13" fmla="*/ 29 h 64"/>
                  <a:gd name="T14" fmla="*/ 12 w 66"/>
                  <a:gd name="T15" fmla="*/ 51 h 64"/>
                  <a:gd name="T16" fmla="*/ 8 w 66"/>
                  <a:gd name="T17" fmla="*/ 55 h 64"/>
                  <a:gd name="T18" fmla="*/ 6 w 66"/>
                  <a:gd name="T19" fmla="*/ 59 h 64"/>
                  <a:gd name="T20" fmla="*/ 7 w 66"/>
                  <a:gd name="T21" fmla="*/ 62 h 64"/>
                  <a:gd name="T22" fmla="*/ 14 w 66"/>
                  <a:gd name="T23" fmla="*/ 63 h 64"/>
                  <a:gd name="T24" fmla="*/ 18 w 66"/>
                  <a:gd name="T25" fmla="*/ 59 h 64"/>
                  <a:gd name="T26" fmla="*/ 57 w 66"/>
                  <a:gd name="T27" fmla="*/ 33 h 64"/>
                  <a:gd name="T28" fmla="*/ 57 w 66"/>
                  <a:gd name="T29" fmla="*/ 33 h 64"/>
                  <a:gd name="T30" fmla="*/ 59 w 66"/>
                  <a:gd name="T31" fmla="*/ 33 h 64"/>
                  <a:gd name="T32" fmla="*/ 66 w 66"/>
                  <a:gd name="T33" fmla="*/ 31 h 64"/>
                  <a:gd name="T34" fmla="*/ 66 w 66"/>
                  <a:gd name="T35" fmla="*/ 29 h 64"/>
                  <a:gd name="T36" fmla="*/ 64 w 66"/>
                  <a:gd name="T37" fmla="*/ 25 h 64"/>
                  <a:gd name="T38" fmla="*/ 62 w 66"/>
                  <a:gd name="T39" fmla="*/ 23 h 64"/>
                  <a:gd name="T40" fmla="*/ 61 w 66"/>
                  <a:gd name="T41" fmla="*/ 22 h 64"/>
                  <a:gd name="T42" fmla="*/ 5 w 66"/>
                  <a:gd name="T43" fmla="*/ 0 h 64"/>
                  <a:gd name="T44" fmla="*/ 62 w 66"/>
                  <a:gd name="T45" fmla="*/ 24 h 64"/>
                  <a:gd name="T46" fmla="*/ 62 w 66"/>
                  <a:gd name="T47" fmla="*/ 24 h 64"/>
                  <a:gd name="T48" fmla="*/ 62 w 66"/>
                  <a:gd name="T49" fmla="*/ 2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" h="64">
                    <a:moveTo>
                      <a:pt x="5" y="0"/>
                    </a:moveTo>
                    <a:cubicBezTo>
                      <a:pt x="2" y="0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1"/>
                      <a:pt x="33" y="18"/>
                      <a:pt x="47" y="25"/>
                    </a:cubicBezTo>
                    <a:cubicBezTo>
                      <a:pt x="46" y="26"/>
                      <a:pt x="44" y="27"/>
                      <a:pt x="44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33" y="36"/>
                      <a:pt x="23" y="44"/>
                      <a:pt x="12" y="51"/>
                    </a:cubicBezTo>
                    <a:cubicBezTo>
                      <a:pt x="8" y="55"/>
                      <a:pt x="8" y="55"/>
                      <a:pt x="8" y="55"/>
                    </a:cubicBezTo>
                    <a:cubicBezTo>
                      <a:pt x="6" y="56"/>
                      <a:pt x="6" y="57"/>
                      <a:pt x="6" y="59"/>
                    </a:cubicBezTo>
                    <a:cubicBezTo>
                      <a:pt x="6" y="60"/>
                      <a:pt x="6" y="61"/>
                      <a:pt x="7" y="62"/>
                    </a:cubicBezTo>
                    <a:cubicBezTo>
                      <a:pt x="8" y="64"/>
                      <a:pt x="12" y="64"/>
                      <a:pt x="14" y="63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31" y="50"/>
                      <a:pt x="44" y="41"/>
                      <a:pt x="57" y="33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62" y="34"/>
                      <a:pt x="65" y="33"/>
                      <a:pt x="66" y="31"/>
                    </a:cubicBezTo>
                    <a:cubicBezTo>
                      <a:pt x="66" y="30"/>
                      <a:pt x="66" y="29"/>
                      <a:pt x="66" y="29"/>
                    </a:cubicBezTo>
                    <a:cubicBezTo>
                      <a:pt x="66" y="27"/>
                      <a:pt x="66" y="26"/>
                      <a:pt x="64" y="25"/>
                    </a:cubicBezTo>
                    <a:cubicBezTo>
                      <a:pt x="64" y="25"/>
                      <a:pt x="63" y="24"/>
                      <a:pt x="62" y="23"/>
                    </a:cubicBezTo>
                    <a:cubicBezTo>
                      <a:pt x="62" y="23"/>
                      <a:pt x="62" y="22"/>
                      <a:pt x="61" y="22"/>
                    </a:cubicBezTo>
                    <a:cubicBezTo>
                      <a:pt x="50" y="12"/>
                      <a:pt x="10" y="0"/>
                      <a:pt x="5" y="0"/>
                    </a:cubicBezTo>
                    <a:close/>
                    <a:moveTo>
                      <a:pt x="62" y="24"/>
                    </a:moveTo>
                    <a:cubicBezTo>
                      <a:pt x="62" y="24"/>
                      <a:pt x="62" y="24"/>
                      <a:pt x="62" y="24"/>
                    </a:cubicBezTo>
                    <a:cubicBezTo>
                      <a:pt x="62" y="24"/>
                      <a:pt x="62" y="24"/>
                      <a:pt x="62" y="2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8" name="Freeform 34"/>
              <p:cNvSpPr/>
              <p:nvPr/>
            </p:nvSpPr>
            <p:spPr bwMode="auto">
              <a:xfrm>
                <a:off x="5027" y="2599"/>
                <a:ext cx="56" cy="45"/>
              </a:xfrm>
              <a:custGeom>
                <a:avLst/>
                <a:gdLst>
                  <a:gd name="T0" fmla="*/ 63 w 69"/>
                  <a:gd name="T1" fmla="*/ 0 h 56"/>
                  <a:gd name="T2" fmla="*/ 59 w 69"/>
                  <a:gd name="T3" fmla="*/ 1 h 56"/>
                  <a:gd name="T4" fmla="*/ 6 w 69"/>
                  <a:gd name="T5" fmla="*/ 18 h 56"/>
                  <a:gd name="T6" fmla="*/ 5 w 69"/>
                  <a:gd name="T7" fmla="*/ 18 h 56"/>
                  <a:gd name="T8" fmla="*/ 4 w 69"/>
                  <a:gd name="T9" fmla="*/ 18 h 56"/>
                  <a:gd name="T10" fmla="*/ 4 w 69"/>
                  <a:gd name="T11" fmla="*/ 18 h 56"/>
                  <a:gd name="T12" fmla="*/ 3 w 69"/>
                  <a:gd name="T13" fmla="*/ 19 h 56"/>
                  <a:gd name="T14" fmla="*/ 1 w 69"/>
                  <a:gd name="T15" fmla="*/ 20 h 56"/>
                  <a:gd name="T16" fmla="*/ 0 w 69"/>
                  <a:gd name="T17" fmla="*/ 25 h 56"/>
                  <a:gd name="T18" fmla="*/ 0 w 69"/>
                  <a:gd name="T19" fmla="*/ 27 h 56"/>
                  <a:gd name="T20" fmla="*/ 2 w 69"/>
                  <a:gd name="T21" fmla="*/ 30 h 56"/>
                  <a:gd name="T22" fmla="*/ 11 w 69"/>
                  <a:gd name="T23" fmla="*/ 30 h 56"/>
                  <a:gd name="T24" fmla="*/ 61 w 69"/>
                  <a:gd name="T25" fmla="*/ 54 h 56"/>
                  <a:gd name="T26" fmla="*/ 68 w 69"/>
                  <a:gd name="T27" fmla="*/ 52 h 56"/>
                  <a:gd name="T28" fmla="*/ 69 w 69"/>
                  <a:gd name="T29" fmla="*/ 50 h 56"/>
                  <a:gd name="T30" fmla="*/ 67 w 69"/>
                  <a:gd name="T31" fmla="*/ 45 h 56"/>
                  <a:gd name="T32" fmla="*/ 21 w 69"/>
                  <a:gd name="T33" fmla="*/ 23 h 56"/>
                  <a:gd name="T34" fmla="*/ 62 w 69"/>
                  <a:gd name="T35" fmla="*/ 11 h 56"/>
                  <a:gd name="T36" fmla="*/ 65 w 69"/>
                  <a:gd name="T37" fmla="*/ 10 h 56"/>
                  <a:gd name="T38" fmla="*/ 69 w 69"/>
                  <a:gd name="T39" fmla="*/ 5 h 56"/>
                  <a:gd name="T40" fmla="*/ 69 w 69"/>
                  <a:gd name="T41" fmla="*/ 4 h 56"/>
                  <a:gd name="T42" fmla="*/ 63 w 69"/>
                  <a:gd name="T43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9" h="56">
                    <a:moveTo>
                      <a:pt x="63" y="0"/>
                    </a:moveTo>
                    <a:cubicBezTo>
                      <a:pt x="59" y="1"/>
                      <a:pt x="59" y="1"/>
                      <a:pt x="59" y="1"/>
                    </a:cubicBezTo>
                    <a:cubicBezTo>
                      <a:pt x="42" y="6"/>
                      <a:pt x="23" y="12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1" y="21"/>
                      <a:pt x="0" y="22"/>
                      <a:pt x="0" y="25"/>
                    </a:cubicBezTo>
                    <a:cubicBezTo>
                      <a:pt x="0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5" y="32"/>
                      <a:pt x="8" y="32"/>
                      <a:pt x="11" y="30"/>
                    </a:cubicBezTo>
                    <a:cubicBezTo>
                      <a:pt x="27" y="37"/>
                      <a:pt x="48" y="46"/>
                      <a:pt x="61" y="54"/>
                    </a:cubicBezTo>
                    <a:cubicBezTo>
                      <a:pt x="64" y="56"/>
                      <a:pt x="67" y="55"/>
                      <a:pt x="68" y="52"/>
                    </a:cubicBezTo>
                    <a:cubicBezTo>
                      <a:pt x="69" y="52"/>
                      <a:pt x="69" y="51"/>
                      <a:pt x="69" y="50"/>
                    </a:cubicBezTo>
                    <a:cubicBezTo>
                      <a:pt x="69" y="48"/>
                      <a:pt x="68" y="46"/>
                      <a:pt x="67" y="45"/>
                    </a:cubicBezTo>
                    <a:cubicBezTo>
                      <a:pt x="55" y="38"/>
                      <a:pt x="37" y="30"/>
                      <a:pt x="21" y="23"/>
                    </a:cubicBezTo>
                    <a:cubicBezTo>
                      <a:pt x="35" y="19"/>
                      <a:pt x="49" y="15"/>
                      <a:pt x="62" y="1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8" y="10"/>
                      <a:pt x="69" y="8"/>
                      <a:pt x="69" y="5"/>
                    </a:cubicBezTo>
                    <a:cubicBezTo>
                      <a:pt x="69" y="5"/>
                      <a:pt x="69" y="4"/>
                      <a:pt x="69" y="4"/>
                    </a:cubicBezTo>
                    <a:cubicBezTo>
                      <a:pt x="68" y="1"/>
                      <a:pt x="65" y="0"/>
                      <a:pt x="6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9" name="Freeform 35"/>
              <p:cNvSpPr/>
              <p:nvPr/>
            </p:nvSpPr>
            <p:spPr bwMode="auto">
              <a:xfrm>
                <a:off x="4886" y="2630"/>
                <a:ext cx="66" cy="92"/>
              </a:xfrm>
              <a:custGeom>
                <a:avLst/>
                <a:gdLst>
                  <a:gd name="T0" fmla="*/ 63 w 81"/>
                  <a:gd name="T1" fmla="*/ 1 h 113"/>
                  <a:gd name="T2" fmla="*/ 59 w 81"/>
                  <a:gd name="T3" fmla="*/ 7 h 113"/>
                  <a:gd name="T4" fmla="*/ 56 w 81"/>
                  <a:gd name="T5" fmla="*/ 92 h 113"/>
                  <a:gd name="T6" fmla="*/ 43 w 81"/>
                  <a:gd name="T7" fmla="*/ 101 h 113"/>
                  <a:gd name="T8" fmla="*/ 25 w 81"/>
                  <a:gd name="T9" fmla="*/ 94 h 113"/>
                  <a:gd name="T10" fmla="*/ 24 w 81"/>
                  <a:gd name="T11" fmla="*/ 12 h 113"/>
                  <a:gd name="T12" fmla="*/ 23 w 81"/>
                  <a:gd name="T13" fmla="*/ 4 h 113"/>
                  <a:gd name="T14" fmla="*/ 15 w 81"/>
                  <a:gd name="T15" fmla="*/ 6 h 113"/>
                  <a:gd name="T16" fmla="*/ 17 w 81"/>
                  <a:gd name="T17" fmla="*/ 100 h 113"/>
                  <a:gd name="T18" fmla="*/ 44 w 81"/>
                  <a:gd name="T19" fmla="*/ 111 h 113"/>
                  <a:gd name="T20" fmla="*/ 65 w 81"/>
                  <a:gd name="T21" fmla="*/ 97 h 113"/>
                  <a:gd name="T22" fmla="*/ 69 w 81"/>
                  <a:gd name="T23" fmla="*/ 5 h 113"/>
                  <a:gd name="T24" fmla="*/ 63 w 81"/>
                  <a:gd name="T25" fmla="*/ 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1" h="113">
                    <a:moveTo>
                      <a:pt x="63" y="1"/>
                    </a:moveTo>
                    <a:cubicBezTo>
                      <a:pt x="60" y="2"/>
                      <a:pt x="59" y="4"/>
                      <a:pt x="59" y="7"/>
                    </a:cubicBezTo>
                    <a:cubicBezTo>
                      <a:pt x="65" y="30"/>
                      <a:pt x="69" y="72"/>
                      <a:pt x="56" y="92"/>
                    </a:cubicBezTo>
                    <a:cubicBezTo>
                      <a:pt x="53" y="97"/>
                      <a:pt x="48" y="100"/>
                      <a:pt x="43" y="101"/>
                    </a:cubicBezTo>
                    <a:cubicBezTo>
                      <a:pt x="35" y="103"/>
                      <a:pt x="29" y="100"/>
                      <a:pt x="25" y="94"/>
                    </a:cubicBezTo>
                    <a:cubicBezTo>
                      <a:pt x="11" y="73"/>
                      <a:pt x="17" y="23"/>
                      <a:pt x="24" y="12"/>
                    </a:cubicBezTo>
                    <a:cubicBezTo>
                      <a:pt x="26" y="9"/>
                      <a:pt x="25" y="6"/>
                      <a:pt x="23" y="4"/>
                    </a:cubicBezTo>
                    <a:cubicBezTo>
                      <a:pt x="20" y="3"/>
                      <a:pt x="17" y="4"/>
                      <a:pt x="15" y="6"/>
                    </a:cubicBezTo>
                    <a:cubicBezTo>
                      <a:pt x="6" y="22"/>
                      <a:pt x="0" y="76"/>
                      <a:pt x="17" y="100"/>
                    </a:cubicBezTo>
                    <a:cubicBezTo>
                      <a:pt x="23" y="109"/>
                      <a:pt x="33" y="113"/>
                      <a:pt x="44" y="111"/>
                    </a:cubicBezTo>
                    <a:cubicBezTo>
                      <a:pt x="53" y="110"/>
                      <a:pt x="60" y="105"/>
                      <a:pt x="65" y="97"/>
                    </a:cubicBezTo>
                    <a:cubicBezTo>
                      <a:pt x="81" y="73"/>
                      <a:pt x="75" y="26"/>
                      <a:pt x="69" y="5"/>
                    </a:cubicBezTo>
                    <a:cubicBezTo>
                      <a:pt x="69" y="2"/>
                      <a:pt x="66" y="0"/>
                      <a:pt x="6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0" name="Freeform 36"/>
              <p:cNvSpPr/>
              <p:nvPr/>
            </p:nvSpPr>
            <p:spPr bwMode="auto">
              <a:xfrm>
                <a:off x="4895" y="2678"/>
                <a:ext cx="48" cy="40"/>
              </a:xfrm>
              <a:custGeom>
                <a:avLst/>
                <a:gdLst>
                  <a:gd name="T0" fmla="*/ 5 w 58"/>
                  <a:gd name="T1" fmla="*/ 14 h 50"/>
                  <a:gd name="T2" fmla="*/ 4 w 58"/>
                  <a:gd name="T3" fmla="*/ 18 h 50"/>
                  <a:gd name="T4" fmla="*/ 4 w 58"/>
                  <a:gd name="T5" fmla="*/ 19 h 50"/>
                  <a:gd name="T6" fmla="*/ 3 w 58"/>
                  <a:gd name="T7" fmla="*/ 21 h 50"/>
                  <a:gd name="T8" fmla="*/ 4 w 58"/>
                  <a:gd name="T9" fmla="*/ 22 h 50"/>
                  <a:gd name="T10" fmla="*/ 1 w 58"/>
                  <a:gd name="T11" fmla="*/ 24 h 50"/>
                  <a:gd name="T12" fmla="*/ 0 w 58"/>
                  <a:gd name="T13" fmla="*/ 27 h 50"/>
                  <a:gd name="T14" fmla="*/ 2 w 58"/>
                  <a:gd name="T15" fmla="*/ 30 h 50"/>
                  <a:gd name="T16" fmla="*/ 9 w 58"/>
                  <a:gd name="T17" fmla="*/ 36 h 50"/>
                  <a:gd name="T18" fmla="*/ 9 w 58"/>
                  <a:gd name="T19" fmla="*/ 39 h 50"/>
                  <a:gd name="T20" fmla="*/ 10 w 58"/>
                  <a:gd name="T21" fmla="*/ 46 h 50"/>
                  <a:gd name="T22" fmla="*/ 17 w 58"/>
                  <a:gd name="T23" fmla="*/ 49 h 50"/>
                  <a:gd name="T24" fmla="*/ 57 w 58"/>
                  <a:gd name="T25" fmla="*/ 18 h 50"/>
                  <a:gd name="T26" fmla="*/ 57 w 58"/>
                  <a:gd name="T27" fmla="*/ 18 h 50"/>
                  <a:gd name="T28" fmla="*/ 58 w 58"/>
                  <a:gd name="T29" fmla="*/ 17 h 50"/>
                  <a:gd name="T30" fmla="*/ 58 w 58"/>
                  <a:gd name="T31" fmla="*/ 16 h 50"/>
                  <a:gd name="T32" fmla="*/ 58 w 58"/>
                  <a:gd name="T33" fmla="*/ 15 h 50"/>
                  <a:gd name="T34" fmla="*/ 58 w 58"/>
                  <a:gd name="T35" fmla="*/ 15 h 50"/>
                  <a:gd name="T36" fmla="*/ 56 w 58"/>
                  <a:gd name="T37" fmla="*/ 12 h 50"/>
                  <a:gd name="T38" fmla="*/ 56 w 58"/>
                  <a:gd name="T39" fmla="*/ 11 h 50"/>
                  <a:gd name="T40" fmla="*/ 56 w 58"/>
                  <a:gd name="T41" fmla="*/ 11 h 50"/>
                  <a:gd name="T42" fmla="*/ 55 w 58"/>
                  <a:gd name="T43" fmla="*/ 11 h 50"/>
                  <a:gd name="T44" fmla="*/ 55 w 58"/>
                  <a:gd name="T45" fmla="*/ 11 h 50"/>
                  <a:gd name="T46" fmla="*/ 55 w 58"/>
                  <a:gd name="T47" fmla="*/ 11 h 50"/>
                  <a:gd name="T48" fmla="*/ 5 w 58"/>
                  <a:gd name="T49" fmla="*/ 1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8" h="50">
                    <a:moveTo>
                      <a:pt x="5" y="14"/>
                    </a:moveTo>
                    <a:cubicBezTo>
                      <a:pt x="4" y="15"/>
                      <a:pt x="4" y="17"/>
                      <a:pt x="4" y="18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4" y="20"/>
                      <a:pt x="3" y="20"/>
                      <a:pt x="3" y="21"/>
                    </a:cubicBezTo>
                    <a:cubicBezTo>
                      <a:pt x="3" y="21"/>
                      <a:pt x="4" y="21"/>
                      <a:pt x="4" y="22"/>
                    </a:cubicBezTo>
                    <a:cubicBezTo>
                      <a:pt x="3" y="22"/>
                      <a:pt x="2" y="23"/>
                      <a:pt x="1" y="24"/>
                    </a:cubicBezTo>
                    <a:cubicBezTo>
                      <a:pt x="1" y="25"/>
                      <a:pt x="0" y="26"/>
                      <a:pt x="0" y="27"/>
                    </a:cubicBezTo>
                    <a:cubicBezTo>
                      <a:pt x="0" y="28"/>
                      <a:pt x="1" y="29"/>
                      <a:pt x="2" y="30"/>
                    </a:cubicBezTo>
                    <a:cubicBezTo>
                      <a:pt x="4" y="33"/>
                      <a:pt x="7" y="35"/>
                      <a:pt x="9" y="36"/>
                    </a:cubicBezTo>
                    <a:cubicBezTo>
                      <a:pt x="9" y="37"/>
                      <a:pt x="9" y="38"/>
                      <a:pt x="9" y="39"/>
                    </a:cubicBezTo>
                    <a:cubicBezTo>
                      <a:pt x="9" y="41"/>
                      <a:pt x="9" y="44"/>
                      <a:pt x="10" y="46"/>
                    </a:cubicBezTo>
                    <a:cubicBezTo>
                      <a:pt x="12" y="49"/>
                      <a:pt x="14" y="50"/>
                      <a:pt x="17" y="49"/>
                    </a:cubicBezTo>
                    <a:cubicBezTo>
                      <a:pt x="28" y="46"/>
                      <a:pt x="53" y="36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5"/>
                    </a:cubicBezTo>
                    <a:cubicBezTo>
                      <a:pt x="58" y="15"/>
                      <a:pt x="58" y="15"/>
                      <a:pt x="58" y="15"/>
                    </a:cubicBezTo>
                    <a:cubicBezTo>
                      <a:pt x="58" y="14"/>
                      <a:pt x="57" y="12"/>
                      <a:pt x="56" y="12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39" y="0"/>
                      <a:pt x="19" y="1"/>
                      <a:pt x="5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1" name="Freeform 37"/>
              <p:cNvSpPr/>
              <p:nvPr/>
            </p:nvSpPr>
            <p:spPr bwMode="auto">
              <a:xfrm>
                <a:off x="4832" y="2707"/>
                <a:ext cx="89" cy="53"/>
              </a:xfrm>
              <a:custGeom>
                <a:avLst/>
                <a:gdLst>
                  <a:gd name="T0" fmla="*/ 18 w 109"/>
                  <a:gd name="T1" fmla="*/ 2 h 65"/>
                  <a:gd name="T2" fmla="*/ 3 w 109"/>
                  <a:gd name="T3" fmla="*/ 35 h 65"/>
                  <a:gd name="T4" fmla="*/ 50 w 109"/>
                  <a:gd name="T5" fmla="*/ 64 h 65"/>
                  <a:gd name="T6" fmla="*/ 95 w 109"/>
                  <a:gd name="T7" fmla="*/ 52 h 65"/>
                  <a:gd name="T8" fmla="*/ 109 w 109"/>
                  <a:gd name="T9" fmla="*/ 9 h 65"/>
                  <a:gd name="T10" fmla="*/ 104 w 109"/>
                  <a:gd name="T11" fmla="*/ 3 h 65"/>
                  <a:gd name="T12" fmla="*/ 98 w 109"/>
                  <a:gd name="T13" fmla="*/ 9 h 65"/>
                  <a:gd name="T14" fmla="*/ 88 w 109"/>
                  <a:gd name="T15" fmla="*/ 45 h 65"/>
                  <a:gd name="T16" fmla="*/ 51 w 109"/>
                  <a:gd name="T17" fmla="*/ 54 h 65"/>
                  <a:gd name="T18" fmla="*/ 13 w 109"/>
                  <a:gd name="T19" fmla="*/ 32 h 65"/>
                  <a:gd name="T20" fmla="*/ 24 w 109"/>
                  <a:gd name="T21" fmla="*/ 10 h 65"/>
                  <a:gd name="T22" fmla="*/ 25 w 109"/>
                  <a:gd name="T23" fmla="*/ 2 h 65"/>
                  <a:gd name="T24" fmla="*/ 18 w 109"/>
                  <a:gd name="T25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65">
                    <a:moveTo>
                      <a:pt x="18" y="2"/>
                    </a:moveTo>
                    <a:cubicBezTo>
                      <a:pt x="0" y="15"/>
                      <a:pt x="1" y="28"/>
                      <a:pt x="3" y="35"/>
                    </a:cubicBezTo>
                    <a:cubicBezTo>
                      <a:pt x="9" y="52"/>
                      <a:pt x="32" y="63"/>
                      <a:pt x="50" y="64"/>
                    </a:cubicBezTo>
                    <a:cubicBezTo>
                      <a:pt x="71" y="65"/>
                      <a:pt x="85" y="61"/>
                      <a:pt x="95" y="52"/>
                    </a:cubicBezTo>
                    <a:cubicBezTo>
                      <a:pt x="104" y="43"/>
                      <a:pt x="109" y="30"/>
                      <a:pt x="109" y="9"/>
                    </a:cubicBezTo>
                    <a:cubicBezTo>
                      <a:pt x="109" y="6"/>
                      <a:pt x="106" y="3"/>
                      <a:pt x="104" y="3"/>
                    </a:cubicBezTo>
                    <a:cubicBezTo>
                      <a:pt x="101" y="3"/>
                      <a:pt x="98" y="6"/>
                      <a:pt x="98" y="9"/>
                    </a:cubicBezTo>
                    <a:cubicBezTo>
                      <a:pt x="98" y="27"/>
                      <a:pt x="95" y="38"/>
                      <a:pt x="88" y="45"/>
                    </a:cubicBezTo>
                    <a:cubicBezTo>
                      <a:pt x="81" y="52"/>
                      <a:pt x="68" y="55"/>
                      <a:pt x="51" y="54"/>
                    </a:cubicBezTo>
                    <a:cubicBezTo>
                      <a:pt x="34" y="53"/>
                      <a:pt x="17" y="43"/>
                      <a:pt x="13" y="32"/>
                    </a:cubicBezTo>
                    <a:cubicBezTo>
                      <a:pt x="11" y="24"/>
                      <a:pt x="14" y="17"/>
                      <a:pt x="24" y="10"/>
                    </a:cubicBezTo>
                    <a:cubicBezTo>
                      <a:pt x="26" y="8"/>
                      <a:pt x="26" y="5"/>
                      <a:pt x="25" y="2"/>
                    </a:cubicBezTo>
                    <a:cubicBezTo>
                      <a:pt x="23" y="0"/>
                      <a:pt x="20" y="0"/>
                      <a:pt x="1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2" name="Freeform 38"/>
              <p:cNvSpPr/>
              <p:nvPr/>
            </p:nvSpPr>
            <p:spPr bwMode="auto">
              <a:xfrm>
                <a:off x="4924" y="2695"/>
                <a:ext cx="92" cy="68"/>
              </a:xfrm>
              <a:custGeom>
                <a:avLst/>
                <a:gdLst>
                  <a:gd name="T0" fmla="*/ 91 w 113"/>
                  <a:gd name="T1" fmla="*/ 3 h 83"/>
                  <a:gd name="T2" fmla="*/ 92 w 113"/>
                  <a:gd name="T3" fmla="*/ 10 h 83"/>
                  <a:gd name="T4" fmla="*/ 97 w 113"/>
                  <a:gd name="T5" fmla="*/ 33 h 83"/>
                  <a:gd name="T6" fmla="*/ 33 w 113"/>
                  <a:gd name="T7" fmla="*/ 66 h 83"/>
                  <a:gd name="T8" fmla="*/ 12 w 113"/>
                  <a:gd name="T9" fmla="*/ 24 h 83"/>
                  <a:gd name="T10" fmla="*/ 7 w 113"/>
                  <a:gd name="T11" fmla="*/ 18 h 83"/>
                  <a:gd name="T12" fmla="*/ 1 w 113"/>
                  <a:gd name="T13" fmla="*/ 23 h 83"/>
                  <a:gd name="T14" fmla="*/ 30 w 113"/>
                  <a:gd name="T15" fmla="*/ 76 h 83"/>
                  <a:gd name="T16" fmla="*/ 106 w 113"/>
                  <a:gd name="T17" fmla="*/ 38 h 83"/>
                  <a:gd name="T18" fmla="*/ 98 w 113"/>
                  <a:gd name="T19" fmla="*/ 2 h 83"/>
                  <a:gd name="T20" fmla="*/ 91 w 113"/>
                  <a:gd name="T21" fmla="*/ 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3" h="83">
                    <a:moveTo>
                      <a:pt x="91" y="3"/>
                    </a:moveTo>
                    <a:cubicBezTo>
                      <a:pt x="89" y="5"/>
                      <a:pt x="90" y="8"/>
                      <a:pt x="92" y="10"/>
                    </a:cubicBezTo>
                    <a:cubicBezTo>
                      <a:pt x="100" y="16"/>
                      <a:pt x="101" y="24"/>
                      <a:pt x="97" y="33"/>
                    </a:cubicBezTo>
                    <a:cubicBezTo>
                      <a:pt x="88" y="52"/>
                      <a:pt x="55" y="72"/>
                      <a:pt x="33" y="66"/>
                    </a:cubicBezTo>
                    <a:cubicBezTo>
                      <a:pt x="14" y="61"/>
                      <a:pt x="11" y="40"/>
                      <a:pt x="12" y="24"/>
                    </a:cubicBezTo>
                    <a:cubicBezTo>
                      <a:pt x="12" y="21"/>
                      <a:pt x="9" y="19"/>
                      <a:pt x="7" y="18"/>
                    </a:cubicBezTo>
                    <a:cubicBezTo>
                      <a:pt x="4" y="18"/>
                      <a:pt x="1" y="21"/>
                      <a:pt x="1" y="23"/>
                    </a:cubicBezTo>
                    <a:cubicBezTo>
                      <a:pt x="0" y="62"/>
                      <a:pt x="19" y="73"/>
                      <a:pt x="30" y="76"/>
                    </a:cubicBezTo>
                    <a:cubicBezTo>
                      <a:pt x="58" y="83"/>
                      <a:pt x="95" y="61"/>
                      <a:pt x="106" y="38"/>
                    </a:cubicBezTo>
                    <a:cubicBezTo>
                      <a:pt x="113" y="24"/>
                      <a:pt x="110" y="11"/>
                      <a:pt x="98" y="2"/>
                    </a:cubicBezTo>
                    <a:cubicBezTo>
                      <a:pt x="96" y="0"/>
                      <a:pt x="93" y="0"/>
                      <a:pt x="9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3" name="Freeform 39"/>
              <p:cNvSpPr>
                <a:spLocks noEditPoints="1"/>
              </p:cNvSpPr>
              <p:nvPr/>
            </p:nvSpPr>
            <p:spPr bwMode="auto">
              <a:xfrm>
                <a:off x="4839" y="2776"/>
                <a:ext cx="121" cy="114"/>
              </a:xfrm>
              <a:custGeom>
                <a:avLst/>
                <a:gdLst>
                  <a:gd name="T0" fmla="*/ 1 w 149"/>
                  <a:gd name="T1" fmla="*/ 66 h 139"/>
                  <a:gd name="T2" fmla="*/ 1 w 149"/>
                  <a:gd name="T3" fmla="*/ 71 h 139"/>
                  <a:gd name="T4" fmla="*/ 4 w 149"/>
                  <a:gd name="T5" fmla="*/ 74 h 139"/>
                  <a:gd name="T6" fmla="*/ 123 w 149"/>
                  <a:gd name="T7" fmla="*/ 137 h 139"/>
                  <a:gd name="T8" fmla="*/ 128 w 149"/>
                  <a:gd name="T9" fmla="*/ 138 h 139"/>
                  <a:gd name="T10" fmla="*/ 131 w 149"/>
                  <a:gd name="T11" fmla="*/ 135 h 139"/>
                  <a:gd name="T12" fmla="*/ 140 w 149"/>
                  <a:gd name="T13" fmla="*/ 105 h 139"/>
                  <a:gd name="T14" fmla="*/ 149 w 149"/>
                  <a:gd name="T15" fmla="*/ 64 h 139"/>
                  <a:gd name="T16" fmla="*/ 133 w 149"/>
                  <a:gd name="T17" fmla="*/ 20 h 139"/>
                  <a:gd name="T18" fmla="*/ 129 w 149"/>
                  <a:gd name="T19" fmla="*/ 18 h 139"/>
                  <a:gd name="T20" fmla="*/ 102 w 149"/>
                  <a:gd name="T21" fmla="*/ 3 h 139"/>
                  <a:gd name="T22" fmla="*/ 1 w 149"/>
                  <a:gd name="T23" fmla="*/ 66 h 139"/>
                  <a:gd name="T24" fmla="*/ 101 w 149"/>
                  <a:gd name="T25" fmla="*/ 14 h 139"/>
                  <a:gd name="T26" fmla="*/ 130 w 149"/>
                  <a:gd name="T27" fmla="*/ 40 h 139"/>
                  <a:gd name="T28" fmla="*/ 134 w 149"/>
                  <a:gd name="T29" fmla="*/ 42 h 139"/>
                  <a:gd name="T30" fmla="*/ 138 w 149"/>
                  <a:gd name="T31" fmla="*/ 64 h 139"/>
                  <a:gd name="T32" fmla="*/ 130 w 149"/>
                  <a:gd name="T33" fmla="*/ 102 h 139"/>
                  <a:gd name="T34" fmla="*/ 123 w 149"/>
                  <a:gd name="T35" fmla="*/ 125 h 139"/>
                  <a:gd name="T36" fmla="*/ 13 w 149"/>
                  <a:gd name="T37" fmla="*/ 66 h 139"/>
                  <a:gd name="T38" fmla="*/ 101 w 149"/>
                  <a:gd name="T39" fmla="*/ 1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9" h="139">
                    <a:moveTo>
                      <a:pt x="1" y="66"/>
                    </a:moveTo>
                    <a:cubicBezTo>
                      <a:pt x="0" y="68"/>
                      <a:pt x="0" y="69"/>
                      <a:pt x="1" y="71"/>
                    </a:cubicBezTo>
                    <a:cubicBezTo>
                      <a:pt x="1" y="72"/>
                      <a:pt x="3" y="73"/>
                      <a:pt x="4" y="74"/>
                    </a:cubicBezTo>
                    <a:cubicBezTo>
                      <a:pt x="50" y="82"/>
                      <a:pt x="95" y="112"/>
                      <a:pt x="123" y="137"/>
                    </a:cubicBezTo>
                    <a:cubicBezTo>
                      <a:pt x="124" y="138"/>
                      <a:pt x="126" y="139"/>
                      <a:pt x="128" y="138"/>
                    </a:cubicBezTo>
                    <a:cubicBezTo>
                      <a:pt x="129" y="138"/>
                      <a:pt x="131" y="136"/>
                      <a:pt x="131" y="135"/>
                    </a:cubicBezTo>
                    <a:cubicBezTo>
                      <a:pt x="140" y="105"/>
                      <a:pt x="140" y="105"/>
                      <a:pt x="140" y="105"/>
                    </a:cubicBezTo>
                    <a:cubicBezTo>
                      <a:pt x="144" y="91"/>
                      <a:pt x="149" y="78"/>
                      <a:pt x="149" y="64"/>
                    </a:cubicBezTo>
                    <a:cubicBezTo>
                      <a:pt x="149" y="50"/>
                      <a:pt x="145" y="36"/>
                      <a:pt x="133" y="20"/>
                    </a:cubicBezTo>
                    <a:cubicBezTo>
                      <a:pt x="132" y="19"/>
                      <a:pt x="131" y="18"/>
                      <a:pt x="129" y="18"/>
                    </a:cubicBezTo>
                    <a:cubicBezTo>
                      <a:pt x="121" y="8"/>
                      <a:pt x="111" y="4"/>
                      <a:pt x="102" y="3"/>
                    </a:cubicBezTo>
                    <a:cubicBezTo>
                      <a:pt x="65" y="0"/>
                      <a:pt x="16" y="38"/>
                      <a:pt x="1" y="66"/>
                    </a:cubicBezTo>
                    <a:close/>
                    <a:moveTo>
                      <a:pt x="101" y="14"/>
                    </a:moveTo>
                    <a:cubicBezTo>
                      <a:pt x="115" y="15"/>
                      <a:pt x="125" y="24"/>
                      <a:pt x="130" y="40"/>
                    </a:cubicBezTo>
                    <a:cubicBezTo>
                      <a:pt x="131" y="41"/>
                      <a:pt x="133" y="42"/>
                      <a:pt x="134" y="42"/>
                    </a:cubicBezTo>
                    <a:cubicBezTo>
                      <a:pt x="137" y="50"/>
                      <a:pt x="138" y="57"/>
                      <a:pt x="138" y="64"/>
                    </a:cubicBezTo>
                    <a:cubicBezTo>
                      <a:pt x="138" y="76"/>
                      <a:pt x="135" y="88"/>
                      <a:pt x="130" y="102"/>
                    </a:cubicBezTo>
                    <a:cubicBezTo>
                      <a:pt x="130" y="102"/>
                      <a:pt x="126" y="116"/>
                      <a:pt x="123" y="125"/>
                    </a:cubicBezTo>
                    <a:cubicBezTo>
                      <a:pt x="96" y="101"/>
                      <a:pt x="56" y="75"/>
                      <a:pt x="13" y="66"/>
                    </a:cubicBezTo>
                    <a:cubicBezTo>
                      <a:pt x="30" y="41"/>
                      <a:pt x="72" y="11"/>
                      <a:pt x="101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4" name="Freeform 40"/>
              <p:cNvSpPr/>
              <p:nvPr/>
            </p:nvSpPr>
            <p:spPr bwMode="auto">
              <a:xfrm>
                <a:off x="4818" y="2825"/>
                <a:ext cx="136" cy="84"/>
              </a:xfrm>
              <a:custGeom>
                <a:avLst/>
                <a:gdLst>
                  <a:gd name="T0" fmla="*/ 5 w 166"/>
                  <a:gd name="T1" fmla="*/ 9 h 104"/>
                  <a:gd name="T2" fmla="*/ 10 w 166"/>
                  <a:gd name="T3" fmla="*/ 32 h 104"/>
                  <a:gd name="T4" fmla="*/ 44 w 166"/>
                  <a:gd name="T5" fmla="*/ 43 h 104"/>
                  <a:gd name="T6" fmla="*/ 65 w 166"/>
                  <a:gd name="T7" fmla="*/ 48 h 104"/>
                  <a:gd name="T8" fmla="*/ 97 w 166"/>
                  <a:gd name="T9" fmla="*/ 71 h 104"/>
                  <a:gd name="T10" fmla="*/ 160 w 166"/>
                  <a:gd name="T11" fmla="*/ 102 h 104"/>
                  <a:gd name="T12" fmla="*/ 165 w 166"/>
                  <a:gd name="T13" fmla="*/ 97 h 104"/>
                  <a:gd name="T14" fmla="*/ 151 w 166"/>
                  <a:gd name="T15" fmla="*/ 65 h 104"/>
                  <a:gd name="T16" fmla="*/ 144 w 166"/>
                  <a:gd name="T17" fmla="*/ 66 h 104"/>
                  <a:gd name="T18" fmla="*/ 143 w 166"/>
                  <a:gd name="T19" fmla="*/ 69 h 104"/>
                  <a:gd name="T20" fmla="*/ 145 w 166"/>
                  <a:gd name="T21" fmla="*/ 73 h 104"/>
                  <a:gd name="T22" fmla="*/ 154 w 166"/>
                  <a:gd name="T23" fmla="*/ 91 h 104"/>
                  <a:gd name="T24" fmla="*/ 104 w 166"/>
                  <a:gd name="T25" fmla="*/ 63 h 104"/>
                  <a:gd name="T26" fmla="*/ 69 w 166"/>
                  <a:gd name="T27" fmla="*/ 39 h 104"/>
                  <a:gd name="T28" fmla="*/ 46 w 166"/>
                  <a:gd name="T29" fmla="*/ 33 h 104"/>
                  <a:gd name="T30" fmla="*/ 18 w 166"/>
                  <a:gd name="T31" fmla="*/ 25 h 104"/>
                  <a:gd name="T32" fmla="*/ 13 w 166"/>
                  <a:gd name="T33" fmla="*/ 16 h 104"/>
                  <a:gd name="T34" fmla="*/ 14 w 166"/>
                  <a:gd name="T35" fmla="*/ 15 h 104"/>
                  <a:gd name="T36" fmla="*/ 37 w 166"/>
                  <a:gd name="T37" fmla="*/ 15 h 104"/>
                  <a:gd name="T38" fmla="*/ 44 w 166"/>
                  <a:gd name="T39" fmla="*/ 12 h 104"/>
                  <a:gd name="T40" fmla="*/ 41 w 166"/>
                  <a:gd name="T41" fmla="*/ 6 h 104"/>
                  <a:gd name="T42" fmla="*/ 5 w 166"/>
                  <a:gd name="T43" fmla="*/ 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6" h="104">
                    <a:moveTo>
                      <a:pt x="5" y="9"/>
                    </a:moveTo>
                    <a:cubicBezTo>
                      <a:pt x="3" y="12"/>
                      <a:pt x="0" y="20"/>
                      <a:pt x="10" y="32"/>
                    </a:cubicBezTo>
                    <a:cubicBezTo>
                      <a:pt x="16" y="38"/>
                      <a:pt x="30" y="41"/>
                      <a:pt x="44" y="43"/>
                    </a:cubicBezTo>
                    <a:cubicBezTo>
                      <a:pt x="52" y="45"/>
                      <a:pt x="61" y="46"/>
                      <a:pt x="65" y="48"/>
                    </a:cubicBezTo>
                    <a:cubicBezTo>
                      <a:pt x="75" y="53"/>
                      <a:pt x="86" y="61"/>
                      <a:pt x="97" y="71"/>
                    </a:cubicBezTo>
                    <a:cubicBezTo>
                      <a:pt x="118" y="87"/>
                      <a:pt x="139" y="104"/>
                      <a:pt x="160" y="102"/>
                    </a:cubicBezTo>
                    <a:cubicBezTo>
                      <a:pt x="163" y="102"/>
                      <a:pt x="165" y="100"/>
                      <a:pt x="165" y="97"/>
                    </a:cubicBezTo>
                    <a:cubicBezTo>
                      <a:pt x="166" y="85"/>
                      <a:pt x="161" y="74"/>
                      <a:pt x="151" y="65"/>
                    </a:cubicBezTo>
                    <a:cubicBezTo>
                      <a:pt x="149" y="64"/>
                      <a:pt x="146" y="64"/>
                      <a:pt x="144" y="66"/>
                    </a:cubicBezTo>
                    <a:cubicBezTo>
                      <a:pt x="143" y="67"/>
                      <a:pt x="143" y="68"/>
                      <a:pt x="143" y="69"/>
                    </a:cubicBezTo>
                    <a:cubicBezTo>
                      <a:pt x="143" y="71"/>
                      <a:pt x="143" y="72"/>
                      <a:pt x="145" y="73"/>
                    </a:cubicBezTo>
                    <a:cubicBezTo>
                      <a:pt x="150" y="78"/>
                      <a:pt x="153" y="84"/>
                      <a:pt x="154" y="91"/>
                    </a:cubicBezTo>
                    <a:cubicBezTo>
                      <a:pt x="138" y="90"/>
                      <a:pt x="121" y="76"/>
                      <a:pt x="104" y="63"/>
                    </a:cubicBezTo>
                    <a:cubicBezTo>
                      <a:pt x="92" y="53"/>
                      <a:pt x="80" y="44"/>
                      <a:pt x="69" y="39"/>
                    </a:cubicBezTo>
                    <a:cubicBezTo>
                      <a:pt x="64" y="36"/>
                      <a:pt x="55" y="35"/>
                      <a:pt x="46" y="33"/>
                    </a:cubicBezTo>
                    <a:cubicBezTo>
                      <a:pt x="35" y="31"/>
                      <a:pt x="22" y="29"/>
                      <a:pt x="18" y="25"/>
                    </a:cubicBezTo>
                    <a:cubicBezTo>
                      <a:pt x="15" y="21"/>
                      <a:pt x="13" y="18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6" y="12"/>
                      <a:pt x="28" y="11"/>
                      <a:pt x="37" y="15"/>
                    </a:cubicBezTo>
                    <a:cubicBezTo>
                      <a:pt x="40" y="16"/>
                      <a:pt x="43" y="15"/>
                      <a:pt x="44" y="12"/>
                    </a:cubicBezTo>
                    <a:cubicBezTo>
                      <a:pt x="45" y="10"/>
                      <a:pt x="44" y="7"/>
                      <a:pt x="41" y="6"/>
                    </a:cubicBezTo>
                    <a:cubicBezTo>
                      <a:pt x="30" y="0"/>
                      <a:pt x="12" y="0"/>
                      <a:pt x="5" y="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5" name="Freeform 41"/>
              <p:cNvSpPr/>
              <p:nvPr/>
            </p:nvSpPr>
            <p:spPr bwMode="auto">
              <a:xfrm>
                <a:off x="4849" y="2854"/>
                <a:ext cx="52" cy="47"/>
              </a:xfrm>
              <a:custGeom>
                <a:avLst/>
                <a:gdLst>
                  <a:gd name="T0" fmla="*/ 25 w 63"/>
                  <a:gd name="T1" fmla="*/ 0 h 58"/>
                  <a:gd name="T2" fmla="*/ 0 w 63"/>
                  <a:gd name="T3" fmla="*/ 21 h 58"/>
                  <a:gd name="T4" fmla="*/ 29 w 63"/>
                  <a:gd name="T5" fmla="*/ 54 h 58"/>
                  <a:gd name="T6" fmla="*/ 62 w 63"/>
                  <a:gd name="T7" fmla="*/ 35 h 58"/>
                  <a:gd name="T8" fmla="*/ 59 w 63"/>
                  <a:gd name="T9" fmla="*/ 29 h 58"/>
                  <a:gd name="T10" fmla="*/ 52 w 63"/>
                  <a:gd name="T11" fmla="*/ 31 h 58"/>
                  <a:gd name="T12" fmla="*/ 32 w 63"/>
                  <a:gd name="T13" fmla="*/ 44 h 58"/>
                  <a:gd name="T14" fmla="*/ 11 w 63"/>
                  <a:gd name="T15" fmla="*/ 22 h 58"/>
                  <a:gd name="T16" fmla="*/ 27 w 63"/>
                  <a:gd name="T17" fmla="*/ 10 h 58"/>
                  <a:gd name="T18" fmla="*/ 31 w 63"/>
                  <a:gd name="T19" fmla="*/ 5 h 58"/>
                  <a:gd name="T20" fmla="*/ 25 w 63"/>
                  <a:gd name="T21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3" h="58">
                    <a:moveTo>
                      <a:pt x="25" y="0"/>
                    </a:moveTo>
                    <a:cubicBezTo>
                      <a:pt x="3" y="3"/>
                      <a:pt x="1" y="16"/>
                      <a:pt x="0" y="21"/>
                    </a:cubicBezTo>
                    <a:cubicBezTo>
                      <a:pt x="0" y="35"/>
                      <a:pt x="14" y="51"/>
                      <a:pt x="29" y="54"/>
                    </a:cubicBezTo>
                    <a:cubicBezTo>
                      <a:pt x="44" y="58"/>
                      <a:pt x="55" y="51"/>
                      <a:pt x="62" y="35"/>
                    </a:cubicBezTo>
                    <a:cubicBezTo>
                      <a:pt x="63" y="33"/>
                      <a:pt x="62" y="30"/>
                      <a:pt x="59" y="29"/>
                    </a:cubicBezTo>
                    <a:cubicBezTo>
                      <a:pt x="56" y="27"/>
                      <a:pt x="53" y="29"/>
                      <a:pt x="52" y="31"/>
                    </a:cubicBezTo>
                    <a:cubicBezTo>
                      <a:pt x="48" y="42"/>
                      <a:pt x="41" y="46"/>
                      <a:pt x="32" y="44"/>
                    </a:cubicBezTo>
                    <a:cubicBezTo>
                      <a:pt x="21" y="42"/>
                      <a:pt x="10" y="30"/>
                      <a:pt x="11" y="22"/>
                    </a:cubicBezTo>
                    <a:cubicBezTo>
                      <a:pt x="11" y="14"/>
                      <a:pt x="19" y="11"/>
                      <a:pt x="27" y="10"/>
                    </a:cubicBezTo>
                    <a:cubicBezTo>
                      <a:pt x="29" y="10"/>
                      <a:pt x="31" y="7"/>
                      <a:pt x="31" y="5"/>
                    </a:cubicBezTo>
                    <a:cubicBezTo>
                      <a:pt x="31" y="2"/>
                      <a:pt x="28" y="0"/>
                      <a:pt x="2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6" name="Freeform 42"/>
              <p:cNvSpPr/>
              <p:nvPr/>
            </p:nvSpPr>
            <p:spPr bwMode="auto">
              <a:xfrm>
                <a:off x="4787" y="2772"/>
                <a:ext cx="91" cy="35"/>
              </a:xfrm>
              <a:custGeom>
                <a:avLst/>
                <a:gdLst>
                  <a:gd name="T0" fmla="*/ 2 w 111"/>
                  <a:gd name="T1" fmla="*/ 2 h 43"/>
                  <a:gd name="T2" fmla="*/ 2 w 111"/>
                  <a:gd name="T3" fmla="*/ 9 h 43"/>
                  <a:gd name="T4" fmla="*/ 63 w 111"/>
                  <a:gd name="T5" fmla="*/ 31 h 43"/>
                  <a:gd name="T6" fmla="*/ 103 w 111"/>
                  <a:gd name="T7" fmla="*/ 42 h 43"/>
                  <a:gd name="T8" fmla="*/ 110 w 111"/>
                  <a:gd name="T9" fmla="*/ 39 h 43"/>
                  <a:gd name="T10" fmla="*/ 107 w 111"/>
                  <a:gd name="T11" fmla="*/ 32 h 43"/>
                  <a:gd name="T12" fmla="*/ 65 w 111"/>
                  <a:gd name="T13" fmla="*/ 21 h 43"/>
                  <a:gd name="T14" fmla="*/ 10 w 111"/>
                  <a:gd name="T15" fmla="*/ 2 h 43"/>
                  <a:gd name="T16" fmla="*/ 2 w 111"/>
                  <a:gd name="T17" fmla="*/ 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3">
                    <a:moveTo>
                      <a:pt x="2" y="2"/>
                    </a:moveTo>
                    <a:cubicBezTo>
                      <a:pt x="0" y="4"/>
                      <a:pt x="0" y="7"/>
                      <a:pt x="2" y="9"/>
                    </a:cubicBezTo>
                    <a:cubicBezTo>
                      <a:pt x="13" y="21"/>
                      <a:pt x="39" y="26"/>
                      <a:pt x="63" y="31"/>
                    </a:cubicBezTo>
                    <a:cubicBezTo>
                      <a:pt x="79" y="35"/>
                      <a:pt x="93" y="38"/>
                      <a:pt x="103" y="42"/>
                    </a:cubicBezTo>
                    <a:cubicBezTo>
                      <a:pt x="106" y="43"/>
                      <a:pt x="109" y="42"/>
                      <a:pt x="110" y="39"/>
                    </a:cubicBezTo>
                    <a:cubicBezTo>
                      <a:pt x="111" y="36"/>
                      <a:pt x="110" y="33"/>
                      <a:pt x="107" y="32"/>
                    </a:cubicBezTo>
                    <a:cubicBezTo>
                      <a:pt x="96" y="28"/>
                      <a:pt x="81" y="25"/>
                      <a:pt x="65" y="21"/>
                    </a:cubicBezTo>
                    <a:cubicBezTo>
                      <a:pt x="43" y="17"/>
                      <a:pt x="18" y="12"/>
                      <a:pt x="10" y="2"/>
                    </a:cubicBezTo>
                    <a:cubicBezTo>
                      <a:pt x="8" y="0"/>
                      <a:pt x="4" y="0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7" name="Freeform 43"/>
              <p:cNvSpPr/>
              <p:nvPr/>
            </p:nvSpPr>
            <p:spPr bwMode="auto">
              <a:xfrm>
                <a:off x="4943" y="2754"/>
                <a:ext cx="135" cy="54"/>
              </a:xfrm>
              <a:custGeom>
                <a:avLst/>
                <a:gdLst>
                  <a:gd name="T0" fmla="*/ 158 w 166"/>
                  <a:gd name="T1" fmla="*/ 2 h 66"/>
                  <a:gd name="T2" fmla="*/ 5 w 166"/>
                  <a:gd name="T3" fmla="*/ 54 h 66"/>
                  <a:gd name="T4" fmla="*/ 0 w 166"/>
                  <a:gd name="T5" fmla="*/ 59 h 66"/>
                  <a:gd name="T6" fmla="*/ 5 w 166"/>
                  <a:gd name="T7" fmla="*/ 64 h 66"/>
                  <a:gd name="T8" fmla="*/ 163 w 166"/>
                  <a:gd name="T9" fmla="*/ 11 h 66"/>
                  <a:gd name="T10" fmla="*/ 165 w 166"/>
                  <a:gd name="T11" fmla="*/ 4 h 66"/>
                  <a:gd name="T12" fmla="*/ 158 w 166"/>
                  <a:gd name="T13" fmla="*/ 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6" h="66">
                    <a:moveTo>
                      <a:pt x="158" y="2"/>
                    </a:moveTo>
                    <a:cubicBezTo>
                      <a:pt x="97" y="39"/>
                      <a:pt x="47" y="56"/>
                      <a:pt x="5" y="54"/>
                    </a:cubicBezTo>
                    <a:cubicBezTo>
                      <a:pt x="3" y="54"/>
                      <a:pt x="0" y="56"/>
                      <a:pt x="0" y="59"/>
                    </a:cubicBezTo>
                    <a:cubicBezTo>
                      <a:pt x="0" y="62"/>
                      <a:pt x="2" y="64"/>
                      <a:pt x="5" y="64"/>
                    </a:cubicBezTo>
                    <a:cubicBezTo>
                      <a:pt x="49" y="66"/>
                      <a:pt x="100" y="48"/>
                      <a:pt x="163" y="11"/>
                    </a:cubicBezTo>
                    <a:cubicBezTo>
                      <a:pt x="165" y="9"/>
                      <a:pt x="166" y="6"/>
                      <a:pt x="165" y="4"/>
                    </a:cubicBezTo>
                    <a:cubicBezTo>
                      <a:pt x="163" y="1"/>
                      <a:pt x="160" y="0"/>
                      <a:pt x="15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8" name="Freeform 44"/>
              <p:cNvSpPr/>
              <p:nvPr/>
            </p:nvSpPr>
            <p:spPr bwMode="auto">
              <a:xfrm>
                <a:off x="4720" y="2674"/>
                <a:ext cx="101" cy="55"/>
              </a:xfrm>
              <a:custGeom>
                <a:avLst/>
                <a:gdLst>
                  <a:gd name="T0" fmla="*/ 85 w 123"/>
                  <a:gd name="T1" fmla="*/ 11 h 67"/>
                  <a:gd name="T2" fmla="*/ 7 w 123"/>
                  <a:gd name="T3" fmla="*/ 37 h 67"/>
                  <a:gd name="T4" fmla="*/ 119 w 123"/>
                  <a:gd name="T5" fmla="*/ 28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3" h="67">
                    <a:moveTo>
                      <a:pt x="85" y="11"/>
                    </a:moveTo>
                    <a:cubicBezTo>
                      <a:pt x="71" y="0"/>
                      <a:pt x="0" y="17"/>
                      <a:pt x="7" y="37"/>
                    </a:cubicBezTo>
                    <a:cubicBezTo>
                      <a:pt x="18" y="67"/>
                      <a:pt x="123" y="56"/>
                      <a:pt x="119" y="28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9" name="Freeform 45"/>
              <p:cNvSpPr/>
              <p:nvPr/>
            </p:nvSpPr>
            <p:spPr bwMode="auto">
              <a:xfrm>
                <a:off x="5027" y="2667"/>
                <a:ext cx="135" cy="47"/>
              </a:xfrm>
              <a:custGeom>
                <a:avLst/>
                <a:gdLst>
                  <a:gd name="T0" fmla="*/ 120 w 165"/>
                  <a:gd name="T1" fmla="*/ 12 h 57"/>
                  <a:gd name="T2" fmla="*/ 44 w 165"/>
                  <a:gd name="T3" fmla="*/ 47 h 57"/>
                  <a:gd name="T4" fmla="*/ 142 w 165"/>
                  <a:gd name="T5" fmla="*/ 19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57">
                    <a:moveTo>
                      <a:pt x="120" y="12"/>
                    </a:moveTo>
                    <a:cubicBezTo>
                      <a:pt x="100" y="0"/>
                      <a:pt x="0" y="21"/>
                      <a:pt x="44" y="47"/>
                    </a:cubicBezTo>
                    <a:cubicBezTo>
                      <a:pt x="61" y="57"/>
                      <a:pt x="165" y="42"/>
                      <a:pt x="142" y="19"/>
                    </a:cubicBezTo>
                  </a:path>
                </a:pathLst>
              </a:custGeom>
              <a:solidFill>
                <a:srgbClr val="FC99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0" name="Freeform 46"/>
              <p:cNvSpPr/>
              <p:nvPr/>
            </p:nvSpPr>
            <p:spPr bwMode="auto">
              <a:xfrm>
                <a:off x="4750" y="2693"/>
                <a:ext cx="37" cy="21"/>
              </a:xfrm>
              <a:custGeom>
                <a:avLst/>
                <a:gdLst>
                  <a:gd name="T0" fmla="*/ 42 w 46"/>
                  <a:gd name="T1" fmla="*/ 5 h 25"/>
                  <a:gd name="T2" fmla="*/ 4 w 46"/>
                  <a:gd name="T3" fmla="*/ 9 h 25"/>
                  <a:gd name="T4" fmla="*/ 46 w 46"/>
                  <a:gd name="T5" fmla="*/ 1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5"/>
                    </a:moveTo>
                    <a:cubicBezTo>
                      <a:pt x="36" y="1"/>
                      <a:pt x="6" y="0"/>
                      <a:pt x="4" y="9"/>
                    </a:cubicBezTo>
                    <a:cubicBezTo>
                      <a:pt x="0" y="25"/>
                      <a:pt x="40" y="12"/>
                      <a:pt x="46" y="10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1" name="Freeform 47"/>
              <p:cNvSpPr/>
              <p:nvPr/>
            </p:nvSpPr>
            <p:spPr bwMode="auto">
              <a:xfrm>
                <a:off x="5081" y="2683"/>
                <a:ext cx="38" cy="21"/>
              </a:xfrm>
              <a:custGeom>
                <a:avLst/>
                <a:gdLst>
                  <a:gd name="T0" fmla="*/ 42 w 46"/>
                  <a:gd name="T1" fmla="*/ 6 h 25"/>
                  <a:gd name="T2" fmla="*/ 4 w 46"/>
                  <a:gd name="T3" fmla="*/ 9 h 25"/>
                  <a:gd name="T4" fmla="*/ 46 w 46"/>
                  <a:gd name="T5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25">
                    <a:moveTo>
                      <a:pt x="42" y="6"/>
                    </a:moveTo>
                    <a:cubicBezTo>
                      <a:pt x="36" y="2"/>
                      <a:pt x="6" y="0"/>
                      <a:pt x="4" y="9"/>
                    </a:cubicBezTo>
                    <a:cubicBezTo>
                      <a:pt x="0" y="25"/>
                      <a:pt x="39" y="12"/>
                      <a:pt x="46" y="11"/>
                    </a:cubicBezTo>
                  </a:path>
                </a:pathLst>
              </a:custGeom>
              <a:solidFill>
                <a:srgbClr val="F9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2" name="Freeform 48"/>
              <p:cNvSpPr/>
              <p:nvPr/>
            </p:nvSpPr>
            <p:spPr bwMode="auto">
              <a:xfrm>
                <a:off x="4555" y="2705"/>
                <a:ext cx="3" cy="0"/>
              </a:xfrm>
              <a:custGeom>
                <a:avLst/>
                <a:gdLst>
                  <a:gd name="T0" fmla="*/ 2 w 3"/>
                  <a:gd name="T1" fmla="*/ 3 w 3"/>
                  <a:gd name="T2" fmla="*/ 0 w 3"/>
                  <a:gd name="T3" fmla="*/ 2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2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3" name="Freeform 49"/>
              <p:cNvSpPr/>
              <p:nvPr/>
            </p:nvSpPr>
            <p:spPr bwMode="auto">
              <a:xfrm>
                <a:off x="4554" y="2702"/>
                <a:ext cx="13" cy="3"/>
              </a:xfrm>
              <a:custGeom>
                <a:avLst/>
                <a:gdLst>
                  <a:gd name="T0" fmla="*/ 16 w 16"/>
                  <a:gd name="T1" fmla="*/ 0 h 3"/>
                  <a:gd name="T2" fmla="*/ 15 w 16"/>
                  <a:gd name="T3" fmla="*/ 0 h 3"/>
                  <a:gd name="T4" fmla="*/ 0 w 16"/>
                  <a:gd name="T5" fmla="*/ 3 h 3"/>
                  <a:gd name="T6" fmla="*/ 10 w 16"/>
                  <a:gd name="T7" fmla="*/ 2 h 3"/>
                  <a:gd name="T8" fmla="*/ 6 w 16"/>
                  <a:gd name="T9" fmla="*/ 2 h 3"/>
                  <a:gd name="T10" fmla="*/ 13 w 16"/>
                  <a:gd name="T11" fmla="*/ 1 h 3"/>
                  <a:gd name="T12" fmla="*/ 12 w 16"/>
                  <a:gd name="T13" fmla="*/ 1 h 3"/>
                  <a:gd name="T14" fmla="*/ 16 w 16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3"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2"/>
                      <a:pt x="8" y="1"/>
                      <a:pt x="0" y="3"/>
                    </a:cubicBezTo>
                    <a:cubicBezTo>
                      <a:pt x="2" y="3"/>
                      <a:pt x="6" y="3"/>
                      <a:pt x="10" y="2"/>
                    </a:cubicBezTo>
                    <a:cubicBezTo>
                      <a:pt x="9" y="2"/>
                      <a:pt x="5" y="2"/>
                      <a:pt x="6" y="2"/>
                    </a:cubicBezTo>
                    <a:cubicBezTo>
                      <a:pt x="9" y="2"/>
                      <a:pt x="9" y="2"/>
                      <a:pt x="13" y="1"/>
                    </a:cubicBezTo>
                    <a:cubicBezTo>
                      <a:pt x="16" y="0"/>
                      <a:pt x="10" y="1"/>
                      <a:pt x="12" y="1"/>
                    </a:cubicBez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4" name="Freeform 50"/>
              <p:cNvSpPr/>
              <p:nvPr/>
            </p:nvSpPr>
            <p:spPr bwMode="auto">
              <a:xfrm>
                <a:off x="4559" y="2703"/>
                <a:ext cx="4" cy="0"/>
              </a:xfrm>
              <a:custGeom>
                <a:avLst/>
                <a:gdLst>
                  <a:gd name="T0" fmla="*/ 0 w 5"/>
                  <a:gd name="T1" fmla="*/ 5 w 5"/>
                  <a:gd name="T2" fmla="*/ 0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">
                    <a:moveTo>
                      <a:pt x="0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5" name="Freeform 51"/>
              <p:cNvSpPr/>
              <p:nvPr/>
            </p:nvSpPr>
            <p:spPr bwMode="auto">
              <a:xfrm>
                <a:off x="4556" y="2703"/>
                <a:ext cx="5" cy="0"/>
              </a:xfrm>
              <a:custGeom>
                <a:avLst/>
                <a:gdLst>
                  <a:gd name="T0" fmla="*/ 2 w 6"/>
                  <a:gd name="T1" fmla="*/ 6 w 6"/>
                  <a:gd name="T2" fmla="*/ 0 w 6"/>
                  <a:gd name="T3" fmla="*/ 2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2" y="0"/>
                    </a:moveTo>
                    <a:cubicBezTo>
                      <a:pt x="3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6" name="Freeform 52"/>
              <p:cNvSpPr/>
              <p:nvPr/>
            </p:nvSpPr>
            <p:spPr bwMode="auto">
              <a:xfrm>
                <a:off x="4557" y="270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7" name="Freeform 53"/>
              <p:cNvSpPr/>
              <p:nvPr/>
            </p:nvSpPr>
            <p:spPr bwMode="auto">
              <a:xfrm>
                <a:off x="4555" y="2701"/>
                <a:ext cx="10" cy="1"/>
              </a:xfrm>
              <a:custGeom>
                <a:avLst/>
                <a:gdLst>
                  <a:gd name="T0" fmla="*/ 3 w 12"/>
                  <a:gd name="T1" fmla="*/ 1 h 1"/>
                  <a:gd name="T2" fmla="*/ 3 w 12"/>
                  <a:gd name="T3" fmla="*/ 1 h 1"/>
                  <a:gd name="T4" fmla="*/ 3 w 12"/>
                  <a:gd name="T5" fmla="*/ 1 h 1"/>
                  <a:gd name="T6" fmla="*/ 9 w 12"/>
                  <a:gd name="T7" fmla="*/ 1 h 1"/>
                  <a:gd name="T8" fmla="*/ 8 w 12"/>
                  <a:gd name="T9" fmla="*/ 1 h 1"/>
                  <a:gd name="T10" fmla="*/ 12 w 12"/>
                  <a:gd name="T11" fmla="*/ 0 h 1"/>
                  <a:gd name="T12" fmla="*/ 3 w 12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">
                    <a:moveTo>
                      <a:pt x="3" y="1"/>
                    </a:moveTo>
                    <a:cubicBezTo>
                      <a:pt x="0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10" y="0"/>
                      <a:pt x="9" y="1"/>
                    </a:cubicBezTo>
                    <a:cubicBezTo>
                      <a:pt x="10" y="1"/>
                      <a:pt x="5" y="1"/>
                      <a:pt x="8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8" name="Freeform 54"/>
              <p:cNvSpPr/>
              <p:nvPr/>
            </p:nvSpPr>
            <p:spPr bwMode="auto">
              <a:xfrm>
                <a:off x="4559" y="2702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9" name="Freeform 55"/>
              <p:cNvSpPr/>
              <p:nvPr/>
            </p:nvSpPr>
            <p:spPr bwMode="auto">
              <a:xfrm>
                <a:off x="4558" y="2703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0" name="Freeform 56"/>
              <p:cNvSpPr/>
              <p:nvPr/>
            </p:nvSpPr>
            <p:spPr bwMode="auto">
              <a:xfrm>
                <a:off x="4557" y="2701"/>
                <a:ext cx="11" cy="1"/>
              </a:xfrm>
              <a:custGeom>
                <a:avLst/>
                <a:gdLst>
                  <a:gd name="T0" fmla="*/ 0 w 13"/>
                  <a:gd name="T1" fmla="*/ 1 h 2"/>
                  <a:gd name="T2" fmla="*/ 5 w 13"/>
                  <a:gd name="T3" fmla="*/ 1 h 2"/>
                  <a:gd name="T4" fmla="*/ 13 w 13"/>
                  <a:gd name="T5" fmla="*/ 0 h 2"/>
                  <a:gd name="T6" fmla="*/ 11 w 13"/>
                  <a:gd name="T7" fmla="*/ 0 h 2"/>
                  <a:gd name="T8" fmla="*/ 0 w 1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">
                    <a:moveTo>
                      <a:pt x="0" y="1"/>
                    </a:moveTo>
                    <a:cubicBezTo>
                      <a:pt x="7" y="1"/>
                      <a:pt x="0" y="2"/>
                      <a:pt x="5" y="1"/>
                    </a:cubicBezTo>
                    <a:cubicBezTo>
                      <a:pt x="4" y="1"/>
                      <a:pt x="9" y="1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1" name="Freeform 57"/>
              <p:cNvSpPr/>
              <p:nvPr/>
            </p:nvSpPr>
            <p:spPr bwMode="auto">
              <a:xfrm>
                <a:off x="4569" y="2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2" name="Freeform 58"/>
              <p:cNvSpPr/>
              <p:nvPr/>
            </p:nvSpPr>
            <p:spPr bwMode="auto">
              <a:xfrm>
                <a:off x="4560" y="2699"/>
                <a:ext cx="14" cy="2"/>
              </a:xfrm>
              <a:custGeom>
                <a:avLst/>
                <a:gdLst>
                  <a:gd name="T0" fmla="*/ 1 w 17"/>
                  <a:gd name="T1" fmla="*/ 1 h 2"/>
                  <a:gd name="T2" fmla="*/ 8 w 17"/>
                  <a:gd name="T3" fmla="*/ 1 h 2"/>
                  <a:gd name="T4" fmla="*/ 3 w 17"/>
                  <a:gd name="T5" fmla="*/ 1 h 2"/>
                  <a:gd name="T6" fmla="*/ 6 w 17"/>
                  <a:gd name="T7" fmla="*/ 2 h 2"/>
                  <a:gd name="T8" fmla="*/ 0 w 17"/>
                  <a:gd name="T9" fmla="*/ 2 h 2"/>
                  <a:gd name="T10" fmla="*/ 5 w 17"/>
                  <a:gd name="T11" fmla="*/ 2 h 2"/>
                  <a:gd name="T12" fmla="*/ 1 w 17"/>
                  <a:gd name="T13" fmla="*/ 2 h 2"/>
                  <a:gd name="T14" fmla="*/ 8 w 17"/>
                  <a:gd name="T15" fmla="*/ 2 h 2"/>
                  <a:gd name="T16" fmla="*/ 7 w 17"/>
                  <a:gd name="T17" fmla="*/ 2 h 2"/>
                  <a:gd name="T18" fmla="*/ 11 w 17"/>
                  <a:gd name="T19" fmla="*/ 1 h 2"/>
                  <a:gd name="T20" fmla="*/ 16 w 17"/>
                  <a:gd name="T21" fmla="*/ 0 h 2"/>
                  <a:gd name="T22" fmla="*/ 1 w 17"/>
                  <a:gd name="T2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">
                    <a:moveTo>
                      <a:pt x="1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6" y="1"/>
                      <a:pt x="4" y="1"/>
                      <a:pt x="3" y="1"/>
                    </a:cubicBezTo>
                    <a:cubicBezTo>
                      <a:pt x="2" y="2"/>
                      <a:pt x="6" y="1"/>
                      <a:pt x="6" y="2"/>
                    </a:cubicBezTo>
                    <a:cubicBezTo>
                      <a:pt x="0" y="2"/>
                      <a:pt x="5" y="1"/>
                      <a:pt x="0" y="2"/>
                    </a:cubicBezTo>
                    <a:cubicBezTo>
                      <a:pt x="0" y="2"/>
                      <a:pt x="0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3" y="2"/>
                      <a:pt x="7" y="2"/>
                    </a:cubicBezTo>
                    <a:cubicBezTo>
                      <a:pt x="10" y="1"/>
                      <a:pt x="11" y="1"/>
                      <a:pt x="11" y="1"/>
                    </a:cubicBezTo>
                    <a:cubicBezTo>
                      <a:pt x="10" y="1"/>
                      <a:pt x="17" y="1"/>
                      <a:pt x="16" y="0"/>
                    </a:cubicBezTo>
                    <a:cubicBezTo>
                      <a:pt x="15" y="0"/>
                      <a:pt x="5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3" name="Freeform 59"/>
              <p:cNvSpPr/>
              <p:nvPr/>
            </p:nvSpPr>
            <p:spPr bwMode="auto">
              <a:xfrm>
                <a:off x="4567" y="2699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4" name="Freeform 60"/>
              <p:cNvSpPr/>
              <p:nvPr/>
            </p:nvSpPr>
            <p:spPr bwMode="auto">
              <a:xfrm>
                <a:off x="4559" y="2698"/>
                <a:ext cx="15" cy="1"/>
              </a:xfrm>
              <a:custGeom>
                <a:avLst/>
                <a:gdLst>
                  <a:gd name="T0" fmla="*/ 1 w 18"/>
                  <a:gd name="T1" fmla="*/ 1 h 1"/>
                  <a:gd name="T2" fmla="*/ 5 w 18"/>
                  <a:gd name="T3" fmla="*/ 1 h 1"/>
                  <a:gd name="T4" fmla="*/ 2 w 18"/>
                  <a:gd name="T5" fmla="*/ 1 h 1"/>
                  <a:gd name="T6" fmla="*/ 7 w 18"/>
                  <a:gd name="T7" fmla="*/ 1 h 1"/>
                  <a:gd name="T8" fmla="*/ 4 w 18"/>
                  <a:gd name="T9" fmla="*/ 1 h 1"/>
                  <a:gd name="T10" fmla="*/ 13 w 18"/>
                  <a:gd name="T11" fmla="*/ 1 h 1"/>
                  <a:gd name="T12" fmla="*/ 11 w 18"/>
                  <a:gd name="T13" fmla="*/ 1 h 1"/>
                  <a:gd name="T14" fmla="*/ 10 w 18"/>
                  <a:gd name="T15" fmla="*/ 0 h 1"/>
                  <a:gd name="T16" fmla="*/ 8 w 18"/>
                  <a:gd name="T17" fmla="*/ 0 h 1"/>
                  <a:gd name="T18" fmla="*/ 6 w 18"/>
                  <a:gd name="T19" fmla="*/ 0 h 1"/>
                  <a:gd name="T20" fmla="*/ 1 w 18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">
                    <a:moveTo>
                      <a:pt x="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1"/>
                      <a:pt x="6" y="1"/>
                      <a:pt x="7" y="1"/>
                    </a:cubicBezTo>
                    <a:cubicBezTo>
                      <a:pt x="13" y="1"/>
                      <a:pt x="5" y="1"/>
                      <a:pt x="4" y="1"/>
                    </a:cubicBezTo>
                    <a:cubicBezTo>
                      <a:pt x="7" y="0"/>
                      <a:pt x="8" y="1"/>
                      <a:pt x="13" y="1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18" y="0"/>
                      <a:pt x="12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5" name="Freeform 61"/>
              <p:cNvSpPr/>
              <p:nvPr/>
            </p:nvSpPr>
            <p:spPr bwMode="auto">
              <a:xfrm>
                <a:off x="4559" y="2699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6" name="Freeform 62"/>
              <p:cNvSpPr/>
              <p:nvPr/>
            </p:nvSpPr>
            <p:spPr bwMode="auto">
              <a:xfrm>
                <a:off x="4567" y="269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7" name="Freeform 63"/>
              <p:cNvSpPr/>
              <p:nvPr/>
            </p:nvSpPr>
            <p:spPr bwMode="auto">
              <a:xfrm>
                <a:off x="4559" y="2698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8" name="Freeform 64"/>
              <p:cNvSpPr/>
              <p:nvPr/>
            </p:nvSpPr>
            <p:spPr bwMode="auto">
              <a:xfrm>
                <a:off x="4556" y="2690"/>
                <a:ext cx="16" cy="8"/>
              </a:xfrm>
              <a:custGeom>
                <a:avLst/>
                <a:gdLst>
                  <a:gd name="T0" fmla="*/ 17 w 19"/>
                  <a:gd name="T1" fmla="*/ 2 h 10"/>
                  <a:gd name="T2" fmla="*/ 13 w 19"/>
                  <a:gd name="T3" fmla="*/ 2 h 10"/>
                  <a:gd name="T4" fmla="*/ 9 w 19"/>
                  <a:gd name="T5" fmla="*/ 1 h 10"/>
                  <a:gd name="T6" fmla="*/ 2 w 19"/>
                  <a:gd name="T7" fmla="*/ 0 h 10"/>
                  <a:gd name="T8" fmla="*/ 5 w 19"/>
                  <a:gd name="T9" fmla="*/ 1 h 10"/>
                  <a:gd name="T10" fmla="*/ 2 w 19"/>
                  <a:gd name="T11" fmla="*/ 0 h 10"/>
                  <a:gd name="T12" fmla="*/ 4 w 19"/>
                  <a:gd name="T13" fmla="*/ 2 h 10"/>
                  <a:gd name="T14" fmla="*/ 5 w 19"/>
                  <a:gd name="T15" fmla="*/ 3 h 10"/>
                  <a:gd name="T16" fmla="*/ 4 w 19"/>
                  <a:gd name="T17" fmla="*/ 7 h 10"/>
                  <a:gd name="T18" fmla="*/ 10 w 19"/>
                  <a:gd name="T19" fmla="*/ 8 h 10"/>
                  <a:gd name="T20" fmla="*/ 6 w 19"/>
                  <a:gd name="T21" fmla="*/ 8 h 10"/>
                  <a:gd name="T22" fmla="*/ 6 w 19"/>
                  <a:gd name="T23" fmla="*/ 8 h 10"/>
                  <a:gd name="T24" fmla="*/ 4 w 19"/>
                  <a:gd name="T25" fmla="*/ 9 h 10"/>
                  <a:gd name="T26" fmla="*/ 12 w 19"/>
                  <a:gd name="T27" fmla="*/ 9 h 10"/>
                  <a:gd name="T28" fmla="*/ 4 w 19"/>
                  <a:gd name="T29" fmla="*/ 9 h 10"/>
                  <a:gd name="T30" fmla="*/ 9 w 19"/>
                  <a:gd name="T31" fmla="*/ 10 h 10"/>
                  <a:gd name="T32" fmla="*/ 14 w 19"/>
                  <a:gd name="T33" fmla="*/ 10 h 10"/>
                  <a:gd name="T34" fmla="*/ 17 w 19"/>
                  <a:gd name="T35" fmla="*/ 10 h 10"/>
                  <a:gd name="T36" fmla="*/ 8 w 19"/>
                  <a:gd name="T37" fmla="*/ 7 h 10"/>
                  <a:gd name="T38" fmla="*/ 12 w 19"/>
                  <a:gd name="T39" fmla="*/ 8 h 10"/>
                  <a:gd name="T40" fmla="*/ 16 w 19"/>
                  <a:gd name="T41" fmla="*/ 6 h 10"/>
                  <a:gd name="T42" fmla="*/ 9 w 19"/>
                  <a:gd name="T43" fmla="*/ 5 h 10"/>
                  <a:gd name="T44" fmla="*/ 12 w 19"/>
                  <a:gd name="T45" fmla="*/ 5 h 10"/>
                  <a:gd name="T46" fmla="*/ 9 w 19"/>
                  <a:gd name="T47" fmla="*/ 5 h 10"/>
                  <a:gd name="T48" fmla="*/ 13 w 19"/>
                  <a:gd name="T49" fmla="*/ 5 h 10"/>
                  <a:gd name="T50" fmla="*/ 5 w 19"/>
                  <a:gd name="T51" fmla="*/ 4 h 10"/>
                  <a:gd name="T52" fmla="*/ 16 w 19"/>
                  <a:gd name="T53" fmla="*/ 4 h 10"/>
                  <a:gd name="T54" fmla="*/ 12 w 19"/>
                  <a:gd name="T55" fmla="*/ 4 h 10"/>
                  <a:gd name="T56" fmla="*/ 9 w 19"/>
                  <a:gd name="T57" fmla="*/ 3 h 10"/>
                  <a:gd name="T58" fmla="*/ 16 w 19"/>
                  <a:gd name="T59" fmla="*/ 4 h 10"/>
                  <a:gd name="T60" fmla="*/ 11 w 19"/>
                  <a:gd name="T61" fmla="*/ 3 h 10"/>
                  <a:gd name="T62" fmla="*/ 8 w 19"/>
                  <a:gd name="T63" fmla="*/ 2 h 10"/>
                  <a:gd name="T64" fmla="*/ 10 w 19"/>
                  <a:gd name="T65" fmla="*/ 2 h 10"/>
                  <a:gd name="T66" fmla="*/ 16 w 19"/>
                  <a:gd name="T67" fmla="*/ 3 h 10"/>
                  <a:gd name="T68" fmla="*/ 19 w 19"/>
                  <a:gd name="T69" fmla="*/ 3 h 10"/>
                  <a:gd name="T70" fmla="*/ 11 w 19"/>
                  <a:gd name="T71" fmla="*/ 2 h 10"/>
                  <a:gd name="T72" fmla="*/ 17 w 19"/>
                  <a:gd name="T7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0">
                    <a:moveTo>
                      <a:pt x="17" y="2"/>
                    </a:moveTo>
                    <a:cubicBezTo>
                      <a:pt x="14" y="2"/>
                      <a:pt x="13" y="2"/>
                      <a:pt x="13" y="2"/>
                    </a:cubicBezTo>
                    <a:cubicBezTo>
                      <a:pt x="10" y="1"/>
                      <a:pt x="11" y="1"/>
                      <a:pt x="9" y="1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2" y="0"/>
                      <a:pt x="6" y="1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" y="1"/>
                      <a:pt x="7" y="2"/>
                      <a:pt x="4" y="2"/>
                    </a:cubicBezTo>
                    <a:cubicBezTo>
                      <a:pt x="3" y="2"/>
                      <a:pt x="4" y="3"/>
                      <a:pt x="5" y="3"/>
                    </a:cubicBezTo>
                    <a:cubicBezTo>
                      <a:pt x="4" y="5"/>
                      <a:pt x="7" y="6"/>
                      <a:pt x="4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7" y="8"/>
                      <a:pt x="10" y="8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0" y="8"/>
                      <a:pt x="6" y="9"/>
                      <a:pt x="4" y="9"/>
                    </a:cubicBezTo>
                    <a:cubicBezTo>
                      <a:pt x="5" y="9"/>
                      <a:pt x="11" y="9"/>
                      <a:pt x="12" y="9"/>
                    </a:cubicBezTo>
                    <a:cubicBezTo>
                      <a:pt x="5" y="9"/>
                      <a:pt x="12" y="9"/>
                      <a:pt x="4" y="9"/>
                    </a:cubicBezTo>
                    <a:cubicBezTo>
                      <a:pt x="2" y="10"/>
                      <a:pt x="10" y="10"/>
                      <a:pt x="9" y="10"/>
                    </a:cubicBezTo>
                    <a:cubicBezTo>
                      <a:pt x="13" y="10"/>
                      <a:pt x="11" y="10"/>
                      <a:pt x="14" y="10"/>
                    </a:cubicBezTo>
                    <a:cubicBezTo>
                      <a:pt x="17" y="10"/>
                      <a:pt x="13" y="10"/>
                      <a:pt x="17" y="10"/>
                    </a:cubicBezTo>
                    <a:cubicBezTo>
                      <a:pt x="19" y="9"/>
                      <a:pt x="11" y="8"/>
                      <a:pt x="8" y="7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9" y="7"/>
                      <a:pt x="9" y="6"/>
                      <a:pt x="16" y="6"/>
                    </a:cubicBezTo>
                    <a:cubicBezTo>
                      <a:pt x="12" y="6"/>
                      <a:pt x="18" y="6"/>
                      <a:pt x="9" y="5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3" y="5"/>
                      <a:pt x="13" y="5"/>
                    </a:cubicBezTo>
                    <a:cubicBezTo>
                      <a:pt x="9" y="5"/>
                      <a:pt x="8" y="4"/>
                      <a:pt x="5" y="4"/>
                    </a:cubicBezTo>
                    <a:cubicBezTo>
                      <a:pt x="9" y="4"/>
                      <a:pt x="13" y="4"/>
                      <a:pt x="16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0" y="4"/>
                      <a:pt x="9" y="3"/>
                    </a:cubicBezTo>
                    <a:cubicBezTo>
                      <a:pt x="9" y="3"/>
                      <a:pt x="13" y="4"/>
                      <a:pt x="16" y="4"/>
                    </a:cubicBezTo>
                    <a:cubicBezTo>
                      <a:pt x="17" y="4"/>
                      <a:pt x="8" y="3"/>
                      <a:pt x="11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11" y="2"/>
                      <a:pt x="10" y="2"/>
                    </a:cubicBezTo>
                    <a:cubicBezTo>
                      <a:pt x="15" y="2"/>
                      <a:pt x="14" y="3"/>
                      <a:pt x="16" y="3"/>
                    </a:cubicBezTo>
                    <a:cubicBezTo>
                      <a:pt x="17" y="3"/>
                      <a:pt x="17" y="3"/>
                      <a:pt x="19" y="3"/>
                    </a:cubicBezTo>
                    <a:cubicBezTo>
                      <a:pt x="17" y="3"/>
                      <a:pt x="13" y="2"/>
                      <a:pt x="11" y="2"/>
                    </a:cubicBezTo>
                    <a:cubicBezTo>
                      <a:pt x="16" y="3"/>
                      <a:pt x="16" y="2"/>
                      <a:pt x="17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9" name="Freeform 65"/>
              <p:cNvSpPr/>
              <p:nvPr/>
            </p:nvSpPr>
            <p:spPr bwMode="auto">
              <a:xfrm>
                <a:off x="4572" y="269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0" name="Freeform 66"/>
              <p:cNvSpPr/>
              <p:nvPr/>
            </p:nvSpPr>
            <p:spPr bwMode="auto">
              <a:xfrm>
                <a:off x="4570" y="2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1" name="Rectangle 67"/>
              <p:cNvSpPr>
                <a:spLocks noChangeArrowheads="1"/>
              </p:cNvSpPr>
              <p:nvPr/>
            </p:nvSpPr>
            <p:spPr bwMode="auto">
              <a:xfrm>
                <a:off x="4559" y="269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2" name="Freeform 68"/>
              <p:cNvSpPr/>
              <p:nvPr/>
            </p:nvSpPr>
            <p:spPr bwMode="auto">
              <a:xfrm>
                <a:off x="4569" y="2693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3" name="Freeform 69"/>
              <p:cNvSpPr/>
              <p:nvPr/>
            </p:nvSpPr>
            <p:spPr bwMode="auto">
              <a:xfrm>
                <a:off x="4569" y="269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4" name="Freeform 70"/>
              <p:cNvSpPr/>
              <p:nvPr/>
            </p:nvSpPr>
            <p:spPr bwMode="auto">
              <a:xfrm>
                <a:off x="4571" y="269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5" name="Freeform 71"/>
              <p:cNvSpPr/>
              <p:nvPr/>
            </p:nvSpPr>
            <p:spPr bwMode="auto">
              <a:xfrm>
                <a:off x="4555" y="2684"/>
                <a:ext cx="18" cy="8"/>
              </a:xfrm>
              <a:custGeom>
                <a:avLst/>
                <a:gdLst>
                  <a:gd name="T0" fmla="*/ 4 w 23"/>
                  <a:gd name="T1" fmla="*/ 1 h 9"/>
                  <a:gd name="T2" fmla="*/ 2 w 23"/>
                  <a:gd name="T3" fmla="*/ 1 h 9"/>
                  <a:gd name="T4" fmla="*/ 11 w 23"/>
                  <a:gd name="T5" fmla="*/ 4 h 9"/>
                  <a:gd name="T6" fmla="*/ 3 w 23"/>
                  <a:gd name="T7" fmla="*/ 2 h 9"/>
                  <a:gd name="T8" fmla="*/ 9 w 23"/>
                  <a:gd name="T9" fmla="*/ 5 h 9"/>
                  <a:gd name="T10" fmla="*/ 5 w 23"/>
                  <a:gd name="T11" fmla="*/ 5 h 9"/>
                  <a:gd name="T12" fmla="*/ 15 w 23"/>
                  <a:gd name="T13" fmla="*/ 7 h 9"/>
                  <a:gd name="T14" fmla="*/ 4 w 23"/>
                  <a:gd name="T15" fmla="*/ 5 h 9"/>
                  <a:gd name="T16" fmla="*/ 3 w 23"/>
                  <a:gd name="T17" fmla="*/ 5 h 9"/>
                  <a:gd name="T18" fmla="*/ 6 w 23"/>
                  <a:gd name="T19" fmla="*/ 6 h 9"/>
                  <a:gd name="T20" fmla="*/ 12 w 23"/>
                  <a:gd name="T21" fmla="*/ 8 h 9"/>
                  <a:gd name="T22" fmla="*/ 18 w 23"/>
                  <a:gd name="T23" fmla="*/ 9 h 9"/>
                  <a:gd name="T24" fmla="*/ 14 w 23"/>
                  <a:gd name="T25" fmla="*/ 7 h 9"/>
                  <a:gd name="T26" fmla="*/ 18 w 23"/>
                  <a:gd name="T27" fmla="*/ 8 h 9"/>
                  <a:gd name="T28" fmla="*/ 15 w 23"/>
                  <a:gd name="T29" fmla="*/ 7 h 9"/>
                  <a:gd name="T30" fmla="*/ 19 w 23"/>
                  <a:gd name="T31" fmla="*/ 8 h 9"/>
                  <a:gd name="T32" fmla="*/ 15 w 23"/>
                  <a:gd name="T33" fmla="*/ 7 h 9"/>
                  <a:gd name="T34" fmla="*/ 16 w 23"/>
                  <a:gd name="T35" fmla="*/ 7 h 9"/>
                  <a:gd name="T36" fmla="*/ 12 w 23"/>
                  <a:gd name="T37" fmla="*/ 6 h 9"/>
                  <a:gd name="T38" fmla="*/ 17 w 23"/>
                  <a:gd name="T39" fmla="*/ 7 h 9"/>
                  <a:gd name="T40" fmla="*/ 13 w 23"/>
                  <a:gd name="T41" fmla="*/ 6 h 9"/>
                  <a:gd name="T42" fmla="*/ 19 w 23"/>
                  <a:gd name="T43" fmla="*/ 6 h 9"/>
                  <a:gd name="T44" fmla="*/ 15 w 23"/>
                  <a:gd name="T45" fmla="*/ 5 h 9"/>
                  <a:gd name="T46" fmla="*/ 18 w 23"/>
                  <a:gd name="T47" fmla="*/ 7 h 9"/>
                  <a:gd name="T48" fmla="*/ 9 w 23"/>
                  <a:gd name="T49" fmla="*/ 4 h 9"/>
                  <a:gd name="T50" fmla="*/ 17 w 23"/>
                  <a:gd name="T51" fmla="*/ 6 h 9"/>
                  <a:gd name="T52" fmla="*/ 15 w 23"/>
                  <a:gd name="T53" fmla="*/ 4 h 9"/>
                  <a:gd name="T54" fmla="*/ 17 w 23"/>
                  <a:gd name="T55" fmla="*/ 5 h 9"/>
                  <a:gd name="T56" fmla="*/ 14 w 23"/>
                  <a:gd name="T57" fmla="*/ 3 h 9"/>
                  <a:gd name="T58" fmla="*/ 12 w 23"/>
                  <a:gd name="T59" fmla="*/ 3 h 9"/>
                  <a:gd name="T60" fmla="*/ 10 w 23"/>
                  <a:gd name="T61" fmla="*/ 2 h 9"/>
                  <a:gd name="T62" fmla="*/ 12 w 23"/>
                  <a:gd name="T63" fmla="*/ 3 h 9"/>
                  <a:gd name="T64" fmla="*/ 6 w 23"/>
                  <a:gd name="T65" fmla="*/ 1 h 9"/>
                  <a:gd name="T66" fmla="*/ 9 w 23"/>
                  <a:gd name="T67" fmla="*/ 2 h 9"/>
                  <a:gd name="T68" fmla="*/ 4 w 23"/>
                  <a:gd name="T6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9">
                    <a:moveTo>
                      <a:pt x="4" y="1"/>
                    </a:moveTo>
                    <a:cubicBezTo>
                      <a:pt x="0" y="0"/>
                      <a:pt x="3" y="1"/>
                      <a:pt x="2" y="1"/>
                    </a:cubicBezTo>
                    <a:cubicBezTo>
                      <a:pt x="4" y="2"/>
                      <a:pt x="11" y="4"/>
                      <a:pt x="11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1" y="3"/>
                      <a:pt x="9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18" y="7"/>
                      <a:pt x="15" y="7"/>
                    </a:cubicBezTo>
                    <a:cubicBezTo>
                      <a:pt x="9" y="6"/>
                      <a:pt x="9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6" y="6"/>
                      <a:pt x="6" y="6"/>
                    </a:cubicBezTo>
                    <a:cubicBezTo>
                      <a:pt x="8" y="7"/>
                      <a:pt x="12" y="7"/>
                      <a:pt x="12" y="8"/>
                    </a:cubicBezTo>
                    <a:cubicBezTo>
                      <a:pt x="13" y="8"/>
                      <a:pt x="15" y="8"/>
                      <a:pt x="18" y="9"/>
                    </a:cubicBezTo>
                    <a:cubicBezTo>
                      <a:pt x="15" y="8"/>
                      <a:pt x="17" y="8"/>
                      <a:pt x="14" y="7"/>
                    </a:cubicBezTo>
                    <a:cubicBezTo>
                      <a:pt x="17" y="8"/>
                      <a:pt x="15" y="8"/>
                      <a:pt x="18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8" y="8"/>
                      <a:pt x="19" y="8"/>
                    </a:cubicBezTo>
                    <a:cubicBezTo>
                      <a:pt x="17" y="8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7" y="7"/>
                      <a:pt x="12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23" y="8"/>
                      <a:pt x="19" y="6"/>
                    </a:cubicBezTo>
                    <a:cubicBezTo>
                      <a:pt x="18" y="6"/>
                      <a:pt x="16" y="6"/>
                      <a:pt x="15" y="5"/>
                    </a:cubicBezTo>
                    <a:cubicBezTo>
                      <a:pt x="13" y="5"/>
                      <a:pt x="18" y="6"/>
                      <a:pt x="18" y="7"/>
                    </a:cubicBezTo>
                    <a:cubicBezTo>
                      <a:pt x="15" y="6"/>
                      <a:pt x="11" y="5"/>
                      <a:pt x="9" y="4"/>
                    </a:cubicBezTo>
                    <a:cubicBezTo>
                      <a:pt x="13" y="5"/>
                      <a:pt x="8" y="4"/>
                      <a:pt x="17" y="6"/>
                    </a:cubicBezTo>
                    <a:cubicBezTo>
                      <a:pt x="17" y="5"/>
                      <a:pt x="13" y="4"/>
                      <a:pt x="15" y="4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1" y="3"/>
                      <a:pt x="19" y="5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8" y="2"/>
                      <a:pt x="9" y="2"/>
                    </a:cubicBezTo>
                    <a:cubicBezTo>
                      <a:pt x="7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6" name="Freeform 72"/>
              <p:cNvSpPr/>
              <p:nvPr/>
            </p:nvSpPr>
            <p:spPr bwMode="auto">
              <a:xfrm>
                <a:off x="4568" y="2690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7" name="Freeform 73"/>
              <p:cNvSpPr/>
              <p:nvPr/>
            </p:nvSpPr>
            <p:spPr bwMode="auto">
              <a:xfrm>
                <a:off x="4554" y="2679"/>
                <a:ext cx="21" cy="9"/>
              </a:xfrm>
              <a:custGeom>
                <a:avLst/>
                <a:gdLst>
                  <a:gd name="T0" fmla="*/ 13 w 26"/>
                  <a:gd name="T1" fmla="*/ 7 h 11"/>
                  <a:gd name="T2" fmla="*/ 18 w 26"/>
                  <a:gd name="T3" fmla="*/ 8 h 11"/>
                  <a:gd name="T4" fmla="*/ 8 w 26"/>
                  <a:gd name="T5" fmla="*/ 6 h 11"/>
                  <a:gd name="T6" fmla="*/ 6 w 26"/>
                  <a:gd name="T7" fmla="*/ 5 h 11"/>
                  <a:gd name="T8" fmla="*/ 15 w 26"/>
                  <a:gd name="T9" fmla="*/ 7 h 11"/>
                  <a:gd name="T10" fmla="*/ 17 w 26"/>
                  <a:gd name="T11" fmla="*/ 7 h 11"/>
                  <a:gd name="T12" fmla="*/ 11 w 26"/>
                  <a:gd name="T13" fmla="*/ 6 h 11"/>
                  <a:gd name="T14" fmla="*/ 8 w 26"/>
                  <a:gd name="T15" fmla="*/ 4 h 11"/>
                  <a:gd name="T16" fmla="*/ 10 w 26"/>
                  <a:gd name="T17" fmla="*/ 5 h 11"/>
                  <a:gd name="T18" fmla="*/ 16 w 26"/>
                  <a:gd name="T19" fmla="*/ 7 h 11"/>
                  <a:gd name="T20" fmla="*/ 2 w 26"/>
                  <a:gd name="T21" fmla="*/ 1 h 11"/>
                  <a:gd name="T22" fmla="*/ 2 w 26"/>
                  <a:gd name="T23" fmla="*/ 1 h 11"/>
                  <a:gd name="T24" fmla="*/ 9 w 26"/>
                  <a:gd name="T25" fmla="*/ 3 h 11"/>
                  <a:gd name="T26" fmla="*/ 7 w 26"/>
                  <a:gd name="T27" fmla="*/ 3 h 11"/>
                  <a:gd name="T28" fmla="*/ 4 w 26"/>
                  <a:gd name="T29" fmla="*/ 2 h 11"/>
                  <a:gd name="T30" fmla="*/ 3 w 26"/>
                  <a:gd name="T31" fmla="*/ 5 h 11"/>
                  <a:gd name="T32" fmla="*/ 3 w 26"/>
                  <a:gd name="T33" fmla="*/ 5 h 11"/>
                  <a:gd name="T34" fmla="*/ 7 w 26"/>
                  <a:gd name="T35" fmla="*/ 6 h 11"/>
                  <a:gd name="T36" fmla="*/ 14 w 26"/>
                  <a:gd name="T37" fmla="*/ 8 h 11"/>
                  <a:gd name="T38" fmla="*/ 12 w 26"/>
                  <a:gd name="T39" fmla="*/ 7 h 11"/>
                  <a:gd name="T40" fmla="*/ 18 w 26"/>
                  <a:gd name="T41" fmla="*/ 9 h 11"/>
                  <a:gd name="T42" fmla="*/ 21 w 26"/>
                  <a:gd name="T43" fmla="*/ 10 h 11"/>
                  <a:gd name="T44" fmla="*/ 21 w 26"/>
                  <a:gd name="T45" fmla="*/ 10 h 11"/>
                  <a:gd name="T46" fmla="*/ 13 w 26"/>
                  <a:gd name="T4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1">
                    <a:moveTo>
                      <a:pt x="13" y="7"/>
                    </a:moveTo>
                    <a:cubicBezTo>
                      <a:pt x="14" y="7"/>
                      <a:pt x="16" y="8"/>
                      <a:pt x="18" y="8"/>
                    </a:cubicBezTo>
                    <a:cubicBezTo>
                      <a:pt x="15" y="7"/>
                      <a:pt x="12" y="7"/>
                      <a:pt x="8" y="6"/>
                    </a:cubicBezTo>
                    <a:cubicBezTo>
                      <a:pt x="11" y="6"/>
                      <a:pt x="7" y="5"/>
                      <a:pt x="6" y="5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4" y="7"/>
                      <a:pt x="16" y="7"/>
                      <a:pt x="17" y="7"/>
                    </a:cubicBezTo>
                    <a:cubicBezTo>
                      <a:pt x="13" y="7"/>
                      <a:pt x="15" y="6"/>
                      <a:pt x="11" y="6"/>
                    </a:cubicBezTo>
                    <a:cubicBezTo>
                      <a:pt x="8" y="5"/>
                      <a:pt x="6" y="3"/>
                      <a:pt x="8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4" y="6"/>
                      <a:pt x="12" y="5"/>
                      <a:pt x="16" y="7"/>
                    </a:cubicBezTo>
                    <a:cubicBezTo>
                      <a:pt x="10" y="4"/>
                      <a:pt x="11" y="3"/>
                      <a:pt x="2" y="1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3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2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4" y="8"/>
                      <a:pt x="12" y="7"/>
                    </a:cubicBezTo>
                    <a:cubicBezTo>
                      <a:pt x="14" y="8"/>
                      <a:pt x="16" y="9"/>
                      <a:pt x="18" y="9"/>
                    </a:cubicBezTo>
                    <a:cubicBezTo>
                      <a:pt x="19" y="10"/>
                      <a:pt x="17" y="9"/>
                      <a:pt x="21" y="10"/>
                    </a:cubicBezTo>
                    <a:cubicBezTo>
                      <a:pt x="26" y="11"/>
                      <a:pt x="17" y="9"/>
                      <a:pt x="21" y="10"/>
                    </a:cubicBez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8" name="Freeform 74"/>
              <p:cNvSpPr/>
              <p:nvPr/>
            </p:nvSpPr>
            <p:spPr bwMode="auto">
              <a:xfrm>
                <a:off x="4564" y="2686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9" name="Freeform 75"/>
              <p:cNvSpPr/>
              <p:nvPr/>
            </p:nvSpPr>
            <p:spPr bwMode="auto">
              <a:xfrm>
                <a:off x="4555" y="2683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0" name="Freeform 76"/>
              <p:cNvSpPr/>
              <p:nvPr/>
            </p:nvSpPr>
            <p:spPr bwMode="auto">
              <a:xfrm>
                <a:off x="4565" y="2684"/>
                <a:ext cx="3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1" name="Freeform 77"/>
              <p:cNvSpPr/>
              <p:nvPr/>
            </p:nvSpPr>
            <p:spPr bwMode="auto">
              <a:xfrm>
                <a:off x="4555" y="2678"/>
                <a:ext cx="9" cy="5"/>
              </a:xfrm>
              <a:custGeom>
                <a:avLst/>
                <a:gdLst>
                  <a:gd name="T0" fmla="*/ 0 w 12"/>
                  <a:gd name="T1" fmla="*/ 0 h 5"/>
                  <a:gd name="T2" fmla="*/ 0 w 12"/>
                  <a:gd name="T3" fmla="*/ 1 h 5"/>
                  <a:gd name="T4" fmla="*/ 11 w 12"/>
                  <a:gd name="T5" fmla="*/ 5 h 5"/>
                  <a:gd name="T6" fmla="*/ 4 w 12"/>
                  <a:gd name="T7" fmla="*/ 2 h 5"/>
                  <a:gd name="T8" fmla="*/ 4 w 12"/>
                  <a:gd name="T9" fmla="*/ 1 h 5"/>
                  <a:gd name="T10" fmla="*/ 0 w 1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">
                    <a:moveTo>
                      <a:pt x="0" y="0"/>
                    </a:moveTo>
                    <a:cubicBezTo>
                      <a:pt x="0" y="1"/>
                      <a:pt x="3" y="2"/>
                      <a:pt x="0" y="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5" y="3"/>
                      <a:pt x="4" y="2"/>
                    </a:cubicBezTo>
                    <a:cubicBezTo>
                      <a:pt x="8" y="3"/>
                      <a:pt x="4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2" name="Freeform 78"/>
              <p:cNvSpPr/>
              <p:nvPr/>
            </p:nvSpPr>
            <p:spPr bwMode="auto">
              <a:xfrm>
                <a:off x="4557" y="2671"/>
                <a:ext cx="16" cy="13"/>
              </a:xfrm>
              <a:custGeom>
                <a:avLst/>
                <a:gdLst>
                  <a:gd name="T0" fmla="*/ 11 w 20"/>
                  <a:gd name="T1" fmla="*/ 12 h 16"/>
                  <a:gd name="T2" fmla="*/ 10 w 20"/>
                  <a:gd name="T3" fmla="*/ 11 h 16"/>
                  <a:gd name="T4" fmla="*/ 13 w 20"/>
                  <a:gd name="T5" fmla="*/ 13 h 16"/>
                  <a:gd name="T6" fmla="*/ 15 w 20"/>
                  <a:gd name="T7" fmla="*/ 13 h 16"/>
                  <a:gd name="T8" fmla="*/ 13 w 20"/>
                  <a:gd name="T9" fmla="*/ 12 h 16"/>
                  <a:gd name="T10" fmla="*/ 12 w 20"/>
                  <a:gd name="T11" fmla="*/ 11 h 16"/>
                  <a:gd name="T12" fmla="*/ 7 w 20"/>
                  <a:gd name="T13" fmla="*/ 9 h 16"/>
                  <a:gd name="T14" fmla="*/ 15 w 20"/>
                  <a:gd name="T15" fmla="*/ 12 h 16"/>
                  <a:gd name="T16" fmla="*/ 5 w 20"/>
                  <a:gd name="T17" fmla="*/ 7 h 16"/>
                  <a:gd name="T18" fmla="*/ 9 w 20"/>
                  <a:gd name="T19" fmla="*/ 8 h 16"/>
                  <a:gd name="T20" fmla="*/ 9 w 20"/>
                  <a:gd name="T21" fmla="*/ 8 h 16"/>
                  <a:gd name="T22" fmla="*/ 10 w 20"/>
                  <a:gd name="T23" fmla="*/ 8 h 16"/>
                  <a:gd name="T24" fmla="*/ 14 w 20"/>
                  <a:gd name="T25" fmla="*/ 10 h 16"/>
                  <a:gd name="T26" fmla="*/ 14 w 20"/>
                  <a:gd name="T27" fmla="*/ 9 h 16"/>
                  <a:gd name="T28" fmla="*/ 17 w 20"/>
                  <a:gd name="T29" fmla="*/ 10 h 16"/>
                  <a:gd name="T30" fmla="*/ 13 w 20"/>
                  <a:gd name="T31" fmla="*/ 7 h 16"/>
                  <a:gd name="T32" fmla="*/ 17 w 20"/>
                  <a:gd name="T33" fmla="*/ 8 h 16"/>
                  <a:gd name="T34" fmla="*/ 8 w 20"/>
                  <a:gd name="T35" fmla="*/ 4 h 16"/>
                  <a:gd name="T36" fmla="*/ 9 w 20"/>
                  <a:gd name="T37" fmla="*/ 4 h 16"/>
                  <a:gd name="T38" fmla="*/ 14 w 20"/>
                  <a:gd name="T39" fmla="*/ 7 h 16"/>
                  <a:gd name="T40" fmla="*/ 12 w 20"/>
                  <a:gd name="T41" fmla="*/ 5 h 16"/>
                  <a:gd name="T42" fmla="*/ 17 w 20"/>
                  <a:gd name="T43" fmla="*/ 8 h 16"/>
                  <a:gd name="T44" fmla="*/ 10 w 20"/>
                  <a:gd name="T45" fmla="*/ 3 h 16"/>
                  <a:gd name="T46" fmla="*/ 12 w 20"/>
                  <a:gd name="T47" fmla="*/ 4 h 16"/>
                  <a:gd name="T48" fmla="*/ 3 w 20"/>
                  <a:gd name="T49" fmla="*/ 0 h 16"/>
                  <a:gd name="T50" fmla="*/ 3 w 20"/>
                  <a:gd name="T51" fmla="*/ 3 h 16"/>
                  <a:gd name="T52" fmla="*/ 8 w 20"/>
                  <a:gd name="T53" fmla="*/ 5 h 16"/>
                  <a:gd name="T54" fmla="*/ 2 w 20"/>
                  <a:gd name="T55" fmla="*/ 3 h 16"/>
                  <a:gd name="T56" fmla="*/ 8 w 20"/>
                  <a:gd name="T57" fmla="*/ 5 h 16"/>
                  <a:gd name="T58" fmla="*/ 3 w 20"/>
                  <a:gd name="T59" fmla="*/ 4 h 16"/>
                  <a:gd name="T60" fmla="*/ 7 w 20"/>
                  <a:gd name="T61" fmla="*/ 6 h 16"/>
                  <a:gd name="T62" fmla="*/ 1 w 20"/>
                  <a:gd name="T63" fmla="*/ 3 h 16"/>
                  <a:gd name="T64" fmla="*/ 2 w 20"/>
                  <a:gd name="T65" fmla="*/ 8 h 16"/>
                  <a:gd name="T66" fmla="*/ 6 w 20"/>
                  <a:gd name="T67" fmla="*/ 10 h 16"/>
                  <a:gd name="T68" fmla="*/ 6 w 20"/>
                  <a:gd name="T69" fmla="*/ 11 h 16"/>
                  <a:gd name="T70" fmla="*/ 9 w 20"/>
                  <a:gd name="T71" fmla="*/ 13 h 16"/>
                  <a:gd name="T72" fmla="*/ 0 w 20"/>
                  <a:gd name="T73" fmla="*/ 9 h 16"/>
                  <a:gd name="T74" fmla="*/ 1 w 20"/>
                  <a:gd name="T75" fmla="*/ 10 h 16"/>
                  <a:gd name="T76" fmla="*/ 3 w 20"/>
                  <a:gd name="T77" fmla="*/ 11 h 16"/>
                  <a:gd name="T78" fmla="*/ 2 w 20"/>
                  <a:gd name="T79" fmla="*/ 10 h 16"/>
                  <a:gd name="T80" fmla="*/ 12 w 20"/>
                  <a:gd name="T81" fmla="*/ 14 h 16"/>
                  <a:gd name="T82" fmla="*/ 17 w 20"/>
                  <a:gd name="T83" fmla="*/ 15 h 16"/>
                  <a:gd name="T84" fmla="*/ 11 w 20"/>
                  <a:gd name="T85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6">
                    <a:moveTo>
                      <a:pt x="11" y="12"/>
                    </a:moveTo>
                    <a:cubicBezTo>
                      <a:pt x="11" y="12"/>
                      <a:pt x="8" y="11"/>
                      <a:pt x="10" y="11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7" y="14"/>
                      <a:pt x="12" y="12"/>
                      <a:pt x="15" y="13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9" y="10"/>
                      <a:pt x="12" y="11"/>
                    </a:cubicBezTo>
                    <a:cubicBezTo>
                      <a:pt x="10" y="10"/>
                      <a:pt x="11" y="10"/>
                      <a:pt x="7" y="9"/>
                    </a:cubicBezTo>
                    <a:cubicBezTo>
                      <a:pt x="12" y="10"/>
                      <a:pt x="11" y="10"/>
                      <a:pt x="15" y="12"/>
                    </a:cubicBezTo>
                    <a:cubicBezTo>
                      <a:pt x="13" y="11"/>
                      <a:pt x="9" y="9"/>
                      <a:pt x="5" y="7"/>
                    </a:cubicBezTo>
                    <a:cubicBezTo>
                      <a:pt x="11" y="9"/>
                      <a:pt x="4" y="6"/>
                      <a:pt x="9" y="8"/>
                    </a:cubicBezTo>
                    <a:cubicBezTo>
                      <a:pt x="9" y="8"/>
                      <a:pt x="10" y="9"/>
                      <a:pt x="9" y="8"/>
                    </a:cubicBezTo>
                    <a:cubicBezTo>
                      <a:pt x="15" y="11"/>
                      <a:pt x="8" y="8"/>
                      <a:pt x="10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11" y="8"/>
                      <a:pt x="14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3" y="8"/>
                      <a:pt x="15" y="8"/>
                      <a:pt x="13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3" y="6"/>
                      <a:pt x="15" y="8"/>
                      <a:pt x="8" y="4"/>
                    </a:cubicBezTo>
                    <a:cubicBezTo>
                      <a:pt x="16" y="8"/>
                      <a:pt x="5" y="3"/>
                      <a:pt x="9" y="4"/>
                    </a:cubicBezTo>
                    <a:cubicBezTo>
                      <a:pt x="12" y="6"/>
                      <a:pt x="10" y="5"/>
                      <a:pt x="14" y="7"/>
                    </a:cubicBezTo>
                    <a:cubicBezTo>
                      <a:pt x="10" y="5"/>
                      <a:pt x="13" y="6"/>
                      <a:pt x="12" y="5"/>
                    </a:cubicBezTo>
                    <a:cubicBezTo>
                      <a:pt x="16" y="7"/>
                      <a:pt x="13" y="5"/>
                      <a:pt x="17" y="8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5" y="0"/>
                      <a:pt x="3" y="0"/>
                    </a:cubicBezTo>
                    <a:cubicBezTo>
                      <a:pt x="5" y="1"/>
                      <a:pt x="6" y="3"/>
                      <a:pt x="3" y="3"/>
                    </a:cubicBezTo>
                    <a:cubicBezTo>
                      <a:pt x="9" y="5"/>
                      <a:pt x="3" y="3"/>
                      <a:pt x="8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6" y="4"/>
                      <a:pt x="8" y="5"/>
                    </a:cubicBezTo>
                    <a:cubicBezTo>
                      <a:pt x="8" y="6"/>
                      <a:pt x="5" y="5"/>
                      <a:pt x="3" y="4"/>
                    </a:cubicBezTo>
                    <a:cubicBezTo>
                      <a:pt x="2" y="4"/>
                      <a:pt x="4" y="4"/>
                      <a:pt x="7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6" y="8"/>
                      <a:pt x="2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9"/>
                      <a:pt x="15" y="14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2"/>
                      <a:pt x="3" y="10"/>
                      <a:pt x="0" y="9"/>
                    </a:cubicBezTo>
                    <a:cubicBezTo>
                      <a:pt x="2" y="10"/>
                      <a:pt x="0" y="10"/>
                      <a:pt x="1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7" y="12"/>
                      <a:pt x="5" y="12"/>
                      <a:pt x="2" y="10"/>
                    </a:cubicBezTo>
                    <a:cubicBezTo>
                      <a:pt x="6" y="12"/>
                      <a:pt x="9" y="13"/>
                      <a:pt x="12" y="14"/>
                    </a:cubicBezTo>
                    <a:cubicBezTo>
                      <a:pt x="5" y="11"/>
                      <a:pt x="20" y="16"/>
                      <a:pt x="17" y="15"/>
                    </a:cubicBezTo>
                    <a:cubicBezTo>
                      <a:pt x="15" y="13"/>
                      <a:pt x="13" y="13"/>
                      <a:pt x="11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3" name="Freeform 79"/>
              <p:cNvSpPr/>
              <p:nvPr/>
            </p:nvSpPr>
            <p:spPr bwMode="auto">
              <a:xfrm>
                <a:off x="4556" y="267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4" name="Freeform 80"/>
              <p:cNvSpPr/>
              <p:nvPr/>
            </p:nvSpPr>
            <p:spPr bwMode="auto">
              <a:xfrm>
                <a:off x="4565" y="2674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5" name="Freeform 81"/>
              <p:cNvSpPr/>
              <p:nvPr/>
            </p:nvSpPr>
            <p:spPr bwMode="auto">
              <a:xfrm>
                <a:off x="4558" y="26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6" name="Freeform 82"/>
              <p:cNvSpPr/>
              <p:nvPr/>
            </p:nvSpPr>
            <p:spPr bwMode="auto">
              <a:xfrm>
                <a:off x="4565" y="268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7" name="Freeform 83"/>
              <p:cNvSpPr/>
              <p:nvPr/>
            </p:nvSpPr>
            <p:spPr bwMode="auto">
              <a:xfrm>
                <a:off x="4569" y="267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8" name="Freeform 84"/>
              <p:cNvSpPr/>
              <p:nvPr/>
            </p:nvSpPr>
            <p:spPr bwMode="auto">
              <a:xfrm>
                <a:off x="4573" y="2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9" name="Freeform 85"/>
              <p:cNvSpPr/>
              <p:nvPr/>
            </p:nvSpPr>
            <p:spPr bwMode="auto">
              <a:xfrm>
                <a:off x="4559" y="2652"/>
                <a:ext cx="20" cy="25"/>
              </a:xfrm>
              <a:custGeom>
                <a:avLst/>
                <a:gdLst>
                  <a:gd name="T0" fmla="*/ 15 w 24"/>
                  <a:gd name="T1" fmla="*/ 10 h 30"/>
                  <a:gd name="T2" fmla="*/ 11 w 24"/>
                  <a:gd name="T3" fmla="*/ 5 h 30"/>
                  <a:gd name="T4" fmla="*/ 8 w 24"/>
                  <a:gd name="T5" fmla="*/ 3 h 30"/>
                  <a:gd name="T6" fmla="*/ 10 w 24"/>
                  <a:gd name="T7" fmla="*/ 6 h 30"/>
                  <a:gd name="T8" fmla="*/ 9 w 24"/>
                  <a:gd name="T9" fmla="*/ 8 h 30"/>
                  <a:gd name="T10" fmla="*/ 6 w 24"/>
                  <a:gd name="T11" fmla="*/ 8 h 30"/>
                  <a:gd name="T12" fmla="*/ 10 w 24"/>
                  <a:gd name="T13" fmla="*/ 14 h 30"/>
                  <a:gd name="T14" fmla="*/ 8 w 24"/>
                  <a:gd name="T15" fmla="*/ 13 h 30"/>
                  <a:gd name="T16" fmla="*/ 6 w 24"/>
                  <a:gd name="T17" fmla="*/ 13 h 30"/>
                  <a:gd name="T18" fmla="*/ 14 w 24"/>
                  <a:gd name="T19" fmla="*/ 19 h 30"/>
                  <a:gd name="T20" fmla="*/ 14 w 24"/>
                  <a:gd name="T21" fmla="*/ 20 h 30"/>
                  <a:gd name="T22" fmla="*/ 10 w 24"/>
                  <a:gd name="T23" fmla="*/ 18 h 30"/>
                  <a:gd name="T24" fmla="*/ 9 w 24"/>
                  <a:gd name="T25" fmla="*/ 19 h 30"/>
                  <a:gd name="T26" fmla="*/ 7 w 24"/>
                  <a:gd name="T27" fmla="*/ 19 h 30"/>
                  <a:gd name="T28" fmla="*/ 8 w 24"/>
                  <a:gd name="T29" fmla="*/ 21 h 30"/>
                  <a:gd name="T30" fmla="*/ 11 w 24"/>
                  <a:gd name="T31" fmla="*/ 24 h 30"/>
                  <a:gd name="T32" fmla="*/ 7 w 24"/>
                  <a:gd name="T33" fmla="*/ 22 h 30"/>
                  <a:gd name="T34" fmla="*/ 8 w 24"/>
                  <a:gd name="T35" fmla="*/ 23 h 30"/>
                  <a:gd name="T36" fmla="*/ 6 w 24"/>
                  <a:gd name="T37" fmla="*/ 25 h 30"/>
                  <a:gd name="T38" fmla="*/ 8 w 24"/>
                  <a:gd name="T39" fmla="*/ 24 h 30"/>
                  <a:gd name="T40" fmla="*/ 5 w 24"/>
                  <a:gd name="T41" fmla="*/ 23 h 30"/>
                  <a:gd name="T42" fmla="*/ 16 w 24"/>
                  <a:gd name="T43" fmla="*/ 28 h 30"/>
                  <a:gd name="T44" fmla="*/ 17 w 24"/>
                  <a:gd name="T45" fmla="*/ 28 h 30"/>
                  <a:gd name="T46" fmla="*/ 16 w 24"/>
                  <a:gd name="T47" fmla="*/ 27 h 30"/>
                  <a:gd name="T48" fmla="*/ 18 w 24"/>
                  <a:gd name="T49" fmla="*/ 28 h 30"/>
                  <a:gd name="T50" fmla="*/ 18 w 24"/>
                  <a:gd name="T51" fmla="*/ 27 h 30"/>
                  <a:gd name="T52" fmla="*/ 17 w 24"/>
                  <a:gd name="T53" fmla="*/ 25 h 30"/>
                  <a:gd name="T54" fmla="*/ 18 w 24"/>
                  <a:gd name="T55" fmla="*/ 25 h 30"/>
                  <a:gd name="T56" fmla="*/ 18 w 24"/>
                  <a:gd name="T57" fmla="*/ 25 h 30"/>
                  <a:gd name="T58" fmla="*/ 17 w 24"/>
                  <a:gd name="T59" fmla="*/ 24 h 30"/>
                  <a:gd name="T60" fmla="*/ 15 w 24"/>
                  <a:gd name="T61" fmla="*/ 22 h 30"/>
                  <a:gd name="T62" fmla="*/ 19 w 24"/>
                  <a:gd name="T63" fmla="*/ 24 h 30"/>
                  <a:gd name="T64" fmla="*/ 20 w 24"/>
                  <a:gd name="T65" fmla="*/ 24 h 30"/>
                  <a:gd name="T66" fmla="*/ 16 w 24"/>
                  <a:gd name="T67" fmla="*/ 20 h 30"/>
                  <a:gd name="T68" fmla="*/ 15 w 24"/>
                  <a:gd name="T69" fmla="*/ 18 h 30"/>
                  <a:gd name="T70" fmla="*/ 14 w 24"/>
                  <a:gd name="T71" fmla="*/ 15 h 30"/>
                  <a:gd name="T72" fmla="*/ 15 w 24"/>
                  <a:gd name="T73" fmla="*/ 16 h 30"/>
                  <a:gd name="T74" fmla="*/ 15 w 24"/>
                  <a:gd name="T75" fmla="*/ 13 h 30"/>
                  <a:gd name="T76" fmla="*/ 10 w 24"/>
                  <a:gd name="T77" fmla="*/ 10 h 30"/>
                  <a:gd name="T78" fmla="*/ 18 w 24"/>
                  <a:gd name="T79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" h="30">
                    <a:moveTo>
                      <a:pt x="19" y="15"/>
                    </a:moveTo>
                    <a:cubicBezTo>
                      <a:pt x="19" y="14"/>
                      <a:pt x="18" y="12"/>
                      <a:pt x="15" y="10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0"/>
                      <a:pt x="14" y="7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4" y="9"/>
                      <a:pt x="9" y="4"/>
                      <a:pt x="8" y="3"/>
                    </a:cubicBezTo>
                    <a:cubicBezTo>
                      <a:pt x="9" y="4"/>
                      <a:pt x="15" y="10"/>
                      <a:pt x="13" y="9"/>
                    </a:cubicBezTo>
                    <a:cubicBezTo>
                      <a:pt x="13" y="9"/>
                      <a:pt x="11" y="8"/>
                      <a:pt x="10" y="6"/>
                    </a:cubicBezTo>
                    <a:cubicBezTo>
                      <a:pt x="9" y="6"/>
                      <a:pt x="14" y="11"/>
                      <a:pt x="15" y="12"/>
                    </a:cubicBezTo>
                    <a:cubicBezTo>
                      <a:pt x="2" y="0"/>
                      <a:pt x="17" y="16"/>
                      <a:pt x="9" y="8"/>
                    </a:cubicBezTo>
                    <a:cubicBezTo>
                      <a:pt x="10" y="10"/>
                      <a:pt x="8" y="9"/>
                      <a:pt x="11" y="12"/>
                    </a:cubicBezTo>
                    <a:cubicBezTo>
                      <a:pt x="7" y="9"/>
                      <a:pt x="10" y="12"/>
                      <a:pt x="6" y="8"/>
                    </a:cubicBezTo>
                    <a:cubicBezTo>
                      <a:pt x="14" y="15"/>
                      <a:pt x="2" y="6"/>
                      <a:pt x="12" y="15"/>
                    </a:cubicBezTo>
                    <a:cubicBezTo>
                      <a:pt x="9" y="13"/>
                      <a:pt x="13" y="15"/>
                      <a:pt x="10" y="14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6" y="11"/>
                      <a:pt x="13" y="16"/>
                      <a:pt x="8" y="13"/>
                    </a:cubicBezTo>
                    <a:cubicBezTo>
                      <a:pt x="7" y="13"/>
                      <a:pt x="11" y="15"/>
                      <a:pt x="13" y="17"/>
                    </a:cubicBezTo>
                    <a:cubicBezTo>
                      <a:pt x="12" y="17"/>
                      <a:pt x="10" y="16"/>
                      <a:pt x="6" y="13"/>
                    </a:cubicBezTo>
                    <a:cubicBezTo>
                      <a:pt x="11" y="16"/>
                      <a:pt x="8" y="15"/>
                      <a:pt x="11" y="17"/>
                    </a:cubicBezTo>
                    <a:cubicBezTo>
                      <a:pt x="11" y="17"/>
                      <a:pt x="12" y="18"/>
                      <a:pt x="14" y="19"/>
                    </a:cubicBezTo>
                    <a:cubicBezTo>
                      <a:pt x="13" y="19"/>
                      <a:pt x="17" y="22"/>
                      <a:pt x="18" y="23"/>
                    </a:cubicBezTo>
                    <a:cubicBezTo>
                      <a:pt x="12" y="19"/>
                      <a:pt x="18" y="23"/>
                      <a:pt x="14" y="20"/>
                    </a:cubicBezTo>
                    <a:cubicBezTo>
                      <a:pt x="11" y="18"/>
                      <a:pt x="12" y="18"/>
                      <a:pt x="8" y="15"/>
                    </a:cubicBezTo>
                    <a:cubicBezTo>
                      <a:pt x="7" y="15"/>
                      <a:pt x="8" y="16"/>
                      <a:pt x="10" y="18"/>
                    </a:cubicBezTo>
                    <a:cubicBezTo>
                      <a:pt x="9" y="18"/>
                      <a:pt x="7" y="16"/>
                      <a:pt x="6" y="16"/>
                    </a:cubicBezTo>
                    <a:cubicBezTo>
                      <a:pt x="4" y="15"/>
                      <a:pt x="12" y="20"/>
                      <a:pt x="9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10" y="20"/>
                      <a:pt x="5" y="17"/>
                      <a:pt x="7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3" y="17"/>
                      <a:pt x="14" y="24"/>
                      <a:pt x="8" y="21"/>
                    </a:cubicBezTo>
                    <a:cubicBezTo>
                      <a:pt x="13" y="24"/>
                      <a:pt x="16" y="26"/>
                      <a:pt x="16" y="27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4" y="25"/>
                      <a:pt x="6" y="21"/>
                      <a:pt x="4" y="19"/>
                    </a:cubicBezTo>
                    <a:cubicBezTo>
                      <a:pt x="7" y="21"/>
                      <a:pt x="4" y="19"/>
                      <a:pt x="7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12" y="25"/>
                      <a:pt x="8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0" y="21"/>
                      <a:pt x="6" y="25"/>
                    </a:cubicBezTo>
                    <a:cubicBezTo>
                      <a:pt x="8" y="26"/>
                      <a:pt x="14" y="29"/>
                      <a:pt x="15" y="30"/>
                    </a:cubicBezTo>
                    <a:cubicBezTo>
                      <a:pt x="14" y="28"/>
                      <a:pt x="10" y="26"/>
                      <a:pt x="8" y="2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9" y="25"/>
                      <a:pt x="8" y="24"/>
                      <a:pt x="5" y="23"/>
                    </a:cubicBezTo>
                    <a:cubicBezTo>
                      <a:pt x="3" y="21"/>
                      <a:pt x="9" y="25"/>
                      <a:pt x="7" y="23"/>
                    </a:cubicBezTo>
                    <a:cubicBezTo>
                      <a:pt x="11" y="26"/>
                      <a:pt x="12" y="26"/>
                      <a:pt x="16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8"/>
                      <a:pt x="15" y="27"/>
                      <a:pt x="17" y="28"/>
                    </a:cubicBezTo>
                    <a:cubicBezTo>
                      <a:pt x="11" y="25"/>
                      <a:pt x="19" y="29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3" y="26"/>
                      <a:pt x="14" y="26"/>
                      <a:pt x="13" y="25"/>
                    </a:cubicBezTo>
                    <a:cubicBezTo>
                      <a:pt x="17" y="27"/>
                      <a:pt x="16" y="27"/>
                      <a:pt x="18" y="28"/>
                    </a:cubicBezTo>
                    <a:cubicBezTo>
                      <a:pt x="16" y="26"/>
                      <a:pt x="12" y="23"/>
                      <a:pt x="12" y="23"/>
                    </a:cubicBezTo>
                    <a:cubicBezTo>
                      <a:pt x="16" y="26"/>
                      <a:pt x="14" y="24"/>
                      <a:pt x="18" y="27"/>
                    </a:cubicBezTo>
                    <a:cubicBezTo>
                      <a:pt x="14" y="24"/>
                      <a:pt x="17" y="25"/>
                      <a:pt x="14" y="24"/>
                    </a:cubicBezTo>
                    <a:cubicBezTo>
                      <a:pt x="13" y="23"/>
                      <a:pt x="14" y="23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15" y="24"/>
                      <a:pt x="18" y="25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26"/>
                      <a:pt x="13" y="21"/>
                      <a:pt x="17" y="24"/>
                    </a:cubicBezTo>
                    <a:cubicBezTo>
                      <a:pt x="15" y="22"/>
                      <a:pt x="15" y="22"/>
                      <a:pt x="10" y="19"/>
                    </a:cubicBezTo>
                    <a:cubicBezTo>
                      <a:pt x="12" y="20"/>
                      <a:pt x="16" y="22"/>
                      <a:pt x="15" y="22"/>
                    </a:cubicBezTo>
                    <a:cubicBezTo>
                      <a:pt x="11" y="19"/>
                      <a:pt x="17" y="22"/>
                      <a:pt x="14" y="20"/>
                    </a:cubicBezTo>
                    <a:cubicBezTo>
                      <a:pt x="18" y="24"/>
                      <a:pt x="15" y="21"/>
                      <a:pt x="19" y="24"/>
                    </a:cubicBezTo>
                    <a:cubicBezTo>
                      <a:pt x="21" y="25"/>
                      <a:pt x="16" y="21"/>
                      <a:pt x="17" y="22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19" y="23"/>
                      <a:pt x="15" y="20"/>
                      <a:pt x="19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8" y="21"/>
                      <a:pt x="17" y="20"/>
                      <a:pt x="20" y="23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22"/>
                      <a:pt x="16" y="18"/>
                      <a:pt x="12" y="14"/>
                    </a:cubicBezTo>
                    <a:cubicBezTo>
                      <a:pt x="12" y="14"/>
                      <a:pt x="13" y="15"/>
                      <a:pt x="14" y="15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9" y="19"/>
                      <a:pt x="15" y="16"/>
                    </a:cubicBezTo>
                    <a:cubicBezTo>
                      <a:pt x="14" y="14"/>
                      <a:pt x="18" y="18"/>
                      <a:pt x="19" y="19"/>
                    </a:cubicBezTo>
                    <a:cubicBezTo>
                      <a:pt x="13" y="13"/>
                      <a:pt x="24" y="21"/>
                      <a:pt x="15" y="13"/>
                    </a:cubicBezTo>
                    <a:cubicBezTo>
                      <a:pt x="15" y="13"/>
                      <a:pt x="13" y="12"/>
                      <a:pt x="13" y="13"/>
                    </a:cubicBezTo>
                    <a:cubicBezTo>
                      <a:pt x="12" y="12"/>
                      <a:pt x="10" y="10"/>
                      <a:pt x="10" y="10"/>
                    </a:cubicBezTo>
                    <a:cubicBezTo>
                      <a:pt x="10" y="9"/>
                      <a:pt x="14" y="12"/>
                      <a:pt x="12" y="10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24" y="20"/>
                      <a:pt x="11" y="8"/>
                      <a:pt x="19" y="1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0" name="Freeform 86"/>
              <p:cNvSpPr/>
              <p:nvPr/>
            </p:nvSpPr>
            <p:spPr bwMode="auto">
              <a:xfrm>
                <a:off x="4572" y="266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4 w 4"/>
                  <a:gd name="T3" fmla="*/ 2 h 2"/>
                  <a:gd name="T4" fmla="*/ 1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1" name="Freeform 87"/>
              <p:cNvSpPr/>
              <p:nvPr/>
            </p:nvSpPr>
            <p:spPr bwMode="auto">
              <a:xfrm>
                <a:off x="4572" y="266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2" name="Freeform 88"/>
              <p:cNvSpPr/>
              <p:nvPr/>
            </p:nvSpPr>
            <p:spPr bwMode="auto">
              <a:xfrm>
                <a:off x="4574" y="2662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3" name="Rectangle 89"/>
              <p:cNvSpPr>
                <a:spLocks noChangeArrowheads="1"/>
              </p:cNvSpPr>
              <p:nvPr/>
            </p:nvSpPr>
            <p:spPr bwMode="auto">
              <a:xfrm>
                <a:off x="4573" y="266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4" name="Freeform 90"/>
              <p:cNvSpPr/>
              <p:nvPr/>
            </p:nvSpPr>
            <p:spPr bwMode="auto">
              <a:xfrm>
                <a:off x="4565" y="2646"/>
                <a:ext cx="13" cy="18"/>
              </a:xfrm>
              <a:custGeom>
                <a:avLst/>
                <a:gdLst>
                  <a:gd name="T0" fmla="*/ 13 w 16"/>
                  <a:gd name="T1" fmla="*/ 9 h 22"/>
                  <a:gd name="T2" fmla="*/ 12 w 16"/>
                  <a:gd name="T3" fmla="*/ 5 h 22"/>
                  <a:gd name="T4" fmla="*/ 14 w 16"/>
                  <a:gd name="T5" fmla="*/ 8 h 22"/>
                  <a:gd name="T6" fmla="*/ 11 w 16"/>
                  <a:gd name="T7" fmla="*/ 0 h 22"/>
                  <a:gd name="T8" fmla="*/ 8 w 16"/>
                  <a:gd name="T9" fmla="*/ 8 h 22"/>
                  <a:gd name="T10" fmla="*/ 7 w 16"/>
                  <a:gd name="T11" fmla="*/ 5 h 22"/>
                  <a:gd name="T12" fmla="*/ 8 w 16"/>
                  <a:gd name="T13" fmla="*/ 11 h 22"/>
                  <a:gd name="T14" fmla="*/ 4 w 16"/>
                  <a:gd name="T15" fmla="*/ 6 h 22"/>
                  <a:gd name="T16" fmla="*/ 5 w 16"/>
                  <a:gd name="T17" fmla="*/ 9 h 22"/>
                  <a:gd name="T18" fmla="*/ 7 w 16"/>
                  <a:gd name="T19" fmla="*/ 11 h 22"/>
                  <a:gd name="T20" fmla="*/ 6 w 16"/>
                  <a:gd name="T21" fmla="*/ 10 h 22"/>
                  <a:gd name="T22" fmla="*/ 6 w 16"/>
                  <a:gd name="T23" fmla="*/ 11 h 22"/>
                  <a:gd name="T24" fmla="*/ 6 w 16"/>
                  <a:gd name="T25" fmla="*/ 12 h 22"/>
                  <a:gd name="T26" fmla="*/ 5 w 16"/>
                  <a:gd name="T27" fmla="*/ 10 h 22"/>
                  <a:gd name="T28" fmla="*/ 6 w 16"/>
                  <a:gd name="T29" fmla="*/ 12 h 22"/>
                  <a:gd name="T30" fmla="*/ 4 w 16"/>
                  <a:gd name="T31" fmla="*/ 10 h 22"/>
                  <a:gd name="T32" fmla="*/ 6 w 16"/>
                  <a:gd name="T33" fmla="*/ 15 h 22"/>
                  <a:gd name="T34" fmla="*/ 9 w 16"/>
                  <a:gd name="T35" fmla="*/ 18 h 22"/>
                  <a:gd name="T36" fmla="*/ 8 w 16"/>
                  <a:gd name="T37" fmla="*/ 15 h 22"/>
                  <a:gd name="T38" fmla="*/ 8 w 16"/>
                  <a:gd name="T39" fmla="*/ 15 h 22"/>
                  <a:gd name="T40" fmla="*/ 7 w 16"/>
                  <a:gd name="T41" fmla="*/ 13 h 22"/>
                  <a:gd name="T42" fmla="*/ 11 w 16"/>
                  <a:gd name="T43" fmla="*/ 17 h 22"/>
                  <a:gd name="T44" fmla="*/ 14 w 16"/>
                  <a:gd name="T45" fmla="*/ 19 h 22"/>
                  <a:gd name="T46" fmla="*/ 14 w 16"/>
                  <a:gd name="T47" fmla="*/ 20 h 22"/>
                  <a:gd name="T48" fmla="*/ 13 w 16"/>
                  <a:gd name="T49" fmla="*/ 18 h 22"/>
                  <a:gd name="T50" fmla="*/ 11 w 16"/>
                  <a:gd name="T51" fmla="*/ 16 h 22"/>
                  <a:gd name="T52" fmla="*/ 7 w 16"/>
                  <a:gd name="T53" fmla="*/ 11 h 22"/>
                  <a:gd name="T54" fmla="*/ 7 w 16"/>
                  <a:gd name="T55" fmla="*/ 11 h 22"/>
                  <a:gd name="T56" fmla="*/ 11 w 16"/>
                  <a:gd name="T57" fmla="*/ 15 h 22"/>
                  <a:gd name="T58" fmla="*/ 9 w 16"/>
                  <a:gd name="T59" fmla="*/ 13 h 22"/>
                  <a:gd name="T60" fmla="*/ 13 w 16"/>
                  <a:gd name="T61" fmla="*/ 18 h 22"/>
                  <a:gd name="T62" fmla="*/ 10 w 16"/>
                  <a:gd name="T63" fmla="*/ 13 h 22"/>
                  <a:gd name="T64" fmla="*/ 11 w 16"/>
                  <a:gd name="T65" fmla="*/ 11 h 22"/>
                  <a:gd name="T66" fmla="*/ 13 w 16"/>
                  <a:gd name="T67" fmla="*/ 14 h 22"/>
                  <a:gd name="T68" fmla="*/ 11 w 16"/>
                  <a:gd name="T69" fmla="*/ 11 h 22"/>
                  <a:gd name="T70" fmla="*/ 13 w 16"/>
                  <a:gd name="T71" fmla="*/ 11 h 22"/>
                  <a:gd name="T72" fmla="*/ 11 w 16"/>
                  <a:gd name="T73" fmla="*/ 9 h 22"/>
                  <a:gd name="T74" fmla="*/ 13 w 16"/>
                  <a:gd name="T75" fmla="*/ 9 h 22"/>
                  <a:gd name="T76" fmla="*/ 13 w 16"/>
                  <a:gd name="T77" fmla="*/ 9 h 22"/>
                  <a:gd name="T78" fmla="*/ 10 w 16"/>
                  <a:gd name="T79" fmla="*/ 3 h 22"/>
                  <a:gd name="T80" fmla="*/ 13 w 16"/>
                  <a:gd name="T81" fmla="*/ 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" h="22">
                    <a:moveTo>
                      <a:pt x="13" y="9"/>
                    </a:moveTo>
                    <a:cubicBezTo>
                      <a:pt x="12" y="5"/>
                      <a:pt x="12" y="5"/>
                      <a:pt x="12" y="5"/>
                    </a:cubicBezTo>
                    <a:cubicBezTo>
                      <a:pt x="13" y="7"/>
                      <a:pt x="12" y="4"/>
                      <a:pt x="14" y="8"/>
                    </a:cubicBezTo>
                    <a:cubicBezTo>
                      <a:pt x="12" y="3"/>
                      <a:pt x="15" y="7"/>
                      <a:pt x="11" y="0"/>
                    </a:cubicBezTo>
                    <a:cubicBezTo>
                      <a:pt x="11" y="3"/>
                      <a:pt x="5" y="1"/>
                      <a:pt x="8" y="8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11"/>
                      <a:pt x="1" y="0"/>
                      <a:pt x="8" y="1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10" y="13"/>
                      <a:pt x="5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8" y="13"/>
                      <a:pt x="6" y="12"/>
                    </a:cubicBezTo>
                    <a:cubicBezTo>
                      <a:pt x="5" y="10"/>
                      <a:pt x="6" y="11"/>
                      <a:pt x="5" y="10"/>
                    </a:cubicBezTo>
                    <a:cubicBezTo>
                      <a:pt x="4" y="9"/>
                      <a:pt x="7" y="12"/>
                      <a:pt x="6" y="12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5" y="12"/>
                      <a:pt x="0" y="7"/>
                      <a:pt x="6" y="15"/>
                    </a:cubicBezTo>
                    <a:cubicBezTo>
                      <a:pt x="8" y="16"/>
                      <a:pt x="9" y="17"/>
                      <a:pt x="9" y="18"/>
                    </a:cubicBezTo>
                    <a:cubicBezTo>
                      <a:pt x="12" y="20"/>
                      <a:pt x="9" y="17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2" y="7"/>
                      <a:pt x="9" y="16"/>
                      <a:pt x="7" y="13"/>
                    </a:cubicBezTo>
                    <a:cubicBezTo>
                      <a:pt x="9" y="16"/>
                      <a:pt x="9" y="16"/>
                      <a:pt x="11" y="17"/>
                    </a:cubicBezTo>
                    <a:cubicBezTo>
                      <a:pt x="16" y="22"/>
                      <a:pt x="8" y="13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0"/>
                      <a:pt x="13" y="19"/>
                      <a:pt x="13" y="1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8" y="12"/>
                      <a:pt x="7" y="11"/>
                    </a:cubicBezTo>
                    <a:cubicBezTo>
                      <a:pt x="10" y="14"/>
                      <a:pt x="6" y="9"/>
                      <a:pt x="7" y="11"/>
                    </a:cubicBezTo>
                    <a:cubicBezTo>
                      <a:pt x="10" y="14"/>
                      <a:pt x="10" y="14"/>
                      <a:pt x="11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2" y="16"/>
                      <a:pt x="13" y="18"/>
                    </a:cubicBezTo>
                    <a:cubicBezTo>
                      <a:pt x="12" y="15"/>
                      <a:pt x="12" y="16"/>
                      <a:pt x="10" y="13"/>
                    </a:cubicBezTo>
                    <a:cubicBezTo>
                      <a:pt x="13" y="16"/>
                      <a:pt x="13" y="15"/>
                      <a:pt x="11" y="11"/>
                    </a:cubicBezTo>
                    <a:cubicBezTo>
                      <a:pt x="11" y="12"/>
                      <a:pt x="13" y="15"/>
                      <a:pt x="13" y="14"/>
                    </a:cubicBezTo>
                    <a:cubicBezTo>
                      <a:pt x="13" y="15"/>
                      <a:pt x="13" y="13"/>
                      <a:pt x="11" y="11"/>
                    </a:cubicBezTo>
                    <a:cubicBezTo>
                      <a:pt x="10" y="8"/>
                      <a:pt x="11" y="9"/>
                      <a:pt x="13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9" y="5"/>
                      <a:pt x="14" y="12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8"/>
                      <a:pt x="9" y="2"/>
                      <a:pt x="10" y="3"/>
                    </a:cubicBezTo>
                    <a:cubicBezTo>
                      <a:pt x="12" y="6"/>
                      <a:pt x="12" y="6"/>
                      <a:pt x="13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5" name="Freeform 91"/>
              <p:cNvSpPr/>
              <p:nvPr/>
            </p:nvSpPr>
            <p:spPr bwMode="auto">
              <a:xfrm>
                <a:off x="4573" y="2645"/>
                <a:ext cx="4" cy="7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0 h 8"/>
                  <a:gd name="T6" fmla="*/ 2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2" y="3"/>
                      <a:pt x="1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6" name="Freeform 92"/>
              <p:cNvSpPr/>
              <p:nvPr/>
            </p:nvSpPr>
            <p:spPr bwMode="auto">
              <a:xfrm>
                <a:off x="4573" y="2637"/>
                <a:ext cx="8" cy="16"/>
              </a:xfrm>
              <a:custGeom>
                <a:avLst/>
                <a:gdLst>
                  <a:gd name="T0" fmla="*/ 6 w 9"/>
                  <a:gd name="T1" fmla="*/ 11 h 20"/>
                  <a:gd name="T2" fmla="*/ 5 w 9"/>
                  <a:gd name="T3" fmla="*/ 7 h 20"/>
                  <a:gd name="T4" fmla="*/ 2 w 9"/>
                  <a:gd name="T5" fmla="*/ 7 h 20"/>
                  <a:gd name="T6" fmla="*/ 4 w 9"/>
                  <a:gd name="T7" fmla="*/ 14 h 20"/>
                  <a:gd name="T8" fmla="*/ 2 w 9"/>
                  <a:gd name="T9" fmla="*/ 10 h 20"/>
                  <a:gd name="T10" fmla="*/ 4 w 9"/>
                  <a:gd name="T11" fmla="*/ 15 h 20"/>
                  <a:gd name="T12" fmla="*/ 3 w 9"/>
                  <a:gd name="T13" fmla="*/ 13 h 20"/>
                  <a:gd name="T14" fmla="*/ 4 w 9"/>
                  <a:gd name="T15" fmla="*/ 15 h 20"/>
                  <a:gd name="T16" fmla="*/ 4 w 9"/>
                  <a:gd name="T17" fmla="*/ 14 h 20"/>
                  <a:gd name="T18" fmla="*/ 5 w 9"/>
                  <a:gd name="T19" fmla="*/ 17 h 20"/>
                  <a:gd name="T20" fmla="*/ 4 w 9"/>
                  <a:gd name="T21" fmla="*/ 11 h 20"/>
                  <a:gd name="T22" fmla="*/ 6 w 9"/>
                  <a:gd name="T23" fmla="*/ 16 h 20"/>
                  <a:gd name="T24" fmla="*/ 8 w 9"/>
                  <a:gd name="T25" fmla="*/ 17 h 20"/>
                  <a:gd name="T26" fmla="*/ 7 w 9"/>
                  <a:gd name="T27" fmla="*/ 16 h 20"/>
                  <a:gd name="T28" fmla="*/ 5 w 9"/>
                  <a:gd name="T29" fmla="*/ 12 h 20"/>
                  <a:gd name="T30" fmla="*/ 8 w 9"/>
                  <a:gd name="T31" fmla="*/ 17 h 20"/>
                  <a:gd name="T32" fmla="*/ 9 w 9"/>
                  <a:gd name="T33" fmla="*/ 14 h 20"/>
                  <a:gd name="T34" fmla="*/ 7 w 9"/>
                  <a:gd name="T35" fmla="*/ 7 h 20"/>
                  <a:gd name="T36" fmla="*/ 9 w 9"/>
                  <a:gd name="T37" fmla="*/ 12 h 20"/>
                  <a:gd name="T38" fmla="*/ 9 w 9"/>
                  <a:gd name="T39" fmla="*/ 13 h 20"/>
                  <a:gd name="T40" fmla="*/ 7 w 9"/>
                  <a:gd name="T41" fmla="*/ 3 h 20"/>
                  <a:gd name="T42" fmla="*/ 6 w 9"/>
                  <a:gd name="T43" fmla="*/ 1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20">
                    <a:moveTo>
                      <a:pt x="6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4" y="10"/>
                      <a:pt x="2" y="7"/>
                    </a:cubicBezTo>
                    <a:cubicBezTo>
                      <a:pt x="1" y="6"/>
                      <a:pt x="4" y="12"/>
                      <a:pt x="4" y="14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2"/>
                      <a:pt x="0" y="9"/>
                      <a:pt x="4" y="15"/>
                    </a:cubicBezTo>
                    <a:cubicBezTo>
                      <a:pt x="4" y="15"/>
                      <a:pt x="2" y="12"/>
                      <a:pt x="3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7" y="20"/>
                      <a:pt x="2" y="8"/>
                      <a:pt x="4" y="11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6" y="14"/>
                      <a:pt x="8" y="17"/>
                    </a:cubicBezTo>
                    <a:cubicBezTo>
                      <a:pt x="8" y="17"/>
                      <a:pt x="7" y="15"/>
                      <a:pt x="7" y="16"/>
                    </a:cubicBezTo>
                    <a:cubicBezTo>
                      <a:pt x="7" y="15"/>
                      <a:pt x="6" y="13"/>
                      <a:pt x="5" y="12"/>
                    </a:cubicBezTo>
                    <a:cubicBezTo>
                      <a:pt x="4" y="7"/>
                      <a:pt x="6" y="15"/>
                      <a:pt x="8" y="17"/>
                    </a:cubicBezTo>
                    <a:cubicBezTo>
                      <a:pt x="7" y="13"/>
                      <a:pt x="7" y="9"/>
                      <a:pt x="9" y="14"/>
                    </a:cubicBezTo>
                    <a:cubicBezTo>
                      <a:pt x="7" y="10"/>
                      <a:pt x="7" y="7"/>
                      <a:pt x="7" y="7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4"/>
                      <a:pt x="9" y="13"/>
                    </a:cubicBezTo>
                    <a:cubicBezTo>
                      <a:pt x="8" y="10"/>
                      <a:pt x="7" y="6"/>
                      <a:pt x="7" y="3"/>
                    </a:cubicBezTo>
                    <a:cubicBezTo>
                      <a:pt x="5" y="0"/>
                      <a:pt x="7" y="11"/>
                      <a:pt x="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7" name="Freeform 93"/>
              <p:cNvSpPr/>
              <p:nvPr/>
            </p:nvSpPr>
            <p:spPr bwMode="auto">
              <a:xfrm>
                <a:off x="4577" y="26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8" name="Freeform 94"/>
              <p:cNvSpPr/>
              <p:nvPr/>
            </p:nvSpPr>
            <p:spPr bwMode="auto">
              <a:xfrm>
                <a:off x="4527" y="30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9" name="Freeform 95"/>
              <p:cNvSpPr/>
              <p:nvPr/>
            </p:nvSpPr>
            <p:spPr bwMode="auto">
              <a:xfrm>
                <a:off x="4528" y="3087"/>
                <a:ext cx="4" cy="13"/>
              </a:xfrm>
              <a:custGeom>
                <a:avLst/>
                <a:gdLst>
                  <a:gd name="T0" fmla="*/ 5 w 5"/>
                  <a:gd name="T1" fmla="*/ 16 h 16"/>
                  <a:gd name="T2" fmla="*/ 5 w 5"/>
                  <a:gd name="T3" fmla="*/ 15 h 16"/>
                  <a:gd name="T4" fmla="*/ 1 w 5"/>
                  <a:gd name="T5" fmla="*/ 0 h 16"/>
                  <a:gd name="T6" fmla="*/ 3 w 5"/>
                  <a:gd name="T7" fmla="*/ 10 h 16"/>
                  <a:gd name="T8" fmla="*/ 2 w 5"/>
                  <a:gd name="T9" fmla="*/ 7 h 16"/>
                  <a:gd name="T10" fmla="*/ 4 w 5"/>
                  <a:gd name="T11" fmla="*/ 13 h 16"/>
                  <a:gd name="T12" fmla="*/ 4 w 5"/>
                  <a:gd name="T13" fmla="*/ 12 h 16"/>
                  <a:gd name="T14" fmla="*/ 5 w 5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6">
                    <a:moveTo>
                      <a:pt x="5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3" y="5"/>
                      <a:pt x="4" y="8"/>
                      <a:pt x="1" y="0"/>
                    </a:cubicBezTo>
                    <a:cubicBezTo>
                      <a:pt x="0" y="2"/>
                      <a:pt x="0" y="6"/>
                      <a:pt x="3" y="10"/>
                    </a:cubicBezTo>
                    <a:cubicBezTo>
                      <a:pt x="2" y="9"/>
                      <a:pt x="1" y="6"/>
                      <a:pt x="2" y="7"/>
                    </a:cubicBezTo>
                    <a:cubicBezTo>
                      <a:pt x="3" y="10"/>
                      <a:pt x="2" y="9"/>
                      <a:pt x="4" y="13"/>
                    </a:cubicBezTo>
                    <a:cubicBezTo>
                      <a:pt x="5" y="16"/>
                      <a:pt x="2" y="11"/>
                      <a:pt x="4" y="12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0" name="Freeform 96"/>
              <p:cNvSpPr/>
              <p:nvPr/>
            </p:nvSpPr>
            <p:spPr bwMode="auto">
              <a:xfrm>
                <a:off x="4531" y="309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1 w 1"/>
                  <a:gd name="T3" fmla="*/ 5 h 5"/>
                  <a:gd name="T4" fmla="*/ 0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0" y="3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1" name="Freeform 97"/>
              <p:cNvSpPr/>
              <p:nvPr/>
            </p:nvSpPr>
            <p:spPr bwMode="auto">
              <a:xfrm>
                <a:off x="4530" y="3089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2 w 3"/>
                  <a:gd name="T3" fmla="*/ 6 h 6"/>
                  <a:gd name="T4" fmla="*/ 0 w 3"/>
                  <a:gd name="T5" fmla="*/ 1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2" y="2"/>
                      <a:pt x="2" y="6"/>
                      <a:pt x="2" y="6"/>
                    </a:cubicBezTo>
                    <a:cubicBezTo>
                      <a:pt x="3" y="4"/>
                      <a:pt x="2" y="1"/>
                      <a:pt x="0" y="1"/>
                    </a:cubicBezTo>
                    <a:cubicBezTo>
                      <a:pt x="1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2" name="Freeform 98"/>
              <p:cNvSpPr/>
              <p:nvPr/>
            </p:nvSpPr>
            <p:spPr bwMode="auto">
              <a:xfrm>
                <a:off x="4530" y="308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3" name="Freeform 99"/>
              <p:cNvSpPr/>
              <p:nvPr/>
            </p:nvSpPr>
            <p:spPr bwMode="auto">
              <a:xfrm>
                <a:off x="4529" y="3084"/>
                <a:ext cx="9" cy="7"/>
              </a:xfrm>
              <a:custGeom>
                <a:avLst/>
                <a:gdLst>
                  <a:gd name="T0" fmla="*/ 1 w 11"/>
                  <a:gd name="T1" fmla="*/ 6 h 9"/>
                  <a:gd name="T2" fmla="*/ 2 w 11"/>
                  <a:gd name="T3" fmla="*/ 6 h 9"/>
                  <a:gd name="T4" fmla="*/ 2 w 11"/>
                  <a:gd name="T5" fmla="*/ 6 h 9"/>
                  <a:gd name="T6" fmla="*/ 7 w 11"/>
                  <a:gd name="T7" fmla="*/ 4 h 9"/>
                  <a:gd name="T8" fmla="*/ 8 w 11"/>
                  <a:gd name="T9" fmla="*/ 7 h 9"/>
                  <a:gd name="T10" fmla="*/ 11 w 11"/>
                  <a:gd name="T11" fmla="*/ 4 h 9"/>
                  <a:gd name="T12" fmla="*/ 1 w 11"/>
                  <a:gd name="T1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9">
                    <a:moveTo>
                      <a:pt x="1" y="6"/>
                    </a:moveTo>
                    <a:cubicBezTo>
                      <a:pt x="2" y="9"/>
                      <a:pt x="0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7" y="1"/>
                      <a:pt x="7" y="4"/>
                    </a:cubicBezTo>
                    <a:cubicBezTo>
                      <a:pt x="9" y="6"/>
                      <a:pt x="5" y="6"/>
                      <a:pt x="8" y="7"/>
                    </a:cubicBezTo>
                    <a:cubicBezTo>
                      <a:pt x="9" y="7"/>
                      <a:pt x="10" y="5"/>
                      <a:pt x="11" y="4"/>
                    </a:cubicBezTo>
                    <a:cubicBezTo>
                      <a:pt x="9" y="0"/>
                      <a:pt x="0" y="3"/>
                      <a:pt x="1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4" name="Freeform 100"/>
              <p:cNvSpPr/>
              <p:nvPr/>
            </p:nvSpPr>
            <p:spPr bwMode="auto">
              <a:xfrm>
                <a:off x="4532" y="3089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5" name="Freeform 101"/>
              <p:cNvSpPr/>
              <p:nvPr/>
            </p:nvSpPr>
            <p:spPr bwMode="auto">
              <a:xfrm>
                <a:off x="4532" y="309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6" name="Freeform 102"/>
              <p:cNvSpPr/>
              <p:nvPr/>
            </p:nvSpPr>
            <p:spPr bwMode="auto">
              <a:xfrm>
                <a:off x="4528" y="3079"/>
                <a:ext cx="3" cy="11"/>
              </a:xfrm>
              <a:custGeom>
                <a:avLst/>
                <a:gdLst>
                  <a:gd name="T0" fmla="*/ 0 w 3"/>
                  <a:gd name="T1" fmla="*/ 12 h 13"/>
                  <a:gd name="T2" fmla="*/ 2 w 3"/>
                  <a:gd name="T3" fmla="*/ 8 h 13"/>
                  <a:gd name="T4" fmla="*/ 3 w 3"/>
                  <a:gd name="T5" fmla="*/ 0 h 13"/>
                  <a:gd name="T6" fmla="*/ 2 w 3"/>
                  <a:gd name="T7" fmla="*/ 1 h 13"/>
                  <a:gd name="T8" fmla="*/ 0 w 3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0" y="12"/>
                    </a:moveTo>
                    <a:cubicBezTo>
                      <a:pt x="2" y="5"/>
                      <a:pt x="1" y="13"/>
                      <a:pt x="2" y="8"/>
                    </a:cubicBezTo>
                    <a:cubicBezTo>
                      <a:pt x="2" y="8"/>
                      <a:pt x="2" y="3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4"/>
                      <a:pt x="0" y="9"/>
                      <a:pt x="0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7" name="Freeform 103"/>
              <p:cNvSpPr/>
              <p:nvPr/>
            </p:nvSpPr>
            <p:spPr bwMode="auto">
              <a:xfrm>
                <a:off x="4531" y="307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8" name="Freeform 104"/>
              <p:cNvSpPr/>
              <p:nvPr/>
            </p:nvSpPr>
            <p:spPr bwMode="auto">
              <a:xfrm>
                <a:off x="4525" y="3072"/>
                <a:ext cx="7" cy="13"/>
              </a:xfrm>
              <a:custGeom>
                <a:avLst/>
                <a:gdLst>
                  <a:gd name="T0" fmla="*/ 0 w 8"/>
                  <a:gd name="T1" fmla="*/ 14 h 16"/>
                  <a:gd name="T2" fmla="*/ 4 w 8"/>
                  <a:gd name="T3" fmla="*/ 8 h 16"/>
                  <a:gd name="T4" fmla="*/ 2 w 8"/>
                  <a:gd name="T5" fmla="*/ 13 h 16"/>
                  <a:gd name="T6" fmla="*/ 4 w 8"/>
                  <a:gd name="T7" fmla="*/ 11 h 16"/>
                  <a:gd name="T8" fmla="*/ 2 w 8"/>
                  <a:gd name="T9" fmla="*/ 16 h 16"/>
                  <a:gd name="T10" fmla="*/ 5 w 8"/>
                  <a:gd name="T11" fmla="*/ 11 h 16"/>
                  <a:gd name="T12" fmla="*/ 4 w 8"/>
                  <a:gd name="T13" fmla="*/ 15 h 16"/>
                  <a:gd name="T14" fmla="*/ 6 w 8"/>
                  <a:gd name="T15" fmla="*/ 9 h 16"/>
                  <a:gd name="T16" fmla="*/ 5 w 8"/>
                  <a:gd name="T17" fmla="*/ 9 h 16"/>
                  <a:gd name="T18" fmla="*/ 7 w 8"/>
                  <a:gd name="T19" fmla="*/ 5 h 16"/>
                  <a:gd name="T20" fmla="*/ 7 w 8"/>
                  <a:gd name="T21" fmla="*/ 1 h 16"/>
                  <a:gd name="T22" fmla="*/ 0 w 8"/>
                  <a:gd name="T23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16">
                    <a:moveTo>
                      <a:pt x="0" y="14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3" y="10"/>
                      <a:pt x="3" y="12"/>
                      <a:pt x="2" y="13"/>
                    </a:cubicBezTo>
                    <a:cubicBezTo>
                      <a:pt x="2" y="14"/>
                      <a:pt x="4" y="10"/>
                      <a:pt x="4" y="11"/>
                    </a:cubicBezTo>
                    <a:cubicBezTo>
                      <a:pt x="2" y="16"/>
                      <a:pt x="3" y="11"/>
                      <a:pt x="2" y="16"/>
                    </a:cubicBezTo>
                    <a:cubicBezTo>
                      <a:pt x="2" y="16"/>
                      <a:pt x="3" y="16"/>
                      <a:pt x="5" y="11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7"/>
                      <a:pt x="4" y="14"/>
                      <a:pt x="5" y="9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6" y="7"/>
                      <a:pt x="8" y="0"/>
                      <a:pt x="7" y="1"/>
                    </a:cubicBezTo>
                    <a:cubicBezTo>
                      <a:pt x="6" y="2"/>
                      <a:pt x="2" y="11"/>
                      <a:pt x="0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9" name="Freeform 105"/>
              <p:cNvSpPr/>
              <p:nvPr/>
            </p:nvSpPr>
            <p:spPr bwMode="auto">
              <a:xfrm>
                <a:off x="4528" y="307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0" name="Freeform 106"/>
              <p:cNvSpPr/>
              <p:nvPr/>
            </p:nvSpPr>
            <p:spPr bwMode="auto">
              <a:xfrm>
                <a:off x="4522" y="3072"/>
                <a:ext cx="8" cy="12"/>
              </a:xfrm>
              <a:custGeom>
                <a:avLst/>
                <a:gdLst>
                  <a:gd name="T0" fmla="*/ 1 w 10"/>
                  <a:gd name="T1" fmla="*/ 14 h 15"/>
                  <a:gd name="T2" fmla="*/ 4 w 10"/>
                  <a:gd name="T3" fmla="*/ 11 h 15"/>
                  <a:gd name="T4" fmla="*/ 3 w 10"/>
                  <a:gd name="T5" fmla="*/ 14 h 15"/>
                  <a:gd name="T6" fmla="*/ 6 w 10"/>
                  <a:gd name="T7" fmla="*/ 9 h 15"/>
                  <a:gd name="T8" fmla="*/ 3 w 10"/>
                  <a:gd name="T9" fmla="*/ 11 h 15"/>
                  <a:gd name="T10" fmla="*/ 7 w 10"/>
                  <a:gd name="T11" fmla="*/ 4 h 15"/>
                  <a:gd name="T12" fmla="*/ 7 w 10"/>
                  <a:gd name="T13" fmla="*/ 6 h 15"/>
                  <a:gd name="T14" fmla="*/ 5 w 10"/>
                  <a:gd name="T15" fmla="*/ 6 h 15"/>
                  <a:gd name="T16" fmla="*/ 4 w 10"/>
                  <a:gd name="T17" fmla="*/ 8 h 15"/>
                  <a:gd name="T18" fmla="*/ 3 w 10"/>
                  <a:gd name="T19" fmla="*/ 9 h 15"/>
                  <a:gd name="T20" fmla="*/ 1 w 10"/>
                  <a:gd name="T2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5">
                    <a:moveTo>
                      <a:pt x="1" y="14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3"/>
                      <a:pt x="3" y="14"/>
                    </a:cubicBezTo>
                    <a:cubicBezTo>
                      <a:pt x="4" y="13"/>
                      <a:pt x="5" y="10"/>
                      <a:pt x="6" y="9"/>
                    </a:cubicBezTo>
                    <a:cubicBezTo>
                      <a:pt x="8" y="4"/>
                      <a:pt x="4" y="11"/>
                      <a:pt x="3" y="11"/>
                    </a:cubicBezTo>
                    <a:cubicBezTo>
                      <a:pt x="3" y="9"/>
                      <a:pt x="5" y="9"/>
                      <a:pt x="7" y="4"/>
                    </a:cubicBezTo>
                    <a:cubicBezTo>
                      <a:pt x="8" y="4"/>
                      <a:pt x="7" y="5"/>
                      <a:pt x="7" y="6"/>
                    </a:cubicBezTo>
                    <a:cubicBezTo>
                      <a:pt x="10" y="0"/>
                      <a:pt x="7" y="5"/>
                      <a:pt x="5" y="6"/>
                    </a:cubicBezTo>
                    <a:cubicBezTo>
                      <a:pt x="5" y="6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13"/>
                      <a:pt x="0" y="15"/>
                      <a:pt x="1" y="1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1" name="Freeform 107"/>
              <p:cNvSpPr/>
              <p:nvPr/>
            </p:nvSpPr>
            <p:spPr bwMode="auto">
              <a:xfrm>
                <a:off x="4523" y="308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2" name="Freeform 108"/>
              <p:cNvSpPr/>
              <p:nvPr/>
            </p:nvSpPr>
            <p:spPr bwMode="auto">
              <a:xfrm>
                <a:off x="4526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3" name="Freeform 109"/>
              <p:cNvSpPr/>
              <p:nvPr/>
            </p:nvSpPr>
            <p:spPr bwMode="auto">
              <a:xfrm>
                <a:off x="4521" y="3081"/>
                <a:ext cx="2" cy="1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4" name="Freeform 110"/>
              <p:cNvSpPr/>
              <p:nvPr/>
            </p:nvSpPr>
            <p:spPr bwMode="auto">
              <a:xfrm>
                <a:off x="4512" y="3062"/>
                <a:ext cx="17" cy="22"/>
              </a:xfrm>
              <a:custGeom>
                <a:avLst/>
                <a:gdLst>
                  <a:gd name="T0" fmla="*/ 15 w 21"/>
                  <a:gd name="T1" fmla="*/ 2 h 27"/>
                  <a:gd name="T2" fmla="*/ 12 w 21"/>
                  <a:gd name="T3" fmla="*/ 2 h 27"/>
                  <a:gd name="T4" fmla="*/ 7 w 21"/>
                  <a:gd name="T5" fmla="*/ 1 h 27"/>
                  <a:gd name="T6" fmla="*/ 0 w 21"/>
                  <a:gd name="T7" fmla="*/ 0 h 27"/>
                  <a:gd name="T8" fmla="*/ 3 w 21"/>
                  <a:gd name="T9" fmla="*/ 3 h 27"/>
                  <a:gd name="T10" fmla="*/ 0 w 21"/>
                  <a:gd name="T11" fmla="*/ 3 h 27"/>
                  <a:gd name="T12" fmla="*/ 2 w 21"/>
                  <a:gd name="T13" fmla="*/ 7 h 27"/>
                  <a:gd name="T14" fmla="*/ 4 w 21"/>
                  <a:gd name="T15" fmla="*/ 10 h 27"/>
                  <a:gd name="T16" fmla="*/ 6 w 21"/>
                  <a:gd name="T17" fmla="*/ 21 h 27"/>
                  <a:gd name="T18" fmla="*/ 12 w 21"/>
                  <a:gd name="T19" fmla="*/ 18 h 27"/>
                  <a:gd name="T20" fmla="*/ 9 w 21"/>
                  <a:gd name="T21" fmla="*/ 20 h 27"/>
                  <a:gd name="T22" fmla="*/ 8 w 21"/>
                  <a:gd name="T23" fmla="*/ 20 h 27"/>
                  <a:gd name="T24" fmla="*/ 9 w 21"/>
                  <a:gd name="T25" fmla="*/ 23 h 27"/>
                  <a:gd name="T26" fmla="*/ 15 w 21"/>
                  <a:gd name="T27" fmla="*/ 18 h 27"/>
                  <a:gd name="T28" fmla="*/ 10 w 21"/>
                  <a:gd name="T29" fmla="*/ 24 h 27"/>
                  <a:gd name="T30" fmla="*/ 14 w 21"/>
                  <a:gd name="T31" fmla="*/ 21 h 27"/>
                  <a:gd name="T32" fmla="*/ 17 w 21"/>
                  <a:gd name="T33" fmla="*/ 17 h 27"/>
                  <a:gd name="T34" fmla="*/ 19 w 21"/>
                  <a:gd name="T35" fmla="*/ 15 h 27"/>
                  <a:gd name="T36" fmla="*/ 9 w 21"/>
                  <a:gd name="T37" fmla="*/ 18 h 27"/>
                  <a:gd name="T38" fmla="*/ 13 w 21"/>
                  <a:gd name="T39" fmla="*/ 16 h 27"/>
                  <a:gd name="T40" fmla="*/ 15 w 21"/>
                  <a:gd name="T41" fmla="*/ 12 h 27"/>
                  <a:gd name="T42" fmla="*/ 9 w 21"/>
                  <a:gd name="T43" fmla="*/ 13 h 27"/>
                  <a:gd name="T44" fmla="*/ 11 w 21"/>
                  <a:gd name="T45" fmla="*/ 11 h 27"/>
                  <a:gd name="T46" fmla="*/ 8 w 21"/>
                  <a:gd name="T47" fmla="*/ 12 h 27"/>
                  <a:gd name="T48" fmla="*/ 12 w 21"/>
                  <a:gd name="T49" fmla="*/ 10 h 27"/>
                  <a:gd name="T50" fmla="*/ 4 w 21"/>
                  <a:gd name="T51" fmla="*/ 11 h 27"/>
                  <a:gd name="T52" fmla="*/ 15 w 21"/>
                  <a:gd name="T53" fmla="*/ 8 h 27"/>
                  <a:gd name="T54" fmla="*/ 11 w 21"/>
                  <a:gd name="T55" fmla="*/ 8 h 27"/>
                  <a:gd name="T56" fmla="*/ 7 w 21"/>
                  <a:gd name="T57" fmla="*/ 8 h 27"/>
                  <a:gd name="T58" fmla="*/ 14 w 21"/>
                  <a:gd name="T59" fmla="*/ 7 h 27"/>
                  <a:gd name="T60" fmla="*/ 10 w 21"/>
                  <a:gd name="T61" fmla="*/ 6 h 27"/>
                  <a:gd name="T62" fmla="*/ 6 w 21"/>
                  <a:gd name="T63" fmla="*/ 6 h 27"/>
                  <a:gd name="T64" fmla="*/ 8 w 21"/>
                  <a:gd name="T65" fmla="*/ 3 h 27"/>
                  <a:gd name="T66" fmla="*/ 15 w 21"/>
                  <a:gd name="T67" fmla="*/ 5 h 27"/>
                  <a:gd name="T68" fmla="*/ 18 w 21"/>
                  <a:gd name="T69" fmla="*/ 4 h 27"/>
                  <a:gd name="T70" fmla="*/ 9 w 21"/>
                  <a:gd name="T71" fmla="*/ 2 h 27"/>
                  <a:gd name="T72" fmla="*/ 15 w 21"/>
                  <a:gd name="T73" fmla="*/ 2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27">
                    <a:moveTo>
                      <a:pt x="15" y="2"/>
                    </a:moveTo>
                    <a:cubicBezTo>
                      <a:pt x="13" y="1"/>
                      <a:pt x="11" y="2"/>
                      <a:pt x="12" y="2"/>
                    </a:cubicBezTo>
                    <a:cubicBezTo>
                      <a:pt x="9" y="2"/>
                      <a:pt x="9" y="1"/>
                      <a:pt x="7" y="1"/>
                    </a:cubicBezTo>
                    <a:cubicBezTo>
                      <a:pt x="5" y="1"/>
                      <a:pt x="4" y="0"/>
                      <a:pt x="0" y="0"/>
                    </a:cubicBezTo>
                    <a:cubicBezTo>
                      <a:pt x="0" y="1"/>
                      <a:pt x="4" y="2"/>
                      <a:pt x="3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4"/>
                      <a:pt x="5" y="6"/>
                      <a:pt x="2" y="7"/>
                    </a:cubicBezTo>
                    <a:cubicBezTo>
                      <a:pt x="1" y="8"/>
                      <a:pt x="2" y="9"/>
                      <a:pt x="4" y="10"/>
                    </a:cubicBezTo>
                    <a:cubicBezTo>
                      <a:pt x="3" y="13"/>
                      <a:pt x="7" y="16"/>
                      <a:pt x="6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9" y="19"/>
                      <a:pt x="12" y="18"/>
                      <a:pt x="9" y="20"/>
                    </a:cubicBezTo>
                    <a:cubicBezTo>
                      <a:pt x="9" y="20"/>
                      <a:pt x="9" y="20"/>
                      <a:pt x="8" y="20"/>
                    </a:cubicBezTo>
                    <a:cubicBezTo>
                      <a:pt x="4" y="24"/>
                      <a:pt x="10" y="21"/>
                      <a:pt x="9" y="23"/>
                    </a:cubicBezTo>
                    <a:cubicBezTo>
                      <a:pt x="10" y="22"/>
                      <a:pt x="14" y="18"/>
                      <a:pt x="15" y="18"/>
                    </a:cubicBezTo>
                    <a:cubicBezTo>
                      <a:pt x="10" y="23"/>
                      <a:pt x="15" y="18"/>
                      <a:pt x="10" y="24"/>
                    </a:cubicBezTo>
                    <a:cubicBezTo>
                      <a:pt x="9" y="27"/>
                      <a:pt x="14" y="20"/>
                      <a:pt x="14" y="21"/>
                    </a:cubicBezTo>
                    <a:cubicBezTo>
                      <a:pt x="17" y="18"/>
                      <a:pt x="15" y="19"/>
                      <a:pt x="17" y="17"/>
                    </a:cubicBezTo>
                    <a:cubicBezTo>
                      <a:pt x="19" y="14"/>
                      <a:pt x="16" y="18"/>
                      <a:pt x="19" y="15"/>
                    </a:cubicBezTo>
                    <a:cubicBezTo>
                      <a:pt x="21" y="13"/>
                      <a:pt x="13" y="18"/>
                      <a:pt x="9" y="18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0" y="16"/>
                      <a:pt x="10" y="14"/>
                      <a:pt x="15" y="12"/>
                    </a:cubicBezTo>
                    <a:cubicBezTo>
                      <a:pt x="12" y="13"/>
                      <a:pt x="17" y="10"/>
                      <a:pt x="9" y="13"/>
                    </a:cubicBezTo>
                    <a:cubicBezTo>
                      <a:pt x="11" y="12"/>
                      <a:pt x="10" y="12"/>
                      <a:pt x="11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1"/>
                      <a:pt x="12" y="11"/>
                      <a:pt x="12" y="10"/>
                    </a:cubicBezTo>
                    <a:cubicBezTo>
                      <a:pt x="8" y="11"/>
                      <a:pt x="7" y="11"/>
                      <a:pt x="4" y="11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8" y="8"/>
                      <a:pt x="7" y="8"/>
                    </a:cubicBezTo>
                    <a:cubicBezTo>
                      <a:pt x="7" y="8"/>
                      <a:pt x="12" y="7"/>
                      <a:pt x="14" y="7"/>
                    </a:cubicBezTo>
                    <a:cubicBezTo>
                      <a:pt x="16" y="6"/>
                      <a:pt x="7" y="6"/>
                      <a:pt x="10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9" y="4"/>
                      <a:pt x="8" y="3"/>
                    </a:cubicBezTo>
                    <a:cubicBezTo>
                      <a:pt x="13" y="3"/>
                      <a:pt x="12" y="4"/>
                      <a:pt x="15" y="5"/>
                    </a:cubicBezTo>
                    <a:cubicBezTo>
                      <a:pt x="16" y="4"/>
                      <a:pt x="16" y="4"/>
                      <a:pt x="18" y="4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5" name="Rectangle 111"/>
              <p:cNvSpPr>
                <a:spLocks noChangeArrowheads="1"/>
              </p:cNvSpPr>
              <p:nvPr/>
            </p:nvSpPr>
            <p:spPr bwMode="auto">
              <a:xfrm>
                <a:off x="4527" y="306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6" name="Freeform 112"/>
              <p:cNvSpPr/>
              <p:nvPr/>
            </p:nvSpPr>
            <p:spPr bwMode="auto">
              <a:xfrm>
                <a:off x="4524" y="306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7" name="Rectangle 113"/>
              <p:cNvSpPr>
                <a:spLocks noChangeArrowheads="1"/>
              </p:cNvSpPr>
              <p:nvPr/>
            </p:nvSpPr>
            <p:spPr bwMode="auto">
              <a:xfrm>
                <a:off x="4514" y="306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8" name="Freeform 114"/>
              <p:cNvSpPr/>
              <p:nvPr/>
            </p:nvSpPr>
            <p:spPr bwMode="auto">
              <a:xfrm>
                <a:off x="4524" y="3068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9" name="Freeform 115"/>
              <p:cNvSpPr/>
              <p:nvPr/>
            </p:nvSpPr>
            <p:spPr bwMode="auto">
              <a:xfrm>
                <a:off x="4524" y="3070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0" name="Freeform 116"/>
              <p:cNvSpPr/>
              <p:nvPr/>
            </p:nvSpPr>
            <p:spPr bwMode="auto">
              <a:xfrm>
                <a:off x="4525" y="306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1" name="Freeform 117"/>
              <p:cNvSpPr/>
              <p:nvPr/>
            </p:nvSpPr>
            <p:spPr bwMode="auto">
              <a:xfrm>
                <a:off x="4510" y="3049"/>
                <a:ext cx="18" cy="14"/>
              </a:xfrm>
              <a:custGeom>
                <a:avLst/>
                <a:gdLst>
                  <a:gd name="T0" fmla="*/ 5 w 22"/>
                  <a:gd name="T1" fmla="*/ 0 h 17"/>
                  <a:gd name="T2" fmla="*/ 1 w 22"/>
                  <a:gd name="T3" fmla="*/ 2 h 17"/>
                  <a:gd name="T4" fmla="*/ 11 w 22"/>
                  <a:gd name="T5" fmla="*/ 7 h 17"/>
                  <a:gd name="T6" fmla="*/ 2 w 22"/>
                  <a:gd name="T7" fmla="*/ 4 h 17"/>
                  <a:gd name="T8" fmla="*/ 7 w 22"/>
                  <a:gd name="T9" fmla="*/ 11 h 17"/>
                  <a:gd name="T10" fmla="*/ 4 w 22"/>
                  <a:gd name="T11" fmla="*/ 10 h 17"/>
                  <a:gd name="T12" fmla="*/ 13 w 22"/>
                  <a:gd name="T13" fmla="*/ 14 h 17"/>
                  <a:gd name="T14" fmla="*/ 2 w 22"/>
                  <a:gd name="T15" fmla="*/ 12 h 17"/>
                  <a:gd name="T16" fmla="*/ 1 w 22"/>
                  <a:gd name="T17" fmla="*/ 12 h 17"/>
                  <a:gd name="T18" fmla="*/ 4 w 22"/>
                  <a:gd name="T19" fmla="*/ 15 h 17"/>
                  <a:gd name="T20" fmla="*/ 10 w 22"/>
                  <a:gd name="T21" fmla="*/ 16 h 17"/>
                  <a:gd name="T22" fmla="*/ 16 w 22"/>
                  <a:gd name="T23" fmla="*/ 17 h 17"/>
                  <a:gd name="T24" fmla="*/ 12 w 22"/>
                  <a:gd name="T25" fmla="*/ 15 h 17"/>
                  <a:gd name="T26" fmla="*/ 16 w 22"/>
                  <a:gd name="T27" fmla="*/ 15 h 17"/>
                  <a:gd name="T28" fmla="*/ 13 w 22"/>
                  <a:gd name="T29" fmla="*/ 14 h 17"/>
                  <a:gd name="T30" fmla="*/ 17 w 22"/>
                  <a:gd name="T31" fmla="*/ 15 h 17"/>
                  <a:gd name="T32" fmla="*/ 14 w 22"/>
                  <a:gd name="T33" fmla="*/ 13 h 17"/>
                  <a:gd name="T34" fmla="*/ 15 w 22"/>
                  <a:gd name="T35" fmla="*/ 13 h 17"/>
                  <a:gd name="T36" fmla="*/ 10 w 22"/>
                  <a:gd name="T37" fmla="*/ 12 h 17"/>
                  <a:gd name="T38" fmla="*/ 16 w 22"/>
                  <a:gd name="T39" fmla="*/ 12 h 17"/>
                  <a:gd name="T40" fmla="*/ 12 w 22"/>
                  <a:gd name="T41" fmla="*/ 11 h 17"/>
                  <a:gd name="T42" fmla="*/ 18 w 22"/>
                  <a:gd name="T43" fmla="*/ 10 h 17"/>
                  <a:gd name="T44" fmla="*/ 15 w 22"/>
                  <a:gd name="T45" fmla="*/ 9 h 17"/>
                  <a:gd name="T46" fmla="*/ 17 w 22"/>
                  <a:gd name="T47" fmla="*/ 11 h 17"/>
                  <a:gd name="T48" fmla="*/ 8 w 22"/>
                  <a:gd name="T49" fmla="*/ 8 h 17"/>
                  <a:gd name="T50" fmla="*/ 16 w 22"/>
                  <a:gd name="T51" fmla="*/ 8 h 17"/>
                  <a:gd name="T52" fmla="*/ 15 w 22"/>
                  <a:gd name="T53" fmla="*/ 6 h 17"/>
                  <a:gd name="T54" fmla="*/ 16 w 22"/>
                  <a:gd name="T55" fmla="*/ 6 h 17"/>
                  <a:gd name="T56" fmla="*/ 13 w 22"/>
                  <a:gd name="T57" fmla="*/ 4 h 17"/>
                  <a:gd name="T58" fmla="*/ 12 w 22"/>
                  <a:gd name="T59" fmla="*/ 4 h 17"/>
                  <a:gd name="T60" fmla="*/ 10 w 22"/>
                  <a:gd name="T61" fmla="*/ 2 h 17"/>
                  <a:gd name="T62" fmla="*/ 12 w 22"/>
                  <a:gd name="T63" fmla="*/ 3 h 17"/>
                  <a:gd name="T64" fmla="*/ 6 w 22"/>
                  <a:gd name="T65" fmla="*/ 0 h 17"/>
                  <a:gd name="T66" fmla="*/ 9 w 22"/>
                  <a:gd name="T67" fmla="*/ 3 h 17"/>
                  <a:gd name="T68" fmla="*/ 5 w 22"/>
                  <a:gd name="T6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2" h="17">
                    <a:moveTo>
                      <a:pt x="5" y="0"/>
                    </a:moveTo>
                    <a:cubicBezTo>
                      <a:pt x="0" y="0"/>
                      <a:pt x="2" y="2"/>
                      <a:pt x="1" y="2"/>
                    </a:cubicBezTo>
                    <a:cubicBezTo>
                      <a:pt x="3" y="5"/>
                      <a:pt x="11" y="5"/>
                      <a:pt x="1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0" y="8"/>
                      <a:pt x="7" y="11"/>
                    </a:cubicBezTo>
                    <a:cubicBezTo>
                      <a:pt x="6" y="11"/>
                      <a:pt x="5" y="11"/>
                      <a:pt x="4" y="10"/>
                    </a:cubicBezTo>
                    <a:cubicBezTo>
                      <a:pt x="4" y="12"/>
                      <a:pt x="16" y="13"/>
                      <a:pt x="13" y="14"/>
                    </a:cubicBezTo>
                    <a:cubicBezTo>
                      <a:pt x="8" y="12"/>
                      <a:pt x="8" y="14"/>
                      <a:pt x="2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3"/>
                      <a:pt x="4" y="15"/>
                      <a:pt x="4" y="15"/>
                    </a:cubicBezTo>
                    <a:cubicBezTo>
                      <a:pt x="6" y="15"/>
                      <a:pt x="10" y="15"/>
                      <a:pt x="10" y="16"/>
                    </a:cubicBezTo>
                    <a:cubicBezTo>
                      <a:pt x="11" y="16"/>
                      <a:pt x="13" y="16"/>
                      <a:pt x="16" y="17"/>
                    </a:cubicBezTo>
                    <a:cubicBezTo>
                      <a:pt x="13" y="16"/>
                      <a:pt x="15" y="16"/>
                      <a:pt x="12" y="15"/>
                    </a:cubicBezTo>
                    <a:cubicBezTo>
                      <a:pt x="15" y="15"/>
                      <a:pt x="13" y="15"/>
                      <a:pt x="16" y="15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6" y="15"/>
                      <a:pt x="17" y="15"/>
                    </a:cubicBezTo>
                    <a:cubicBezTo>
                      <a:pt x="15" y="14"/>
                      <a:pt x="13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3"/>
                      <a:pt x="16" y="12"/>
                      <a:pt x="10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4" y="10"/>
                      <a:pt x="22" y="12"/>
                      <a:pt x="18" y="10"/>
                    </a:cubicBezTo>
                    <a:cubicBezTo>
                      <a:pt x="17" y="10"/>
                      <a:pt x="15" y="9"/>
                      <a:pt x="15" y="9"/>
                    </a:cubicBezTo>
                    <a:cubicBezTo>
                      <a:pt x="12" y="9"/>
                      <a:pt x="17" y="10"/>
                      <a:pt x="17" y="11"/>
                    </a:cubicBezTo>
                    <a:cubicBezTo>
                      <a:pt x="14" y="10"/>
                      <a:pt x="10" y="8"/>
                      <a:pt x="8" y="8"/>
                    </a:cubicBezTo>
                    <a:cubicBezTo>
                      <a:pt x="12" y="8"/>
                      <a:pt x="8" y="7"/>
                      <a:pt x="16" y="8"/>
                    </a:cubicBezTo>
                    <a:cubicBezTo>
                      <a:pt x="17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1" y="4"/>
                      <a:pt x="19" y="6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0" y="3"/>
                      <a:pt x="10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0"/>
                      <a:pt x="8" y="2"/>
                      <a:pt x="9" y="3"/>
                    </a:cubicBezTo>
                    <a:cubicBezTo>
                      <a:pt x="7" y="2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2" name="Freeform 118"/>
              <p:cNvSpPr/>
              <p:nvPr/>
            </p:nvSpPr>
            <p:spPr bwMode="auto">
              <a:xfrm>
                <a:off x="4523" y="3060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3" name="Freeform 119"/>
              <p:cNvSpPr/>
              <p:nvPr/>
            </p:nvSpPr>
            <p:spPr bwMode="auto">
              <a:xfrm>
                <a:off x="4513" y="3037"/>
                <a:ext cx="19" cy="16"/>
              </a:xfrm>
              <a:custGeom>
                <a:avLst/>
                <a:gdLst>
                  <a:gd name="T0" fmla="*/ 10 w 23"/>
                  <a:gd name="T1" fmla="*/ 13 h 20"/>
                  <a:gd name="T2" fmla="*/ 15 w 23"/>
                  <a:gd name="T3" fmla="*/ 15 h 20"/>
                  <a:gd name="T4" fmla="*/ 6 w 23"/>
                  <a:gd name="T5" fmla="*/ 11 h 20"/>
                  <a:gd name="T6" fmla="*/ 5 w 23"/>
                  <a:gd name="T7" fmla="*/ 9 h 20"/>
                  <a:gd name="T8" fmla="*/ 13 w 23"/>
                  <a:gd name="T9" fmla="*/ 13 h 20"/>
                  <a:gd name="T10" fmla="*/ 15 w 23"/>
                  <a:gd name="T11" fmla="*/ 12 h 20"/>
                  <a:gd name="T12" fmla="*/ 9 w 23"/>
                  <a:gd name="T13" fmla="*/ 10 h 20"/>
                  <a:gd name="T14" fmla="*/ 7 w 23"/>
                  <a:gd name="T15" fmla="*/ 7 h 20"/>
                  <a:gd name="T16" fmla="*/ 9 w 23"/>
                  <a:gd name="T17" fmla="*/ 9 h 20"/>
                  <a:gd name="T18" fmla="*/ 15 w 23"/>
                  <a:gd name="T19" fmla="*/ 11 h 20"/>
                  <a:gd name="T20" fmla="*/ 2 w 23"/>
                  <a:gd name="T21" fmla="*/ 1 h 20"/>
                  <a:gd name="T22" fmla="*/ 2 w 23"/>
                  <a:gd name="T23" fmla="*/ 2 h 20"/>
                  <a:gd name="T24" fmla="*/ 9 w 23"/>
                  <a:gd name="T25" fmla="*/ 5 h 20"/>
                  <a:gd name="T26" fmla="*/ 6 w 23"/>
                  <a:gd name="T27" fmla="*/ 5 h 20"/>
                  <a:gd name="T28" fmla="*/ 3 w 23"/>
                  <a:gd name="T29" fmla="*/ 3 h 20"/>
                  <a:gd name="T30" fmla="*/ 0 w 23"/>
                  <a:gd name="T31" fmla="*/ 11 h 20"/>
                  <a:gd name="T32" fmla="*/ 1 w 23"/>
                  <a:gd name="T33" fmla="*/ 10 h 20"/>
                  <a:gd name="T34" fmla="*/ 4 w 23"/>
                  <a:gd name="T35" fmla="*/ 13 h 20"/>
                  <a:gd name="T36" fmla="*/ 11 w 23"/>
                  <a:gd name="T37" fmla="*/ 15 h 20"/>
                  <a:gd name="T38" fmla="*/ 9 w 23"/>
                  <a:gd name="T39" fmla="*/ 14 h 20"/>
                  <a:gd name="T40" fmla="*/ 15 w 23"/>
                  <a:gd name="T41" fmla="*/ 17 h 20"/>
                  <a:gd name="T42" fmla="*/ 17 w 23"/>
                  <a:gd name="T43" fmla="*/ 19 h 20"/>
                  <a:gd name="T44" fmla="*/ 18 w 23"/>
                  <a:gd name="T45" fmla="*/ 17 h 20"/>
                  <a:gd name="T46" fmla="*/ 10 w 23"/>
                  <a:gd name="T4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0">
                    <a:moveTo>
                      <a:pt x="10" y="13"/>
                    </a:moveTo>
                    <a:cubicBezTo>
                      <a:pt x="11" y="13"/>
                      <a:pt x="13" y="15"/>
                      <a:pt x="15" y="15"/>
                    </a:cubicBezTo>
                    <a:cubicBezTo>
                      <a:pt x="13" y="13"/>
                      <a:pt x="10" y="13"/>
                      <a:pt x="6" y="11"/>
                    </a:cubicBezTo>
                    <a:cubicBezTo>
                      <a:pt x="8" y="12"/>
                      <a:pt x="5" y="10"/>
                      <a:pt x="5" y="9"/>
                    </a:cubicBezTo>
                    <a:cubicBezTo>
                      <a:pt x="7" y="10"/>
                      <a:pt x="12" y="12"/>
                      <a:pt x="13" y="13"/>
                    </a:cubicBezTo>
                    <a:cubicBezTo>
                      <a:pt x="12" y="12"/>
                      <a:pt x="14" y="12"/>
                      <a:pt x="15" y="12"/>
                    </a:cubicBezTo>
                    <a:cubicBezTo>
                      <a:pt x="11" y="12"/>
                      <a:pt x="13" y="11"/>
                      <a:pt x="9" y="10"/>
                    </a:cubicBezTo>
                    <a:cubicBezTo>
                      <a:pt x="6" y="9"/>
                      <a:pt x="5" y="7"/>
                      <a:pt x="7" y="7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13" y="11"/>
                      <a:pt x="11" y="9"/>
                      <a:pt x="15" y="11"/>
                    </a:cubicBezTo>
                    <a:cubicBezTo>
                      <a:pt x="9" y="7"/>
                      <a:pt x="11" y="4"/>
                      <a:pt x="2" y="1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4" y="2"/>
                      <a:pt x="7" y="4"/>
                      <a:pt x="9" y="5"/>
                    </a:cubicBezTo>
                    <a:cubicBezTo>
                      <a:pt x="7" y="5"/>
                      <a:pt x="9" y="7"/>
                      <a:pt x="6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1"/>
                      <a:pt x="3" y="12"/>
                      <a:pt x="4" y="13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5"/>
                      <a:pt x="11" y="15"/>
                      <a:pt x="9" y="14"/>
                    </a:cubicBezTo>
                    <a:cubicBezTo>
                      <a:pt x="11" y="16"/>
                      <a:pt x="13" y="16"/>
                      <a:pt x="15" y="17"/>
                    </a:cubicBezTo>
                    <a:cubicBezTo>
                      <a:pt x="16" y="18"/>
                      <a:pt x="13" y="17"/>
                      <a:pt x="17" y="19"/>
                    </a:cubicBezTo>
                    <a:cubicBezTo>
                      <a:pt x="23" y="20"/>
                      <a:pt x="13" y="17"/>
                      <a:pt x="18" y="17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4" name="Freeform 120"/>
              <p:cNvSpPr/>
              <p:nvPr/>
            </p:nvSpPr>
            <p:spPr bwMode="auto">
              <a:xfrm>
                <a:off x="4521" y="305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5" name="Freeform 121"/>
              <p:cNvSpPr/>
              <p:nvPr/>
            </p:nvSpPr>
            <p:spPr bwMode="auto">
              <a:xfrm>
                <a:off x="4512" y="3047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6" name="Freeform 122"/>
              <p:cNvSpPr/>
              <p:nvPr/>
            </p:nvSpPr>
            <p:spPr bwMode="auto">
              <a:xfrm>
                <a:off x="4523" y="304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7" name="Freeform 123"/>
              <p:cNvSpPr/>
              <p:nvPr/>
            </p:nvSpPr>
            <p:spPr bwMode="auto">
              <a:xfrm>
                <a:off x="4514" y="3034"/>
                <a:ext cx="9" cy="7"/>
              </a:xfrm>
              <a:custGeom>
                <a:avLst/>
                <a:gdLst>
                  <a:gd name="T0" fmla="*/ 2 w 12"/>
                  <a:gd name="T1" fmla="*/ 0 h 8"/>
                  <a:gd name="T2" fmla="*/ 0 w 12"/>
                  <a:gd name="T3" fmla="*/ 3 h 8"/>
                  <a:gd name="T4" fmla="*/ 11 w 12"/>
                  <a:gd name="T5" fmla="*/ 8 h 8"/>
                  <a:gd name="T6" fmla="*/ 5 w 12"/>
                  <a:gd name="T7" fmla="*/ 4 h 8"/>
                  <a:gd name="T8" fmla="*/ 6 w 12"/>
                  <a:gd name="T9" fmla="*/ 2 h 8"/>
                  <a:gd name="T10" fmla="*/ 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2" y="1"/>
                      <a:pt x="4" y="3"/>
                      <a:pt x="0" y="3"/>
                    </a:cubicBezTo>
                    <a:cubicBezTo>
                      <a:pt x="4" y="5"/>
                      <a:pt x="8" y="6"/>
                      <a:pt x="11" y="8"/>
                    </a:cubicBezTo>
                    <a:cubicBezTo>
                      <a:pt x="12" y="8"/>
                      <a:pt x="6" y="5"/>
                      <a:pt x="5" y="4"/>
                    </a:cubicBezTo>
                    <a:cubicBezTo>
                      <a:pt x="8" y="5"/>
                      <a:pt x="5" y="2"/>
                      <a:pt x="6" y="2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8" name="Freeform 124"/>
              <p:cNvSpPr/>
              <p:nvPr/>
            </p:nvSpPr>
            <p:spPr bwMode="auto">
              <a:xfrm>
                <a:off x="4518" y="3011"/>
                <a:ext cx="17" cy="31"/>
              </a:xfrm>
              <a:custGeom>
                <a:avLst/>
                <a:gdLst>
                  <a:gd name="T0" fmla="*/ 11 w 21"/>
                  <a:gd name="T1" fmla="*/ 32 h 39"/>
                  <a:gd name="T2" fmla="*/ 11 w 21"/>
                  <a:gd name="T3" fmla="*/ 30 h 39"/>
                  <a:gd name="T4" fmla="*/ 13 w 21"/>
                  <a:gd name="T5" fmla="*/ 32 h 39"/>
                  <a:gd name="T6" fmla="*/ 16 w 21"/>
                  <a:gd name="T7" fmla="*/ 33 h 39"/>
                  <a:gd name="T8" fmla="*/ 13 w 21"/>
                  <a:gd name="T9" fmla="*/ 32 h 39"/>
                  <a:gd name="T10" fmla="*/ 14 w 21"/>
                  <a:gd name="T11" fmla="*/ 29 h 39"/>
                  <a:gd name="T12" fmla="*/ 10 w 21"/>
                  <a:gd name="T13" fmla="*/ 25 h 39"/>
                  <a:gd name="T14" fmla="*/ 18 w 21"/>
                  <a:gd name="T15" fmla="*/ 29 h 39"/>
                  <a:gd name="T16" fmla="*/ 9 w 21"/>
                  <a:gd name="T17" fmla="*/ 23 h 39"/>
                  <a:gd name="T18" fmla="*/ 14 w 21"/>
                  <a:gd name="T19" fmla="*/ 23 h 39"/>
                  <a:gd name="T20" fmla="*/ 14 w 21"/>
                  <a:gd name="T21" fmla="*/ 24 h 39"/>
                  <a:gd name="T22" fmla="*/ 15 w 21"/>
                  <a:gd name="T23" fmla="*/ 22 h 39"/>
                  <a:gd name="T24" fmla="*/ 19 w 21"/>
                  <a:gd name="T25" fmla="*/ 26 h 39"/>
                  <a:gd name="T26" fmla="*/ 20 w 21"/>
                  <a:gd name="T27" fmla="*/ 24 h 39"/>
                  <a:gd name="T28" fmla="*/ 21 w 21"/>
                  <a:gd name="T29" fmla="*/ 26 h 39"/>
                  <a:gd name="T30" fmla="*/ 21 w 21"/>
                  <a:gd name="T31" fmla="*/ 24 h 39"/>
                  <a:gd name="T32" fmla="*/ 21 w 21"/>
                  <a:gd name="T33" fmla="*/ 23 h 39"/>
                  <a:gd name="T34" fmla="*/ 20 w 21"/>
                  <a:gd name="T35" fmla="*/ 11 h 39"/>
                  <a:gd name="T36" fmla="*/ 20 w 21"/>
                  <a:gd name="T37" fmla="*/ 11 h 39"/>
                  <a:gd name="T38" fmla="*/ 18 w 21"/>
                  <a:gd name="T39" fmla="*/ 11 h 39"/>
                  <a:gd name="T40" fmla="*/ 20 w 21"/>
                  <a:gd name="T41" fmla="*/ 8 h 39"/>
                  <a:gd name="T42" fmla="*/ 13 w 21"/>
                  <a:gd name="T43" fmla="*/ 14 h 39"/>
                  <a:gd name="T44" fmla="*/ 13 w 21"/>
                  <a:gd name="T45" fmla="*/ 12 h 39"/>
                  <a:gd name="T46" fmla="*/ 18 w 21"/>
                  <a:gd name="T47" fmla="*/ 9 h 39"/>
                  <a:gd name="T48" fmla="*/ 15 w 21"/>
                  <a:gd name="T49" fmla="*/ 10 h 39"/>
                  <a:gd name="T50" fmla="*/ 20 w 21"/>
                  <a:gd name="T51" fmla="*/ 6 h 39"/>
                  <a:gd name="T52" fmla="*/ 11 w 21"/>
                  <a:gd name="T53" fmla="*/ 9 h 39"/>
                  <a:gd name="T54" fmla="*/ 12 w 21"/>
                  <a:gd name="T55" fmla="*/ 8 h 39"/>
                  <a:gd name="T56" fmla="*/ 4 w 21"/>
                  <a:gd name="T57" fmla="*/ 12 h 39"/>
                  <a:gd name="T58" fmla="*/ 10 w 21"/>
                  <a:gd name="T59" fmla="*/ 18 h 39"/>
                  <a:gd name="T60" fmla="*/ 15 w 21"/>
                  <a:gd name="T61" fmla="*/ 16 h 39"/>
                  <a:gd name="T62" fmla="*/ 11 w 21"/>
                  <a:gd name="T63" fmla="*/ 21 h 39"/>
                  <a:gd name="T64" fmla="*/ 11 w 21"/>
                  <a:gd name="T65" fmla="*/ 21 h 39"/>
                  <a:gd name="T66" fmla="*/ 12 w 21"/>
                  <a:gd name="T67" fmla="*/ 14 h 39"/>
                  <a:gd name="T68" fmla="*/ 13 w 21"/>
                  <a:gd name="T69" fmla="*/ 19 h 39"/>
                  <a:gd name="T70" fmla="*/ 15 w 21"/>
                  <a:gd name="T71" fmla="*/ 17 h 39"/>
                  <a:gd name="T72" fmla="*/ 11 w 21"/>
                  <a:gd name="T73" fmla="*/ 14 h 39"/>
                  <a:gd name="T74" fmla="*/ 14 w 21"/>
                  <a:gd name="T75" fmla="*/ 19 h 39"/>
                  <a:gd name="T76" fmla="*/ 9 w 21"/>
                  <a:gd name="T77" fmla="*/ 14 h 39"/>
                  <a:gd name="T78" fmla="*/ 4 w 21"/>
                  <a:gd name="T79" fmla="*/ 25 h 39"/>
                  <a:gd name="T80" fmla="*/ 8 w 21"/>
                  <a:gd name="T81" fmla="*/ 28 h 39"/>
                  <a:gd name="T82" fmla="*/ 6 w 21"/>
                  <a:gd name="T83" fmla="*/ 31 h 39"/>
                  <a:gd name="T84" fmla="*/ 9 w 21"/>
                  <a:gd name="T85" fmla="*/ 34 h 39"/>
                  <a:gd name="T86" fmla="*/ 1 w 21"/>
                  <a:gd name="T87" fmla="*/ 29 h 39"/>
                  <a:gd name="T88" fmla="*/ 1 w 21"/>
                  <a:gd name="T89" fmla="*/ 30 h 39"/>
                  <a:gd name="T90" fmla="*/ 3 w 21"/>
                  <a:gd name="T91" fmla="*/ 31 h 39"/>
                  <a:gd name="T92" fmla="*/ 1 w 21"/>
                  <a:gd name="T93" fmla="*/ 31 h 39"/>
                  <a:gd name="T94" fmla="*/ 11 w 21"/>
                  <a:gd name="T95" fmla="*/ 36 h 39"/>
                  <a:gd name="T96" fmla="*/ 17 w 21"/>
                  <a:gd name="T97" fmla="*/ 36 h 39"/>
                  <a:gd name="T98" fmla="*/ 11 w 21"/>
                  <a:gd name="T99" fmla="*/ 3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" h="39">
                    <a:moveTo>
                      <a:pt x="11" y="32"/>
                    </a:moveTo>
                    <a:cubicBezTo>
                      <a:pt x="12" y="32"/>
                      <a:pt x="9" y="30"/>
                      <a:pt x="11" y="30"/>
                    </a:cubicBezTo>
                    <a:cubicBezTo>
                      <a:pt x="13" y="32"/>
                      <a:pt x="14" y="32"/>
                      <a:pt x="13" y="32"/>
                    </a:cubicBezTo>
                    <a:cubicBezTo>
                      <a:pt x="17" y="35"/>
                      <a:pt x="12" y="31"/>
                      <a:pt x="16" y="33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5" y="31"/>
                      <a:pt x="10" y="28"/>
                      <a:pt x="14" y="29"/>
                    </a:cubicBezTo>
                    <a:cubicBezTo>
                      <a:pt x="13" y="28"/>
                      <a:pt x="13" y="27"/>
                      <a:pt x="10" y="25"/>
                    </a:cubicBezTo>
                    <a:cubicBezTo>
                      <a:pt x="14" y="27"/>
                      <a:pt x="14" y="28"/>
                      <a:pt x="18" y="29"/>
                    </a:cubicBezTo>
                    <a:cubicBezTo>
                      <a:pt x="16" y="28"/>
                      <a:pt x="12" y="25"/>
                      <a:pt x="9" y="23"/>
                    </a:cubicBezTo>
                    <a:cubicBezTo>
                      <a:pt x="15" y="25"/>
                      <a:pt x="9" y="21"/>
                      <a:pt x="14" y="23"/>
                    </a:cubicBezTo>
                    <a:cubicBezTo>
                      <a:pt x="14" y="23"/>
                      <a:pt x="14" y="24"/>
                      <a:pt x="14" y="24"/>
                    </a:cubicBezTo>
                    <a:cubicBezTo>
                      <a:pt x="19" y="27"/>
                      <a:pt x="13" y="22"/>
                      <a:pt x="15" y="22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5"/>
                      <a:pt x="16" y="22"/>
                      <a:pt x="20" y="24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0"/>
                      <a:pt x="20" y="17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0"/>
                      <a:pt x="18" y="11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7" y="9"/>
                      <a:pt x="20" y="10"/>
                      <a:pt x="13" y="14"/>
                    </a:cubicBezTo>
                    <a:cubicBezTo>
                      <a:pt x="21" y="8"/>
                      <a:pt x="10" y="16"/>
                      <a:pt x="13" y="12"/>
                    </a:cubicBezTo>
                    <a:cubicBezTo>
                      <a:pt x="15" y="10"/>
                      <a:pt x="15" y="12"/>
                      <a:pt x="18" y="9"/>
                    </a:cubicBezTo>
                    <a:cubicBezTo>
                      <a:pt x="14" y="12"/>
                      <a:pt x="17" y="9"/>
                      <a:pt x="15" y="10"/>
                    </a:cubicBezTo>
                    <a:cubicBezTo>
                      <a:pt x="19" y="7"/>
                      <a:pt x="15" y="9"/>
                      <a:pt x="20" y="6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4" y="8"/>
                      <a:pt x="13" y="8"/>
                      <a:pt x="12" y="8"/>
                    </a:cubicBezTo>
                    <a:cubicBezTo>
                      <a:pt x="13" y="8"/>
                      <a:pt x="6" y="10"/>
                      <a:pt x="4" y="12"/>
                    </a:cubicBezTo>
                    <a:cubicBezTo>
                      <a:pt x="8" y="13"/>
                      <a:pt x="10" y="15"/>
                      <a:pt x="10" y="18"/>
                    </a:cubicBezTo>
                    <a:cubicBezTo>
                      <a:pt x="15" y="14"/>
                      <a:pt x="11" y="20"/>
                      <a:pt x="15" y="16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7"/>
                      <a:pt x="12" y="17"/>
                      <a:pt x="12" y="14"/>
                    </a:cubicBezTo>
                    <a:cubicBezTo>
                      <a:pt x="12" y="17"/>
                      <a:pt x="13" y="11"/>
                      <a:pt x="13" y="19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6" y="19"/>
                      <a:pt x="12" y="16"/>
                      <a:pt x="11" y="14"/>
                    </a:cubicBezTo>
                    <a:cubicBezTo>
                      <a:pt x="10" y="15"/>
                      <a:pt x="12" y="16"/>
                      <a:pt x="14" y="19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9"/>
                      <a:pt x="9" y="24"/>
                      <a:pt x="4" y="25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5" y="28"/>
                      <a:pt x="15" y="35"/>
                      <a:pt x="6" y="31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7" y="32"/>
                      <a:pt x="3" y="31"/>
                      <a:pt x="1" y="29"/>
                    </a:cubicBezTo>
                    <a:cubicBezTo>
                      <a:pt x="2" y="30"/>
                      <a:pt x="0" y="29"/>
                      <a:pt x="1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6" y="33"/>
                      <a:pt x="4" y="32"/>
                      <a:pt x="1" y="31"/>
                    </a:cubicBezTo>
                    <a:cubicBezTo>
                      <a:pt x="4" y="34"/>
                      <a:pt x="8" y="34"/>
                      <a:pt x="11" y="36"/>
                    </a:cubicBezTo>
                    <a:cubicBezTo>
                      <a:pt x="5" y="30"/>
                      <a:pt x="19" y="39"/>
                      <a:pt x="17" y="36"/>
                    </a:cubicBezTo>
                    <a:cubicBezTo>
                      <a:pt x="15" y="33"/>
                      <a:pt x="13" y="33"/>
                      <a:pt x="11" y="3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9" name="Freeform 125"/>
              <p:cNvSpPr/>
              <p:nvPr/>
            </p:nvSpPr>
            <p:spPr bwMode="auto">
              <a:xfrm>
                <a:off x="4518" y="303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0" name="Freeform 126"/>
              <p:cNvSpPr/>
              <p:nvPr/>
            </p:nvSpPr>
            <p:spPr bwMode="auto">
              <a:xfrm>
                <a:off x="4527" y="301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1" name="Rectangle 127"/>
              <p:cNvSpPr>
                <a:spLocks noChangeArrowheads="1"/>
              </p:cNvSpPr>
              <p:nvPr/>
            </p:nvSpPr>
            <p:spPr bwMode="auto">
              <a:xfrm>
                <a:off x="4519" y="303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2" name="Freeform 128"/>
              <p:cNvSpPr/>
              <p:nvPr/>
            </p:nvSpPr>
            <p:spPr bwMode="auto">
              <a:xfrm>
                <a:off x="4525" y="304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3" name="Freeform 129"/>
              <p:cNvSpPr/>
              <p:nvPr/>
            </p:nvSpPr>
            <p:spPr bwMode="auto">
              <a:xfrm>
                <a:off x="4528" y="3011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4" name="Freeform 130"/>
              <p:cNvSpPr/>
              <p:nvPr/>
            </p:nvSpPr>
            <p:spPr bwMode="auto">
              <a:xfrm>
                <a:off x="4529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5" name="Freeform 131"/>
              <p:cNvSpPr/>
              <p:nvPr/>
            </p:nvSpPr>
            <p:spPr bwMode="auto">
              <a:xfrm>
                <a:off x="4505" y="2975"/>
                <a:ext cx="28" cy="43"/>
              </a:xfrm>
              <a:custGeom>
                <a:avLst/>
                <a:gdLst>
                  <a:gd name="T0" fmla="*/ 17 w 35"/>
                  <a:gd name="T1" fmla="*/ 3 h 53"/>
                  <a:gd name="T2" fmla="*/ 11 w 35"/>
                  <a:gd name="T3" fmla="*/ 1 h 53"/>
                  <a:gd name="T4" fmla="*/ 7 w 35"/>
                  <a:gd name="T5" fmla="*/ 3 h 53"/>
                  <a:gd name="T6" fmla="*/ 10 w 35"/>
                  <a:gd name="T7" fmla="*/ 6 h 53"/>
                  <a:gd name="T8" fmla="*/ 11 w 35"/>
                  <a:gd name="T9" fmla="*/ 12 h 53"/>
                  <a:gd name="T10" fmla="*/ 9 w 35"/>
                  <a:gd name="T11" fmla="*/ 16 h 53"/>
                  <a:gd name="T12" fmla="*/ 15 w 35"/>
                  <a:gd name="T13" fmla="*/ 21 h 53"/>
                  <a:gd name="T14" fmla="*/ 13 w 35"/>
                  <a:gd name="T15" fmla="*/ 23 h 53"/>
                  <a:gd name="T16" fmla="*/ 12 w 35"/>
                  <a:gd name="T17" fmla="*/ 26 h 53"/>
                  <a:gd name="T18" fmla="*/ 22 w 35"/>
                  <a:gd name="T19" fmla="*/ 26 h 53"/>
                  <a:gd name="T20" fmla="*/ 23 w 35"/>
                  <a:gd name="T21" fmla="*/ 28 h 53"/>
                  <a:gd name="T22" fmla="*/ 19 w 35"/>
                  <a:gd name="T23" fmla="*/ 31 h 53"/>
                  <a:gd name="T24" fmla="*/ 20 w 35"/>
                  <a:gd name="T25" fmla="*/ 34 h 53"/>
                  <a:gd name="T26" fmla="*/ 18 w 35"/>
                  <a:gd name="T27" fmla="*/ 38 h 53"/>
                  <a:gd name="T28" fmla="*/ 21 w 35"/>
                  <a:gd name="T29" fmla="*/ 40 h 53"/>
                  <a:gd name="T30" fmla="*/ 26 w 35"/>
                  <a:gd name="T31" fmla="*/ 41 h 53"/>
                  <a:gd name="T32" fmla="*/ 21 w 35"/>
                  <a:gd name="T33" fmla="*/ 43 h 53"/>
                  <a:gd name="T34" fmla="*/ 23 w 35"/>
                  <a:gd name="T35" fmla="*/ 45 h 53"/>
                  <a:gd name="T36" fmla="*/ 24 w 35"/>
                  <a:gd name="T37" fmla="*/ 52 h 53"/>
                  <a:gd name="T38" fmla="*/ 25 w 35"/>
                  <a:gd name="T39" fmla="*/ 48 h 53"/>
                  <a:gd name="T40" fmla="*/ 22 w 35"/>
                  <a:gd name="T41" fmla="*/ 48 h 53"/>
                  <a:gd name="T42" fmla="*/ 32 w 35"/>
                  <a:gd name="T43" fmla="*/ 44 h 53"/>
                  <a:gd name="T44" fmla="*/ 33 w 35"/>
                  <a:gd name="T45" fmla="*/ 42 h 53"/>
                  <a:gd name="T46" fmla="*/ 31 w 35"/>
                  <a:gd name="T47" fmla="*/ 41 h 53"/>
                  <a:gd name="T48" fmla="*/ 33 w 35"/>
                  <a:gd name="T49" fmla="*/ 39 h 53"/>
                  <a:gd name="T50" fmla="*/ 32 w 35"/>
                  <a:gd name="T51" fmla="*/ 36 h 53"/>
                  <a:gd name="T52" fmla="*/ 29 w 35"/>
                  <a:gd name="T53" fmla="*/ 34 h 53"/>
                  <a:gd name="T54" fmla="*/ 30 w 35"/>
                  <a:gd name="T55" fmla="*/ 34 h 53"/>
                  <a:gd name="T56" fmla="*/ 30 w 35"/>
                  <a:gd name="T57" fmla="*/ 33 h 53"/>
                  <a:gd name="T58" fmla="*/ 28 w 35"/>
                  <a:gd name="T59" fmla="*/ 31 h 53"/>
                  <a:gd name="T60" fmla="*/ 25 w 35"/>
                  <a:gd name="T61" fmla="*/ 30 h 53"/>
                  <a:gd name="T62" fmla="*/ 30 w 35"/>
                  <a:gd name="T63" fmla="*/ 28 h 53"/>
                  <a:gd name="T64" fmla="*/ 30 w 35"/>
                  <a:gd name="T65" fmla="*/ 25 h 53"/>
                  <a:gd name="T66" fmla="*/ 24 w 35"/>
                  <a:gd name="T67" fmla="*/ 25 h 53"/>
                  <a:gd name="T68" fmla="*/ 22 w 35"/>
                  <a:gd name="T69" fmla="*/ 22 h 53"/>
                  <a:gd name="T70" fmla="*/ 20 w 35"/>
                  <a:gd name="T71" fmla="*/ 17 h 53"/>
                  <a:gd name="T72" fmla="*/ 20 w 35"/>
                  <a:gd name="T73" fmla="*/ 16 h 53"/>
                  <a:gd name="T74" fmla="*/ 19 w 35"/>
                  <a:gd name="T75" fmla="*/ 11 h 53"/>
                  <a:gd name="T76" fmla="*/ 13 w 35"/>
                  <a:gd name="T77" fmla="*/ 13 h 53"/>
                  <a:gd name="T78" fmla="*/ 22 w 35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53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2"/>
                      <a:pt x="7" y="3"/>
                    </a:cubicBezTo>
                    <a:cubicBezTo>
                      <a:pt x="8" y="4"/>
                      <a:pt x="17" y="5"/>
                      <a:pt x="14" y="6"/>
                    </a:cubicBezTo>
                    <a:cubicBezTo>
                      <a:pt x="15" y="6"/>
                      <a:pt x="12" y="6"/>
                      <a:pt x="10" y="6"/>
                    </a:cubicBezTo>
                    <a:cubicBezTo>
                      <a:pt x="10" y="7"/>
                      <a:pt x="16" y="8"/>
                      <a:pt x="17" y="8"/>
                    </a:cubicBezTo>
                    <a:cubicBezTo>
                      <a:pt x="0" y="8"/>
                      <a:pt x="22" y="11"/>
                      <a:pt x="11" y="12"/>
                    </a:cubicBezTo>
                    <a:cubicBezTo>
                      <a:pt x="12" y="13"/>
                      <a:pt x="11" y="14"/>
                      <a:pt x="14" y="15"/>
                    </a:cubicBezTo>
                    <a:cubicBezTo>
                      <a:pt x="10" y="15"/>
                      <a:pt x="14" y="16"/>
                      <a:pt x="9" y="16"/>
                    </a:cubicBezTo>
                    <a:cubicBezTo>
                      <a:pt x="19" y="16"/>
                      <a:pt x="5" y="20"/>
                      <a:pt x="17" y="19"/>
                    </a:cubicBezTo>
                    <a:cubicBezTo>
                      <a:pt x="14" y="21"/>
                      <a:pt x="18" y="19"/>
                      <a:pt x="15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1" y="22"/>
                      <a:pt x="19" y="22"/>
                      <a:pt x="13" y="23"/>
                    </a:cubicBezTo>
                    <a:cubicBezTo>
                      <a:pt x="12" y="24"/>
                      <a:pt x="17" y="23"/>
                      <a:pt x="20" y="23"/>
                    </a:cubicBezTo>
                    <a:cubicBezTo>
                      <a:pt x="19" y="25"/>
                      <a:pt x="17" y="24"/>
                      <a:pt x="12" y="26"/>
                    </a:cubicBezTo>
                    <a:cubicBezTo>
                      <a:pt x="18" y="25"/>
                      <a:pt x="15" y="26"/>
                      <a:pt x="18" y="27"/>
                    </a:cubicBezTo>
                    <a:cubicBezTo>
                      <a:pt x="19" y="26"/>
                      <a:pt x="20" y="25"/>
                      <a:pt x="22" y="26"/>
                    </a:cubicBezTo>
                    <a:cubicBezTo>
                      <a:pt x="21" y="27"/>
                      <a:pt x="26" y="26"/>
                      <a:pt x="28" y="28"/>
                    </a:cubicBezTo>
                    <a:cubicBezTo>
                      <a:pt x="22" y="29"/>
                      <a:pt x="28" y="26"/>
                      <a:pt x="23" y="28"/>
                    </a:cubicBezTo>
                    <a:cubicBezTo>
                      <a:pt x="19" y="28"/>
                      <a:pt x="20" y="27"/>
                      <a:pt x="15" y="27"/>
                    </a:cubicBezTo>
                    <a:cubicBezTo>
                      <a:pt x="15" y="28"/>
                      <a:pt x="16" y="30"/>
                      <a:pt x="19" y="31"/>
                    </a:cubicBezTo>
                    <a:cubicBezTo>
                      <a:pt x="18" y="32"/>
                      <a:pt x="16" y="31"/>
                      <a:pt x="15" y="32"/>
                    </a:cubicBezTo>
                    <a:cubicBezTo>
                      <a:pt x="12" y="34"/>
                      <a:pt x="22" y="33"/>
                      <a:pt x="20" y="34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1" y="34"/>
                      <a:pt x="15" y="37"/>
                      <a:pt x="18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14" y="39"/>
                      <a:pt x="27" y="38"/>
                      <a:pt x="21" y="40"/>
                    </a:cubicBezTo>
                    <a:cubicBezTo>
                      <a:pt x="27" y="39"/>
                      <a:pt x="30" y="39"/>
                      <a:pt x="31" y="40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9" y="39"/>
                      <a:pt x="20" y="42"/>
                      <a:pt x="17" y="41"/>
                    </a:cubicBezTo>
                    <a:cubicBezTo>
                      <a:pt x="20" y="42"/>
                      <a:pt x="17" y="44"/>
                      <a:pt x="21" y="43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6"/>
                      <a:pt x="27" y="42"/>
                      <a:pt x="23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1" y="48"/>
                      <a:pt x="17" y="53"/>
                      <a:pt x="24" y="52"/>
                    </a:cubicBezTo>
                    <a:cubicBezTo>
                      <a:pt x="27" y="51"/>
                      <a:pt x="32" y="48"/>
                      <a:pt x="34" y="47"/>
                    </a:cubicBezTo>
                    <a:cubicBezTo>
                      <a:pt x="32" y="47"/>
                      <a:pt x="27" y="48"/>
                      <a:pt x="25" y="4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6" y="47"/>
                      <a:pt x="24" y="47"/>
                      <a:pt x="22" y="48"/>
                    </a:cubicBezTo>
                    <a:cubicBezTo>
                      <a:pt x="19" y="49"/>
                      <a:pt x="26" y="46"/>
                      <a:pt x="23" y="47"/>
                    </a:cubicBezTo>
                    <a:cubicBezTo>
                      <a:pt x="28" y="45"/>
                      <a:pt x="28" y="45"/>
                      <a:pt x="32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2" y="43"/>
                      <a:pt x="31" y="43"/>
                      <a:pt x="33" y="42"/>
                    </a:cubicBezTo>
                    <a:cubicBezTo>
                      <a:pt x="27" y="43"/>
                      <a:pt x="35" y="40"/>
                      <a:pt x="32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29" y="42"/>
                      <a:pt x="29" y="41"/>
                      <a:pt x="28" y="41"/>
                    </a:cubicBezTo>
                    <a:cubicBezTo>
                      <a:pt x="32" y="40"/>
                      <a:pt x="31" y="40"/>
                      <a:pt x="33" y="39"/>
                    </a:cubicBezTo>
                    <a:cubicBezTo>
                      <a:pt x="30" y="39"/>
                      <a:pt x="25" y="40"/>
                      <a:pt x="25" y="39"/>
                    </a:cubicBezTo>
                    <a:cubicBezTo>
                      <a:pt x="30" y="38"/>
                      <a:pt x="27" y="37"/>
                      <a:pt x="32" y="36"/>
                    </a:cubicBezTo>
                    <a:cubicBezTo>
                      <a:pt x="27" y="37"/>
                      <a:pt x="30" y="35"/>
                      <a:pt x="27" y="35"/>
                    </a:cubicBezTo>
                    <a:cubicBezTo>
                      <a:pt x="26" y="35"/>
                      <a:pt x="26" y="35"/>
                      <a:pt x="29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27" y="34"/>
                      <a:pt x="30" y="33"/>
                    </a:cubicBezTo>
                    <a:cubicBezTo>
                      <a:pt x="31" y="33"/>
                      <a:pt x="31" y="33"/>
                      <a:pt x="32" y="33"/>
                    </a:cubicBezTo>
                    <a:cubicBezTo>
                      <a:pt x="33" y="32"/>
                      <a:pt x="23" y="33"/>
                      <a:pt x="28" y="31"/>
                    </a:cubicBezTo>
                    <a:cubicBezTo>
                      <a:pt x="26" y="31"/>
                      <a:pt x="25" y="30"/>
                      <a:pt x="20" y="31"/>
                    </a:cubicBezTo>
                    <a:cubicBezTo>
                      <a:pt x="22" y="31"/>
                      <a:pt x="26" y="30"/>
                      <a:pt x="25" y="30"/>
                    </a:cubicBezTo>
                    <a:cubicBezTo>
                      <a:pt x="20" y="30"/>
                      <a:pt x="27" y="28"/>
                      <a:pt x="24" y="28"/>
                    </a:cubicBezTo>
                    <a:cubicBezTo>
                      <a:pt x="29" y="28"/>
                      <a:pt x="25" y="28"/>
                      <a:pt x="30" y="28"/>
                    </a:cubicBezTo>
                    <a:cubicBezTo>
                      <a:pt x="32" y="27"/>
                      <a:pt x="25" y="27"/>
                      <a:pt x="26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5"/>
                      <a:pt x="24" y="25"/>
                      <a:pt x="28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4"/>
                      <a:pt x="25" y="23"/>
                      <a:pt x="29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9" y="20"/>
                      <a:pt x="23" y="19"/>
                      <a:pt x="17" y="19"/>
                    </a:cubicBezTo>
                    <a:cubicBezTo>
                      <a:pt x="17" y="18"/>
                      <a:pt x="18" y="17"/>
                      <a:pt x="20" y="17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7"/>
                      <a:pt x="26" y="16"/>
                      <a:pt x="20" y="16"/>
                    </a:cubicBezTo>
                    <a:cubicBezTo>
                      <a:pt x="19" y="15"/>
                      <a:pt x="24" y="15"/>
                      <a:pt x="25" y="15"/>
                    </a:cubicBezTo>
                    <a:cubicBezTo>
                      <a:pt x="17" y="14"/>
                      <a:pt x="31" y="11"/>
                      <a:pt x="19" y="11"/>
                    </a:cubicBezTo>
                    <a:cubicBezTo>
                      <a:pt x="19" y="11"/>
                      <a:pt x="16" y="12"/>
                      <a:pt x="17" y="13"/>
                    </a:cubicBezTo>
                    <a:cubicBezTo>
                      <a:pt x="16" y="13"/>
                      <a:pt x="13" y="13"/>
                      <a:pt x="13" y="13"/>
                    </a:cubicBezTo>
                    <a:cubicBezTo>
                      <a:pt x="12" y="12"/>
                      <a:pt x="17" y="11"/>
                      <a:pt x="15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30" y="9"/>
                      <a:pt x="12" y="6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6" name="Freeform 132"/>
              <p:cNvSpPr/>
              <p:nvPr/>
            </p:nvSpPr>
            <p:spPr bwMode="auto">
              <a:xfrm>
                <a:off x="4523" y="2989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7" name="Freeform 133"/>
              <p:cNvSpPr/>
              <p:nvPr/>
            </p:nvSpPr>
            <p:spPr bwMode="auto">
              <a:xfrm>
                <a:off x="4523" y="2989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8" name="Freeform 134"/>
              <p:cNvSpPr/>
              <p:nvPr/>
            </p:nvSpPr>
            <p:spPr bwMode="auto">
              <a:xfrm>
                <a:off x="4522" y="297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9" name="Freeform 135"/>
              <p:cNvSpPr/>
              <p:nvPr/>
            </p:nvSpPr>
            <p:spPr bwMode="auto">
              <a:xfrm>
                <a:off x="4520" y="29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0" name="Freeform 136"/>
              <p:cNvSpPr/>
              <p:nvPr/>
            </p:nvSpPr>
            <p:spPr bwMode="auto">
              <a:xfrm>
                <a:off x="4507" y="2948"/>
                <a:ext cx="19" cy="28"/>
              </a:xfrm>
              <a:custGeom>
                <a:avLst/>
                <a:gdLst>
                  <a:gd name="T0" fmla="*/ 18 w 23"/>
                  <a:gd name="T1" fmla="*/ 10 h 34"/>
                  <a:gd name="T2" fmla="*/ 16 w 23"/>
                  <a:gd name="T3" fmla="*/ 6 h 34"/>
                  <a:gd name="T4" fmla="*/ 19 w 23"/>
                  <a:gd name="T5" fmla="*/ 7 h 34"/>
                  <a:gd name="T6" fmla="*/ 16 w 23"/>
                  <a:gd name="T7" fmla="*/ 0 h 34"/>
                  <a:gd name="T8" fmla="*/ 10 w 23"/>
                  <a:gd name="T9" fmla="*/ 18 h 34"/>
                  <a:gd name="T10" fmla="*/ 7 w 23"/>
                  <a:gd name="T11" fmla="*/ 16 h 34"/>
                  <a:gd name="T12" fmla="*/ 11 w 23"/>
                  <a:gd name="T13" fmla="*/ 23 h 34"/>
                  <a:gd name="T14" fmla="*/ 5 w 23"/>
                  <a:gd name="T15" fmla="*/ 21 h 34"/>
                  <a:gd name="T16" fmla="*/ 6 w 23"/>
                  <a:gd name="T17" fmla="*/ 25 h 34"/>
                  <a:gd name="T18" fmla="*/ 9 w 23"/>
                  <a:gd name="T19" fmla="*/ 26 h 34"/>
                  <a:gd name="T20" fmla="*/ 7 w 23"/>
                  <a:gd name="T21" fmla="*/ 26 h 34"/>
                  <a:gd name="T22" fmla="*/ 9 w 23"/>
                  <a:gd name="T23" fmla="*/ 26 h 34"/>
                  <a:gd name="T24" fmla="*/ 9 w 23"/>
                  <a:gd name="T25" fmla="*/ 28 h 34"/>
                  <a:gd name="T26" fmla="*/ 8 w 23"/>
                  <a:gd name="T27" fmla="*/ 28 h 34"/>
                  <a:gd name="T28" fmla="*/ 10 w 23"/>
                  <a:gd name="T29" fmla="*/ 30 h 34"/>
                  <a:gd name="T30" fmla="*/ 6 w 23"/>
                  <a:gd name="T31" fmla="*/ 29 h 34"/>
                  <a:gd name="T32" fmla="*/ 11 w 23"/>
                  <a:gd name="T33" fmla="*/ 34 h 34"/>
                  <a:gd name="T34" fmla="*/ 15 w 23"/>
                  <a:gd name="T35" fmla="*/ 34 h 34"/>
                  <a:gd name="T36" fmla="*/ 12 w 23"/>
                  <a:gd name="T37" fmla="*/ 31 h 34"/>
                  <a:gd name="T38" fmla="*/ 12 w 23"/>
                  <a:gd name="T39" fmla="*/ 31 h 34"/>
                  <a:gd name="T40" fmla="*/ 10 w 23"/>
                  <a:gd name="T41" fmla="*/ 29 h 34"/>
                  <a:gd name="T42" fmla="*/ 16 w 23"/>
                  <a:gd name="T43" fmla="*/ 31 h 34"/>
                  <a:gd name="T44" fmla="*/ 20 w 23"/>
                  <a:gd name="T45" fmla="*/ 29 h 34"/>
                  <a:gd name="T46" fmla="*/ 20 w 23"/>
                  <a:gd name="T47" fmla="*/ 29 h 34"/>
                  <a:gd name="T48" fmla="*/ 19 w 23"/>
                  <a:gd name="T49" fmla="*/ 27 h 34"/>
                  <a:gd name="T50" fmla="*/ 16 w 23"/>
                  <a:gd name="T51" fmla="*/ 28 h 34"/>
                  <a:gd name="T52" fmla="*/ 9 w 23"/>
                  <a:gd name="T53" fmla="*/ 25 h 34"/>
                  <a:gd name="T54" fmla="*/ 10 w 23"/>
                  <a:gd name="T55" fmla="*/ 24 h 34"/>
                  <a:gd name="T56" fmla="*/ 15 w 23"/>
                  <a:gd name="T57" fmla="*/ 26 h 34"/>
                  <a:gd name="T58" fmla="*/ 13 w 23"/>
                  <a:gd name="T59" fmla="*/ 25 h 34"/>
                  <a:gd name="T60" fmla="*/ 19 w 23"/>
                  <a:gd name="T61" fmla="*/ 25 h 34"/>
                  <a:gd name="T62" fmla="*/ 13 w 23"/>
                  <a:gd name="T63" fmla="*/ 24 h 34"/>
                  <a:gd name="T64" fmla="*/ 15 w 23"/>
                  <a:gd name="T65" fmla="*/ 18 h 34"/>
                  <a:gd name="T66" fmla="*/ 18 w 23"/>
                  <a:gd name="T67" fmla="*/ 20 h 34"/>
                  <a:gd name="T68" fmla="*/ 14 w 23"/>
                  <a:gd name="T69" fmla="*/ 18 h 34"/>
                  <a:gd name="T70" fmla="*/ 17 w 23"/>
                  <a:gd name="T71" fmla="*/ 15 h 34"/>
                  <a:gd name="T72" fmla="*/ 15 w 23"/>
                  <a:gd name="T73" fmla="*/ 14 h 34"/>
                  <a:gd name="T74" fmla="*/ 17 w 23"/>
                  <a:gd name="T75" fmla="*/ 11 h 34"/>
                  <a:gd name="T76" fmla="*/ 17 w 23"/>
                  <a:gd name="T77" fmla="*/ 11 h 34"/>
                  <a:gd name="T78" fmla="*/ 13 w 23"/>
                  <a:gd name="T79" fmla="*/ 6 h 34"/>
                  <a:gd name="T80" fmla="*/ 18 w 23"/>
                  <a:gd name="T81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34">
                    <a:moveTo>
                      <a:pt x="18" y="10"/>
                    </a:moveTo>
                    <a:cubicBezTo>
                      <a:pt x="16" y="6"/>
                      <a:pt x="16" y="6"/>
                      <a:pt x="16" y="6"/>
                    </a:cubicBezTo>
                    <a:cubicBezTo>
                      <a:pt x="18" y="8"/>
                      <a:pt x="17" y="4"/>
                      <a:pt x="19" y="7"/>
                    </a:cubicBezTo>
                    <a:cubicBezTo>
                      <a:pt x="16" y="3"/>
                      <a:pt x="22" y="5"/>
                      <a:pt x="16" y="0"/>
                    </a:cubicBezTo>
                    <a:cubicBezTo>
                      <a:pt x="12" y="6"/>
                      <a:pt x="5" y="10"/>
                      <a:pt x="10" y="18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12" y="21"/>
                      <a:pt x="0" y="18"/>
                      <a:pt x="11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13" y="26"/>
                      <a:pt x="6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1" y="28"/>
                      <a:pt x="11" y="28"/>
                      <a:pt x="9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5" y="28"/>
                      <a:pt x="10" y="29"/>
                      <a:pt x="10" y="30"/>
                    </a:cubicBezTo>
                    <a:cubicBezTo>
                      <a:pt x="8" y="30"/>
                      <a:pt x="7" y="29"/>
                      <a:pt x="6" y="29"/>
                    </a:cubicBezTo>
                    <a:cubicBezTo>
                      <a:pt x="8" y="31"/>
                      <a:pt x="2" y="31"/>
                      <a:pt x="11" y="34"/>
                    </a:cubicBezTo>
                    <a:cubicBezTo>
                      <a:pt x="13" y="34"/>
                      <a:pt x="14" y="34"/>
                      <a:pt x="15" y="34"/>
                    </a:cubicBezTo>
                    <a:cubicBezTo>
                      <a:pt x="18" y="34"/>
                      <a:pt x="14" y="32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3" y="29"/>
                      <a:pt x="14" y="31"/>
                      <a:pt x="10" y="29"/>
                    </a:cubicBezTo>
                    <a:cubicBezTo>
                      <a:pt x="14" y="30"/>
                      <a:pt x="14" y="30"/>
                      <a:pt x="16" y="31"/>
                    </a:cubicBezTo>
                    <a:cubicBezTo>
                      <a:pt x="23" y="31"/>
                      <a:pt x="11" y="28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19" y="28"/>
                      <a:pt x="19" y="27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7"/>
                      <a:pt x="11" y="26"/>
                      <a:pt x="9" y="25"/>
                    </a:cubicBezTo>
                    <a:cubicBezTo>
                      <a:pt x="14" y="26"/>
                      <a:pt x="7" y="24"/>
                      <a:pt x="10" y="24"/>
                    </a:cubicBezTo>
                    <a:cubicBezTo>
                      <a:pt x="13" y="25"/>
                      <a:pt x="13" y="26"/>
                      <a:pt x="15" y="26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4"/>
                      <a:pt x="17" y="25"/>
                      <a:pt x="19" y="25"/>
                    </a:cubicBezTo>
                    <a:cubicBezTo>
                      <a:pt x="16" y="24"/>
                      <a:pt x="17" y="25"/>
                      <a:pt x="13" y="24"/>
                    </a:cubicBezTo>
                    <a:cubicBezTo>
                      <a:pt x="18" y="24"/>
                      <a:pt x="18" y="21"/>
                      <a:pt x="15" y="18"/>
                    </a:cubicBezTo>
                    <a:cubicBezTo>
                      <a:pt x="15" y="19"/>
                      <a:pt x="18" y="20"/>
                      <a:pt x="18" y="20"/>
                    </a:cubicBezTo>
                    <a:cubicBezTo>
                      <a:pt x="19" y="20"/>
                      <a:pt x="17" y="19"/>
                      <a:pt x="14" y="18"/>
                    </a:cubicBezTo>
                    <a:cubicBezTo>
                      <a:pt x="12" y="16"/>
                      <a:pt x="15" y="15"/>
                      <a:pt x="17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1" y="11"/>
                      <a:pt x="18" y="14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1" y="6"/>
                      <a:pt x="13" y="6"/>
                    </a:cubicBezTo>
                    <a:cubicBezTo>
                      <a:pt x="16" y="8"/>
                      <a:pt x="15" y="8"/>
                      <a:pt x="18" y="1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1" name="Freeform 137"/>
              <p:cNvSpPr/>
              <p:nvPr/>
            </p:nvSpPr>
            <p:spPr bwMode="auto">
              <a:xfrm>
                <a:off x="4519" y="2946"/>
                <a:ext cx="5" cy="5"/>
              </a:xfrm>
              <a:custGeom>
                <a:avLst/>
                <a:gdLst>
                  <a:gd name="T0" fmla="*/ 3 w 6"/>
                  <a:gd name="T1" fmla="*/ 3 h 6"/>
                  <a:gd name="T2" fmla="*/ 5 w 6"/>
                  <a:gd name="T3" fmla="*/ 6 h 6"/>
                  <a:gd name="T4" fmla="*/ 2 w 6"/>
                  <a:gd name="T5" fmla="*/ 0 h 6"/>
                  <a:gd name="T6" fmla="*/ 2 w 6"/>
                  <a:gd name="T7" fmla="*/ 2 h 6"/>
                  <a:gd name="T8" fmla="*/ 3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3" y="3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4" y="2"/>
                      <a:pt x="2" y="0"/>
                    </a:cubicBezTo>
                    <a:cubicBezTo>
                      <a:pt x="2" y="1"/>
                      <a:pt x="0" y="0"/>
                      <a:pt x="2" y="2"/>
                    </a:cubicBezTo>
                    <a:cubicBezTo>
                      <a:pt x="2" y="2"/>
                      <a:pt x="3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2" name="Freeform 138"/>
              <p:cNvSpPr/>
              <p:nvPr/>
            </p:nvSpPr>
            <p:spPr bwMode="auto">
              <a:xfrm>
                <a:off x="4520" y="2934"/>
                <a:ext cx="21" cy="17"/>
              </a:xfrm>
              <a:custGeom>
                <a:avLst/>
                <a:gdLst>
                  <a:gd name="T0" fmla="*/ 16 w 26"/>
                  <a:gd name="T1" fmla="*/ 11 h 21"/>
                  <a:gd name="T2" fmla="*/ 16 w 26"/>
                  <a:gd name="T3" fmla="*/ 7 h 21"/>
                  <a:gd name="T4" fmla="*/ 5 w 26"/>
                  <a:gd name="T5" fmla="*/ 8 h 21"/>
                  <a:gd name="T6" fmla="*/ 6 w 26"/>
                  <a:gd name="T7" fmla="*/ 16 h 21"/>
                  <a:gd name="T8" fmla="*/ 3 w 26"/>
                  <a:gd name="T9" fmla="*/ 12 h 21"/>
                  <a:gd name="T10" fmla="*/ 4 w 26"/>
                  <a:gd name="T11" fmla="*/ 18 h 21"/>
                  <a:gd name="T12" fmla="*/ 4 w 26"/>
                  <a:gd name="T13" fmla="*/ 16 h 21"/>
                  <a:gd name="T14" fmla="*/ 5 w 26"/>
                  <a:gd name="T15" fmla="*/ 18 h 21"/>
                  <a:gd name="T16" fmla="*/ 6 w 26"/>
                  <a:gd name="T17" fmla="*/ 16 h 21"/>
                  <a:gd name="T18" fmla="*/ 7 w 26"/>
                  <a:gd name="T19" fmla="*/ 19 h 21"/>
                  <a:gd name="T20" fmla="*/ 7 w 26"/>
                  <a:gd name="T21" fmla="*/ 12 h 21"/>
                  <a:gd name="T22" fmla="*/ 10 w 26"/>
                  <a:gd name="T23" fmla="*/ 17 h 21"/>
                  <a:gd name="T24" fmla="*/ 14 w 26"/>
                  <a:gd name="T25" fmla="*/ 18 h 21"/>
                  <a:gd name="T26" fmla="*/ 13 w 26"/>
                  <a:gd name="T27" fmla="*/ 16 h 21"/>
                  <a:gd name="T28" fmla="*/ 11 w 26"/>
                  <a:gd name="T29" fmla="*/ 12 h 21"/>
                  <a:gd name="T30" fmla="*/ 14 w 26"/>
                  <a:gd name="T31" fmla="*/ 18 h 21"/>
                  <a:gd name="T32" fmla="*/ 21 w 26"/>
                  <a:gd name="T33" fmla="*/ 14 h 21"/>
                  <a:gd name="T34" fmla="*/ 23 w 26"/>
                  <a:gd name="T35" fmla="*/ 7 h 21"/>
                  <a:gd name="T36" fmla="*/ 22 w 26"/>
                  <a:gd name="T37" fmla="*/ 12 h 21"/>
                  <a:gd name="T38" fmla="*/ 23 w 26"/>
                  <a:gd name="T39" fmla="*/ 14 h 21"/>
                  <a:gd name="T40" fmla="*/ 26 w 26"/>
                  <a:gd name="T41" fmla="*/ 4 h 21"/>
                  <a:gd name="T42" fmla="*/ 16 w 26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1">
                    <a:moveTo>
                      <a:pt x="16" y="11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2" y="8"/>
                      <a:pt x="8" y="11"/>
                      <a:pt x="5" y="8"/>
                    </a:cubicBezTo>
                    <a:cubicBezTo>
                      <a:pt x="3" y="8"/>
                      <a:pt x="6" y="14"/>
                      <a:pt x="6" y="16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5"/>
                      <a:pt x="0" y="13"/>
                      <a:pt x="4" y="18"/>
                    </a:cubicBezTo>
                    <a:cubicBezTo>
                      <a:pt x="5" y="18"/>
                      <a:pt x="3" y="15"/>
                      <a:pt x="4" y="16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11" y="21"/>
                      <a:pt x="3" y="10"/>
                      <a:pt x="7" y="12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2" y="15"/>
                      <a:pt x="14" y="18"/>
                    </a:cubicBezTo>
                    <a:cubicBezTo>
                      <a:pt x="14" y="18"/>
                      <a:pt x="13" y="15"/>
                      <a:pt x="13" y="16"/>
                    </a:cubicBezTo>
                    <a:cubicBezTo>
                      <a:pt x="13" y="16"/>
                      <a:pt x="12" y="14"/>
                      <a:pt x="11" y="12"/>
                    </a:cubicBezTo>
                    <a:cubicBezTo>
                      <a:pt x="13" y="7"/>
                      <a:pt x="12" y="16"/>
                      <a:pt x="14" y="18"/>
                    </a:cubicBezTo>
                    <a:cubicBezTo>
                      <a:pt x="15" y="13"/>
                      <a:pt x="20" y="9"/>
                      <a:pt x="21" y="14"/>
                    </a:cubicBezTo>
                    <a:cubicBezTo>
                      <a:pt x="20" y="11"/>
                      <a:pt x="22" y="7"/>
                      <a:pt x="23" y="7"/>
                    </a:cubicBezTo>
                    <a:cubicBezTo>
                      <a:pt x="24" y="9"/>
                      <a:pt x="22" y="11"/>
                      <a:pt x="22" y="12"/>
                    </a:cubicBezTo>
                    <a:cubicBezTo>
                      <a:pt x="23" y="13"/>
                      <a:pt x="23" y="15"/>
                      <a:pt x="23" y="14"/>
                    </a:cubicBezTo>
                    <a:cubicBezTo>
                      <a:pt x="23" y="10"/>
                      <a:pt x="24" y="6"/>
                      <a:pt x="26" y="4"/>
                    </a:cubicBezTo>
                    <a:cubicBezTo>
                      <a:pt x="23" y="0"/>
                      <a:pt x="19" y="11"/>
                      <a:pt x="16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3" name="Freeform 139"/>
              <p:cNvSpPr/>
              <p:nvPr/>
            </p:nvSpPr>
            <p:spPr bwMode="auto">
              <a:xfrm>
                <a:off x="4533" y="2939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4" name="Freeform 140"/>
              <p:cNvSpPr/>
              <p:nvPr/>
            </p:nvSpPr>
            <p:spPr bwMode="auto">
              <a:xfrm>
                <a:off x="4604" y="3201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5" name="Freeform 141"/>
              <p:cNvSpPr/>
              <p:nvPr/>
            </p:nvSpPr>
            <p:spPr bwMode="auto">
              <a:xfrm>
                <a:off x="4603" y="3191"/>
                <a:ext cx="5" cy="12"/>
              </a:xfrm>
              <a:custGeom>
                <a:avLst/>
                <a:gdLst>
                  <a:gd name="T0" fmla="*/ 7 w 7"/>
                  <a:gd name="T1" fmla="*/ 0 h 15"/>
                  <a:gd name="T2" fmla="*/ 6 w 7"/>
                  <a:gd name="T3" fmla="*/ 1 h 15"/>
                  <a:gd name="T4" fmla="*/ 0 w 7"/>
                  <a:gd name="T5" fmla="*/ 15 h 15"/>
                  <a:gd name="T6" fmla="*/ 5 w 7"/>
                  <a:gd name="T7" fmla="*/ 7 h 15"/>
                  <a:gd name="T8" fmla="*/ 3 w 7"/>
                  <a:gd name="T9" fmla="*/ 10 h 15"/>
                  <a:gd name="T10" fmla="*/ 6 w 7"/>
                  <a:gd name="T11" fmla="*/ 4 h 15"/>
                  <a:gd name="T12" fmla="*/ 5 w 7"/>
                  <a:gd name="T13" fmla="*/ 5 h 15"/>
                  <a:gd name="T14" fmla="*/ 7 w 7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2" y="11"/>
                      <a:pt x="3" y="8"/>
                      <a:pt x="0" y="15"/>
                    </a:cubicBezTo>
                    <a:cubicBezTo>
                      <a:pt x="1" y="14"/>
                      <a:pt x="3" y="11"/>
                      <a:pt x="5" y="7"/>
                    </a:cubicBezTo>
                    <a:cubicBezTo>
                      <a:pt x="4" y="7"/>
                      <a:pt x="3" y="11"/>
                      <a:pt x="3" y="10"/>
                    </a:cubicBezTo>
                    <a:cubicBezTo>
                      <a:pt x="4" y="7"/>
                      <a:pt x="4" y="7"/>
                      <a:pt x="6" y="4"/>
                    </a:cubicBezTo>
                    <a:cubicBezTo>
                      <a:pt x="7" y="1"/>
                      <a:pt x="5" y="6"/>
                      <a:pt x="5" y="5"/>
                    </a:cubicBez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6" name="Freeform 142"/>
              <p:cNvSpPr/>
              <p:nvPr/>
            </p:nvSpPr>
            <p:spPr bwMode="auto">
              <a:xfrm>
                <a:off x="4604" y="3195"/>
                <a:ext cx="2" cy="3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0 h 4"/>
                  <a:gd name="T4" fmla="*/ 0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7" name="Freeform 143"/>
              <p:cNvSpPr/>
              <p:nvPr/>
            </p:nvSpPr>
            <p:spPr bwMode="auto">
              <a:xfrm>
                <a:off x="4603" y="3196"/>
                <a:ext cx="2" cy="5"/>
              </a:xfrm>
              <a:custGeom>
                <a:avLst/>
                <a:gdLst>
                  <a:gd name="T0" fmla="*/ 1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1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4"/>
                    </a:moveTo>
                    <a:cubicBezTo>
                      <a:pt x="1" y="3"/>
                      <a:pt x="3" y="1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8" name="Freeform 144"/>
              <p:cNvSpPr/>
              <p:nvPr/>
            </p:nvSpPr>
            <p:spPr bwMode="auto">
              <a:xfrm>
                <a:off x="4602" y="319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9" name="Freeform 145"/>
              <p:cNvSpPr/>
              <p:nvPr/>
            </p:nvSpPr>
            <p:spPr bwMode="auto">
              <a:xfrm>
                <a:off x="4601" y="3192"/>
                <a:ext cx="6" cy="8"/>
              </a:xfrm>
              <a:custGeom>
                <a:avLst/>
                <a:gdLst>
                  <a:gd name="T0" fmla="*/ 1 w 7"/>
                  <a:gd name="T1" fmla="*/ 8 h 10"/>
                  <a:gd name="T2" fmla="*/ 2 w 7"/>
                  <a:gd name="T3" fmla="*/ 8 h 10"/>
                  <a:gd name="T4" fmla="*/ 2 w 7"/>
                  <a:gd name="T5" fmla="*/ 8 h 10"/>
                  <a:gd name="T6" fmla="*/ 5 w 7"/>
                  <a:gd name="T7" fmla="*/ 3 h 10"/>
                  <a:gd name="T8" fmla="*/ 5 w 7"/>
                  <a:gd name="T9" fmla="*/ 4 h 10"/>
                  <a:gd name="T10" fmla="*/ 7 w 7"/>
                  <a:gd name="T11" fmla="*/ 0 h 10"/>
                  <a:gd name="T12" fmla="*/ 1 w 7"/>
                  <a:gd name="T13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1" y="8"/>
                    </a:moveTo>
                    <a:cubicBezTo>
                      <a:pt x="0" y="10"/>
                      <a:pt x="1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5" y="2"/>
                      <a:pt x="5" y="3"/>
                    </a:cubicBezTo>
                    <a:cubicBezTo>
                      <a:pt x="6" y="2"/>
                      <a:pt x="3" y="7"/>
                      <a:pt x="5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2" y="7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0" name="Freeform 146"/>
              <p:cNvSpPr/>
              <p:nvPr/>
            </p:nvSpPr>
            <p:spPr bwMode="auto">
              <a:xfrm>
                <a:off x="4603" y="319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1" name="Freeform 147"/>
              <p:cNvSpPr/>
              <p:nvPr/>
            </p:nvSpPr>
            <p:spPr bwMode="auto">
              <a:xfrm>
                <a:off x="4604" y="3197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2" name="Freeform 148"/>
              <p:cNvSpPr/>
              <p:nvPr/>
            </p:nvSpPr>
            <p:spPr bwMode="auto">
              <a:xfrm>
                <a:off x="4601" y="3189"/>
                <a:ext cx="6" cy="10"/>
              </a:xfrm>
              <a:custGeom>
                <a:avLst/>
                <a:gdLst>
                  <a:gd name="T0" fmla="*/ 0 w 7"/>
                  <a:gd name="T1" fmla="*/ 11 h 12"/>
                  <a:gd name="T2" fmla="*/ 3 w 7"/>
                  <a:gd name="T3" fmla="*/ 7 h 12"/>
                  <a:gd name="T4" fmla="*/ 7 w 7"/>
                  <a:gd name="T5" fmla="*/ 0 h 12"/>
                  <a:gd name="T6" fmla="*/ 5 w 7"/>
                  <a:gd name="T7" fmla="*/ 2 h 12"/>
                  <a:gd name="T8" fmla="*/ 0 w 7"/>
                  <a:gd name="T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2">
                    <a:moveTo>
                      <a:pt x="0" y="11"/>
                    </a:moveTo>
                    <a:cubicBezTo>
                      <a:pt x="3" y="5"/>
                      <a:pt x="0" y="12"/>
                      <a:pt x="3" y="7"/>
                    </a:cubicBezTo>
                    <a:cubicBezTo>
                      <a:pt x="2" y="7"/>
                      <a:pt x="5" y="3"/>
                      <a:pt x="7" y="0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1" y="8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3" name="Freeform 149"/>
              <p:cNvSpPr/>
              <p:nvPr/>
            </p:nvSpPr>
            <p:spPr bwMode="auto">
              <a:xfrm>
                <a:off x="4608" y="318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4" name="Freeform 150"/>
              <p:cNvSpPr/>
              <p:nvPr/>
            </p:nvSpPr>
            <p:spPr bwMode="auto">
              <a:xfrm>
                <a:off x="4601" y="3184"/>
                <a:ext cx="8" cy="11"/>
              </a:xfrm>
              <a:custGeom>
                <a:avLst/>
                <a:gdLst>
                  <a:gd name="T0" fmla="*/ 0 w 10"/>
                  <a:gd name="T1" fmla="*/ 11 h 14"/>
                  <a:gd name="T2" fmla="*/ 5 w 10"/>
                  <a:gd name="T3" fmla="*/ 7 h 14"/>
                  <a:gd name="T4" fmla="*/ 2 w 10"/>
                  <a:gd name="T5" fmla="*/ 10 h 14"/>
                  <a:gd name="T6" fmla="*/ 4 w 10"/>
                  <a:gd name="T7" fmla="*/ 9 h 14"/>
                  <a:gd name="T8" fmla="*/ 0 w 10"/>
                  <a:gd name="T9" fmla="*/ 13 h 14"/>
                  <a:gd name="T10" fmla="*/ 4 w 10"/>
                  <a:gd name="T11" fmla="*/ 9 h 14"/>
                  <a:gd name="T12" fmla="*/ 2 w 10"/>
                  <a:gd name="T13" fmla="*/ 13 h 14"/>
                  <a:gd name="T14" fmla="*/ 6 w 10"/>
                  <a:gd name="T15" fmla="*/ 7 h 14"/>
                  <a:gd name="T16" fmla="*/ 5 w 10"/>
                  <a:gd name="T17" fmla="*/ 8 h 14"/>
                  <a:gd name="T18" fmla="*/ 8 w 10"/>
                  <a:gd name="T19" fmla="*/ 4 h 14"/>
                  <a:gd name="T20" fmla="*/ 9 w 10"/>
                  <a:gd name="T21" fmla="*/ 0 h 14"/>
                  <a:gd name="T22" fmla="*/ 0 w 10"/>
                  <a:gd name="T23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0" y="1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3" y="8"/>
                      <a:pt x="2" y="10"/>
                      <a:pt x="2" y="10"/>
                    </a:cubicBezTo>
                    <a:cubicBezTo>
                      <a:pt x="2" y="11"/>
                      <a:pt x="4" y="8"/>
                      <a:pt x="4" y="9"/>
                    </a:cubicBezTo>
                    <a:cubicBezTo>
                      <a:pt x="1" y="14"/>
                      <a:pt x="3" y="9"/>
                      <a:pt x="0" y="13"/>
                    </a:cubicBezTo>
                    <a:cubicBezTo>
                      <a:pt x="0" y="13"/>
                      <a:pt x="1" y="13"/>
                      <a:pt x="4" y="9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3" y="11"/>
                      <a:pt x="5" y="8"/>
                    </a:cubicBezTo>
                    <a:cubicBezTo>
                      <a:pt x="7" y="5"/>
                      <a:pt x="7" y="5"/>
                      <a:pt x="8" y="4"/>
                    </a:cubicBezTo>
                    <a:cubicBezTo>
                      <a:pt x="7" y="5"/>
                      <a:pt x="10" y="0"/>
                      <a:pt x="9" y="0"/>
                    </a:cubicBezTo>
                    <a:cubicBezTo>
                      <a:pt x="9" y="1"/>
                      <a:pt x="2" y="9"/>
                      <a:pt x="0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5" name="Freeform 151"/>
              <p:cNvSpPr/>
              <p:nvPr/>
            </p:nvSpPr>
            <p:spPr bwMode="auto">
              <a:xfrm>
                <a:off x="4604" y="3187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6" name="Freeform 152"/>
              <p:cNvSpPr/>
              <p:nvPr/>
            </p:nvSpPr>
            <p:spPr bwMode="auto">
              <a:xfrm>
                <a:off x="4599" y="3183"/>
                <a:ext cx="9" cy="10"/>
              </a:xfrm>
              <a:custGeom>
                <a:avLst/>
                <a:gdLst>
                  <a:gd name="T0" fmla="*/ 1 w 12"/>
                  <a:gd name="T1" fmla="*/ 13 h 13"/>
                  <a:gd name="T2" fmla="*/ 4 w 12"/>
                  <a:gd name="T3" fmla="*/ 10 h 13"/>
                  <a:gd name="T4" fmla="*/ 2 w 12"/>
                  <a:gd name="T5" fmla="*/ 12 h 13"/>
                  <a:gd name="T6" fmla="*/ 6 w 12"/>
                  <a:gd name="T7" fmla="*/ 8 h 13"/>
                  <a:gd name="T8" fmla="*/ 3 w 12"/>
                  <a:gd name="T9" fmla="*/ 10 h 13"/>
                  <a:gd name="T10" fmla="*/ 9 w 12"/>
                  <a:gd name="T11" fmla="*/ 3 h 13"/>
                  <a:gd name="T12" fmla="*/ 8 w 12"/>
                  <a:gd name="T13" fmla="*/ 5 h 13"/>
                  <a:gd name="T14" fmla="*/ 6 w 12"/>
                  <a:gd name="T15" fmla="*/ 5 h 13"/>
                  <a:gd name="T16" fmla="*/ 5 w 12"/>
                  <a:gd name="T17" fmla="*/ 7 h 13"/>
                  <a:gd name="T18" fmla="*/ 3 w 12"/>
                  <a:gd name="T19" fmla="*/ 8 h 13"/>
                  <a:gd name="T20" fmla="*/ 1 w 12"/>
                  <a:gd name="T2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3">
                    <a:moveTo>
                      <a:pt x="1" y="13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3" y="11"/>
                      <a:pt x="5" y="9"/>
                      <a:pt x="6" y="8"/>
                    </a:cubicBezTo>
                    <a:cubicBezTo>
                      <a:pt x="9" y="3"/>
                      <a:pt x="4" y="9"/>
                      <a:pt x="3" y="10"/>
                    </a:cubicBezTo>
                    <a:cubicBezTo>
                      <a:pt x="4" y="8"/>
                      <a:pt x="5" y="8"/>
                      <a:pt x="9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2" y="0"/>
                      <a:pt x="8" y="4"/>
                      <a:pt x="6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2"/>
                      <a:pt x="0" y="13"/>
                      <a:pt x="1" y="1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7" name="Freeform 153"/>
              <p:cNvSpPr/>
              <p:nvPr/>
            </p:nvSpPr>
            <p:spPr bwMode="auto">
              <a:xfrm>
                <a:off x="4599" y="3193"/>
                <a:ext cx="1" cy="2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0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3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8" name="Freeform 154"/>
              <p:cNvSpPr/>
              <p:nvPr/>
            </p:nvSpPr>
            <p:spPr bwMode="auto">
              <a:xfrm>
                <a:off x="4604" y="31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9" name="Freeform 155"/>
              <p:cNvSpPr/>
              <p:nvPr/>
            </p:nvSpPr>
            <p:spPr bwMode="auto">
              <a:xfrm>
                <a:off x="4599" y="3191"/>
                <a:ext cx="0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0" name="Freeform 156"/>
              <p:cNvSpPr/>
              <p:nvPr/>
            </p:nvSpPr>
            <p:spPr bwMode="auto">
              <a:xfrm>
                <a:off x="4587" y="3177"/>
                <a:ext cx="19" cy="17"/>
              </a:xfrm>
              <a:custGeom>
                <a:avLst/>
                <a:gdLst>
                  <a:gd name="T0" fmla="*/ 12 w 23"/>
                  <a:gd name="T1" fmla="*/ 0 h 21"/>
                  <a:gd name="T2" fmla="*/ 10 w 23"/>
                  <a:gd name="T3" fmla="*/ 2 h 21"/>
                  <a:gd name="T4" fmla="*/ 6 w 23"/>
                  <a:gd name="T5" fmla="*/ 4 h 21"/>
                  <a:gd name="T6" fmla="*/ 0 w 23"/>
                  <a:gd name="T7" fmla="*/ 8 h 21"/>
                  <a:gd name="T8" fmla="*/ 4 w 23"/>
                  <a:gd name="T9" fmla="*/ 7 h 21"/>
                  <a:gd name="T10" fmla="*/ 1 w 23"/>
                  <a:gd name="T11" fmla="*/ 9 h 21"/>
                  <a:gd name="T12" fmla="*/ 4 w 23"/>
                  <a:gd name="T13" fmla="*/ 10 h 21"/>
                  <a:gd name="T14" fmla="*/ 7 w 23"/>
                  <a:gd name="T15" fmla="*/ 10 h 21"/>
                  <a:gd name="T16" fmla="*/ 10 w 23"/>
                  <a:gd name="T17" fmla="*/ 16 h 21"/>
                  <a:gd name="T18" fmla="*/ 15 w 23"/>
                  <a:gd name="T19" fmla="*/ 12 h 21"/>
                  <a:gd name="T20" fmla="*/ 12 w 23"/>
                  <a:gd name="T21" fmla="*/ 15 h 21"/>
                  <a:gd name="T22" fmla="*/ 12 w 23"/>
                  <a:gd name="T23" fmla="*/ 15 h 21"/>
                  <a:gd name="T24" fmla="*/ 12 w 23"/>
                  <a:gd name="T25" fmla="*/ 18 h 21"/>
                  <a:gd name="T26" fmla="*/ 18 w 23"/>
                  <a:gd name="T27" fmla="*/ 12 h 21"/>
                  <a:gd name="T28" fmla="*/ 12 w 23"/>
                  <a:gd name="T29" fmla="*/ 19 h 21"/>
                  <a:gd name="T30" fmla="*/ 16 w 23"/>
                  <a:gd name="T31" fmla="*/ 15 h 21"/>
                  <a:gd name="T32" fmla="*/ 20 w 23"/>
                  <a:gd name="T33" fmla="*/ 11 h 21"/>
                  <a:gd name="T34" fmla="*/ 22 w 23"/>
                  <a:gd name="T35" fmla="*/ 9 h 21"/>
                  <a:gd name="T36" fmla="*/ 13 w 23"/>
                  <a:gd name="T37" fmla="*/ 13 h 21"/>
                  <a:gd name="T38" fmla="*/ 16 w 23"/>
                  <a:gd name="T39" fmla="*/ 10 h 21"/>
                  <a:gd name="T40" fmla="*/ 17 w 23"/>
                  <a:gd name="T41" fmla="*/ 6 h 21"/>
                  <a:gd name="T42" fmla="*/ 11 w 23"/>
                  <a:gd name="T43" fmla="*/ 10 h 21"/>
                  <a:gd name="T44" fmla="*/ 13 w 23"/>
                  <a:gd name="T45" fmla="*/ 8 h 21"/>
                  <a:gd name="T46" fmla="*/ 11 w 23"/>
                  <a:gd name="T47" fmla="*/ 9 h 21"/>
                  <a:gd name="T48" fmla="*/ 13 w 23"/>
                  <a:gd name="T49" fmla="*/ 6 h 21"/>
                  <a:gd name="T50" fmla="*/ 7 w 23"/>
                  <a:gd name="T51" fmla="*/ 11 h 21"/>
                  <a:gd name="T52" fmla="*/ 15 w 23"/>
                  <a:gd name="T53" fmla="*/ 3 h 21"/>
                  <a:gd name="T54" fmla="*/ 12 w 23"/>
                  <a:gd name="T55" fmla="*/ 6 h 21"/>
                  <a:gd name="T56" fmla="*/ 9 w 23"/>
                  <a:gd name="T57" fmla="*/ 8 h 21"/>
                  <a:gd name="T58" fmla="*/ 14 w 23"/>
                  <a:gd name="T59" fmla="*/ 3 h 21"/>
                  <a:gd name="T60" fmla="*/ 10 w 23"/>
                  <a:gd name="T61" fmla="*/ 5 h 21"/>
                  <a:gd name="T62" fmla="*/ 7 w 23"/>
                  <a:gd name="T63" fmla="*/ 7 h 21"/>
                  <a:gd name="T64" fmla="*/ 7 w 23"/>
                  <a:gd name="T65" fmla="*/ 5 h 21"/>
                  <a:gd name="T66" fmla="*/ 13 w 23"/>
                  <a:gd name="T67" fmla="*/ 2 h 21"/>
                  <a:gd name="T68" fmla="*/ 15 w 23"/>
                  <a:gd name="T69" fmla="*/ 0 h 21"/>
                  <a:gd name="T70" fmla="*/ 8 w 23"/>
                  <a:gd name="T71" fmla="*/ 4 h 21"/>
                  <a:gd name="T72" fmla="*/ 12 w 23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21">
                    <a:moveTo>
                      <a:pt x="12" y="0"/>
                    </a:moveTo>
                    <a:cubicBezTo>
                      <a:pt x="10" y="1"/>
                      <a:pt x="10" y="2"/>
                      <a:pt x="10" y="2"/>
                    </a:cubicBezTo>
                    <a:cubicBezTo>
                      <a:pt x="7" y="4"/>
                      <a:pt x="8" y="3"/>
                      <a:pt x="6" y="4"/>
                    </a:cubicBezTo>
                    <a:cubicBezTo>
                      <a:pt x="5" y="6"/>
                      <a:pt x="3" y="6"/>
                      <a:pt x="0" y="8"/>
                    </a:cubicBezTo>
                    <a:cubicBezTo>
                      <a:pt x="0" y="9"/>
                      <a:pt x="4" y="6"/>
                      <a:pt x="4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3" y="9"/>
                      <a:pt x="6" y="8"/>
                      <a:pt x="4" y="10"/>
                    </a:cubicBezTo>
                    <a:cubicBezTo>
                      <a:pt x="4" y="11"/>
                      <a:pt x="5" y="11"/>
                      <a:pt x="7" y="10"/>
                    </a:cubicBezTo>
                    <a:cubicBezTo>
                      <a:pt x="7" y="13"/>
                      <a:pt x="11" y="13"/>
                      <a:pt x="10" y="16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3" y="15"/>
                      <a:pt x="15" y="13"/>
                      <a:pt x="12" y="15"/>
                    </a:cubicBezTo>
                    <a:cubicBezTo>
                      <a:pt x="13" y="15"/>
                      <a:pt x="12" y="15"/>
                      <a:pt x="12" y="15"/>
                    </a:cubicBezTo>
                    <a:cubicBezTo>
                      <a:pt x="8" y="19"/>
                      <a:pt x="13" y="16"/>
                      <a:pt x="12" y="18"/>
                    </a:cubicBezTo>
                    <a:cubicBezTo>
                      <a:pt x="13" y="17"/>
                      <a:pt x="17" y="13"/>
                      <a:pt x="18" y="12"/>
                    </a:cubicBezTo>
                    <a:cubicBezTo>
                      <a:pt x="13" y="17"/>
                      <a:pt x="18" y="13"/>
                      <a:pt x="12" y="19"/>
                    </a:cubicBezTo>
                    <a:cubicBezTo>
                      <a:pt x="11" y="21"/>
                      <a:pt x="17" y="14"/>
                      <a:pt x="16" y="15"/>
                    </a:cubicBezTo>
                    <a:cubicBezTo>
                      <a:pt x="19" y="13"/>
                      <a:pt x="17" y="14"/>
                      <a:pt x="20" y="11"/>
                    </a:cubicBezTo>
                    <a:cubicBezTo>
                      <a:pt x="22" y="9"/>
                      <a:pt x="19" y="13"/>
                      <a:pt x="22" y="9"/>
                    </a:cubicBezTo>
                    <a:cubicBezTo>
                      <a:pt x="23" y="7"/>
                      <a:pt x="16" y="12"/>
                      <a:pt x="13" y="13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3" y="12"/>
                      <a:pt x="12" y="11"/>
                      <a:pt x="17" y="6"/>
                    </a:cubicBezTo>
                    <a:cubicBezTo>
                      <a:pt x="14" y="9"/>
                      <a:pt x="18" y="4"/>
                      <a:pt x="11" y="10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4" y="6"/>
                      <a:pt x="13" y="6"/>
                    </a:cubicBezTo>
                    <a:cubicBezTo>
                      <a:pt x="11" y="9"/>
                      <a:pt x="10" y="9"/>
                      <a:pt x="7" y="1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0" y="7"/>
                      <a:pt x="9" y="8"/>
                    </a:cubicBezTo>
                    <a:cubicBezTo>
                      <a:pt x="8" y="7"/>
                      <a:pt x="12" y="5"/>
                      <a:pt x="14" y="3"/>
                    </a:cubicBezTo>
                    <a:cubicBezTo>
                      <a:pt x="15" y="2"/>
                      <a:pt x="8" y="7"/>
                      <a:pt x="10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9" y="5"/>
                      <a:pt x="7" y="5"/>
                    </a:cubicBezTo>
                    <a:cubicBezTo>
                      <a:pt x="11" y="2"/>
                      <a:pt x="11" y="3"/>
                      <a:pt x="13" y="2"/>
                    </a:cubicBezTo>
                    <a:cubicBezTo>
                      <a:pt x="14" y="1"/>
                      <a:pt x="14" y="1"/>
                      <a:pt x="15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3" y="1"/>
                      <a:pt x="12" y="0"/>
                      <a:pt x="1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1" name="Freeform 157"/>
              <p:cNvSpPr/>
              <p:nvPr/>
            </p:nvSpPr>
            <p:spPr bwMode="auto">
              <a:xfrm>
                <a:off x="4599" y="3176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2" name="Freeform 158"/>
              <p:cNvSpPr/>
              <p:nvPr/>
            </p:nvSpPr>
            <p:spPr bwMode="auto">
              <a:xfrm>
                <a:off x="4597" y="317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3" name="Rectangle 159"/>
              <p:cNvSpPr>
                <a:spLocks noChangeArrowheads="1"/>
              </p:cNvSpPr>
              <p:nvPr/>
            </p:nvSpPr>
            <p:spPr bwMode="auto">
              <a:xfrm>
                <a:off x="4590" y="318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4" name="Freeform 160"/>
              <p:cNvSpPr/>
              <p:nvPr/>
            </p:nvSpPr>
            <p:spPr bwMode="auto">
              <a:xfrm>
                <a:off x="4599" y="3177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5" name="Freeform 161"/>
              <p:cNvSpPr/>
              <p:nvPr/>
            </p:nvSpPr>
            <p:spPr bwMode="auto">
              <a:xfrm>
                <a:off x="4601" y="3180"/>
                <a:ext cx="2" cy="1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6" name="Rectangle 162"/>
              <p:cNvSpPr>
                <a:spLocks noChangeArrowheads="1"/>
              </p:cNvSpPr>
              <p:nvPr/>
            </p:nvSpPr>
            <p:spPr bwMode="auto">
              <a:xfrm>
                <a:off x="4599" y="317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7" name="Freeform 163"/>
              <p:cNvSpPr/>
              <p:nvPr/>
            </p:nvSpPr>
            <p:spPr bwMode="auto">
              <a:xfrm>
                <a:off x="4580" y="3172"/>
                <a:ext cx="19" cy="11"/>
              </a:xfrm>
              <a:custGeom>
                <a:avLst/>
                <a:gdLst>
                  <a:gd name="T0" fmla="*/ 4 w 23"/>
                  <a:gd name="T1" fmla="*/ 7 h 13"/>
                  <a:gd name="T2" fmla="*/ 2 w 23"/>
                  <a:gd name="T3" fmla="*/ 9 h 13"/>
                  <a:gd name="T4" fmla="*/ 12 w 23"/>
                  <a:gd name="T5" fmla="*/ 5 h 13"/>
                  <a:gd name="T6" fmla="*/ 4 w 23"/>
                  <a:gd name="T7" fmla="*/ 10 h 13"/>
                  <a:gd name="T8" fmla="*/ 11 w 23"/>
                  <a:gd name="T9" fmla="*/ 9 h 13"/>
                  <a:gd name="T10" fmla="*/ 8 w 23"/>
                  <a:gd name="T11" fmla="*/ 11 h 13"/>
                  <a:gd name="T12" fmla="*/ 17 w 23"/>
                  <a:gd name="T13" fmla="*/ 6 h 13"/>
                  <a:gd name="T14" fmla="*/ 7 w 23"/>
                  <a:gd name="T15" fmla="*/ 13 h 13"/>
                  <a:gd name="T16" fmla="*/ 7 w 23"/>
                  <a:gd name="T17" fmla="*/ 13 h 13"/>
                  <a:gd name="T18" fmla="*/ 10 w 23"/>
                  <a:gd name="T19" fmla="*/ 12 h 13"/>
                  <a:gd name="T20" fmla="*/ 16 w 23"/>
                  <a:gd name="T21" fmla="*/ 9 h 13"/>
                  <a:gd name="T22" fmla="*/ 20 w 23"/>
                  <a:gd name="T23" fmla="*/ 6 h 13"/>
                  <a:gd name="T24" fmla="*/ 16 w 23"/>
                  <a:gd name="T25" fmla="*/ 7 h 13"/>
                  <a:gd name="T26" fmla="*/ 20 w 23"/>
                  <a:gd name="T27" fmla="*/ 5 h 13"/>
                  <a:gd name="T28" fmla="*/ 17 w 23"/>
                  <a:gd name="T29" fmla="*/ 6 h 13"/>
                  <a:gd name="T30" fmla="*/ 20 w 23"/>
                  <a:gd name="T31" fmla="*/ 4 h 13"/>
                  <a:gd name="T32" fmla="*/ 17 w 23"/>
                  <a:gd name="T33" fmla="*/ 5 h 13"/>
                  <a:gd name="T34" fmla="*/ 18 w 23"/>
                  <a:gd name="T35" fmla="*/ 5 h 13"/>
                  <a:gd name="T36" fmla="*/ 14 w 23"/>
                  <a:gd name="T37" fmla="*/ 7 h 13"/>
                  <a:gd name="T38" fmla="*/ 18 w 23"/>
                  <a:gd name="T39" fmla="*/ 4 h 13"/>
                  <a:gd name="T40" fmla="*/ 15 w 23"/>
                  <a:gd name="T41" fmla="*/ 6 h 13"/>
                  <a:gd name="T42" fmla="*/ 19 w 23"/>
                  <a:gd name="T43" fmla="*/ 2 h 13"/>
                  <a:gd name="T44" fmla="*/ 15 w 23"/>
                  <a:gd name="T45" fmla="*/ 3 h 13"/>
                  <a:gd name="T46" fmla="*/ 18 w 23"/>
                  <a:gd name="T47" fmla="*/ 2 h 13"/>
                  <a:gd name="T48" fmla="*/ 10 w 23"/>
                  <a:gd name="T49" fmla="*/ 7 h 13"/>
                  <a:gd name="T50" fmla="*/ 16 w 23"/>
                  <a:gd name="T51" fmla="*/ 2 h 13"/>
                  <a:gd name="T52" fmla="*/ 14 w 23"/>
                  <a:gd name="T53" fmla="*/ 2 h 13"/>
                  <a:gd name="T54" fmla="*/ 15 w 23"/>
                  <a:gd name="T55" fmla="*/ 1 h 13"/>
                  <a:gd name="T56" fmla="*/ 12 w 23"/>
                  <a:gd name="T57" fmla="*/ 2 h 13"/>
                  <a:gd name="T58" fmla="*/ 11 w 23"/>
                  <a:gd name="T59" fmla="*/ 3 h 13"/>
                  <a:gd name="T60" fmla="*/ 9 w 23"/>
                  <a:gd name="T61" fmla="*/ 4 h 13"/>
                  <a:gd name="T62" fmla="*/ 10 w 23"/>
                  <a:gd name="T63" fmla="*/ 3 h 13"/>
                  <a:gd name="T64" fmla="*/ 5 w 23"/>
                  <a:gd name="T65" fmla="*/ 5 h 13"/>
                  <a:gd name="T66" fmla="*/ 8 w 23"/>
                  <a:gd name="T67" fmla="*/ 4 h 13"/>
                  <a:gd name="T68" fmla="*/ 4 w 23"/>
                  <a:gd name="T6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13">
                    <a:moveTo>
                      <a:pt x="4" y="7"/>
                    </a:moveTo>
                    <a:cubicBezTo>
                      <a:pt x="0" y="9"/>
                      <a:pt x="3" y="8"/>
                      <a:pt x="2" y="9"/>
                    </a:cubicBezTo>
                    <a:cubicBezTo>
                      <a:pt x="5" y="9"/>
                      <a:pt x="11" y="5"/>
                      <a:pt x="12" y="5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4" y="12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19" y="4"/>
                      <a:pt x="17" y="6"/>
                    </a:cubicBezTo>
                    <a:cubicBezTo>
                      <a:pt x="12" y="9"/>
                      <a:pt x="12" y="10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11" y="12"/>
                      <a:pt x="10" y="12"/>
                    </a:cubicBezTo>
                    <a:cubicBezTo>
                      <a:pt x="12" y="11"/>
                      <a:pt x="15" y="9"/>
                      <a:pt x="16" y="9"/>
                    </a:cubicBezTo>
                    <a:cubicBezTo>
                      <a:pt x="16" y="9"/>
                      <a:pt x="18" y="7"/>
                      <a:pt x="20" y="6"/>
                    </a:cubicBezTo>
                    <a:cubicBezTo>
                      <a:pt x="18" y="7"/>
                      <a:pt x="19" y="6"/>
                      <a:pt x="16" y="7"/>
                    </a:cubicBezTo>
                    <a:cubicBezTo>
                      <a:pt x="19" y="5"/>
                      <a:pt x="17" y="7"/>
                      <a:pt x="20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20" y="5"/>
                      <a:pt x="20" y="4"/>
                    </a:cubicBezTo>
                    <a:cubicBezTo>
                      <a:pt x="19" y="5"/>
                      <a:pt x="17" y="6"/>
                      <a:pt x="17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4"/>
                      <a:pt x="14" y="7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23" y="0"/>
                      <a:pt x="19" y="2"/>
                    </a:cubicBezTo>
                    <a:cubicBezTo>
                      <a:pt x="18" y="2"/>
                      <a:pt x="16" y="3"/>
                      <a:pt x="15" y="3"/>
                    </a:cubicBezTo>
                    <a:cubicBezTo>
                      <a:pt x="13" y="5"/>
                      <a:pt x="18" y="2"/>
                      <a:pt x="18" y="2"/>
                    </a:cubicBezTo>
                    <a:cubicBezTo>
                      <a:pt x="15" y="4"/>
                      <a:pt x="12" y="6"/>
                      <a:pt x="10" y="7"/>
                    </a:cubicBezTo>
                    <a:cubicBezTo>
                      <a:pt x="13" y="5"/>
                      <a:pt x="9" y="7"/>
                      <a:pt x="16" y="2"/>
                    </a:cubicBezTo>
                    <a:cubicBezTo>
                      <a:pt x="17" y="2"/>
                      <a:pt x="13" y="3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0" y="4"/>
                      <a:pt x="18" y="0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4" y="6"/>
                      <a:pt x="7" y="5"/>
                      <a:pt x="8" y="4"/>
                    </a:cubicBezTo>
                    <a:cubicBezTo>
                      <a:pt x="6" y="5"/>
                      <a:pt x="3" y="7"/>
                      <a:pt x="4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8" name="Freeform 164"/>
              <p:cNvSpPr/>
              <p:nvPr/>
            </p:nvSpPr>
            <p:spPr bwMode="auto">
              <a:xfrm>
                <a:off x="4595" y="3176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9" name="Freeform 165"/>
              <p:cNvSpPr/>
              <p:nvPr/>
            </p:nvSpPr>
            <p:spPr bwMode="auto">
              <a:xfrm>
                <a:off x="4574" y="3168"/>
                <a:ext cx="24" cy="9"/>
              </a:xfrm>
              <a:custGeom>
                <a:avLst/>
                <a:gdLst>
                  <a:gd name="T0" fmla="*/ 16 w 29"/>
                  <a:gd name="T1" fmla="*/ 6 h 11"/>
                  <a:gd name="T2" fmla="*/ 20 w 29"/>
                  <a:gd name="T3" fmla="*/ 3 h 11"/>
                  <a:gd name="T4" fmla="*/ 11 w 29"/>
                  <a:gd name="T5" fmla="*/ 8 h 11"/>
                  <a:gd name="T6" fmla="*/ 9 w 29"/>
                  <a:gd name="T7" fmla="*/ 8 h 11"/>
                  <a:gd name="T8" fmla="*/ 17 w 29"/>
                  <a:gd name="T9" fmla="*/ 4 h 11"/>
                  <a:gd name="T10" fmla="*/ 18 w 29"/>
                  <a:gd name="T11" fmla="*/ 3 h 11"/>
                  <a:gd name="T12" fmla="*/ 13 w 29"/>
                  <a:gd name="T13" fmla="*/ 5 h 11"/>
                  <a:gd name="T14" fmla="*/ 10 w 29"/>
                  <a:gd name="T15" fmla="*/ 6 h 11"/>
                  <a:gd name="T16" fmla="*/ 12 w 29"/>
                  <a:gd name="T17" fmla="*/ 5 h 11"/>
                  <a:gd name="T18" fmla="*/ 17 w 29"/>
                  <a:gd name="T19" fmla="*/ 2 h 11"/>
                  <a:gd name="T20" fmla="*/ 2 w 29"/>
                  <a:gd name="T21" fmla="*/ 7 h 11"/>
                  <a:gd name="T22" fmla="*/ 3 w 29"/>
                  <a:gd name="T23" fmla="*/ 7 h 11"/>
                  <a:gd name="T24" fmla="*/ 10 w 29"/>
                  <a:gd name="T25" fmla="*/ 4 h 11"/>
                  <a:gd name="T26" fmla="*/ 8 w 29"/>
                  <a:gd name="T27" fmla="*/ 6 h 11"/>
                  <a:gd name="T28" fmla="*/ 4 w 29"/>
                  <a:gd name="T29" fmla="*/ 7 h 11"/>
                  <a:gd name="T30" fmla="*/ 7 w 29"/>
                  <a:gd name="T31" fmla="*/ 11 h 11"/>
                  <a:gd name="T32" fmla="*/ 7 w 29"/>
                  <a:gd name="T33" fmla="*/ 11 h 11"/>
                  <a:gd name="T34" fmla="*/ 11 w 29"/>
                  <a:gd name="T35" fmla="*/ 9 h 11"/>
                  <a:gd name="T36" fmla="*/ 17 w 29"/>
                  <a:gd name="T37" fmla="*/ 6 h 11"/>
                  <a:gd name="T38" fmla="*/ 15 w 29"/>
                  <a:gd name="T39" fmla="*/ 7 h 11"/>
                  <a:gd name="T40" fmla="*/ 21 w 29"/>
                  <a:gd name="T41" fmla="*/ 4 h 11"/>
                  <a:gd name="T42" fmla="*/ 24 w 29"/>
                  <a:gd name="T43" fmla="*/ 3 h 11"/>
                  <a:gd name="T44" fmla="*/ 24 w 29"/>
                  <a:gd name="T45" fmla="*/ 2 h 11"/>
                  <a:gd name="T46" fmla="*/ 16 w 29"/>
                  <a:gd name="T4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1">
                    <a:moveTo>
                      <a:pt x="16" y="6"/>
                    </a:moveTo>
                    <a:cubicBezTo>
                      <a:pt x="16" y="5"/>
                      <a:pt x="19" y="4"/>
                      <a:pt x="20" y="3"/>
                    </a:cubicBezTo>
                    <a:cubicBezTo>
                      <a:pt x="18" y="4"/>
                      <a:pt x="15" y="6"/>
                      <a:pt x="11" y="8"/>
                    </a:cubicBezTo>
                    <a:cubicBezTo>
                      <a:pt x="13" y="6"/>
                      <a:pt x="9" y="8"/>
                      <a:pt x="9" y="8"/>
                    </a:cubicBezTo>
                    <a:cubicBezTo>
                      <a:pt x="11" y="7"/>
                      <a:pt x="16" y="4"/>
                      <a:pt x="17" y="4"/>
                    </a:cubicBezTo>
                    <a:cubicBezTo>
                      <a:pt x="16" y="4"/>
                      <a:pt x="18" y="3"/>
                      <a:pt x="18" y="3"/>
                    </a:cubicBezTo>
                    <a:cubicBezTo>
                      <a:pt x="15" y="5"/>
                      <a:pt x="16" y="3"/>
                      <a:pt x="13" y="5"/>
                    </a:cubicBezTo>
                    <a:cubicBezTo>
                      <a:pt x="10" y="7"/>
                      <a:pt x="8" y="7"/>
                      <a:pt x="10" y="6"/>
                    </a:cubicBezTo>
                    <a:cubicBezTo>
                      <a:pt x="12" y="5"/>
                      <a:pt x="11" y="5"/>
                      <a:pt x="12" y="5"/>
                    </a:cubicBezTo>
                    <a:cubicBezTo>
                      <a:pt x="16" y="3"/>
                      <a:pt x="14" y="4"/>
                      <a:pt x="17" y="2"/>
                    </a:cubicBezTo>
                    <a:cubicBezTo>
                      <a:pt x="11" y="4"/>
                      <a:pt x="11" y="2"/>
                      <a:pt x="2" y="7"/>
                    </a:cubicBezTo>
                    <a:cubicBezTo>
                      <a:pt x="0" y="8"/>
                      <a:pt x="3" y="7"/>
                      <a:pt x="3" y="7"/>
                    </a:cubicBezTo>
                    <a:cubicBezTo>
                      <a:pt x="5" y="6"/>
                      <a:pt x="8" y="5"/>
                      <a:pt x="10" y="4"/>
                    </a:cubicBezTo>
                    <a:cubicBezTo>
                      <a:pt x="8" y="5"/>
                      <a:pt x="11" y="4"/>
                      <a:pt x="8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9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9" y="9"/>
                      <a:pt x="10" y="10"/>
                      <a:pt x="11" y="9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7" y="6"/>
                      <a:pt x="15" y="7"/>
                    </a:cubicBezTo>
                    <a:cubicBezTo>
                      <a:pt x="18" y="6"/>
                      <a:pt x="19" y="5"/>
                      <a:pt x="21" y="4"/>
                    </a:cubicBezTo>
                    <a:cubicBezTo>
                      <a:pt x="22" y="4"/>
                      <a:pt x="20" y="5"/>
                      <a:pt x="24" y="3"/>
                    </a:cubicBezTo>
                    <a:cubicBezTo>
                      <a:pt x="29" y="0"/>
                      <a:pt x="20" y="5"/>
                      <a:pt x="24" y="2"/>
                    </a:cubicBez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0" name="Freeform 166"/>
              <p:cNvSpPr/>
              <p:nvPr/>
            </p:nvSpPr>
            <p:spPr bwMode="auto">
              <a:xfrm>
                <a:off x="4588" y="3172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1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1" name="Freeform 167"/>
              <p:cNvSpPr/>
              <p:nvPr/>
            </p:nvSpPr>
            <p:spPr bwMode="auto">
              <a:xfrm>
                <a:off x="4580" y="3176"/>
                <a:ext cx="3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2" name="Freeform 168"/>
              <p:cNvSpPr/>
              <p:nvPr/>
            </p:nvSpPr>
            <p:spPr bwMode="auto">
              <a:xfrm>
                <a:off x="4586" y="3169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3" name="Freeform 169"/>
              <p:cNvSpPr/>
              <p:nvPr/>
            </p:nvSpPr>
            <p:spPr bwMode="auto">
              <a:xfrm>
                <a:off x="4574" y="3169"/>
                <a:ext cx="11" cy="5"/>
              </a:xfrm>
              <a:custGeom>
                <a:avLst/>
                <a:gdLst>
                  <a:gd name="T0" fmla="*/ 0 w 13"/>
                  <a:gd name="T1" fmla="*/ 4 h 6"/>
                  <a:gd name="T2" fmla="*/ 1 w 13"/>
                  <a:gd name="T3" fmla="*/ 6 h 6"/>
                  <a:gd name="T4" fmla="*/ 12 w 13"/>
                  <a:gd name="T5" fmla="*/ 1 h 6"/>
                  <a:gd name="T6" fmla="*/ 5 w 13"/>
                  <a:gd name="T7" fmla="*/ 4 h 6"/>
                  <a:gd name="T8" fmla="*/ 5 w 13"/>
                  <a:gd name="T9" fmla="*/ 3 h 6"/>
                  <a:gd name="T10" fmla="*/ 0 w 13"/>
                  <a:gd name="T1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4"/>
                    </a:moveTo>
                    <a:cubicBezTo>
                      <a:pt x="1" y="5"/>
                      <a:pt x="4" y="4"/>
                      <a:pt x="1" y="6"/>
                    </a:cubicBezTo>
                    <a:cubicBezTo>
                      <a:pt x="5" y="5"/>
                      <a:pt x="9" y="3"/>
                      <a:pt x="12" y="1"/>
                    </a:cubicBezTo>
                    <a:cubicBezTo>
                      <a:pt x="13" y="0"/>
                      <a:pt x="6" y="3"/>
                      <a:pt x="5" y="4"/>
                    </a:cubicBezTo>
                    <a:cubicBezTo>
                      <a:pt x="8" y="2"/>
                      <a:pt x="4" y="3"/>
                      <a:pt x="5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4" name="Freeform 170"/>
              <p:cNvSpPr/>
              <p:nvPr/>
            </p:nvSpPr>
            <p:spPr bwMode="auto">
              <a:xfrm>
                <a:off x="4571" y="3156"/>
                <a:ext cx="21" cy="15"/>
              </a:xfrm>
              <a:custGeom>
                <a:avLst/>
                <a:gdLst>
                  <a:gd name="T0" fmla="*/ 16 w 26"/>
                  <a:gd name="T1" fmla="*/ 12 h 19"/>
                  <a:gd name="T2" fmla="*/ 15 w 26"/>
                  <a:gd name="T3" fmla="*/ 12 h 19"/>
                  <a:gd name="T4" fmla="*/ 18 w 26"/>
                  <a:gd name="T5" fmla="*/ 11 h 19"/>
                  <a:gd name="T6" fmla="*/ 20 w 26"/>
                  <a:gd name="T7" fmla="*/ 10 h 19"/>
                  <a:gd name="T8" fmla="*/ 18 w 26"/>
                  <a:gd name="T9" fmla="*/ 11 h 19"/>
                  <a:gd name="T10" fmla="*/ 16 w 26"/>
                  <a:gd name="T11" fmla="*/ 10 h 19"/>
                  <a:gd name="T12" fmla="*/ 11 w 26"/>
                  <a:gd name="T13" fmla="*/ 12 h 19"/>
                  <a:gd name="T14" fmla="*/ 18 w 26"/>
                  <a:gd name="T15" fmla="*/ 8 h 19"/>
                  <a:gd name="T16" fmla="*/ 8 w 26"/>
                  <a:gd name="T17" fmla="*/ 12 h 19"/>
                  <a:gd name="T18" fmla="*/ 11 w 26"/>
                  <a:gd name="T19" fmla="*/ 9 h 19"/>
                  <a:gd name="T20" fmla="*/ 12 w 26"/>
                  <a:gd name="T21" fmla="*/ 9 h 19"/>
                  <a:gd name="T22" fmla="*/ 12 w 26"/>
                  <a:gd name="T23" fmla="*/ 8 h 19"/>
                  <a:gd name="T24" fmla="*/ 17 w 26"/>
                  <a:gd name="T25" fmla="*/ 6 h 19"/>
                  <a:gd name="T26" fmla="*/ 16 w 26"/>
                  <a:gd name="T27" fmla="*/ 5 h 19"/>
                  <a:gd name="T28" fmla="*/ 18 w 26"/>
                  <a:gd name="T29" fmla="*/ 4 h 19"/>
                  <a:gd name="T30" fmla="*/ 13 w 26"/>
                  <a:gd name="T31" fmla="*/ 3 h 19"/>
                  <a:gd name="T32" fmla="*/ 16 w 26"/>
                  <a:gd name="T33" fmla="*/ 2 h 19"/>
                  <a:gd name="T34" fmla="*/ 7 w 26"/>
                  <a:gd name="T35" fmla="*/ 5 h 19"/>
                  <a:gd name="T36" fmla="*/ 7 w 26"/>
                  <a:gd name="T37" fmla="*/ 4 h 19"/>
                  <a:gd name="T38" fmla="*/ 14 w 26"/>
                  <a:gd name="T39" fmla="*/ 2 h 19"/>
                  <a:gd name="T40" fmla="*/ 11 w 26"/>
                  <a:gd name="T41" fmla="*/ 2 h 19"/>
                  <a:gd name="T42" fmla="*/ 16 w 26"/>
                  <a:gd name="T43" fmla="*/ 0 h 19"/>
                  <a:gd name="T44" fmla="*/ 8 w 26"/>
                  <a:gd name="T45" fmla="*/ 2 h 19"/>
                  <a:gd name="T46" fmla="*/ 9 w 26"/>
                  <a:gd name="T47" fmla="*/ 1 h 19"/>
                  <a:gd name="T48" fmla="*/ 0 w 26"/>
                  <a:gd name="T49" fmla="*/ 3 h 19"/>
                  <a:gd name="T50" fmla="*/ 3 w 26"/>
                  <a:gd name="T51" fmla="*/ 7 h 19"/>
                  <a:gd name="T52" fmla="*/ 8 w 26"/>
                  <a:gd name="T53" fmla="*/ 6 h 19"/>
                  <a:gd name="T54" fmla="*/ 3 w 26"/>
                  <a:gd name="T55" fmla="*/ 8 h 19"/>
                  <a:gd name="T56" fmla="*/ 8 w 26"/>
                  <a:gd name="T57" fmla="*/ 7 h 19"/>
                  <a:gd name="T58" fmla="*/ 3 w 26"/>
                  <a:gd name="T59" fmla="*/ 9 h 19"/>
                  <a:gd name="T60" fmla="*/ 8 w 26"/>
                  <a:gd name="T61" fmla="*/ 8 h 19"/>
                  <a:gd name="T62" fmla="*/ 2 w 26"/>
                  <a:gd name="T63" fmla="*/ 10 h 19"/>
                  <a:gd name="T64" fmla="*/ 7 w 26"/>
                  <a:gd name="T65" fmla="*/ 15 h 19"/>
                  <a:gd name="T66" fmla="*/ 11 w 26"/>
                  <a:gd name="T67" fmla="*/ 13 h 19"/>
                  <a:gd name="T68" fmla="*/ 12 w 26"/>
                  <a:gd name="T69" fmla="*/ 16 h 19"/>
                  <a:gd name="T70" fmla="*/ 16 w 26"/>
                  <a:gd name="T71" fmla="*/ 14 h 19"/>
                  <a:gd name="T72" fmla="*/ 7 w 26"/>
                  <a:gd name="T73" fmla="*/ 18 h 19"/>
                  <a:gd name="T74" fmla="*/ 8 w 26"/>
                  <a:gd name="T75" fmla="*/ 18 h 19"/>
                  <a:gd name="T76" fmla="*/ 10 w 26"/>
                  <a:gd name="T77" fmla="*/ 17 h 19"/>
                  <a:gd name="T78" fmla="*/ 9 w 26"/>
                  <a:gd name="T79" fmla="*/ 19 h 19"/>
                  <a:gd name="T80" fmla="*/ 19 w 26"/>
                  <a:gd name="T81" fmla="*/ 13 h 19"/>
                  <a:gd name="T82" fmla="*/ 22 w 26"/>
                  <a:gd name="T83" fmla="*/ 10 h 19"/>
                  <a:gd name="T84" fmla="*/ 16 w 26"/>
                  <a:gd name="T85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9">
                    <a:moveTo>
                      <a:pt x="16" y="12"/>
                    </a:moveTo>
                    <a:cubicBezTo>
                      <a:pt x="16" y="12"/>
                      <a:pt x="14" y="13"/>
                      <a:pt x="15" y="12"/>
                    </a:cubicBezTo>
                    <a:cubicBezTo>
                      <a:pt x="17" y="11"/>
                      <a:pt x="18" y="11"/>
                      <a:pt x="18" y="11"/>
                    </a:cubicBezTo>
                    <a:cubicBezTo>
                      <a:pt x="23" y="9"/>
                      <a:pt x="17" y="11"/>
                      <a:pt x="20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3" y="12"/>
                      <a:pt x="16" y="10"/>
                    </a:cubicBezTo>
                    <a:cubicBezTo>
                      <a:pt x="14" y="10"/>
                      <a:pt x="14" y="10"/>
                      <a:pt x="11" y="12"/>
                    </a:cubicBezTo>
                    <a:cubicBezTo>
                      <a:pt x="15" y="9"/>
                      <a:pt x="15" y="10"/>
                      <a:pt x="18" y="8"/>
                    </a:cubicBezTo>
                    <a:cubicBezTo>
                      <a:pt x="17" y="8"/>
                      <a:pt x="12" y="10"/>
                      <a:pt x="8" y="12"/>
                    </a:cubicBezTo>
                    <a:cubicBezTo>
                      <a:pt x="13" y="9"/>
                      <a:pt x="7" y="11"/>
                      <a:pt x="11" y="9"/>
                    </a:cubicBezTo>
                    <a:cubicBezTo>
                      <a:pt x="11" y="9"/>
                      <a:pt x="12" y="8"/>
                      <a:pt x="12" y="9"/>
                    </a:cubicBezTo>
                    <a:cubicBezTo>
                      <a:pt x="18" y="7"/>
                      <a:pt x="11" y="9"/>
                      <a:pt x="12" y="8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2" y="7"/>
                      <a:pt x="16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4" y="5"/>
                      <a:pt x="15" y="3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5"/>
                    </a:cubicBezTo>
                    <a:cubicBezTo>
                      <a:pt x="16" y="2"/>
                      <a:pt x="4" y="5"/>
                      <a:pt x="7" y="4"/>
                    </a:cubicBezTo>
                    <a:cubicBezTo>
                      <a:pt x="11" y="2"/>
                      <a:pt x="9" y="4"/>
                      <a:pt x="14" y="2"/>
                    </a:cubicBezTo>
                    <a:cubicBezTo>
                      <a:pt x="9" y="4"/>
                      <a:pt x="12" y="2"/>
                      <a:pt x="11" y="2"/>
                    </a:cubicBezTo>
                    <a:cubicBezTo>
                      <a:pt x="15" y="1"/>
                      <a:pt x="11" y="2"/>
                      <a:pt x="16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1"/>
                      <a:pt x="10" y="1"/>
                      <a:pt x="9" y="1"/>
                    </a:cubicBezTo>
                    <a:cubicBezTo>
                      <a:pt x="9" y="1"/>
                      <a:pt x="2" y="2"/>
                      <a:pt x="0" y="3"/>
                    </a:cubicBezTo>
                    <a:cubicBezTo>
                      <a:pt x="3" y="4"/>
                      <a:pt x="5" y="5"/>
                      <a:pt x="3" y="7"/>
                    </a:cubicBezTo>
                    <a:cubicBezTo>
                      <a:pt x="9" y="5"/>
                      <a:pt x="3" y="8"/>
                      <a:pt x="8" y="6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6" y="7"/>
                      <a:pt x="8" y="7"/>
                    </a:cubicBezTo>
                    <a:cubicBezTo>
                      <a:pt x="9" y="7"/>
                      <a:pt x="6" y="8"/>
                      <a:pt x="3" y="9"/>
                    </a:cubicBezTo>
                    <a:cubicBezTo>
                      <a:pt x="3" y="10"/>
                      <a:pt x="5" y="8"/>
                      <a:pt x="8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10" y="12"/>
                      <a:pt x="7" y="15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9" y="15"/>
                      <a:pt x="21" y="11"/>
                      <a:pt x="12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4" y="15"/>
                      <a:pt x="10" y="17"/>
                      <a:pt x="7" y="18"/>
                    </a:cubicBezTo>
                    <a:cubicBezTo>
                      <a:pt x="8" y="18"/>
                      <a:pt x="7" y="19"/>
                      <a:pt x="8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4" y="16"/>
                      <a:pt x="12" y="17"/>
                      <a:pt x="9" y="19"/>
                    </a:cubicBezTo>
                    <a:cubicBezTo>
                      <a:pt x="13" y="17"/>
                      <a:pt x="15" y="15"/>
                      <a:pt x="19" y="13"/>
                    </a:cubicBezTo>
                    <a:cubicBezTo>
                      <a:pt x="11" y="16"/>
                      <a:pt x="26" y="9"/>
                      <a:pt x="22" y="10"/>
                    </a:cubicBezTo>
                    <a:cubicBezTo>
                      <a:pt x="20" y="10"/>
                      <a:pt x="19" y="12"/>
                      <a:pt x="16" y="1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5" name="Freeform 171"/>
              <p:cNvSpPr/>
              <p:nvPr/>
            </p:nvSpPr>
            <p:spPr bwMode="auto">
              <a:xfrm>
                <a:off x="4576" y="31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6" name="Freeform 172"/>
              <p:cNvSpPr/>
              <p:nvPr/>
            </p:nvSpPr>
            <p:spPr bwMode="auto">
              <a:xfrm>
                <a:off x="4577" y="31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7" name="Rectangle 173"/>
              <p:cNvSpPr>
                <a:spLocks noChangeArrowheads="1"/>
              </p:cNvSpPr>
              <p:nvPr/>
            </p:nvSpPr>
            <p:spPr bwMode="auto">
              <a:xfrm>
                <a:off x="4578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8" name="Freeform 174"/>
              <p:cNvSpPr/>
              <p:nvPr/>
            </p:nvSpPr>
            <p:spPr bwMode="auto">
              <a:xfrm>
                <a:off x="4585" y="316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9" name="Freeform 175"/>
              <p:cNvSpPr/>
              <p:nvPr/>
            </p:nvSpPr>
            <p:spPr bwMode="auto">
              <a:xfrm>
                <a:off x="4581" y="3153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0" name="Freeform 176"/>
              <p:cNvSpPr/>
              <p:nvPr/>
            </p:nvSpPr>
            <p:spPr bwMode="auto">
              <a:xfrm>
                <a:off x="4582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1" name="Freeform 177"/>
              <p:cNvSpPr/>
              <p:nvPr/>
            </p:nvSpPr>
            <p:spPr bwMode="auto">
              <a:xfrm>
                <a:off x="4559" y="3131"/>
                <a:ext cx="27" cy="26"/>
              </a:xfrm>
              <a:custGeom>
                <a:avLst/>
                <a:gdLst>
                  <a:gd name="T0" fmla="*/ 17 w 32"/>
                  <a:gd name="T1" fmla="*/ 3 h 32"/>
                  <a:gd name="T2" fmla="*/ 11 w 32"/>
                  <a:gd name="T3" fmla="*/ 0 h 32"/>
                  <a:gd name="T4" fmla="*/ 7 w 32"/>
                  <a:gd name="T5" fmla="*/ 1 h 32"/>
                  <a:gd name="T6" fmla="*/ 11 w 32"/>
                  <a:gd name="T7" fmla="*/ 3 h 32"/>
                  <a:gd name="T8" fmla="*/ 11 w 32"/>
                  <a:gd name="T9" fmla="*/ 7 h 32"/>
                  <a:gd name="T10" fmla="*/ 9 w 32"/>
                  <a:gd name="T11" fmla="*/ 10 h 32"/>
                  <a:gd name="T12" fmla="*/ 15 w 32"/>
                  <a:gd name="T13" fmla="*/ 13 h 32"/>
                  <a:gd name="T14" fmla="*/ 13 w 32"/>
                  <a:gd name="T15" fmla="*/ 14 h 32"/>
                  <a:gd name="T16" fmla="*/ 11 w 32"/>
                  <a:gd name="T17" fmla="*/ 16 h 32"/>
                  <a:gd name="T18" fmla="*/ 21 w 32"/>
                  <a:gd name="T19" fmla="*/ 16 h 32"/>
                  <a:gd name="T20" fmla="*/ 21 w 32"/>
                  <a:gd name="T21" fmla="*/ 18 h 32"/>
                  <a:gd name="T22" fmla="*/ 17 w 32"/>
                  <a:gd name="T23" fmla="*/ 19 h 32"/>
                  <a:gd name="T24" fmla="*/ 18 w 32"/>
                  <a:gd name="T25" fmla="*/ 21 h 32"/>
                  <a:gd name="T26" fmla="*/ 16 w 32"/>
                  <a:gd name="T27" fmla="*/ 23 h 32"/>
                  <a:gd name="T28" fmla="*/ 19 w 32"/>
                  <a:gd name="T29" fmla="*/ 25 h 32"/>
                  <a:gd name="T30" fmla="*/ 23 w 32"/>
                  <a:gd name="T31" fmla="*/ 25 h 32"/>
                  <a:gd name="T32" fmla="*/ 18 w 32"/>
                  <a:gd name="T33" fmla="*/ 27 h 32"/>
                  <a:gd name="T34" fmla="*/ 20 w 32"/>
                  <a:gd name="T35" fmla="*/ 27 h 32"/>
                  <a:gd name="T36" fmla="*/ 20 w 32"/>
                  <a:gd name="T37" fmla="*/ 32 h 32"/>
                  <a:gd name="T38" fmla="*/ 21 w 32"/>
                  <a:gd name="T39" fmla="*/ 29 h 32"/>
                  <a:gd name="T40" fmla="*/ 18 w 32"/>
                  <a:gd name="T41" fmla="*/ 30 h 32"/>
                  <a:gd name="T42" fmla="*/ 29 w 32"/>
                  <a:gd name="T43" fmla="*/ 27 h 32"/>
                  <a:gd name="T44" fmla="*/ 30 w 32"/>
                  <a:gd name="T45" fmla="*/ 26 h 32"/>
                  <a:gd name="T46" fmla="*/ 29 w 32"/>
                  <a:gd name="T47" fmla="*/ 25 h 32"/>
                  <a:gd name="T48" fmla="*/ 30 w 32"/>
                  <a:gd name="T49" fmla="*/ 24 h 32"/>
                  <a:gd name="T50" fmla="*/ 30 w 32"/>
                  <a:gd name="T51" fmla="*/ 22 h 32"/>
                  <a:gd name="T52" fmla="*/ 27 w 32"/>
                  <a:gd name="T53" fmla="*/ 21 h 32"/>
                  <a:gd name="T54" fmla="*/ 28 w 32"/>
                  <a:gd name="T55" fmla="*/ 21 h 32"/>
                  <a:gd name="T56" fmla="*/ 28 w 32"/>
                  <a:gd name="T57" fmla="*/ 20 h 32"/>
                  <a:gd name="T58" fmla="*/ 27 w 32"/>
                  <a:gd name="T59" fmla="*/ 19 h 32"/>
                  <a:gd name="T60" fmla="*/ 24 w 32"/>
                  <a:gd name="T61" fmla="*/ 18 h 32"/>
                  <a:gd name="T62" fmla="*/ 28 w 32"/>
                  <a:gd name="T63" fmla="*/ 18 h 32"/>
                  <a:gd name="T64" fmla="*/ 29 w 32"/>
                  <a:gd name="T65" fmla="*/ 16 h 32"/>
                  <a:gd name="T66" fmla="*/ 24 w 32"/>
                  <a:gd name="T67" fmla="*/ 16 h 32"/>
                  <a:gd name="T68" fmla="*/ 22 w 32"/>
                  <a:gd name="T69" fmla="*/ 14 h 32"/>
                  <a:gd name="T70" fmla="*/ 19 w 32"/>
                  <a:gd name="T71" fmla="*/ 11 h 32"/>
                  <a:gd name="T72" fmla="*/ 20 w 32"/>
                  <a:gd name="T73" fmla="*/ 11 h 32"/>
                  <a:gd name="T74" fmla="*/ 19 w 32"/>
                  <a:gd name="T75" fmla="*/ 8 h 32"/>
                  <a:gd name="T76" fmla="*/ 13 w 32"/>
                  <a:gd name="T77" fmla="*/ 8 h 32"/>
                  <a:gd name="T78" fmla="*/ 23 w 32"/>
                  <a:gd name="T79" fmla="*/ 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32">
                    <a:moveTo>
                      <a:pt x="23" y="6"/>
                    </a:moveTo>
                    <a:cubicBezTo>
                      <a:pt x="22" y="5"/>
                      <a:pt x="21" y="4"/>
                      <a:pt x="17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5" y="1"/>
                      <a:pt x="11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6" y="3"/>
                      <a:pt x="9" y="0"/>
                      <a:pt x="7" y="1"/>
                    </a:cubicBezTo>
                    <a:cubicBezTo>
                      <a:pt x="8" y="2"/>
                      <a:pt x="17" y="4"/>
                      <a:pt x="15" y="4"/>
                    </a:cubicBezTo>
                    <a:cubicBezTo>
                      <a:pt x="15" y="4"/>
                      <a:pt x="13" y="4"/>
                      <a:pt x="11" y="3"/>
                    </a:cubicBezTo>
                    <a:cubicBezTo>
                      <a:pt x="10" y="4"/>
                      <a:pt x="17" y="5"/>
                      <a:pt x="18" y="6"/>
                    </a:cubicBezTo>
                    <a:cubicBezTo>
                      <a:pt x="0" y="3"/>
                      <a:pt x="22" y="8"/>
                      <a:pt x="11" y="7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0" y="9"/>
                      <a:pt x="14" y="10"/>
                      <a:pt x="9" y="10"/>
                    </a:cubicBezTo>
                    <a:cubicBezTo>
                      <a:pt x="19" y="11"/>
                      <a:pt x="4" y="12"/>
                      <a:pt x="17" y="12"/>
                    </a:cubicBezTo>
                    <a:cubicBezTo>
                      <a:pt x="13" y="13"/>
                      <a:pt x="18" y="13"/>
                      <a:pt x="15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9" y="14"/>
                      <a:pt x="13" y="14"/>
                    </a:cubicBezTo>
                    <a:cubicBezTo>
                      <a:pt x="12" y="15"/>
                      <a:pt x="16" y="14"/>
                      <a:pt x="20" y="15"/>
                    </a:cubicBezTo>
                    <a:cubicBezTo>
                      <a:pt x="18" y="16"/>
                      <a:pt x="16" y="15"/>
                      <a:pt x="11" y="16"/>
                    </a:cubicBezTo>
                    <a:cubicBezTo>
                      <a:pt x="17" y="16"/>
                      <a:pt x="14" y="16"/>
                      <a:pt x="17" y="17"/>
                    </a:cubicBezTo>
                    <a:cubicBezTo>
                      <a:pt x="18" y="17"/>
                      <a:pt x="19" y="16"/>
                      <a:pt x="21" y="16"/>
                    </a:cubicBezTo>
                    <a:cubicBezTo>
                      <a:pt x="20" y="17"/>
                      <a:pt x="25" y="17"/>
                      <a:pt x="27" y="17"/>
                    </a:cubicBezTo>
                    <a:cubicBezTo>
                      <a:pt x="20" y="18"/>
                      <a:pt x="27" y="17"/>
                      <a:pt x="21" y="18"/>
                    </a:cubicBezTo>
                    <a:cubicBezTo>
                      <a:pt x="18" y="17"/>
                      <a:pt x="18" y="17"/>
                      <a:pt x="14" y="17"/>
                    </a:cubicBezTo>
                    <a:cubicBezTo>
                      <a:pt x="13" y="18"/>
                      <a:pt x="14" y="19"/>
                      <a:pt x="17" y="19"/>
                    </a:cubicBezTo>
                    <a:cubicBezTo>
                      <a:pt x="16" y="20"/>
                      <a:pt x="14" y="19"/>
                      <a:pt x="13" y="20"/>
                    </a:cubicBezTo>
                    <a:cubicBezTo>
                      <a:pt x="11" y="21"/>
                      <a:pt x="20" y="20"/>
                      <a:pt x="18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9" y="21"/>
                      <a:pt x="13" y="23"/>
                      <a:pt x="16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1" y="24"/>
                      <a:pt x="25" y="23"/>
                      <a:pt x="19" y="25"/>
                    </a:cubicBezTo>
                    <a:cubicBezTo>
                      <a:pt x="24" y="24"/>
                      <a:pt x="28" y="24"/>
                      <a:pt x="28" y="24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6" y="24"/>
                      <a:pt x="17" y="26"/>
                      <a:pt x="14" y="25"/>
                    </a:cubicBezTo>
                    <a:cubicBezTo>
                      <a:pt x="17" y="26"/>
                      <a:pt x="14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8"/>
                      <a:pt x="24" y="26"/>
                      <a:pt x="20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9"/>
                      <a:pt x="12" y="32"/>
                      <a:pt x="20" y="32"/>
                    </a:cubicBezTo>
                    <a:cubicBezTo>
                      <a:pt x="22" y="31"/>
                      <a:pt x="28" y="29"/>
                      <a:pt x="30" y="29"/>
                    </a:cubicBezTo>
                    <a:cubicBezTo>
                      <a:pt x="28" y="29"/>
                      <a:pt x="23" y="29"/>
                      <a:pt x="21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2" y="29"/>
                      <a:pt x="20" y="29"/>
                      <a:pt x="18" y="30"/>
                    </a:cubicBezTo>
                    <a:cubicBezTo>
                      <a:pt x="15" y="30"/>
                      <a:pt x="22" y="28"/>
                      <a:pt x="19" y="28"/>
                    </a:cubicBezTo>
                    <a:cubicBezTo>
                      <a:pt x="24" y="27"/>
                      <a:pt x="25" y="28"/>
                      <a:pt x="29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8" y="27"/>
                      <a:pt x="28" y="26"/>
                      <a:pt x="30" y="26"/>
                    </a:cubicBezTo>
                    <a:cubicBezTo>
                      <a:pt x="24" y="27"/>
                      <a:pt x="32" y="25"/>
                      <a:pt x="29" y="24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6" y="26"/>
                      <a:pt x="26" y="25"/>
                      <a:pt x="25" y="25"/>
                    </a:cubicBezTo>
                    <a:cubicBezTo>
                      <a:pt x="29" y="24"/>
                      <a:pt x="28" y="24"/>
                      <a:pt x="30" y="24"/>
                    </a:cubicBezTo>
                    <a:cubicBezTo>
                      <a:pt x="28" y="24"/>
                      <a:pt x="23" y="24"/>
                      <a:pt x="23" y="24"/>
                    </a:cubicBezTo>
                    <a:cubicBezTo>
                      <a:pt x="28" y="23"/>
                      <a:pt x="25" y="23"/>
                      <a:pt x="30" y="22"/>
                    </a:cubicBezTo>
                    <a:cubicBezTo>
                      <a:pt x="25" y="23"/>
                      <a:pt x="28" y="21"/>
                      <a:pt x="25" y="22"/>
                    </a:cubicBezTo>
                    <a:cubicBezTo>
                      <a:pt x="24" y="22"/>
                      <a:pt x="24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0"/>
                      <a:pt x="25" y="21"/>
                      <a:pt x="28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0"/>
                      <a:pt x="22" y="20"/>
                      <a:pt x="27" y="19"/>
                    </a:cubicBezTo>
                    <a:cubicBezTo>
                      <a:pt x="24" y="19"/>
                      <a:pt x="24" y="19"/>
                      <a:pt x="18" y="20"/>
                    </a:cubicBezTo>
                    <a:cubicBezTo>
                      <a:pt x="20" y="19"/>
                      <a:pt x="24" y="19"/>
                      <a:pt x="24" y="18"/>
                    </a:cubicBezTo>
                    <a:cubicBezTo>
                      <a:pt x="19" y="19"/>
                      <a:pt x="25" y="18"/>
                      <a:pt x="22" y="18"/>
                    </a:cubicBezTo>
                    <a:cubicBezTo>
                      <a:pt x="27" y="18"/>
                      <a:pt x="24" y="18"/>
                      <a:pt x="28" y="18"/>
                    </a:cubicBezTo>
                    <a:cubicBezTo>
                      <a:pt x="31" y="17"/>
                      <a:pt x="24" y="17"/>
                      <a:pt x="25" y="17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7" y="16"/>
                      <a:pt x="23" y="16"/>
                      <a:pt x="2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5" y="16"/>
                      <a:pt x="24" y="15"/>
                      <a:pt x="28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9" y="14"/>
                      <a:pt x="22" y="13"/>
                      <a:pt x="16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6" y="12"/>
                      <a:pt x="20" y="11"/>
                    </a:cubicBezTo>
                    <a:cubicBezTo>
                      <a:pt x="19" y="10"/>
                      <a:pt x="24" y="11"/>
                      <a:pt x="25" y="11"/>
                    </a:cubicBezTo>
                    <a:cubicBezTo>
                      <a:pt x="17" y="9"/>
                      <a:pt x="31" y="10"/>
                      <a:pt x="19" y="8"/>
                    </a:cubicBezTo>
                    <a:cubicBezTo>
                      <a:pt x="19" y="8"/>
                      <a:pt x="17" y="8"/>
                      <a:pt x="17" y="9"/>
                    </a:cubicBezTo>
                    <a:cubicBezTo>
                      <a:pt x="16" y="8"/>
                      <a:pt x="13" y="8"/>
                      <a:pt x="13" y="8"/>
                    </a:cubicBezTo>
                    <a:cubicBezTo>
                      <a:pt x="13" y="7"/>
                      <a:pt x="17" y="8"/>
                      <a:pt x="15" y="7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30" y="9"/>
                      <a:pt x="13" y="4"/>
                      <a:pt x="23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2" name="Freeform 178"/>
              <p:cNvSpPr/>
              <p:nvPr/>
            </p:nvSpPr>
            <p:spPr bwMode="auto">
              <a:xfrm>
                <a:off x="4578" y="3140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3" name="Freeform 179"/>
              <p:cNvSpPr/>
              <p:nvPr/>
            </p:nvSpPr>
            <p:spPr bwMode="auto">
              <a:xfrm>
                <a:off x="4577" y="314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4" name="Freeform 180"/>
              <p:cNvSpPr/>
              <p:nvPr/>
            </p:nvSpPr>
            <p:spPr bwMode="auto">
              <a:xfrm>
                <a:off x="4577" y="3133"/>
                <a:ext cx="2" cy="1"/>
              </a:xfrm>
              <a:custGeom>
                <a:avLst/>
                <a:gdLst>
                  <a:gd name="T0" fmla="*/ 2 w 3"/>
                  <a:gd name="T1" fmla="*/ 1 h 1"/>
                  <a:gd name="T2" fmla="*/ 2 w 3"/>
                  <a:gd name="T3" fmla="*/ 1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3" y="1"/>
                      <a:pt x="2" y="1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5" name="Freeform 181"/>
              <p:cNvSpPr/>
              <p:nvPr/>
            </p:nvSpPr>
            <p:spPr bwMode="auto">
              <a:xfrm>
                <a:off x="4575" y="313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6" name="Freeform 182"/>
              <p:cNvSpPr/>
              <p:nvPr/>
            </p:nvSpPr>
            <p:spPr bwMode="auto">
              <a:xfrm>
                <a:off x="4564" y="3113"/>
                <a:ext cx="17" cy="20"/>
              </a:xfrm>
              <a:custGeom>
                <a:avLst/>
                <a:gdLst>
                  <a:gd name="T0" fmla="*/ 17 w 21"/>
                  <a:gd name="T1" fmla="*/ 9 h 24"/>
                  <a:gd name="T2" fmla="*/ 15 w 21"/>
                  <a:gd name="T3" fmla="*/ 5 h 24"/>
                  <a:gd name="T4" fmla="*/ 18 w 21"/>
                  <a:gd name="T5" fmla="*/ 7 h 24"/>
                  <a:gd name="T6" fmla="*/ 14 w 21"/>
                  <a:gd name="T7" fmla="*/ 0 h 24"/>
                  <a:gd name="T8" fmla="*/ 10 w 21"/>
                  <a:gd name="T9" fmla="*/ 11 h 24"/>
                  <a:gd name="T10" fmla="*/ 7 w 21"/>
                  <a:gd name="T11" fmla="*/ 8 h 24"/>
                  <a:gd name="T12" fmla="*/ 10 w 21"/>
                  <a:gd name="T13" fmla="*/ 15 h 24"/>
                  <a:gd name="T14" fmla="*/ 5 w 21"/>
                  <a:gd name="T15" fmla="*/ 11 h 24"/>
                  <a:gd name="T16" fmla="*/ 6 w 21"/>
                  <a:gd name="T17" fmla="*/ 15 h 24"/>
                  <a:gd name="T18" fmla="*/ 8 w 21"/>
                  <a:gd name="T19" fmla="*/ 16 h 24"/>
                  <a:gd name="T20" fmla="*/ 7 w 21"/>
                  <a:gd name="T21" fmla="*/ 16 h 24"/>
                  <a:gd name="T22" fmla="*/ 8 w 21"/>
                  <a:gd name="T23" fmla="*/ 16 h 24"/>
                  <a:gd name="T24" fmla="*/ 8 w 21"/>
                  <a:gd name="T25" fmla="*/ 18 h 24"/>
                  <a:gd name="T26" fmla="*/ 6 w 21"/>
                  <a:gd name="T27" fmla="*/ 17 h 24"/>
                  <a:gd name="T28" fmla="*/ 8 w 21"/>
                  <a:gd name="T29" fmla="*/ 19 h 24"/>
                  <a:gd name="T30" fmla="*/ 5 w 21"/>
                  <a:gd name="T31" fmla="*/ 17 h 24"/>
                  <a:gd name="T32" fmla="*/ 9 w 21"/>
                  <a:gd name="T33" fmla="*/ 22 h 24"/>
                  <a:gd name="T34" fmla="*/ 12 w 21"/>
                  <a:gd name="T35" fmla="*/ 23 h 24"/>
                  <a:gd name="T36" fmla="*/ 10 w 21"/>
                  <a:gd name="T37" fmla="*/ 20 h 24"/>
                  <a:gd name="T38" fmla="*/ 10 w 21"/>
                  <a:gd name="T39" fmla="*/ 20 h 24"/>
                  <a:gd name="T40" fmla="*/ 9 w 21"/>
                  <a:gd name="T41" fmla="*/ 18 h 24"/>
                  <a:gd name="T42" fmla="*/ 14 w 21"/>
                  <a:gd name="T43" fmla="*/ 21 h 24"/>
                  <a:gd name="T44" fmla="*/ 18 w 21"/>
                  <a:gd name="T45" fmla="*/ 21 h 24"/>
                  <a:gd name="T46" fmla="*/ 18 w 21"/>
                  <a:gd name="T47" fmla="*/ 22 h 24"/>
                  <a:gd name="T48" fmla="*/ 17 w 21"/>
                  <a:gd name="T49" fmla="*/ 20 h 24"/>
                  <a:gd name="T50" fmla="*/ 14 w 21"/>
                  <a:gd name="T51" fmla="*/ 19 h 24"/>
                  <a:gd name="T52" fmla="*/ 9 w 21"/>
                  <a:gd name="T53" fmla="*/ 16 h 24"/>
                  <a:gd name="T54" fmla="*/ 9 w 21"/>
                  <a:gd name="T55" fmla="*/ 15 h 24"/>
                  <a:gd name="T56" fmla="*/ 14 w 21"/>
                  <a:gd name="T57" fmla="*/ 18 h 24"/>
                  <a:gd name="T58" fmla="*/ 12 w 21"/>
                  <a:gd name="T59" fmla="*/ 17 h 24"/>
                  <a:gd name="T60" fmla="*/ 17 w 21"/>
                  <a:gd name="T61" fmla="*/ 19 h 24"/>
                  <a:gd name="T62" fmla="*/ 12 w 21"/>
                  <a:gd name="T63" fmla="*/ 16 h 24"/>
                  <a:gd name="T64" fmla="*/ 14 w 21"/>
                  <a:gd name="T65" fmla="*/ 13 h 24"/>
                  <a:gd name="T66" fmla="*/ 16 w 21"/>
                  <a:gd name="T67" fmla="*/ 15 h 24"/>
                  <a:gd name="T68" fmla="*/ 13 w 21"/>
                  <a:gd name="T69" fmla="*/ 12 h 24"/>
                  <a:gd name="T70" fmla="*/ 16 w 21"/>
                  <a:gd name="T71" fmla="*/ 12 h 24"/>
                  <a:gd name="T72" fmla="*/ 14 w 21"/>
                  <a:gd name="T73" fmla="*/ 10 h 24"/>
                  <a:gd name="T74" fmla="*/ 16 w 21"/>
                  <a:gd name="T75" fmla="*/ 9 h 24"/>
                  <a:gd name="T76" fmla="*/ 16 w 21"/>
                  <a:gd name="T77" fmla="*/ 9 h 24"/>
                  <a:gd name="T78" fmla="*/ 13 w 21"/>
                  <a:gd name="T79" fmla="*/ 3 h 24"/>
                  <a:gd name="T80" fmla="*/ 17 w 21"/>
                  <a:gd name="T81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24">
                    <a:moveTo>
                      <a:pt x="17" y="9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7"/>
                      <a:pt x="16" y="4"/>
                      <a:pt x="18" y="7"/>
                    </a:cubicBezTo>
                    <a:cubicBezTo>
                      <a:pt x="15" y="2"/>
                      <a:pt x="19" y="6"/>
                      <a:pt x="14" y="0"/>
                    </a:cubicBezTo>
                    <a:cubicBezTo>
                      <a:pt x="13" y="4"/>
                      <a:pt x="6" y="3"/>
                      <a:pt x="10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3"/>
                      <a:pt x="0" y="7"/>
                      <a:pt x="10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3" y="11"/>
                      <a:pt x="12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8"/>
                      <a:pt x="9" y="18"/>
                      <a:pt x="8" y="18"/>
                    </a:cubicBezTo>
                    <a:cubicBezTo>
                      <a:pt x="6" y="17"/>
                      <a:pt x="7" y="17"/>
                      <a:pt x="6" y="17"/>
                    </a:cubicBezTo>
                    <a:cubicBezTo>
                      <a:pt x="4" y="16"/>
                      <a:pt x="8" y="18"/>
                      <a:pt x="8" y="19"/>
                    </a:cubicBezTo>
                    <a:cubicBezTo>
                      <a:pt x="6" y="18"/>
                      <a:pt x="5" y="18"/>
                      <a:pt x="5" y="17"/>
                    </a:cubicBezTo>
                    <a:cubicBezTo>
                      <a:pt x="7" y="19"/>
                      <a:pt x="0" y="18"/>
                      <a:pt x="9" y="22"/>
                    </a:cubicBezTo>
                    <a:cubicBezTo>
                      <a:pt x="10" y="22"/>
                      <a:pt x="12" y="22"/>
                      <a:pt x="12" y="23"/>
                    </a:cubicBezTo>
                    <a:cubicBezTo>
                      <a:pt x="16" y="23"/>
                      <a:pt x="12" y="22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2" y="16"/>
                      <a:pt x="12" y="21"/>
                      <a:pt x="9" y="18"/>
                    </a:cubicBezTo>
                    <a:cubicBezTo>
                      <a:pt x="12" y="20"/>
                      <a:pt x="12" y="20"/>
                      <a:pt x="14" y="21"/>
                    </a:cubicBezTo>
                    <a:cubicBezTo>
                      <a:pt x="21" y="24"/>
                      <a:pt x="10" y="18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2"/>
                      <a:pt x="18" y="21"/>
                      <a:pt x="17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0" y="17"/>
                      <a:pt x="9" y="16"/>
                    </a:cubicBezTo>
                    <a:cubicBezTo>
                      <a:pt x="12" y="18"/>
                      <a:pt x="7" y="15"/>
                      <a:pt x="9" y="15"/>
                    </a:cubicBezTo>
                    <a:cubicBezTo>
                      <a:pt x="13" y="17"/>
                      <a:pt x="12" y="17"/>
                      <a:pt x="14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5" y="18"/>
                      <a:pt x="17" y="19"/>
                    </a:cubicBezTo>
                    <a:cubicBezTo>
                      <a:pt x="15" y="18"/>
                      <a:pt x="15" y="18"/>
                      <a:pt x="12" y="16"/>
                    </a:cubicBezTo>
                    <a:cubicBezTo>
                      <a:pt x="16" y="18"/>
                      <a:pt x="16" y="16"/>
                      <a:pt x="14" y="13"/>
                    </a:cubicBezTo>
                    <a:cubicBezTo>
                      <a:pt x="14" y="13"/>
                      <a:pt x="17" y="15"/>
                      <a:pt x="16" y="15"/>
                    </a:cubicBezTo>
                    <a:cubicBezTo>
                      <a:pt x="17" y="16"/>
                      <a:pt x="15" y="14"/>
                      <a:pt x="13" y="12"/>
                    </a:cubicBezTo>
                    <a:cubicBezTo>
                      <a:pt x="12" y="10"/>
                      <a:pt x="14" y="10"/>
                      <a:pt x="16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0" y="6"/>
                      <a:pt x="17" y="12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8"/>
                      <a:pt x="11" y="3"/>
                      <a:pt x="13" y="3"/>
                    </a:cubicBezTo>
                    <a:cubicBezTo>
                      <a:pt x="15" y="6"/>
                      <a:pt x="15" y="6"/>
                      <a:pt x="17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7" name="Freeform 183"/>
              <p:cNvSpPr/>
              <p:nvPr/>
            </p:nvSpPr>
            <p:spPr bwMode="auto">
              <a:xfrm>
                <a:off x="4576" y="3112"/>
                <a:ext cx="4" cy="6"/>
              </a:xfrm>
              <a:custGeom>
                <a:avLst/>
                <a:gdLst>
                  <a:gd name="T0" fmla="*/ 2 w 5"/>
                  <a:gd name="T1" fmla="*/ 3 h 8"/>
                  <a:gd name="T2" fmla="*/ 4 w 5"/>
                  <a:gd name="T3" fmla="*/ 7 h 8"/>
                  <a:gd name="T4" fmla="*/ 1 w 5"/>
                  <a:gd name="T5" fmla="*/ 1 h 8"/>
                  <a:gd name="T6" fmla="*/ 1 w 5"/>
                  <a:gd name="T7" fmla="*/ 2 h 8"/>
                  <a:gd name="T8" fmla="*/ 2 w 5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2" y="3"/>
                    </a:move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3"/>
                      <a:pt x="1" y="1"/>
                    </a:cubicBezTo>
                    <a:cubicBezTo>
                      <a:pt x="1" y="2"/>
                      <a:pt x="0" y="0"/>
                      <a:pt x="1" y="2"/>
                    </a:cubicBezTo>
                    <a:cubicBezTo>
                      <a:pt x="2" y="3"/>
                      <a:pt x="2" y="4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8" name="Freeform 184"/>
              <p:cNvSpPr/>
              <p:nvPr/>
            </p:nvSpPr>
            <p:spPr bwMode="auto">
              <a:xfrm>
                <a:off x="4576" y="3102"/>
                <a:ext cx="10" cy="17"/>
              </a:xfrm>
              <a:custGeom>
                <a:avLst/>
                <a:gdLst>
                  <a:gd name="T0" fmla="*/ 9 w 13"/>
                  <a:gd name="T1" fmla="*/ 11 h 21"/>
                  <a:gd name="T2" fmla="*/ 8 w 13"/>
                  <a:gd name="T3" fmla="*/ 8 h 21"/>
                  <a:gd name="T4" fmla="*/ 3 w 13"/>
                  <a:gd name="T5" fmla="*/ 9 h 21"/>
                  <a:gd name="T6" fmla="*/ 5 w 13"/>
                  <a:gd name="T7" fmla="*/ 15 h 21"/>
                  <a:gd name="T8" fmla="*/ 3 w 13"/>
                  <a:gd name="T9" fmla="*/ 12 h 21"/>
                  <a:gd name="T10" fmla="*/ 4 w 13"/>
                  <a:gd name="T11" fmla="*/ 17 h 21"/>
                  <a:gd name="T12" fmla="*/ 4 w 13"/>
                  <a:gd name="T13" fmla="*/ 15 h 21"/>
                  <a:gd name="T14" fmla="*/ 5 w 13"/>
                  <a:gd name="T15" fmla="*/ 17 h 21"/>
                  <a:gd name="T16" fmla="*/ 5 w 13"/>
                  <a:gd name="T17" fmla="*/ 15 h 21"/>
                  <a:gd name="T18" fmla="*/ 6 w 13"/>
                  <a:gd name="T19" fmla="*/ 18 h 21"/>
                  <a:gd name="T20" fmla="*/ 5 w 13"/>
                  <a:gd name="T21" fmla="*/ 12 h 21"/>
                  <a:gd name="T22" fmla="*/ 8 w 13"/>
                  <a:gd name="T23" fmla="*/ 17 h 21"/>
                  <a:gd name="T24" fmla="*/ 10 w 13"/>
                  <a:gd name="T25" fmla="*/ 18 h 21"/>
                  <a:gd name="T26" fmla="*/ 9 w 13"/>
                  <a:gd name="T27" fmla="*/ 16 h 21"/>
                  <a:gd name="T28" fmla="*/ 7 w 13"/>
                  <a:gd name="T29" fmla="*/ 12 h 21"/>
                  <a:gd name="T30" fmla="*/ 10 w 13"/>
                  <a:gd name="T31" fmla="*/ 18 h 21"/>
                  <a:gd name="T32" fmla="*/ 12 w 13"/>
                  <a:gd name="T33" fmla="*/ 14 h 21"/>
                  <a:gd name="T34" fmla="*/ 11 w 13"/>
                  <a:gd name="T35" fmla="*/ 7 h 21"/>
                  <a:gd name="T36" fmla="*/ 12 w 13"/>
                  <a:gd name="T37" fmla="*/ 12 h 21"/>
                  <a:gd name="T38" fmla="*/ 13 w 13"/>
                  <a:gd name="T39" fmla="*/ 13 h 21"/>
                  <a:gd name="T40" fmla="*/ 12 w 13"/>
                  <a:gd name="T41" fmla="*/ 3 h 21"/>
                  <a:gd name="T42" fmla="*/ 9 w 13"/>
                  <a:gd name="T43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21">
                    <a:moveTo>
                      <a:pt x="9" y="11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9"/>
                      <a:pt x="5" y="11"/>
                      <a:pt x="3" y="9"/>
                    </a:cubicBezTo>
                    <a:cubicBezTo>
                      <a:pt x="2" y="8"/>
                      <a:pt x="5" y="14"/>
                      <a:pt x="5" y="1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4"/>
                      <a:pt x="0" y="11"/>
                      <a:pt x="4" y="17"/>
                    </a:cubicBezTo>
                    <a:cubicBezTo>
                      <a:pt x="4" y="17"/>
                      <a:pt x="3" y="14"/>
                      <a:pt x="4" y="15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21"/>
                      <a:pt x="3" y="10"/>
                      <a:pt x="5" y="12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5"/>
                      <a:pt x="10" y="18"/>
                    </a:cubicBezTo>
                    <a:cubicBezTo>
                      <a:pt x="10" y="18"/>
                      <a:pt x="9" y="15"/>
                      <a:pt x="9" y="16"/>
                    </a:cubicBezTo>
                    <a:cubicBezTo>
                      <a:pt x="9" y="16"/>
                      <a:pt x="8" y="14"/>
                      <a:pt x="7" y="12"/>
                    </a:cubicBezTo>
                    <a:cubicBezTo>
                      <a:pt x="7" y="8"/>
                      <a:pt x="9" y="16"/>
                      <a:pt x="10" y="18"/>
                    </a:cubicBezTo>
                    <a:cubicBezTo>
                      <a:pt x="9" y="13"/>
                      <a:pt x="11" y="9"/>
                      <a:pt x="12" y="14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2" y="8"/>
                      <a:pt x="12" y="10"/>
                      <a:pt x="12" y="12"/>
                    </a:cubicBezTo>
                    <a:cubicBezTo>
                      <a:pt x="13" y="12"/>
                      <a:pt x="13" y="14"/>
                      <a:pt x="13" y="13"/>
                    </a:cubicBezTo>
                    <a:cubicBezTo>
                      <a:pt x="12" y="10"/>
                      <a:pt x="12" y="5"/>
                      <a:pt x="12" y="3"/>
                    </a:cubicBezTo>
                    <a:cubicBezTo>
                      <a:pt x="9" y="0"/>
                      <a:pt x="11" y="11"/>
                      <a:pt x="9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9" name="Freeform 185"/>
              <p:cNvSpPr/>
              <p:nvPr/>
            </p:nvSpPr>
            <p:spPr bwMode="auto">
              <a:xfrm>
                <a:off x="4582" y="310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0" name="Freeform 186"/>
              <p:cNvSpPr/>
              <p:nvPr/>
            </p:nvSpPr>
            <p:spPr bwMode="auto">
              <a:xfrm>
                <a:off x="5284" y="285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1" name="Freeform 187"/>
              <p:cNvSpPr/>
              <p:nvPr/>
            </p:nvSpPr>
            <p:spPr bwMode="auto">
              <a:xfrm>
                <a:off x="5284" y="2856"/>
                <a:ext cx="10" cy="10"/>
              </a:xfrm>
              <a:custGeom>
                <a:avLst/>
                <a:gdLst>
                  <a:gd name="T0" fmla="*/ 12 w 12"/>
                  <a:gd name="T1" fmla="*/ 11 h 12"/>
                  <a:gd name="T2" fmla="*/ 11 w 12"/>
                  <a:gd name="T3" fmla="*/ 10 h 12"/>
                  <a:gd name="T4" fmla="*/ 0 w 12"/>
                  <a:gd name="T5" fmla="*/ 0 h 12"/>
                  <a:gd name="T6" fmla="*/ 5 w 12"/>
                  <a:gd name="T7" fmla="*/ 8 h 12"/>
                  <a:gd name="T8" fmla="*/ 4 w 12"/>
                  <a:gd name="T9" fmla="*/ 4 h 12"/>
                  <a:gd name="T10" fmla="*/ 8 w 12"/>
                  <a:gd name="T11" fmla="*/ 10 h 12"/>
                  <a:gd name="T12" fmla="*/ 8 w 12"/>
                  <a:gd name="T13" fmla="*/ 8 h 12"/>
                  <a:gd name="T14" fmla="*/ 12 w 12"/>
                  <a:gd name="T15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12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4" y="2"/>
                      <a:pt x="6" y="4"/>
                      <a:pt x="0" y="0"/>
                    </a:cubicBezTo>
                    <a:cubicBezTo>
                      <a:pt x="1" y="1"/>
                      <a:pt x="3" y="5"/>
                      <a:pt x="5" y="8"/>
                    </a:cubicBezTo>
                    <a:cubicBezTo>
                      <a:pt x="5" y="7"/>
                      <a:pt x="3" y="4"/>
                      <a:pt x="4" y="4"/>
                    </a:cubicBezTo>
                    <a:cubicBezTo>
                      <a:pt x="6" y="7"/>
                      <a:pt x="6" y="7"/>
                      <a:pt x="8" y="10"/>
                    </a:cubicBezTo>
                    <a:cubicBezTo>
                      <a:pt x="11" y="12"/>
                      <a:pt x="7" y="8"/>
                      <a:pt x="8" y="8"/>
                    </a:cubicBez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2" name="Freeform 188"/>
              <p:cNvSpPr/>
              <p:nvPr/>
            </p:nvSpPr>
            <p:spPr bwMode="auto">
              <a:xfrm>
                <a:off x="5288" y="2859"/>
                <a:ext cx="3" cy="3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3" name="Freeform 189"/>
              <p:cNvSpPr/>
              <p:nvPr/>
            </p:nvSpPr>
            <p:spPr bwMode="auto">
              <a:xfrm>
                <a:off x="5287" y="2856"/>
                <a:ext cx="3" cy="4"/>
              </a:xfrm>
              <a:custGeom>
                <a:avLst/>
                <a:gdLst>
                  <a:gd name="T0" fmla="*/ 1 w 4"/>
                  <a:gd name="T1" fmla="*/ 2 h 5"/>
                  <a:gd name="T2" fmla="*/ 4 w 4"/>
                  <a:gd name="T3" fmla="*/ 5 h 5"/>
                  <a:gd name="T4" fmla="*/ 0 w 4"/>
                  <a:gd name="T5" fmla="*/ 0 h 5"/>
                  <a:gd name="T6" fmla="*/ 1 w 4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5">
                    <a:moveTo>
                      <a:pt x="1" y="2"/>
                    </a:moveTo>
                    <a:cubicBezTo>
                      <a:pt x="2" y="2"/>
                      <a:pt x="4" y="5"/>
                      <a:pt x="4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4" name="Freeform 190"/>
              <p:cNvSpPr/>
              <p:nvPr/>
            </p:nvSpPr>
            <p:spPr bwMode="auto">
              <a:xfrm>
                <a:off x="5289" y="2856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5" name="Freeform 191"/>
              <p:cNvSpPr/>
              <p:nvPr/>
            </p:nvSpPr>
            <p:spPr bwMode="auto">
              <a:xfrm>
                <a:off x="5289" y="2854"/>
                <a:ext cx="6" cy="8"/>
              </a:xfrm>
              <a:custGeom>
                <a:avLst/>
                <a:gdLst>
                  <a:gd name="T0" fmla="*/ 2 w 7"/>
                  <a:gd name="T1" fmla="*/ 2 h 10"/>
                  <a:gd name="T2" fmla="*/ 1 w 7"/>
                  <a:gd name="T3" fmla="*/ 3 h 10"/>
                  <a:gd name="T4" fmla="*/ 1 w 7"/>
                  <a:gd name="T5" fmla="*/ 3 h 10"/>
                  <a:gd name="T6" fmla="*/ 5 w 7"/>
                  <a:gd name="T7" fmla="*/ 7 h 10"/>
                  <a:gd name="T8" fmla="*/ 4 w 7"/>
                  <a:gd name="T9" fmla="*/ 8 h 10"/>
                  <a:gd name="T10" fmla="*/ 7 w 7"/>
                  <a:gd name="T11" fmla="*/ 10 h 10"/>
                  <a:gd name="T12" fmla="*/ 2 w 7"/>
                  <a:gd name="T13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2" y="2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4"/>
                      <a:pt x="6" y="8"/>
                      <a:pt x="5" y="7"/>
                    </a:cubicBezTo>
                    <a:cubicBezTo>
                      <a:pt x="5" y="8"/>
                      <a:pt x="2" y="5"/>
                      <a:pt x="4" y="8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3" y="3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6" name="Freeform 192"/>
              <p:cNvSpPr/>
              <p:nvPr/>
            </p:nvSpPr>
            <p:spPr bwMode="auto">
              <a:xfrm>
                <a:off x="5290" y="2856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7" name="Freeform 193"/>
              <p:cNvSpPr/>
              <p:nvPr/>
            </p:nvSpPr>
            <p:spPr bwMode="auto">
              <a:xfrm>
                <a:off x="5289" y="285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8" name="Freeform 194"/>
              <p:cNvSpPr/>
              <p:nvPr/>
            </p:nvSpPr>
            <p:spPr bwMode="auto">
              <a:xfrm>
                <a:off x="5290" y="2854"/>
                <a:ext cx="9" cy="7"/>
              </a:xfrm>
              <a:custGeom>
                <a:avLst/>
                <a:gdLst>
                  <a:gd name="T0" fmla="*/ 2 w 11"/>
                  <a:gd name="T1" fmla="*/ 0 h 9"/>
                  <a:gd name="T2" fmla="*/ 4 w 11"/>
                  <a:gd name="T3" fmla="*/ 4 h 9"/>
                  <a:gd name="T4" fmla="*/ 11 w 11"/>
                  <a:gd name="T5" fmla="*/ 9 h 9"/>
                  <a:gd name="T6" fmla="*/ 10 w 11"/>
                  <a:gd name="T7" fmla="*/ 7 h 9"/>
                  <a:gd name="T8" fmla="*/ 2 w 11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9">
                    <a:moveTo>
                      <a:pt x="2" y="0"/>
                    </a:moveTo>
                    <a:cubicBezTo>
                      <a:pt x="6" y="5"/>
                      <a:pt x="0" y="1"/>
                      <a:pt x="4" y="4"/>
                    </a:cubicBezTo>
                    <a:cubicBezTo>
                      <a:pt x="4" y="4"/>
                      <a:pt x="8" y="6"/>
                      <a:pt x="11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9" name="Freeform 195"/>
              <p:cNvSpPr/>
              <p:nvPr/>
            </p:nvSpPr>
            <p:spPr bwMode="auto">
              <a:xfrm>
                <a:off x="5301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0" name="Freeform 196"/>
              <p:cNvSpPr/>
              <p:nvPr/>
            </p:nvSpPr>
            <p:spPr bwMode="auto">
              <a:xfrm>
                <a:off x="5295" y="2853"/>
                <a:ext cx="11" cy="10"/>
              </a:xfrm>
              <a:custGeom>
                <a:avLst/>
                <a:gdLst>
                  <a:gd name="T0" fmla="*/ 4 w 14"/>
                  <a:gd name="T1" fmla="*/ 0 h 12"/>
                  <a:gd name="T2" fmla="*/ 8 w 14"/>
                  <a:gd name="T3" fmla="*/ 6 h 12"/>
                  <a:gd name="T4" fmla="*/ 4 w 14"/>
                  <a:gd name="T5" fmla="*/ 2 h 12"/>
                  <a:gd name="T6" fmla="*/ 5 w 14"/>
                  <a:gd name="T7" fmla="*/ 5 h 12"/>
                  <a:gd name="T8" fmla="*/ 1 w 14"/>
                  <a:gd name="T9" fmla="*/ 1 h 12"/>
                  <a:gd name="T10" fmla="*/ 4 w 14"/>
                  <a:gd name="T11" fmla="*/ 6 h 12"/>
                  <a:gd name="T12" fmla="*/ 0 w 14"/>
                  <a:gd name="T13" fmla="*/ 4 h 12"/>
                  <a:gd name="T14" fmla="*/ 6 w 14"/>
                  <a:gd name="T15" fmla="*/ 8 h 12"/>
                  <a:gd name="T16" fmla="*/ 6 w 14"/>
                  <a:gd name="T17" fmla="*/ 7 h 12"/>
                  <a:gd name="T18" fmla="*/ 8 w 14"/>
                  <a:gd name="T19" fmla="*/ 10 h 12"/>
                  <a:gd name="T20" fmla="*/ 14 w 14"/>
                  <a:gd name="T21" fmla="*/ 11 h 12"/>
                  <a:gd name="T22" fmla="*/ 4 w 14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12">
                    <a:moveTo>
                      <a:pt x="4" y="0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3" y="2"/>
                      <a:pt x="6" y="5"/>
                      <a:pt x="5" y="5"/>
                    </a:cubicBezTo>
                    <a:cubicBezTo>
                      <a:pt x="0" y="1"/>
                      <a:pt x="6" y="4"/>
                      <a:pt x="1" y="1"/>
                    </a:cubicBezTo>
                    <a:cubicBezTo>
                      <a:pt x="1" y="1"/>
                      <a:pt x="1" y="2"/>
                      <a:pt x="4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2" y="4"/>
                      <a:pt x="6" y="7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13" y="12"/>
                      <a:pt x="14" y="11"/>
                    </a:cubicBezTo>
                    <a:cubicBezTo>
                      <a:pt x="14" y="9"/>
                      <a:pt x="6" y="3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1" name="Freeform 197"/>
              <p:cNvSpPr/>
              <p:nvPr/>
            </p:nvSpPr>
            <p:spPr bwMode="auto">
              <a:xfrm>
                <a:off x="5302" y="2856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2" name="Freeform 198"/>
              <p:cNvSpPr/>
              <p:nvPr/>
            </p:nvSpPr>
            <p:spPr bwMode="auto">
              <a:xfrm>
                <a:off x="5299" y="2849"/>
                <a:ext cx="11" cy="10"/>
              </a:xfrm>
              <a:custGeom>
                <a:avLst/>
                <a:gdLst>
                  <a:gd name="T0" fmla="*/ 0 w 14"/>
                  <a:gd name="T1" fmla="*/ 2 h 12"/>
                  <a:gd name="T2" fmla="*/ 2 w 14"/>
                  <a:gd name="T3" fmla="*/ 6 h 12"/>
                  <a:gd name="T4" fmla="*/ 0 w 14"/>
                  <a:gd name="T5" fmla="*/ 4 h 12"/>
                  <a:gd name="T6" fmla="*/ 4 w 14"/>
                  <a:gd name="T7" fmla="*/ 7 h 12"/>
                  <a:gd name="T8" fmla="*/ 3 w 14"/>
                  <a:gd name="T9" fmla="*/ 4 h 12"/>
                  <a:gd name="T10" fmla="*/ 10 w 14"/>
                  <a:gd name="T11" fmla="*/ 9 h 12"/>
                  <a:gd name="T12" fmla="*/ 8 w 14"/>
                  <a:gd name="T13" fmla="*/ 9 h 12"/>
                  <a:gd name="T14" fmla="*/ 9 w 14"/>
                  <a:gd name="T15" fmla="*/ 5 h 12"/>
                  <a:gd name="T16" fmla="*/ 7 w 14"/>
                  <a:gd name="T17" fmla="*/ 5 h 12"/>
                  <a:gd name="T18" fmla="*/ 6 w 14"/>
                  <a:gd name="T19" fmla="*/ 3 h 12"/>
                  <a:gd name="T20" fmla="*/ 0 w 14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2">
                    <a:moveTo>
                      <a:pt x="0" y="2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3" y="7"/>
                      <a:pt x="4" y="7"/>
                    </a:cubicBezTo>
                    <a:cubicBezTo>
                      <a:pt x="9" y="11"/>
                      <a:pt x="3" y="5"/>
                      <a:pt x="3" y="4"/>
                    </a:cubicBezTo>
                    <a:cubicBezTo>
                      <a:pt x="6" y="4"/>
                      <a:pt x="5" y="6"/>
                      <a:pt x="10" y="9"/>
                    </a:cubicBezTo>
                    <a:cubicBezTo>
                      <a:pt x="9" y="9"/>
                      <a:pt x="8" y="8"/>
                      <a:pt x="8" y="9"/>
                    </a:cubicBezTo>
                    <a:cubicBezTo>
                      <a:pt x="14" y="12"/>
                      <a:pt x="10" y="7"/>
                      <a:pt x="9" y="5"/>
                    </a:cubicBezTo>
                    <a:cubicBezTo>
                      <a:pt x="8" y="5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1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3" name="Freeform 199"/>
              <p:cNvSpPr/>
              <p:nvPr/>
            </p:nvSpPr>
            <p:spPr bwMode="auto">
              <a:xfrm>
                <a:off x="5296" y="2851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4" name="Freeform 200"/>
              <p:cNvSpPr/>
              <p:nvPr/>
            </p:nvSpPr>
            <p:spPr bwMode="auto">
              <a:xfrm>
                <a:off x="5306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5" name="Freeform 201"/>
              <p:cNvSpPr/>
              <p:nvPr/>
            </p:nvSpPr>
            <p:spPr bwMode="auto">
              <a:xfrm>
                <a:off x="5299" y="2848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6" name="Freeform 202"/>
              <p:cNvSpPr/>
              <p:nvPr/>
            </p:nvSpPr>
            <p:spPr bwMode="auto">
              <a:xfrm>
                <a:off x="5299" y="2825"/>
                <a:ext cx="23" cy="29"/>
              </a:xfrm>
              <a:custGeom>
                <a:avLst/>
                <a:gdLst>
                  <a:gd name="T0" fmla="*/ 26 w 28"/>
                  <a:gd name="T1" fmla="*/ 3 h 35"/>
                  <a:gd name="T2" fmla="*/ 23 w 28"/>
                  <a:gd name="T3" fmla="*/ 4 h 35"/>
                  <a:gd name="T4" fmla="*/ 19 w 28"/>
                  <a:gd name="T5" fmla="*/ 1 h 35"/>
                  <a:gd name="T6" fmla="*/ 12 w 28"/>
                  <a:gd name="T7" fmla="*/ 0 h 35"/>
                  <a:gd name="T8" fmla="*/ 14 w 28"/>
                  <a:gd name="T9" fmla="*/ 3 h 35"/>
                  <a:gd name="T10" fmla="*/ 11 w 28"/>
                  <a:gd name="T11" fmla="*/ 2 h 35"/>
                  <a:gd name="T12" fmla="*/ 12 w 28"/>
                  <a:gd name="T13" fmla="*/ 7 h 35"/>
                  <a:gd name="T14" fmla="*/ 13 w 28"/>
                  <a:gd name="T15" fmla="*/ 11 h 35"/>
                  <a:gd name="T16" fmla="*/ 5 w 28"/>
                  <a:gd name="T17" fmla="*/ 22 h 35"/>
                  <a:gd name="T18" fmla="*/ 10 w 28"/>
                  <a:gd name="T19" fmla="*/ 26 h 35"/>
                  <a:gd name="T20" fmla="*/ 6 w 28"/>
                  <a:gd name="T21" fmla="*/ 24 h 35"/>
                  <a:gd name="T22" fmla="*/ 7 w 28"/>
                  <a:gd name="T23" fmla="*/ 23 h 35"/>
                  <a:gd name="T24" fmla="*/ 3 w 28"/>
                  <a:gd name="T25" fmla="*/ 25 h 35"/>
                  <a:gd name="T26" fmla="*/ 10 w 28"/>
                  <a:gd name="T27" fmla="*/ 30 h 35"/>
                  <a:gd name="T28" fmla="*/ 2 w 28"/>
                  <a:gd name="T29" fmla="*/ 26 h 35"/>
                  <a:gd name="T30" fmla="*/ 5 w 28"/>
                  <a:gd name="T31" fmla="*/ 31 h 35"/>
                  <a:gd name="T32" fmla="*/ 10 w 28"/>
                  <a:gd name="T33" fmla="*/ 32 h 35"/>
                  <a:gd name="T34" fmla="*/ 12 w 28"/>
                  <a:gd name="T35" fmla="*/ 35 h 35"/>
                  <a:gd name="T36" fmla="*/ 10 w 28"/>
                  <a:gd name="T37" fmla="*/ 23 h 35"/>
                  <a:gd name="T38" fmla="*/ 13 w 28"/>
                  <a:gd name="T39" fmla="*/ 25 h 35"/>
                  <a:gd name="T40" fmla="*/ 19 w 28"/>
                  <a:gd name="T41" fmla="*/ 22 h 35"/>
                  <a:gd name="T42" fmla="*/ 14 w 28"/>
                  <a:gd name="T43" fmla="*/ 17 h 35"/>
                  <a:gd name="T44" fmla="*/ 17 w 28"/>
                  <a:gd name="T45" fmla="*/ 17 h 35"/>
                  <a:gd name="T46" fmla="*/ 14 w 28"/>
                  <a:gd name="T47" fmla="*/ 16 h 35"/>
                  <a:gd name="T48" fmla="*/ 19 w 28"/>
                  <a:gd name="T49" fmla="*/ 16 h 35"/>
                  <a:gd name="T50" fmla="*/ 12 w 28"/>
                  <a:gd name="T51" fmla="*/ 12 h 35"/>
                  <a:gd name="T52" fmla="*/ 23 w 28"/>
                  <a:gd name="T53" fmla="*/ 14 h 35"/>
                  <a:gd name="T54" fmla="*/ 19 w 28"/>
                  <a:gd name="T55" fmla="*/ 13 h 35"/>
                  <a:gd name="T56" fmla="*/ 16 w 28"/>
                  <a:gd name="T57" fmla="*/ 11 h 35"/>
                  <a:gd name="T58" fmla="*/ 23 w 28"/>
                  <a:gd name="T59" fmla="*/ 13 h 35"/>
                  <a:gd name="T60" fmla="*/ 19 w 28"/>
                  <a:gd name="T61" fmla="*/ 8 h 35"/>
                  <a:gd name="T62" fmla="*/ 16 w 28"/>
                  <a:gd name="T63" fmla="*/ 8 h 35"/>
                  <a:gd name="T64" fmla="*/ 18 w 28"/>
                  <a:gd name="T65" fmla="*/ 5 h 35"/>
                  <a:gd name="T66" fmla="*/ 24 w 28"/>
                  <a:gd name="T67" fmla="*/ 8 h 35"/>
                  <a:gd name="T68" fmla="*/ 28 w 28"/>
                  <a:gd name="T69" fmla="*/ 8 h 35"/>
                  <a:gd name="T70" fmla="*/ 20 w 28"/>
                  <a:gd name="T71" fmla="*/ 3 h 35"/>
                  <a:gd name="T72" fmla="*/ 26 w 28"/>
                  <a:gd name="T73" fmla="*/ 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8" h="35">
                    <a:moveTo>
                      <a:pt x="26" y="3"/>
                    </a:moveTo>
                    <a:cubicBezTo>
                      <a:pt x="24" y="3"/>
                      <a:pt x="22" y="3"/>
                      <a:pt x="23" y="4"/>
                    </a:cubicBezTo>
                    <a:cubicBezTo>
                      <a:pt x="20" y="3"/>
                      <a:pt x="20" y="2"/>
                      <a:pt x="19" y="1"/>
                    </a:cubicBezTo>
                    <a:cubicBezTo>
                      <a:pt x="16" y="2"/>
                      <a:pt x="15" y="1"/>
                      <a:pt x="12" y="0"/>
                    </a:cubicBezTo>
                    <a:cubicBezTo>
                      <a:pt x="11" y="1"/>
                      <a:pt x="15" y="2"/>
                      <a:pt x="14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4"/>
                      <a:pt x="15" y="7"/>
                      <a:pt x="12" y="7"/>
                    </a:cubicBezTo>
                    <a:cubicBezTo>
                      <a:pt x="10" y="8"/>
                      <a:pt x="12" y="9"/>
                      <a:pt x="13" y="11"/>
                    </a:cubicBezTo>
                    <a:cubicBezTo>
                      <a:pt x="9" y="14"/>
                      <a:pt x="10" y="19"/>
                      <a:pt x="5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6"/>
                      <a:pt x="6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10" y="30"/>
                    </a:cubicBezTo>
                    <a:cubicBezTo>
                      <a:pt x="4" y="26"/>
                      <a:pt x="9" y="31"/>
                      <a:pt x="2" y="26"/>
                    </a:cubicBezTo>
                    <a:cubicBezTo>
                      <a:pt x="0" y="26"/>
                      <a:pt x="7" y="30"/>
                      <a:pt x="5" y="31"/>
                    </a:cubicBezTo>
                    <a:cubicBezTo>
                      <a:pt x="9" y="33"/>
                      <a:pt x="8" y="31"/>
                      <a:pt x="10" y="32"/>
                    </a:cubicBezTo>
                    <a:cubicBezTo>
                      <a:pt x="13" y="35"/>
                      <a:pt x="8" y="33"/>
                      <a:pt x="12" y="35"/>
                    </a:cubicBezTo>
                    <a:cubicBezTo>
                      <a:pt x="15" y="35"/>
                      <a:pt x="10" y="27"/>
                      <a:pt x="10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1" y="22"/>
                      <a:pt x="12" y="20"/>
                      <a:pt x="19" y="22"/>
                    </a:cubicBezTo>
                    <a:cubicBezTo>
                      <a:pt x="15" y="20"/>
                      <a:pt x="22" y="21"/>
                      <a:pt x="14" y="17"/>
                    </a:cubicBezTo>
                    <a:cubicBezTo>
                      <a:pt x="16" y="17"/>
                      <a:pt x="16" y="17"/>
                      <a:pt x="17" y="1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5"/>
                      <a:pt x="18" y="17"/>
                      <a:pt x="19" y="16"/>
                    </a:cubicBezTo>
                    <a:cubicBezTo>
                      <a:pt x="15" y="15"/>
                      <a:pt x="14" y="14"/>
                      <a:pt x="12" y="12"/>
                    </a:cubicBezTo>
                    <a:cubicBezTo>
                      <a:pt x="16" y="13"/>
                      <a:pt x="20" y="14"/>
                      <a:pt x="23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17" y="11"/>
                      <a:pt x="16" y="11"/>
                    </a:cubicBezTo>
                    <a:cubicBezTo>
                      <a:pt x="16" y="10"/>
                      <a:pt x="21" y="12"/>
                      <a:pt x="23" y="13"/>
                    </a:cubicBezTo>
                    <a:cubicBezTo>
                      <a:pt x="25" y="12"/>
                      <a:pt x="16" y="8"/>
                      <a:pt x="19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6"/>
                      <a:pt x="19" y="6"/>
                      <a:pt x="18" y="5"/>
                    </a:cubicBezTo>
                    <a:cubicBezTo>
                      <a:pt x="24" y="5"/>
                      <a:pt x="22" y="7"/>
                      <a:pt x="24" y="8"/>
                    </a:cubicBezTo>
                    <a:cubicBezTo>
                      <a:pt x="26" y="8"/>
                      <a:pt x="26" y="8"/>
                      <a:pt x="28" y="8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6" y="5"/>
                      <a:pt x="26" y="3"/>
                      <a:pt x="26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7" name="Freeform 203"/>
              <p:cNvSpPr/>
              <p:nvPr/>
            </p:nvSpPr>
            <p:spPr bwMode="auto">
              <a:xfrm>
                <a:off x="5322" y="28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8" name="Freeform 204"/>
              <p:cNvSpPr/>
              <p:nvPr/>
            </p:nvSpPr>
            <p:spPr bwMode="auto">
              <a:xfrm>
                <a:off x="5320" y="282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53" name="Group 406"/>
            <p:cNvGrpSpPr/>
            <p:nvPr/>
          </p:nvGrpSpPr>
          <p:grpSpPr bwMode="auto">
            <a:xfrm>
              <a:off x="4604" y="2603"/>
              <a:ext cx="733" cy="589"/>
              <a:chOff x="4604" y="2603"/>
              <a:chExt cx="733" cy="589"/>
            </a:xfrm>
          </p:grpSpPr>
          <p:sp>
            <p:nvSpPr>
              <p:cNvPr id="349" name="Rectangle 206"/>
              <p:cNvSpPr>
                <a:spLocks noChangeArrowheads="1"/>
              </p:cNvSpPr>
              <p:nvPr/>
            </p:nvSpPr>
            <p:spPr bwMode="auto">
              <a:xfrm>
                <a:off x="5308" y="283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0" name="Freeform 207"/>
              <p:cNvSpPr/>
              <p:nvPr/>
            </p:nvSpPr>
            <p:spPr bwMode="auto">
              <a:xfrm>
                <a:off x="5317" y="2837"/>
                <a:ext cx="4" cy="0"/>
              </a:xfrm>
              <a:custGeom>
                <a:avLst/>
                <a:gdLst>
                  <a:gd name="T0" fmla="*/ 4 w 4"/>
                  <a:gd name="T1" fmla="*/ 0 w 4"/>
                  <a:gd name="T2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1" name="Freeform 208"/>
              <p:cNvSpPr/>
              <p:nvPr/>
            </p:nvSpPr>
            <p:spPr bwMode="auto">
              <a:xfrm>
                <a:off x="5315" y="2842"/>
                <a:ext cx="2" cy="1"/>
              </a:xfrm>
              <a:custGeom>
                <a:avLst/>
                <a:gdLst>
                  <a:gd name="T0" fmla="*/ 0 w 3"/>
                  <a:gd name="T1" fmla="*/ 0 h 2"/>
                  <a:gd name="T2" fmla="*/ 2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2" name="Freeform 209"/>
              <p:cNvSpPr/>
              <p:nvPr/>
            </p:nvSpPr>
            <p:spPr bwMode="auto">
              <a:xfrm>
                <a:off x="5321" y="2829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3" name="Freeform 210"/>
              <p:cNvSpPr/>
              <p:nvPr/>
            </p:nvSpPr>
            <p:spPr bwMode="auto">
              <a:xfrm>
                <a:off x="5304" y="2812"/>
                <a:ext cx="20" cy="14"/>
              </a:xfrm>
              <a:custGeom>
                <a:avLst/>
                <a:gdLst>
                  <a:gd name="T0" fmla="*/ 4 w 25"/>
                  <a:gd name="T1" fmla="*/ 2 h 18"/>
                  <a:gd name="T2" fmla="*/ 2 w 25"/>
                  <a:gd name="T3" fmla="*/ 5 h 18"/>
                  <a:gd name="T4" fmla="*/ 13 w 25"/>
                  <a:gd name="T5" fmla="*/ 6 h 18"/>
                  <a:gd name="T6" fmla="*/ 3 w 25"/>
                  <a:gd name="T7" fmla="*/ 6 h 18"/>
                  <a:gd name="T8" fmla="*/ 10 w 25"/>
                  <a:gd name="T9" fmla="*/ 12 h 18"/>
                  <a:gd name="T10" fmla="*/ 6 w 25"/>
                  <a:gd name="T11" fmla="*/ 12 h 18"/>
                  <a:gd name="T12" fmla="*/ 17 w 25"/>
                  <a:gd name="T13" fmla="*/ 14 h 18"/>
                  <a:gd name="T14" fmla="*/ 5 w 25"/>
                  <a:gd name="T15" fmla="*/ 14 h 18"/>
                  <a:gd name="T16" fmla="*/ 5 w 25"/>
                  <a:gd name="T17" fmla="*/ 13 h 18"/>
                  <a:gd name="T18" fmla="*/ 8 w 25"/>
                  <a:gd name="T19" fmla="*/ 16 h 18"/>
                  <a:gd name="T20" fmla="*/ 14 w 25"/>
                  <a:gd name="T21" fmla="*/ 18 h 18"/>
                  <a:gd name="T22" fmla="*/ 19 w 25"/>
                  <a:gd name="T23" fmla="*/ 18 h 18"/>
                  <a:gd name="T24" fmla="*/ 16 w 25"/>
                  <a:gd name="T25" fmla="*/ 15 h 18"/>
                  <a:gd name="T26" fmla="*/ 20 w 25"/>
                  <a:gd name="T27" fmla="*/ 16 h 18"/>
                  <a:gd name="T28" fmla="*/ 17 w 25"/>
                  <a:gd name="T29" fmla="*/ 15 h 18"/>
                  <a:gd name="T30" fmla="*/ 21 w 25"/>
                  <a:gd name="T31" fmla="*/ 14 h 18"/>
                  <a:gd name="T32" fmla="*/ 17 w 25"/>
                  <a:gd name="T33" fmla="*/ 12 h 18"/>
                  <a:gd name="T34" fmla="*/ 18 w 25"/>
                  <a:gd name="T35" fmla="*/ 13 h 18"/>
                  <a:gd name="T36" fmla="*/ 13 w 25"/>
                  <a:gd name="T37" fmla="*/ 11 h 18"/>
                  <a:gd name="T38" fmla="*/ 19 w 25"/>
                  <a:gd name="T39" fmla="*/ 11 h 18"/>
                  <a:gd name="T40" fmla="*/ 15 w 25"/>
                  <a:gd name="T41" fmla="*/ 11 h 18"/>
                  <a:gd name="T42" fmla="*/ 20 w 25"/>
                  <a:gd name="T43" fmla="*/ 6 h 18"/>
                  <a:gd name="T44" fmla="*/ 17 w 25"/>
                  <a:gd name="T45" fmla="*/ 6 h 18"/>
                  <a:gd name="T46" fmla="*/ 20 w 25"/>
                  <a:gd name="T47" fmla="*/ 8 h 18"/>
                  <a:gd name="T48" fmla="*/ 10 w 25"/>
                  <a:gd name="T49" fmla="*/ 8 h 18"/>
                  <a:gd name="T50" fmla="*/ 18 w 25"/>
                  <a:gd name="T51" fmla="*/ 5 h 18"/>
                  <a:gd name="T52" fmla="*/ 16 w 25"/>
                  <a:gd name="T53" fmla="*/ 2 h 18"/>
                  <a:gd name="T54" fmla="*/ 18 w 25"/>
                  <a:gd name="T55" fmla="*/ 2 h 18"/>
                  <a:gd name="T56" fmla="*/ 14 w 25"/>
                  <a:gd name="T57" fmla="*/ 1 h 18"/>
                  <a:gd name="T58" fmla="*/ 13 w 25"/>
                  <a:gd name="T59" fmla="*/ 1 h 18"/>
                  <a:gd name="T60" fmla="*/ 10 w 25"/>
                  <a:gd name="T61" fmla="*/ 1 h 18"/>
                  <a:gd name="T62" fmla="*/ 12 w 25"/>
                  <a:gd name="T63" fmla="*/ 1 h 18"/>
                  <a:gd name="T64" fmla="*/ 5 w 25"/>
                  <a:gd name="T65" fmla="*/ 1 h 18"/>
                  <a:gd name="T66" fmla="*/ 9 w 25"/>
                  <a:gd name="T67" fmla="*/ 2 h 18"/>
                  <a:gd name="T68" fmla="*/ 4 w 25"/>
                  <a:gd name="T6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18">
                    <a:moveTo>
                      <a:pt x="4" y="2"/>
                    </a:moveTo>
                    <a:cubicBezTo>
                      <a:pt x="0" y="4"/>
                      <a:pt x="3" y="4"/>
                      <a:pt x="2" y="5"/>
                    </a:cubicBezTo>
                    <a:cubicBezTo>
                      <a:pt x="5" y="6"/>
                      <a:pt x="12" y="4"/>
                      <a:pt x="1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8"/>
                      <a:pt x="2" y="10"/>
                      <a:pt x="10" y="12"/>
                    </a:cubicBezTo>
                    <a:cubicBezTo>
                      <a:pt x="9" y="12"/>
                      <a:pt x="8" y="12"/>
                      <a:pt x="6" y="12"/>
                    </a:cubicBezTo>
                    <a:cubicBezTo>
                      <a:pt x="7" y="13"/>
                      <a:pt x="20" y="13"/>
                      <a:pt x="17" y="14"/>
                    </a:cubicBezTo>
                    <a:cubicBezTo>
                      <a:pt x="11" y="12"/>
                      <a:pt x="11" y="14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8" y="16"/>
                      <a:pt x="8" y="16"/>
                    </a:cubicBezTo>
                    <a:cubicBezTo>
                      <a:pt x="10" y="17"/>
                      <a:pt x="14" y="17"/>
                      <a:pt x="14" y="18"/>
                    </a:cubicBezTo>
                    <a:cubicBezTo>
                      <a:pt x="14" y="17"/>
                      <a:pt x="17" y="18"/>
                      <a:pt x="19" y="18"/>
                    </a:cubicBezTo>
                    <a:cubicBezTo>
                      <a:pt x="17" y="17"/>
                      <a:pt x="19" y="17"/>
                      <a:pt x="16" y="15"/>
                    </a:cubicBezTo>
                    <a:cubicBezTo>
                      <a:pt x="19" y="15"/>
                      <a:pt x="17" y="16"/>
                      <a:pt x="20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4"/>
                      <a:pt x="20" y="16"/>
                      <a:pt x="21" y="14"/>
                    </a:cubicBezTo>
                    <a:cubicBezTo>
                      <a:pt x="19" y="14"/>
                      <a:pt x="17" y="13"/>
                      <a:pt x="17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2"/>
                      <a:pt x="19" y="11"/>
                      <a:pt x="13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9"/>
                      <a:pt x="25" y="8"/>
                      <a:pt x="20" y="6"/>
                    </a:cubicBezTo>
                    <a:cubicBezTo>
                      <a:pt x="19" y="7"/>
                      <a:pt x="17" y="6"/>
                      <a:pt x="17" y="6"/>
                    </a:cubicBezTo>
                    <a:cubicBezTo>
                      <a:pt x="14" y="7"/>
                      <a:pt x="19" y="7"/>
                      <a:pt x="20" y="8"/>
                    </a:cubicBezTo>
                    <a:cubicBezTo>
                      <a:pt x="16" y="8"/>
                      <a:pt x="12" y="7"/>
                      <a:pt x="10" y="8"/>
                    </a:cubicBezTo>
                    <a:cubicBezTo>
                      <a:pt x="14" y="7"/>
                      <a:pt x="10" y="7"/>
                      <a:pt x="18" y="5"/>
                    </a:cubicBezTo>
                    <a:cubicBezTo>
                      <a:pt x="19" y="4"/>
                      <a:pt x="14" y="4"/>
                      <a:pt x="16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2" y="3"/>
                      <a:pt x="20" y="0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5" y="1"/>
                      <a:pt x="8" y="1"/>
                      <a:pt x="9" y="2"/>
                    </a:cubicBezTo>
                    <a:cubicBezTo>
                      <a:pt x="7" y="2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4" name="Freeform 211"/>
              <p:cNvSpPr/>
              <p:nvPr/>
            </p:nvSpPr>
            <p:spPr bwMode="auto">
              <a:xfrm>
                <a:off x="5318" y="28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5" name="Freeform 212"/>
              <p:cNvSpPr/>
              <p:nvPr/>
            </p:nvSpPr>
            <p:spPr bwMode="auto">
              <a:xfrm>
                <a:off x="5298" y="2802"/>
                <a:ext cx="24" cy="10"/>
              </a:xfrm>
              <a:custGeom>
                <a:avLst/>
                <a:gdLst>
                  <a:gd name="T0" fmla="*/ 16 w 30"/>
                  <a:gd name="T1" fmla="*/ 7 h 12"/>
                  <a:gd name="T2" fmla="*/ 21 w 30"/>
                  <a:gd name="T3" fmla="*/ 5 h 12"/>
                  <a:gd name="T4" fmla="*/ 12 w 30"/>
                  <a:gd name="T5" fmla="*/ 9 h 12"/>
                  <a:gd name="T6" fmla="*/ 10 w 30"/>
                  <a:gd name="T7" fmla="*/ 8 h 12"/>
                  <a:gd name="T8" fmla="*/ 18 w 30"/>
                  <a:gd name="T9" fmla="*/ 4 h 12"/>
                  <a:gd name="T10" fmla="*/ 19 w 30"/>
                  <a:gd name="T11" fmla="*/ 2 h 12"/>
                  <a:gd name="T12" fmla="*/ 13 w 30"/>
                  <a:gd name="T13" fmla="*/ 5 h 12"/>
                  <a:gd name="T14" fmla="*/ 10 w 30"/>
                  <a:gd name="T15" fmla="*/ 5 h 12"/>
                  <a:gd name="T16" fmla="*/ 12 w 30"/>
                  <a:gd name="T17" fmla="*/ 4 h 12"/>
                  <a:gd name="T18" fmla="*/ 17 w 30"/>
                  <a:gd name="T19" fmla="*/ 1 h 12"/>
                  <a:gd name="T20" fmla="*/ 2 w 30"/>
                  <a:gd name="T21" fmla="*/ 6 h 12"/>
                  <a:gd name="T22" fmla="*/ 3 w 30"/>
                  <a:gd name="T23" fmla="*/ 6 h 12"/>
                  <a:gd name="T24" fmla="*/ 9 w 30"/>
                  <a:gd name="T25" fmla="*/ 2 h 12"/>
                  <a:gd name="T26" fmla="*/ 8 w 30"/>
                  <a:gd name="T27" fmla="*/ 4 h 12"/>
                  <a:gd name="T28" fmla="*/ 4 w 30"/>
                  <a:gd name="T29" fmla="*/ 6 h 12"/>
                  <a:gd name="T30" fmla="*/ 7 w 30"/>
                  <a:gd name="T31" fmla="*/ 12 h 12"/>
                  <a:gd name="T32" fmla="*/ 7 w 30"/>
                  <a:gd name="T33" fmla="*/ 11 h 12"/>
                  <a:gd name="T34" fmla="*/ 12 w 30"/>
                  <a:gd name="T35" fmla="*/ 11 h 12"/>
                  <a:gd name="T36" fmla="*/ 18 w 30"/>
                  <a:gd name="T37" fmla="*/ 8 h 12"/>
                  <a:gd name="T38" fmla="*/ 16 w 30"/>
                  <a:gd name="T39" fmla="*/ 9 h 12"/>
                  <a:gd name="T40" fmla="*/ 22 w 30"/>
                  <a:gd name="T41" fmla="*/ 7 h 12"/>
                  <a:gd name="T42" fmla="*/ 26 w 30"/>
                  <a:gd name="T43" fmla="*/ 8 h 12"/>
                  <a:gd name="T44" fmla="*/ 25 w 30"/>
                  <a:gd name="T45" fmla="*/ 4 h 12"/>
                  <a:gd name="T46" fmla="*/ 16 w 30"/>
                  <a:gd name="T47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12">
                    <a:moveTo>
                      <a:pt x="16" y="7"/>
                    </a:moveTo>
                    <a:cubicBezTo>
                      <a:pt x="17" y="6"/>
                      <a:pt x="20" y="6"/>
                      <a:pt x="21" y="5"/>
                    </a:cubicBezTo>
                    <a:cubicBezTo>
                      <a:pt x="18" y="5"/>
                      <a:pt x="16" y="8"/>
                      <a:pt x="12" y="9"/>
                    </a:cubicBezTo>
                    <a:cubicBezTo>
                      <a:pt x="14" y="7"/>
                      <a:pt x="10" y="8"/>
                      <a:pt x="10" y="8"/>
                    </a:cubicBezTo>
                    <a:cubicBezTo>
                      <a:pt x="12" y="7"/>
                      <a:pt x="17" y="5"/>
                      <a:pt x="18" y="4"/>
                    </a:cubicBezTo>
                    <a:cubicBezTo>
                      <a:pt x="16" y="5"/>
                      <a:pt x="19" y="3"/>
                      <a:pt x="19" y="2"/>
                    </a:cubicBezTo>
                    <a:cubicBezTo>
                      <a:pt x="16" y="5"/>
                      <a:pt x="16" y="2"/>
                      <a:pt x="13" y="5"/>
                    </a:cubicBezTo>
                    <a:cubicBezTo>
                      <a:pt x="10" y="6"/>
                      <a:pt x="8" y="6"/>
                      <a:pt x="10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3"/>
                      <a:pt x="14" y="3"/>
                      <a:pt x="17" y="1"/>
                    </a:cubicBezTo>
                    <a:cubicBezTo>
                      <a:pt x="11" y="2"/>
                      <a:pt x="10" y="0"/>
                      <a:pt x="2" y="6"/>
                    </a:cubicBezTo>
                    <a:cubicBezTo>
                      <a:pt x="0" y="7"/>
                      <a:pt x="2" y="6"/>
                      <a:pt x="3" y="6"/>
                    </a:cubicBezTo>
                    <a:cubicBezTo>
                      <a:pt x="4" y="4"/>
                      <a:pt x="7" y="3"/>
                      <a:pt x="9" y="2"/>
                    </a:cubicBezTo>
                    <a:cubicBezTo>
                      <a:pt x="8" y="4"/>
                      <a:pt x="11" y="3"/>
                      <a:pt x="8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8"/>
                      <a:pt x="5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10" y="10"/>
                      <a:pt x="10" y="11"/>
                      <a:pt x="12" y="11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8" y="9"/>
                      <a:pt x="16" y="9"/>
                    </a:cubicBezTo>
                    <a:cubicBezTo>
                      <a:pt x="19" y="9"/>
                      <a:pt x="20" y="8"/>
                      <a:pt x="22" y="7"/>
                    </a:cubicBezTo>
                    <a:cubicBezTo>
                      <a:pt x="24" y="8"/>
                      <a:pt x="22" y="9"/>
                      <a:pt x="26" y="8"/>
                    </a:cubicBezTo>
                    <a:cubicBezTo>
                      <a:pt x="30" y="5"/>
                      <a:pt x="21" y="8"/>
                      <a:pt x="25" y="4"/>
                    </a:cubicBezTo>
                    <a:lnTo>
                      <a:pt x="16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6" name="Freeform 213"/>
              <p:cNvSpPr/>
              <p:nvPr/>
            </p:nvSpPr>
            <p:spPr bwMode="auto">
              <a:xfrm>
                <a:off x="5313" y="28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7" name="Freeform 214"/>
              <p:cNvSpPr/>
              <p:nvPr/>
            </p:nvSpPr>
            <p:spPr bwMode="auto">
              <a:xfrm>
                <a:off x="5304" y="2811"/>
                <a:ext cx="3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8" name="Freeform 215"/>
              <p:cNvSpPr/>
              <p:nvPr/>
            </p:nvSpPr>
            <p:spPr bwMode="auto">
              <a:xfrm>
                <a:off x="5310" y="28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9" name="Freeform 216"/>
              <p:cNvSpPr/>
              <p:nvPr/>
            </p:nvSpPr>
            <p:spPr bwMode="auto">
              <a:xfrm>
                <a:off x="5297" y="2800"/>
                <a:ext cx="10" cy="7"/>
              </a:xfrm>
              <a:custGeom>
                <a:avLst/>
                <a:gdLst>
                  <a:gd name="T0" fmla="*/ 0 w 12"/>
                  <a:gd name="T1" fmla="*/ 6 h 8"/>
                  <a:gd name="T2" fmla="*/ 2 w 12"/>
                  <a:gd name="T3" fmla="*/ 8 h 8"/>
                  <a:gd name="T4" fmla="*/ 12 w 12"/>
                  <a:gd name="T5" fmla="*/ 1 h 8"/>
                  <a:gd name="T6" fmla="*/ 5 w 12"/>
                  <a:gd name="T7" fmla="*/ 4 h 8"/>
                  <a:gd name="T8" fmla="*/ 4 w 12"/>
                  <a:gd name="T9" fmla="*/ 3 h 8"/>
                  <a:gd name="T10" fmla="*/ 0 w 12"/>
                  <a:gd name="T1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0" y="6"/>
                    </a:moveTo>
                    <a:cubicBezTo>
                      <a:pt x="1" y="6"/>
                      <a:pt x="4" y="5"/>
                      <a:pt x="2" y="8"/>
                    </a:cubicBezTo>
                    <a:cubicBezTo>
                      <a:pt x="6" y="6"/>
                      <a:pt x="8" y="3"/>
                      <a:pt x="12" y="1"/>
                    </a:cubicBezTo>
                    <a:cubicBezTo>
                      <a:pt x="12" y="0"/>
                      <a:pt x="6" y="4"/>
                      <a:pt x="5" y="4"/>
                    </a:cubicBezTo>
                    <a:cubicBezTo>
                      <a:pt x="8" y="2"/>
                      <a:pt x="3" y="4"/>
                      <a:pt x="4" y="3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0" name="Freeform 217"/>
              <p:cNvSpPr/>
              <p:nvPr/>
            </p:nvSpPr>
            <p:spPr bwMode="auto">
              <a:xfrm>
                <a:off x="5287" y="2776"/>
                <a:ext cx="24" cy="28"/>
              </a:xfrm>
              <a:custGeom>
                <a:avLst/>
                <a:gdLst>
                  <a:gd name="T0" fmla="*/ 21 w 29"/>
                  <a:gd name="T1" fmla="*/ 23 h 34"/>
                  <a:gd name="T2" fmla="*/ 19 w 29"/>
                  <a:gd name="T3" fmla="*/ 22 h 34"/>
                  <a:gd name="T4" fmla="*/ 21 w 29"/>
                  <a:gd name="T5" fmla="*/ 21 h 34"/>
                  <a:gd name="T6" fmla="*/ 22 w 29"/>
                  <a:gd name="T7" fmla="*/ 18 h 34"/>
                  <a:gd name="T8" fmla="*/ 20 w 29"/>
                  <a:gd name="T9" fmla="*/ 20 h 34"/>
                  <a:gd name="T10" fmla="*/ 17 w 29"/>
                  <a:gd name="T11" fmla="*/ 19 h 34"/>
                  <a:gd name="T12" fmla="*/ 13 w 29"/>
                  <a:gd name="T13" fmla="*/ 22 h 34"/>
                  <a:gd name="T14" fmla="*/ 18 w 29"/>
                  <a:gd name="T15" fmla="*/ 15 h 34"/>
                  <a:gd name="T16" fmla="*/ 10 w 29"/>
                  <a:gd name="T17" fmla="*/ 23 h 34"/>
                  <a:gd name="T18" fmla="*/ 10 w 29"/>
                  <a:gd name="T19" fmla="*/ 18 h 34"/>
                  <a:gd name="T20" fmla="*/ 11 w 29"/>
                  <a:gd name="T21" fmla="*/ 18 h 34"/>
                  <a:gd name="T22" fmla="*/ 10 w 29"/>
                  <a:gd name="T23" fmla="*/ 17 h 34"/>
                  <a:gd name="T24" fmla="*/ 14 w 29"/>
                  <a:gd name="T25" fmla="*/ 13 h 34"/>
                  <a:gd name="T26" fmla="*/ 11 w 29"/>
                  <a:gd name="T27" fmla="*/ 11 h 34"/>
                  <a:gd name="T28" fmla="*/ 13 w 29"/>
                  <a:gd name="T29" fmla="*/ 9 h 34"/>
                  <a:gd name="T30" fmla="*/ 7 w 29"/>
                  <a:gd name="T31" fmla="*/ 9 h 34"/>
                  <a:gd name="T32" fmla="*/ 7 w 29"/>
                  <a:gd name="T33" fmla="*/ 8 h 34"/>
                  <a:gd name="T34" fmla="*/ 8 w 29"/>
                  <a:gd name="T35" fmla="*/ 7 h 34"/>
                  <a:gd name="T36" fmla="*/ 8 w 29"/>
                  <a:gd name="T37" fmla="*/ 21 h 34"/>
                  <a:gd name="T38" fmla="*/ 9 w 29"/>
                  <a:gd name="T39" fmla="*/ 21 h 34"/>
                  <a:gd name="T40" fmla="*/ 7 w 29"/>
                  <a:gd name="T41" fmla="*/ 19 h 34"/>
                  <a:gd name="T42" fmla="*/ 3 w 29"/>
                  <a:gd name="T43" fmla="*/ 14 h 34"/>
                  <a:gd name="T44" fmla="*/ 4 w 29"/>
                  <a:gd name="T45" fmla="*/ 14 h 34"/>
                  <a:gd name="T46" fmla="*/ 8 w 29"/>
                  <a:gd name="T47" fmla="*/ 19 h 34"/>
                  <a:gd name="T48" fmla="*/ 7 w 29"/>
                  <a:gd name="T49" fmla="*/ 16 h 34"/>
                  <a:gd name="T50" fmla="*/ 12 w 29"/>
                  <a:gd name="T51" fmla="*/ 19 h 34"/>
                  <a:gd name="T52" fmla="*/ 7 w 29"/>
                  <a:gd name="T53" fmla="*/ 12 h 34"/>
                  <a:gd name="T54" fmla="*/ 9 w 29"/>
                  <a:gd name="T55" fmla="*/ 12 h 34"/>
                  <a:gd name="T56" fmla="*/ 2 w 29"/>
                  <a:gd name="T57" fmla="*/ 6 h 34"/>
                  <a:gd name="T58" fmla="*/ 1 w 29"/>
                  <a:gd name="T59" fmla="*/ 19 h 34"/>
                  <a:gd name="T60" fmla="*/ 5 w 29"/>
                  <a:gd name="T61" fmla="*/ 16 h 34"/>
                  <a:gd name="T62" fmla="*/ 2 w 29"/>
                  <a:gd name="T63" fmla="*/ 21 h 34"/>
                  <a:gd name="T64" fmla="*/ 5 w 29"/>
                  <a:gd name="T65" fmla="*/ 16 h 34"/>
                  <a:gd name="T66" fmla="*/ 3 w 29"/>
                  <a:gd name="T67" fmla="*/ 21 h 34"/>
                  <a:gd name="T68" fmla="*/ 6 w 29"/>
                  <a:gd name="T69" fmla="*/ 17 h 34"/>
                  <a:gd name="T70" fmla="*/ 2 w 29"/>
                  <a:gd name="T71" fmla="*/ 23 h 34"/>
                  <a:gd name="T72" fmla="*/ 12 w 29"/>
                  <a:gd name="T73" fmla="*/ 28 h 34"/>
                  <a:gd name="T74" fmla="*/ 15 w 29"/>
                  <a:gd name="T75" fmla="*/ 24 h 34"/>
                  <a:gd name="T76" fmla="*/ 18 w 29"/>
                  <a:gd name="T77" fmla="*/ 28 h 34"/>
                  <a:gd name="T78" fmla="*/ 21 w 29"/>
                  <a:gd name="T79" fmla="*/ 26 h 34"/>
                  <a:gd name="T80" fmla="*/ 14 w 29"/>
                  <a:gd name="T81" fmla="*/ 31 h 34"/>
                  <a:gd name="T82" fmla="*/ 15 w 29"/>
                  <a:gd name="T83" fmla="*/ 32 h 34"/>
                  <a:gd name="T84" fmla="*/ 16 w 29"/>
                  <a:gd name="T85" fmla="*/ 30 h 34"/>
                  <a:gd name="T86" fmla="*/ 16 w 29"/>
                  <a:gd name="T87" fmla="*/ 32 h 34"/>
                  <a:gd name="T88" fmla="*/ 24 w 29"/>
                  <a:gd name="T89" fmla="*/ 24 h 34"/>
                  <a:gd name="T90" fmla="*/ 25 w 29"/>
                  <a:gd name="T91" fmla="*/ 18 h 34"/>
                  <a:gd name="T92" fmla="*/ 21 w 29"/>
                  <a:gd name="T93" fmla="*/ 2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" h="34">
                    <a:moveTo>
                      <a:pt x="21" y="23"/>
                    </a:moveTo>
                    <a:cubicBezTo>
                      <a:pt x="20" y="22"/>
                      <a:pt x="18" y="24"/>
                      <a:pt x="19" y="22"/>
                    </a:cubicBezTo>
                    <a:cubicBezTo>
                      <a:pt x="21" y="20"/>
                      <a:pt x="21" y="20"/>
                      <a:pt x="21" y="21"/>
                    </a:cubicBezTo>
                    <a:cubicBezTo>
                      <a:pt x="25" y="17"/>
                      <a:pt x="20" y="21"/>
                      <a:pt x="22" y="18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17" y="22"/>
                      <a:pt x="17" y="19"/>
                    </a:cubicBezTo>
                    <a:cubicBezTo>
                      <a:pt x="16" y="19"/>
                      <a:pt x="16" y="19"/>
                      <a:pt x="13" y="22"/>
                    </a:cubicBezTo>
                    <a:cubicBezTo>
                      <a:pt x="16" y="18"/>
                      <a:pt x="16" y="18"/>
                      <a:pt x="18" y="15"/>
                    </a:cubicBezTo>
                    <a:cubicBezTo>
                      <a:pt x="16" y="16"/>
                      <a:pt x="13" y="20"/>
                      <a:pt x="10" y="23"/>
                    </a:cubicBezTo>
                    <a:cubicBezTo>
                      <a:pt x="13" y="17"/>
                      <a:pt x="8" y="22"/>
                      <a:pt x="10" y="18"/>
                    </a:cubicBezTo>
                    <a:cubicBezTo>
                      <a:pt x="11" y="18"/>
                      <a:pt x="12" y="17"/>
                      <a:pt x="11" y="18"/>
                    </a:cubicBezTo>
                    <a:cubicBezTo>
                      <a:pt x="15" y="13"/>
                      <a:pt x="10" y="18"/>
                      <a:pt x="10" y="17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0" y="15"/>
                      <a:pt x="11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9" y="11"/>
                      <a:pt x="9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34"/>
                      <a:pt x="8" y="15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19"/>
                      <a:pt x="8" y="19"/>
                      <a:pt x="7" y="19"/>
                    </a:cubicBezTo>
                    <a:cubicBezTo>
                      <a:pt x="5" y="0"/>
                      <a:pt x="6" y="16"/>
                      <a:pt x="3" y="14"/>
                    </a:cubicBezTo>
                    <a:cubicBezTo>
                      <a:pt x="9" y="22"/>
                      <a:pt x="1" y="11"/>
                      <a:pt x="4" y="14"/>
                    </a:cubicBezTo>
                    <a:cubicBezTo>
                      <a:pt x="7" y="16"/>
                      <a:pt x="5" y="16"/>
                      <a:pt x="8" y="19"/>
                    </a:cubicBezTo>
                    <a:cubicBezTo>
                      <a:pt x="5" y="15"/>
                      <a:pt x="8" y="17"/>
                      <a:pt x="7" y="16"/>
                    </a:cubicBezTo>
                    <a:cubicBezTo>
                      <a:pt x="10" y="19"/>
                      <a:pt x="8" y="15"/>
                      <a:pt x="12" y="19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4" y="7"/>
                      <a:pt x="2" y="6"/>
                    </a:cubicBezTo>
                    <a:cubicBezTo>
                      <a:pt x="4" y="12"/>
                      <a:pt x="0" y="5"/>
                      <a:pt x="1" y="19"/>
                    </a:cubicBezTo>
                    <a:cubicBezTo>
                      <a:pt x="5" y="14"/>
                      <a:pt x="2" y="20"/>
                      <a:pt x="5" y="16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4" y="18"/>
                      <a:pt x="5" y="16"/>
                    </a:cubicBezTo>
                    <a:cubicBezTo>
                      <a:pt x="6" y="16"/>
                      <a:pt x="4" y="19"/>
                      <a:pt x="3" y="21"/>
                    </a:cubicBezTo>
                    <a:cubicBezTo>
                      <a:pt x="3" y="22"/>
                      <a:pt x="4" y="20"/>
                      <a:pt x="6" y="1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6" y="23"/>
                      <a:pt x="12" y="22"/>
                      <a:pt x="12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4" y="27"/>
                      <a:pt x="24" y="20"/>
                      <a:pt x="18" y="2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7"/>
                      <a:pt x="16" y="30"/>
                      <a:pt x="14" y="31"/>
                    </a:cubicBezTo>
                    <a:cubicBezTo>
                      <a:pt x="15" y="31"/>
                      <a:pt x="14" y="32"/>
                      <a:pt x="15" y="32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8"/>
                      <a:pt x="18" y="30"/>
                      <a:pt x="16" y="32"/>
                    </a:cubicBezTo>
                    <a:cubicBezTo>
                      <a:pt x="20" y="30"/>
                      <a:pt x="22" y="27"/>
                      <a:pt x="24" y="24"/>
                    </a:cubicBezTo>
                    <a:cubicBezTo>
                      <a:pt x="17" y="28"/>
                      <a:pt x="29" y="18"/>
                      <a:pt x="25" y="18"/>
                    </a:cubicBezTo>
                    <a:cubicBezTo>
                      <a:pt x="23" y="19"/>
                      <a:pt x="22" y="21"/>
                      <a:pt x="21" y="2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1" name="Freeform 218"/>
              <p:cNvSpPr/>
              <p:nvPr/>
            </p:nvSpPr>
            <p:spPr bwMode="auto">
              <a:xfrm>
                <a:off x="5297" y="280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2" name="Freeform 219"/>
              <p:cNvSpPr/>
              <p:nvPr/>
            </p:nvSpPr>
            <p:spPr bwMode="auto">
              <a:xfrm>
                <a:off x="5295" y="2785"/>
                <a:ext cx="0" cy="1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3" name="Rectangle 220"/>
              <p:cNvSpPr>
                <a:spLocks noChangeArrowheads="1"/>
              </p:cNvSpPr>
              <p:nvPr/>
            </p:nvSpPr>
            <p:spPr bwMode="auto">
              <a:xfrm>
                <a:off x="5300" y="2803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4" name="Freeform 221"/>
              <p:cNvSpPr/>
              <p:nvPr/>
            </p:nvSpPr>
            <p:spPr bwMode="auto">
              <a:xfrm>
                <a:off x="5306" y="279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5" name="Freeform 222"/>
              <p:cNvSpPr/>
              <p:nvPr/>
            </p:nvSpPr>
            <p:spPr bwMode="auto">
              <a:xfrm>
                <a:off x="5299" y="278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6" name="Freeform 223"/>
              <p:cNvSpPr/>
              <p:nvPr/>
            </p:nvSpPr>
            <p:spPr bwMode="auto">
              <a:xfrm>
                <a:off x="5308" y="27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7" name="Freeform 224"/>
              <p:cNvSpPr/>
              <p:nvPr/>
            </p:nvSpPr>
            <p:spPr bwMode="auto">
              <a:xfrm>
                <a:off x="5290" y="2745"/>
                <a:ext cx="30" cy="44"/>
              </a:xfrm>
              <a:custGeom>
                <a:avLst/>
                <a:gdLst>
                  <a:gd name="T0" fmla="*/ 23 w 36"/>
                  <a:gd name="T1" fmla="*/ 2 h 53"/>
                  <a:gd name="T2" fmla="*/ 16 w 36"/>
                  <a:gd name="T3" fmla="*/ 1 h 53"/>
                  <a:gd name="T4" fmla="*/ 13 w 36"/>
                  <a:gd name="T5" fmla="*/ 2 h 53"/>
                  <a:gd name="T6" fmla="*/ 16 w 36"/>
                  <a:gd name="T7" fmla="*/ 5 h 53"/>
                  <a:gd name="T8" fmla="*/ 16 w 36"/>
                  <a:gd name="T9" fmla="*/ 10 h 53"/>
                  <a:gd name="T10" fmla="*/ 13 w 36"/>
                  <a:gd name="T11" fmla="*/ 13 h 53"/>
                  <a:gd name="T12" fmla="*/ 18 w 36"/>
                  <a:gd name="T13" fmla="*/ 19 h 53"/>
                  <a:gd name="T14" fmla="*/ 16 w 36"/>
                  <a:gd name="T15" fmla="*/ 19 h 53"/>
                  <a:gd name="T16" fmla="*/ 13 w 36"/>
                  <a:gd name="T17" fmla="*/ 21 h 53"/>
                  <a:gd name="T18" fmla="*/ 22 w 36"/>
                  <a:gd name="T19" fmla="*/ 26 h 53"/>
                  <a:gd name="T20" fmla="*/ 21 w 36"/>
                  <a:gd name="T21" fmla="*/ 29 h 53"/>
                  <a:gd name="T22" fmla="*/ 16 w 36"/>
                  <a:gd name="T23" fmla="*/ 29 h 53"/>
                  <a:gd name="T24" fmla="*/ 15 w 36"/>
                  <a:gd name="T25" fmla="*/ 32 h 53"/>
                  <a:gd name="T26" fmla="*/ 11 w 36"/>
                  <a:gd name="T27" fmla="*/ 34 h 53"/>
                  <a:gd name="T28" fmla="*/ 11 w 36"/>
                  <a:gd name="T29" fmla="*/ 37 h 53"/>
                  <a:gd name="T30" fmla="*/ 14 w 36"/>
                  <a:gd name="T31" fmla="*/ 42 h 53"/>
                  <a:gd name="T32" fmla="*/ 9 w 36"/>
                  <a:gd name="T33" fmla="*/ 39 h 53"/>
                  <a:gd name="T34" fmla="*/ 9 w 36"/>
                  <a:gd name="T35" fmla="*/ 42 h 53"/>
                  <a:gd name="T36" fmla="*/ 4 w 36"/>
                  <a:gd name="T37" fmla="*/ 46 h 53"/>
                  <a:gd name="T38" fmla="*/ 7 w 36"/>
                  <a:gd name="T39" fmla="*/ 45 h 53"/>
                  <a:gd name="T40" fmla="*/ 5 w 36"/>
                  <a:gd name="T41" fmla="*/ 42 h 53"/>
                  <a:gd name="T42" fmla="*/ 15 w 36"/>
                  <a:gd name="T43" fmla="*/ 49 h 53"/>
                  <a:gd name="T44" fmla="*/ 17 w 36"/>
                  <a:gd name="T45" fmla="*/ 49 h 53"/>
                  <a:gd name="T46" fmla="*/ 17 w 36"/>
                  <a:gd name="T47" fmla="*/ 46 h 53"/>
                  <a:gd name="T48" fmla="*/ 20 w 36"/>
                  <a:gd name="T49" fmla="*/ 45 h 53"/>
                  <a:gd name="T50" fmla="*/ 22 w 36"/>
                  <a:gd name="T51" fmla="*/ 42 h 53"/>
                  <a:gd name="T52" fmla="*/ 22 w 36"/>
                  <a:gd name="T53" fmla="*/ 38 h 53"/>
                  <a:gd name="T54" fmla="*/ 23 w 36"/>
                  <a:gd name="T55" fmla="*/ 38 h 53"/>
                  <a:gd name="T56" fmla="*/ 23 w 36"/>
                  <a:gd name="T57" fmla="*/ 38 h 53"/>
                  <a:gd name="T58" fmla="*/ 23 w 36"/>
                  <a:gd name="T59" fmla="*/ 35 h 53"/>
                  <a:gd name="T60" fmla="*/ 22 w 36"/>
                  <a:gd name="T61" fmla="*/ 31 h 53"/>
                  <a:gd name="T62" fmla="*/ 27 w 36"/>
                  <a:gd name="T63" fmla="*/ 33 h 53"/>
                  <a:gd name="T64" fmla="*/ 28 w 36"/>
                  <a:gd name="T65" fmla="*/ 30 h 53"/>
                  <a:gd name="T66" fmla="*/ 24 w 36"/>
                  <a:gd name="T67" fmla="*/ 26 h 53"/>
                  <a:gd name="T68" fmla="*/ 24 w 36"/>
                  <a:gd name="T69" fmla="*/ 22 h 53"/>
                  <a:gd name="T70" fmla="*/ 23 w 36"/>
                  <a:gd name="T71" fmla="*/ 17 h 53"/>
                  <a:gd name="T72" fmla="*/ 24 w 36"/>
                  <a:gd name="T73" fmla="*/ 16 h 53"/>
                  <a:gd name="T74" fmla="*/ 24 w 36"/>
                  <a:gd name="T75" fmla="*/ 10 h 53"/>
                  <a:gd name="T76" fmla="*/ 18 w 36"/>
                  <a:gd name="T77" fmla="*/ 11 h 53"/>
                  <a:gd name="T78" fmla="*/ 28 w 36"/>
                  <a:gd name="T79" fmla="*/ 1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" h="53">
                    <a:moveTo>
                      <a:pt x="29" y="5"/>
                    </a:moveTo>
                    <a:cubicBezTo>
                      <a:pt x="28" y="4"/>
                      <a:pt x="26" y="3"/>
                      <a:pt x="23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0" y="0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22" y="2"/>
                      <a:pt x="14" y="1"/>
                      <a:pt x="13" y="2"/>
                    </a:cubicBezTo>
                    <a:cubicBezTo>
                      <a:pt x="14" y="3"/>
                      <a:pt x="22" y="4"/>
                      <a:pt x="20" y="5"/>
                    </a:cubicBezTo>
                    <a:cubicBezTo>
                      <a:pt x="21" y="5"/>
                      <a:pt x="18" y="5"/>
                      <a:pt x="16" y="5"/>
                    </a:cubicBezTo>
                    <a:cubicBezTo>
                      <a:pt x="16" y="5"/>
                      <a:pt x="22" y="7"/>
                      <a:pt x="23" y="7"/>
                    </a:cubicBezTo>
                    <a:cubicBezTo>
                      <a:pt x="6" y="4"/>
                      <a:pt x="27" y="11"/>
                      <a:pt x="16" y="10"/>
                    </a:cubicBezTo>
                    <a:cubicBezTo>
                      <a:pt x="17" y="11"/>
                      <a:pt x="15" y="11"/>
                      <a:pt x="19" y="13"/>
                    </a:cubicBezTo>
                    <a:cubicBezTo>
                      <a:pt x="14" y="12"/>
                      <a:pt x="18" y="14"/>
                      <a:pt x="13" y="13"/>
                    </a:cubicBezTo>
                    <a:cubicBezTo>
                      <a:pt x="23" y="16"/>
                      <a:pt x="8" y="14"/>
                      <a:pt x="20" y="18"/>
                    </a:cubicBezTo>
                    <a:cubicBezTo>
                      <a:pt x="16" y="18"/>
                      <a:pt x="21" y="18"/>
                      <a:pt x="18" y="1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18"/>
                      <a:pt x="21" y="21"/>
                      <a:pt x="16" y="19"/>
                    </a:cubicBezTo>
                    <a:cubicBezTo>
                      <a:pt x="14" y="20"/>
                      <a:pt x="19" y="21"/>
                      <a:pt x="22" y="23"/>
                    </a:cubicBezTo>
                    <a:cubicBezTo>
                      <a:pt x="20" y="23"/>
                      <a:pt x="18" y="22"/>
                      <a:pt x="13" y="21"/>
                    </a:cubicBezTo>
                    <a:cubicBezTo>
                      <a:pt x="18" y="23"/>
                      <a:pt x="15" y="23"/>
                      <a:pt x="18" y="25"/>
                    </a:cubicBezTo>
                    <a:cubicBezTo>
                      <a:pt x="18" y="25"/>
                      <a:pt x="20" y="25"/>
                      <a:pt x="22" y="26"/>
                    </a:cubicBezTo>
                    <a:cubicBezTo>
                      <a:pt x="20" y="27"/>
                      <a:pt x="25" y="29"/>
                      <a:pt x="26" y="31"/>
                    </a:cubicBezTo>
                    <a:cubicBezTo>
                      <a:pt x="19" y="29"/>
                      <a:pt x="26" y="30"/>
                      <a:pt x="21" y="29"/>
                    </a:cubicBezTo>
                    <a:cubicBezTo>
                      <a:pt x="18" y="26"/>
                      <a:pt x="19" y="26"/>
                      <a:pt x="15" y="23"/>
                    </a:cubicBezTo>
                    <a:cubicBezTo>
                      <a:pt x="14" y="24"/>
                      <a:pt x="14" y="26"/>
                      <a:pt x="16" y="29"/>
                    </a:cubicBezTo>
                    <a:cubicBezTo>
                      <a:pt x="15" y="29"/>
                      <a:pt x="13" y="27"/>
                      <a:pt x="12" y="27"/>
                    </a:cubicBezTo>
                    <a:cubicBezTo>
                      <a:pt x="9" y="27"/>
                      <a:pt x="18" y="32"/>
                      <a:pt x="15" y="32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5" y="33"/>
                      <a:pt x="10" y="31"/>
                      <a:pt x="11" y="34"/>
                    </a:cubicBezTo>
                    <a:cubicBezTo>
                      <a:pt x="13" y="34"/>
                      <a:pt x="14" y="35"/>
                      <a:pt x="15" y="36"/>
                    </a:cubicBezTo>
                    <a:cubicBezTo>
                      <a:pt x="7" y="31"/>
                      <a:pt x="17" y="40"/>
                      <a:pt x="11" y="37"/>
                    </a:cubicBezTo>
                    <a:cubicBezTo>
                      <a:pt x="16" y="40"/>
                      <a:pt x="18" y="43"/>
                      <a:pt x="18" y="44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7" y="42"/>
                      <a:pt x="9" y="37"/>
                      <a:pt x="8" y="35"/>
                    </a:cubicBezTo>
                    <a:cubicBezTo>
                      <a:pt x="10" y="37"/>
                      <a:pt x="6" y="36"/>
                      <a:pt x="9" y="39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5" y="37"/>
                      <a:pt x="13" y="43"/>
                      <a:pt x="9" y="42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2"/>
                      <a:pt x="0" y="40"/>
                      <a:pt x="4" y="46"/>
                    </a:cubicBezTo>
                    <a:cubicBezTo>
                      <a:pt x="5" y="48"/>
                      <a:pt x="11" y="52"/>
                      <a:pt x="12" y="53"/>
                    </a:cubicBezTo>
                    <a:cubicBezTo>
                      <a:pt x="12" y="51"/>
                      <a:pt x="9" y="47"/>
                      <a:pt x="7" y="45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9" y="46"/>
                      <a:pt x="8" y="44"/>
                      <a:pt x="5" y="42"/>
                    </a:cubicBezTo>
                    <a:cubicBezTo>
                      <a:pt x="4" y="40"/>
                      <a:pt x="9" y="45"/>
                      <a:pt x="7" y="42"/>
                    </a:cubicBezTo>
                    <a:cubicBezTo>
                      <a:pt x="11" y="46"/>
                      <a:pt x="12" y="46"/>
                      <a:pt x="15" y="49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5" y="48"/>
                      <a:pt x="15" y="48"/>
                      <a:pt x="17" y="49"/>
                    </a:cubicBezTo>
                    <a:cubicBezTo>
                      <a:pt x="12" y="44"/>
                      <a:pt x="20" y="49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8" y="45"/>
                      <a:pt x="18" y="45"/>
                      <a:pt x="20" y="45"/>
                    </a:cubicBezTo>
                    <a:cubicBezTo>
                      <a:pt x="19" y="43"/>
                      <a:pt x="14" y="40"/>
                      <a:pt x="15" y="39"/>
                    </a:cubicBezTo>
                    <a:cubicBezTo>
                      <a:pt x="19" y="42"/>
                      <a:pt x="18" y="40"/>
                      <a:pt x="22" y="42"/>
                    </a:cubicBezTo>
                    <a:cubicBezTo>
                      <a:pt x="18" y="39"/>
                      <a:pt x="22" y="39"/>
                      <a:pt x="19" y="38"/>
                    </a:cubicBezTo>
                    <a:cubicBezTo>
                      <a:pt x="18" y="37"/>
                      <a:pt x="19" y="36"/>
                      <a:pt x="22" y="38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1" y="37"/>
                      <a:pt x="23" y="38"/>
                    </a:cubicBezTo>
                    <a:cubicBezTo>
                      <a:pt x="25" y="38"/>
                      <a:pt x="24" y="39"/>
                      <a:pt x="25" y="39"/>
                    </a:cubicBezTo>
                    <a:cubicBezTo>
                      <a:pt x="26" y="38"/>
                      <a:pt x="18" y="33"/>
                      <a:pt x="23" y="35"/>
                    </a:cubicBezTo>
                    <a:cubicBezTo>
                      <a:pt x="21" y="33"/>
                      <a:pt x="21" y="32"/>
                      <a:pt x="16" y="30"/>
                    </a:cubicBezTo>
                    <a:cubicBezTo>
                      <a:pt x="18" y="30"/>
                      <a:pt x="22" y="32"/>
                      <a:pt x="22" y="31"/>
                    </a:cubicBezTo>
                    <a:cubicBezTo>
                      <a:pt x="18" y="28"/>
                      <a:pt x="24" y="31"/>
                      <a:pt x="21" y="29"/>
                    </a:cubicBezTo>
                    <a:cubicBezTo>
                      <a:pt x="26" y="32"/>
                      <a:pt x="23" y="30"/>
                      <a:pt x="27" y="33"/>
                    </a:cubicBezTo>
                    <a:cubicBezTo>
                      <a:pt x="29" y="33"/>
                      <a:pt x="23" y="29"/>
                      <a:pt x="25" y="28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29"/>
                      <a:pt x="23" y="27"/>
                      <a:pt x="27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6" y="26"/>
                      <a:pt x="26" y="25"/>
                      <a:pt x="30" y="26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31" y="24"/>
                      <a:pt x="25" y="20"/>
                      <a:pt x="20" y="17"/>
                    </a:cubicBezTo>
                    <a:cubicBezTo>
                      <a:pt x="20" y="17"/>
                      <a:pt x="22" y="16"/>
                      <a:pt x="23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7"/>
                      <a:pt x="29" y="18"/>
                      <a:pt x="24" y="16"/>
                    </a:cubicBezTo>
                    <a:cubicBezTo>
                      <a:pt x="23" y="15"/>
                      <a:pt x="28" y="16"/>
                      <a:pt x="29" y="16"/>
                    </a:cubicBezTo>
                    <a:cubicBezTo>
                      <a:pt x="22" y="13"/>
                      <a:pt x="36" y="13"/>
                      <a:pt x="24" y="10"/>
                    </a:cubicBezTo>
                    <a:cubicBezTo>
                      <a:pt x="24" y="11"/>
                      <a:pt x="22" y="11"/>
                      <a:pt x="22" y="12"/>
                    </a:cubicBezTo>
                    <a:cubicBezTo>
                      <a:pt x="20" y="12"/>
                      <a:pt x="18" y="11"/>
                      <a:pt x="18" y="11"/>
                    </a:cubicBezTo>
                    <a:cubicBezTo>
                      <a:pt x="18" y="10"/>
                      <a:pt x="22" y="10"/>
                      <a:pt x="20" y="9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6" y="10"/>
                      <a:pt x="18" y="5"/>
                      <a:pt x="29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8" name="Freeform 225"/>
              <p:cNvSpPr/>
              <p:nvPr/>
            </p:nvSpPr>
            <p:spPr bwMode="auto">
              <a:xfrm>
                <a:off x="5312" y="2761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0 w 4"/>
                  <a:gd name="T5" fmla="*/ 0 h 1"/>
                  <a:gd name="T6" fmla="*/ 0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9" name="Freeform 226"/>
              <p:cNvSpPr/>
              <p:nvPr/>
            </p:nvSpPr>
            <p:spPr bwMode="auto">
              <a:xfrm>
                <a:off x="5311" y="276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0" name="Freeform 227"/>
              <p:cNvSpPr/>
              <p:nvPr/>
            </p:nvSpPr>
            <p:spPr bwMode="auto">
              <a:xfrm>
                <a:off x="5313" y="2746"/>
                <a:ext cx="1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1" name="Rectangle 228"/>
              <p:cNvSpPr>
                <a:spLocks noChangeArrowheads="1"/>
              </p:cNvSpPr>
              <p:nvPr/>
            </p:nvSpPr>
            <p:spPr bwMode="auto">
              <a:xfrm>
                <a:off x="5311" y="274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2" name="Freeform 229"/>
              <p:cNvSpPr/>
              <p:nvPr/>
            </p:nvSpPr>
            <p:spPr bwMode="auto">
              <a:xfrm>
                <a:off x="5294" y="2729"/>
                <a:ext cx="23" cy="16"/>
              </a:xfrm>
              <a:custGeom>
                <a:avLst/>
                <a:gdLst>
                  <a:gd name="T0" fmla="*/ 10 w 28"/>
                  <a:gd name="T1" fmla="*/ 2 h 20"/>
                  <a:gd name="T2" fmla="*/ 6 w 28"/>
                  <a:gd name="T3" fmla="*/ 4 h 20"/>
                  <a:gd name="T4" fmla="*/ 9 w 28"/>
                  <a:gd name="T5" fmla="*/ 1 h 20"/>
                  <a:gd name="T6" fmla="*/ 2 w 28"/>
                  <a:gd name="T7" fmla="*/ 5 h 20"/>
                  <a:gd name="T8" fmla="*/ 10 w 28"/>
                  <a:gd name="T9" fmla="*/ 10 h 20"/>
                  <a:gd name="T10" fmla="*/ 7 w 28"/>
                  <a:gd name="T11" fmla="*/ 10 h 20"/>
                  <a:gd name="T12" fmla="*/ 13 w 28"/>
                  <a:gd name="T13" fmla="*/ 12 h 20"/>
                  <a:gd name="T14" fmla="*/ 7 w 28"/>
                  <a:gd name="T15" fmla="*/ 13 h 20"/>
                  <a:gd name="T16" fmla="*/ 10 w 28"/>
                  <a:gd name="T17" fmla="*/ 15 h 20"/>
                  <a:gd name="T18" fmla="*/ 12 w 28"/>
                  <a:gd name="T19" fmla="*/ 14 h 20"/>
                  <a:gd name="T20" fmla="*/ 11 w 28"/>
                  <a:gd name="T21" fmla="*/ 15 h 20"/>
                  <a:gd name="T22" fmla="*/ 12 w 28"/>
                  <a:gd name="T23" fmla="*/ 15 h 20"/>
                  <a:gd name="T24" fmla="*/ 13 w 28"/>
                  <a:gd name="T25" fmla="*/ 16 h 20"/>
                  <a:gd name="T26" fmla="*/ 12 w 28"/>
                  <a:gd name="T27" fmla="*/ 16 h 20"/>
                  <a:gd name="T28" fmla="*/ 14 w 28"/>
                  <a:gd name="T29" fmla="*/ 17 h 20"/>
                  <a:gd name="T30" fmla="*/ 10 w 28"/>
                  <a:gd name="T31" fmla="*/ 17 h 20"/>
                  <a:gd name="T32" fmla="*/ 15 w 28"/>
                  <a:gd name="T33" fmla="*/ 20 h 20"/>
                  <a:gd name="T34" fmla="*/ 19 w 28"/>
                  <a:gd name="T35" fmla="*/ 20 h 20"/>
                  <a:gd name="T36" fmla="*/ 16 w 28"/>
                  <a:gd name="T37" fmla="*/ 18 h 20"/>
                  <a:gd name="T38" fmla="*/ 16 w 28"/>
                  <a:gd name="T39" fmla="*/ 18 h 20"/>
                  <a:gd name="T40" fmla="*/ 15 w 28"/>
                  <a:gd name="T41" fmla="*/ 16 h 20"/>
                  <a:gd name="T42" fmla="*/ 20 w 28"/>
                  <a:gd name="T43" fmla="*/ 17 h 20"/>
                  <a:gd name="T44" fmla="*/ 24 w 28"/>
                  <a:gd name="T45" fmla="*/ 14 h 20"/>
                  <a:gd name="T46" fmla="*/ 24 w 28"/>
                  <a:gd name="T47" fmla="*/ 14 h 20"/>
                  <a:gd name="T48" fmla="*/ 22 w 28"/>
                  <a:gd name="T49" fmla="*/ 13 h 20"/>
                  <a:gd name="T50" fmla="*/ 19 w 28"/>
                  <a:gd name="T51" fmla="*/ 14 h 20"/>
                  <a:gd name="T52" fmla="*/ 13 w 28"/>
                  <a:gd name="T53" fmla="*/ 14 h 20"/>
                  <a:gd name="T54" fmla="*/ 13 w 28"/>
                  <a:gd name="T55" fmla="*/ 13 h 20"/>
                  <a:gd name="T56" fmla="*/ 18 w 28"/>
                  <a:gd name="T57" fmla="*/ 13 h 20"/>
                  <a:gd name="T58" fmla="*/ 15 w 28"/>
                  <a:gd name="T59" fmla="*/ 13 h 20"/>
                  <a:gd name="T60" fmla="*/ 21 w 28"/>
                  <a:gd name="T61" fmla="*/ 11 h 20"/>
                  <a:gd name="T62" fmla="*/ 15 w 28"/>
                  <a:gd name="T63" fmla="*/ 12 h 20"/>
                  <a:gd name="T64" fmla="*/ 14 w 28"/>
                  <a:gd name="T65" fmla="*/ 7 h 20"/>
                  <a:gd name="T66" fmla="*/ 17 w 28"/>
                  <a:gd name="T67" fmla="*/ 7 h 20"/>
                  <a:gd name="T68" fmla="*/ 13 w 28"/>
                  <a:gd name="T69" fmla="*/ 7 h 20"/>
                  <a:gd name="T70" fmla="*/ 14 w 28"/>
                  <a:gd name="T71" fmla="*/ 4 h 20"/>
                  <a:gd name="T72" fmla="*/ 11 w 28"/>
                  <a:gd name="T73" fmla="*/ 6 h 20"/>
                  <a:gd name="T74" fmla="*/ 11 w 28"/>
                  <a:gd name="T75" fmla="*/ 3 h 20"/>
                  <a:gd name="T76" fmla="*/ 11 w 28"/>
                  <a:gd name="T77" fmla="*/ 3 h 20"/>
                  <a:gd name="T78" fmla="*/ 5 w 28"/>
                  <a:gd name="T79" fmla="*/ 5 h 20"/>
                  <a:gd name="T80" fmla="*/ 10 w 28"/>
                  <a:gd name="T81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" h="20">
                    <a:moveTo>
                      <a:pt x="10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2"/>
                      <a:pt x="5" y="3"/>
                      <a:pt x="9" y="1"/>
                    </a:cubicBezTo>
                    <a:cubicBezTo>
                      <a:pt x="4" y="4"/>
                      <a:pt x="7" y="0"/>
                      <a:pt x="2" y="5"/>
                    </a:cubicBezTo>
                    <a:cubicBezTo>
                      <a:pt x="5" y="6"/>
                      <a:pt x="3" y="9"/>
                      <a:pt x="10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3" y="10"/>
                      <a:pt x="0" y="14"/>
                      <a:pt x="13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16" y="13"/>
                      <a:pt x="10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5" y="15"/>
                      <a:pt x="15" y="16"/>
                      <a:pt x="13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0" y="16"/>
                      <a:pt x="14" y="17"/>
                      <a:pt x="14" y="17"/>
                    </a:cubicBezTo>
                    <a:cubicBezTo>
                      <a:pt x="12" y="17"/>
                      <a:pt x="11" y="17"/>
                      <a:pt x="10" y="17"/>
                    </a:cubicBezTo>
                    <a:cubicBezTo>
                      <a:pt x="13" y="19"/>
                      <a:pt x="6" y="19"/>
                      <a:pt x="15" y="20"/>
                    </a:cubicBezTo>
                    <a:cubicBezTo>
                      <a:pt x="17" y="20"/>
                      <a:pt x="19" y="20"/>
                      <a:pt x="19" y="20"/>
                    </a:cubicBezTo>
                    <a:cubicBezTo>
                      <a:pt x="23" y="19"/>
                      <a:pt x="19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7" y="17"/>
                      <a:pt x="18" y="17"/>
                      <a:pt x="15" y="16"/>
                    </a:cubicBezTo>
                    <a:cubicBezTo>
                      <a:pt x="18" y="16"/>
                      <a:pt x="18" y="17"/>
                      <a:pt x="20" y="17"/>
                    </a:cubicBezTo>
                    <a:cubicBezTo>
                      <a:pt x="28" y="15"/>
                      <a:pt x="15" y="15"/>
                      <a:pt x="24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25" y="13"/>
                      <a:pt x="23" y="13"/>
                      <a:pt x="22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14"/>
                      <a:pt x="14" y="14"/>
                      <a:pt x="13" y="14"/>
                    </a:cubicBezTo>
                    <a:cubicBezTo>
                      <a:pt x="17" y="13"/>
                      <a:pt x="11" y="14"/>
                      <a:pt x="13" y="13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9" y="11"/>
                      <a:pt x="21" y="11"/>
                    </a:cubicBezTo>
                    <a:cubicBezTo>
                      <a:pt x="18" y="11"/>
                      <a:pt x="19" y="11"/>
                      <a:pt x="15" y="12"/>
                    </a:cubicBezTo>
                    <a:cubicBezTo>
                      <a:pt x="20" y="10"/>
                      <a:pt x="18" y="7"/>
                      <a:pt x="14" y="7"/>
                    </a:cubicBezTo>
                    <a:cubicBezTo>
                      <a:pt x="15" y="8"/>
                      <a:pt x="18" y="6"/>
                      <a:pt x="17" y="7"/>
                    </a:cubicBezTo>
                    <a:cubicBezTo>
                      <a:pt x="18" y="6"/>
                      <a:pt x="16" y="6"/>
                      <a:pt x="13" y="7"/>
                    </a:cubicBezTo>
                    <a:cubicBezTo>
                      <a:pt x="11" y="7"/>
                      <a:pt x="12" y="6"/>
                      <a:pt x="14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7"/>
                      <a:pt x="14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4" y="7"/>
                      <a:pt x="5" y="5"/>
                    </a:cubicBezTo>
                    <a:cubicBezTo>
                      <a:pt x="8" y="4"/>
                      <a:pt x="8" y="4"/>
                      <a:pt x="1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3" name="Freeform 230"/>
              <p:cNvSpPr/>
              <p:nvPr/>
            </p:nvSpPr>
            <p:spPr bwMode="auto">
              <a:xfrm>
                <a:off x="5295" y="2729"/>
                <a:ext cx="4" cy="5"/>
              </a:xfrm>
              <a:custGeom>
                <a:avLst/>
                <a:gdLst>
                  <a:gd name="T0" fmla="*/ 2 w 6"/>
                  <a:gd name="T1" fmla="*/ 3 h 6"/>
                  <a:gd name="T2" fmla="*/ 5 w 6"/>
                  <a:gd name="T3" fmla="*/ 1 h 6"/>
                  <a:gd name="T4" fmla="*/ 0 w 6"/>
                  <a:gd name="T5" fmla="*/ 5 h 6"/>
                  <a:gd name="T6" fmla="*/ 1 w 6"/>
                  <a:gd name="T7" fmla="*/ 4 h 6"/>
                  <a:gd name="T8" fmla="*/ 2 w 6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2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6" y="0"/>
                      <a:pt x="2" y="3"/>
                      <a:pt x="0" y="5"/>
                    </a:cubicBezTo>
                    <a:cubicBezTo>
                      <a:pt x="1" y="4"/>
                      <a:pt x="0" y="6"/>
                      <a:pt x="1" y="4"/>
                    </a:cubicBezTo>
                    <a:cubicBezTo>
                      <a:pt x="2" y="4"/>
                      <a:pt x="3" y="3"/>
                      <a:pt x="2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4" name="Freeform 231"/>
              <p:cNvSpPr/>
              <p:nvPr/>
            </p:nvSpPr>
            <p:spPr bwMode="auto">
              <a:xfrm>
                <a:off x="5287" y="2725"/>
                <a:ext cx="12" cy="11"/>
              </a:xfrm>
              <a:custGeom>
                <a:avLst/>
                <a:gdLst>
                  <a:gd name="T0" fmla="*/ 6 w 15"/>
                  <a:gd name="T1" fmla="*/ 5 h 13"/>
                  <a:gd name="T2" fmla="*/ 4 w 15"/>
                  <a:gd name="T3" fmla="*/ 8 h 13"/>
                  <a:gd name="T4" fmla="*/ 6 w 15"/>
                  <a:gd name="T5" fmla="*/ 11 h 13"/>
                  <a:gd name="T6" fmla="*/ 11 w 15"/>
                  <a:gd name="T7" fmla="*/ 6 h 13"/>
                  <a:gd name="T8" fmla="*/ 8 w 15"/>
                  <a:gd name="T9" fmla="*/ 10 h 13"/>
                  <a:gd name="T10" fmla="*/ 12 w 15"/>
                  <a:gd name="T11" fmla="*/ 6 h 13"/>
                  <a:gd name="T12" fmla="*/ 10 w 15"/>
                  <a:gd name="T13" fmla="*/ 8 h 13"/>
                  <a:gd name="T14" fmla="*/ 12 w 15"/>
                  <a:gd name="T15" fmla="*/ 6 h 13"/>
                  <a:gd name="T16" fmla="*/ 11 w 15"/>
                  <a:gd name="T17" fmla="*/ 6 h 13"/>
                  <a:gd name="T18" fmla="*/ 13 w 15"/>
                  <a:gd name="T19" fmla="*/ 4 h 13"/>
                  <a:gd name="T20" fmla="*/ 8 w 15"/>
                  <a:gd name="T21" fmla="*/ 8 h 13"/>
                  <a:gd name="T22" fmla="*/ 11 w 15"/>
                  <a:gd name="T23" fmla="*/ 3 h 13"/>
                  <a:gd name="T24" fmla="*/ 11 w 15"/>
                  <a:gd name="T25" fmla="*/ 1 h 13"/>
                  <a:gd name="T26" fmla="*/ 10 w 15"/>
                  <a:gd name="T27" fmla="*/ 2 h 13"/>
                  <a:gd name="T28" fmla="*/ 8 w 15"/>
                  <a:gd name="T29" fmla="*/ 6 h 13"/>
                  <a:gd name="T30" fmla="*/ 10 w 15"/>
                  <a:gd name="T31" fmla="*/ 1 h 13"/>
                  <a:gd name="T32" fmla="*/ 6 w 15"/>
                  <a:gd name="T33" fmla="*/ 1 h 13"/>
                  <a:gd name="T34" fmla="*/ 2 w 15"/>
                  <a:gd name="T35" fmla="*/ 7 h 13"/>
                  <a:gd name="T36" fmla="*/ 5 w 15"/>
                  <a:gd name="T37" fmla="*/ 2 h 13"/>
                  <a:gd name="T38" fmla="*/ 5 w 15"/>
                  <a:gd name="T39" fmla="*/ 1 h 13"/>
                  <a:gd name="T40" fmla="*/ 1 w 15"/>
                  <a:gd name="T41" fmla="*/ 9 h 13"/>
                  <a:gd name="T42" fmla="*/ 6 w 15"/>
                  <a:gd name="T43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3">
                    <a:moveTo>
                      <a:pt x="6" y="5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7" y="8"/>
                      <a:pt x="6" y="11"/>
                    </a:cubicBezTo>
                    <a:cubicBezTo>
                      <a:pt x="5" y="12"/>
                      <a:pt x="9" y="7"/>
                      <a:pt x="11" y="6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8"/>
                      <a:pt x="8" y="11"/>
                      <a:pt x="12" y="6"/>
                    </a:cubicBezTo>
                    <a:cubicBezTo>
                      <a:pt x="13" y="6"/>
                      <a:pt x="10" y="9"/>
                      <a:pt x="10" y="8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5" y="0"/>
                      <a:pt x="7" y="10"/>
                      <a:pt x="8" y="8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9" y="4"/>
                      <a:pt x="11" y="1"/>
                    </a:cubicBezTo>
                    <a:cubicBezTo>
                      <a:pt x="11" y="1"/>
                      <a:pt x="9" y="3"/>
                      <a:pt x="10" y="2"/>
                    </a:cubicBezTo>
                    <a:cubicBezTo>
                      <a:pt x="10" y="3"/>
                      <a:pt x="9" y="5"/>
                      <a:pt x="8" y="6"/>
                    </a:cubicBezTo>
                    <a:cubicBezTo>
                      <a:pt x="4" y="9"/>
                      <a:pt x="10" y="3"/>
                      <a:pt x="10" y="1"/>
                    </a:cubicBezTo>
                    <a:cubicBezTo>
                      <a:pt x="7" y="3"/>
                      <a:pt x="4" y="6"/>
                      <a:pt x="6" y="1"/>
                    </a:cubicBezTo>
                    <a:cubicBezTo>
                      <a:pt x="5" y="4"/>
                      <a:pt x="3" y="7"/>
                      <a:pt x="2" y="7"/>
                    </a:cubicBezTo>
                    <a:cubicBezTo>
                      <a:pt x="3" y="5"/>
                      <a:pt x="4" y="4"/>
                      <a:pt x="5" y="2"/>
                    </a:cubicBezTo>
                    <a:cubicBezTo>
                      <a:pt x="5" y="2"/>
                      <a:pt x="6" y="0"/>
                      <a:pt x="5" y="1"/>
                    </a:cubicBezTo>
                    <a:cubicBezTo>
                      <a:pt x="4" y="4"/>
                      <a:pt x="2" y="8"/>
                      <a:pt x="1" y="9"/>
                    </a:cubicBezTo>
                    <a:cubicBezTo>
                      <a:pt x="0" y="13"/>
                      <a:pt x="5" y="4"/>
                      <a:pt x="6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5" name="Rectangle 232"/>
              <p:cNvSpPr>
                <a:spLocks noChangeArrowheads="1"/>
              </p:cNvSpPr>
              <p:nvPr/>
            </p:nvSpPr>
            <p:spPr bwMode="auto">
              <a:xfrm>
                <a:off x="5290" y="273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6" name="Freeform 233"/>
              <p:cNvSpPr/>
              <p:nvPr/>
            </p:nvSpPr>
            <p:spPr bwMode="auto">
              <a:xfrm>
                <a:off x="5261" y="2655"/>
                <a:ext cx="3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7" name="Freeform 234"/>
              <p:cNvSpPr/>
              <p:nvPr/>
            </p:nvSpPr>
            <p:spPr bwMode="auto">
              <a:xfrm>
                <a:off x="5261" y="2654"/>
                <a:ext cx="9" cy="9"/>
              </a:xfrm>
              <a:custGeom>
                <a:avLst/>
                <a:gdLst>
                  <a:gd name="T0" fmla="*/ 11 w 11"/>
                  <a:gd name="T1" fmla="*/ 11 h 11"/>
                  <a:gd name="T2" fmla="*/ 11 w 11"/>
                  <a:gd name="T3" fmla="*/ 10 h 11"/>
                  <a:gd name="T4" fmla="*/ 0 w 11"/>
                  <a:gd name="T5" fmla="*/ 0 h 11"/>
                  <a:gd name="T6" fmla="*/ 6 w 11"/>
                  <a:gd name="T7" fmla="*/ 7 h 11"/>
                  <a:gd name="T8" fmla="*/ 4 w 11"/>
                  <a:gd name="T9" fmla="*/ 4 h 11"/>
                  <a:gd name="T10" fmla="*/ 8 w 11"/>
                  <a:gd name="T11" fmla="*/ 9 h 11"/>
                  <a:gd name="T12" fmla="*/ 8 w 11"/>
                  <a:gd name="T13" fmla="*/ 8 h 11"/>
                  <a:gd name="T14" fmla="*/ 11 w 11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11" y="11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3" y="3"/>
                      <a:pt x="5" y="5"/>
                      <a:pt x="0" y="0"/>
                    </a:cubicBezTo>
                    <a:cubicBezTo>
                      <a:pt x="1" y="1"/>
                      <a:pt x="3" y="4"/>
                      <a:pt x="6" y="7"/>
                    </a:cubicBezTo>
                    <a:cubicBezTo>
                      <a:pt x="6" y="6"/>
                      <a:pt x="3" y="3"/>
                      <a:pt x="4" y="4"/>
                    </a:cubicBezTo>
                    <a:cubicBezTo>
                      <a:pt x="6" y="6"/>
                      <a:pt x="6" y="6"/>
                      <a:pt x="8" y="9"/>
                    </a:cubicBezTo>
                    <a:cubicBezTo>
                      <a:pt x="11" y="11"/>
                      <a:pt x="7" y="7"/>
                      <a:pt x="8" y="8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8" name="Freeform 235"/>
              <p:cNvSpPr/>
              <p:nvPr/>
            </p:nvSpPr>
            <p:spPr bwMode="auto">
              <a:xfrm>
                <a:off x="5264" y="2656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4 h 4"/>
                  <a:gd name="T4" fmla="*/ 0 w 4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9" name="Freeform 236"/>
              <p:cNvSpPr/>
              <p:nvPr/>
            </p:nvSpPr>
            <p:spPr bwMode="auto">
              <a:xfrm>
                <a:off x="5263" y="2655"/>
                <a:ext cx="4" cy="4"/>
              </a:xfrm>
              <a:custGeom>
                <a:avLst/>
                <a:gdLst>
                  <a:gd name="T0" fmla="*/ 2 w 5"/>
                  <a:gd name="T1" fmla="*/ 2 h 5"/>
                  <a:gd name="T2" fmla="*/ 5 w 5"/>
                  <a:gd name="T3" fmla="*/ 5 h 5"/>
                  <a:gd name="T4" fmla="*/ 0 w 5"/>
                  <a:gd name="T5" fmla="*/ 0 h 5"/>
                  <a:gd name="T6" fmla="*/ 2 w 5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2"/>
                      <a:pt x="5" y="4"/>
                      <a:pt x="5" y="5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0" name="Freeform 237"/>
              <p:cNvSpPr/>
              <p:nvPr/>
            </p:nvSpPr>
            <p:spPr bwMode="auto">
              <a:xfrm>
                <a:off x="5264" y="265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1" name="Freeform 238"/>
              <p:cNvSpPr/>
              <p:nvPr/>
            </p:nvSpPr>
            <p:spPr bwMode="auto">
              <a:xfrm>
                <a:off x="5264" y="2654"/>
                <a:ext cx="6" cy="7"/>
              </a:xfrm>
              <a:custGeom>
                <a:avLst/>
                <a:gdLst>
                  <a:gd name="T0" fmla="*/ 2 w 8"/>
                  <a:gd name="T1" fmla="*/ 1 h 8"/>
                  <a:gd name="T2" fmla="*/ 1 w 8"/>
                  <a:gd name="T3" fmla="*/ 2 h 8"/>
                  <a:gd name="T4" fmla="*/ 2 w 8"/>
                  <a:gd name="T5" fmla="*/ 2 h 8"/>
                  <a:gd name="T6" fmla="*/ 6 w 8"/>
                  <a:gd name="T7" fmla="*/ 6 h 8"/>
                  <a:gd name="T8" fmla="*/ 5 w 8"/>
                  <a:gd name="T9" fmla="*/ 6 h 8"/>
                  <a:gd name="T10" fmla="*/ 8 w 8"/>
                  <a:gd name="T11" fmla="*/ 8 h 8"/>
                  <a:gd name="T12" fmla="*/ 2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7" y="7"/>
                      <a:pt x="6" y="6"/>
                    </a:cubicBezTo>
                    <a:cubicBezTo>
                      <a:pt x="6" y="7"/>
                      <a:pt x="3" y="3"/>
                      <a:pt x="5" y="6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2" name="Freeform 239"/>
              <p:cNvSpPr/>
              <p:nvPr/>
            </p:nvSpPr>
            <p:spPr bwMode="auto">
              <a:xfrm>
                <a:off x="5265" y="2656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3" name="Freeform 240"/>
              <p:cNvSpPr/>
              <p:nvPr/>
            </p:nvSpPr>
            <p:spPr bwMode="auto">
              <a:xfrm>
                <a:off x="5264" y="265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4" name="Freeform 241"/>
              <p:cNvSpPr/>
              <p:nvPr/>
            </p:nvSpPr>
            <p:spPr bwMode="auto">
              <a:xfrm>
                <a:off x="5264" y="2654"/>
                <a:ext cx="8" cy="7"/>
              </a:xfrm>
              <a:custGeom>
                <a:avLst/>
                <a:gdLst>
                  <a:gd name="T0" fmla="*/ 1 w 10"/>
                  <a:gd name="T1" fmla="*/ 0 h 9"/>
                  <a:gd name="T2" fmla="*/ 4 w 10"/>
                  <a:gd name="T3" fmla="*/ 4 h 9"/>
                  <a:gd name="T4" fmla="*/ 10 w 10"/>
                  <a:gd name="T5" fmla="*/ 9 h 9"/>
                  <a:gd name="T6" fmla="*/ 9 w 10"/>
                  <a:gd name="T7" fmla="*/ 7 h 9"/>
                  <a:gd name="T8" fmla="*/ 1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1" y="0"/>
                    </a:moveTo>
                    <a:cubicBezTo>
                      <a:pt x="6" y="5"/>
                      <a:pt x="0" y="0"/>
                      <a:pt x="4" y="4"/>
                    </a:cubicBezTo>
                    <a:cubicBezTo>
                      <a:pt x="4" y="3"/>
                      <a:pt x="7" y="6"/>
                      <a:pt x="10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7" y="5"/>
                      <a:pt x="3" y="2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5" name="Freeform 242"/>
              <p:cNvSpPr/>
              <p:nvPr/>
            </p:nvSpPr>
            <p:spPr bwMode="auto">
              <a:xfrm>
                <a:off x="5275" y="26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6" name="Freeform 243"/>
              <p:cNvSpPr/>
              <p:nvPr/>
            </p:nvSpPr>
            <p:spPr bwMode="auto">
              <a:xfrm>
                <a:off x="5268" y="2656"/>
                <a:ext cx="10" cy="9"/>
              </a:xfrm>
              <a:custGeom>
                <a:avLst/>
                <a:gdLst>
                  <a:gd name="T0" fmla="*/ 3 w 13"/>
                  <a:gd name="T1" fmla="*/ 0 h 11"/>
                  <a:gd name="T2" fmla="*/ 7 w 13"/>
                  <a:gd name="T3" fmla="*/ 5 h 11"/>
                  <a:gd name="T4" fmla="*/ 3 w 13"/>
                  <a:gd name="T5" fmla="*/ 2 h 11"/>
                  <a:gd name="T6" fmla="*/ 5 w 13"/>
                  <a:gd name="T7" fmla="*/ 4 h 11"/>
                  <a:gd name="T8" fmla="*/ 1 w 13"/>
                  <a:gd name="T9" fmla="*/ 0 h 11"/>
                  <a:gd name="T10" fmla="*/ 4 w 13"/>
                  <a:gd name="T11" fmla="*/ 4 h 11"/>
                  <a:gd name="T12" fmla="*/ 1 w 13"/>
                  <a:gd name="T13" fmla="*/ 1 h 11"/>
                  <a:gd name="T14" fmla="*/ 6 w 13"/>
                  <a:gd name="T15" fmla="*/ 6 h 11"/>
                  <a:gd name="T16" fmla="*/ 6 w 13"/>
                  <a:gd name="T17" fmla="*/ 5 h 11"/>
                  <a:gd name="T18" fmla="*/ 9 w 13"/>
                  <a:gd name="T19" fmla="*/ 8 h 11"/>
                  <a:gd name="T20" fmla="*/ 13 w 13"/>
                  <a:gd name="T21" fmla="*/ 10 h 11"/>
                  <a:gd name="T22" fmla="*/ 3 w 13"/>
                  <a:gd name="T2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1">
                    <a:moveTo>
                      <a:pt x="3" y="0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2" y="1"/>
                      <a:pt x="5" y="4"/>
                      <a:pt x="5" y="4"/>
                    </a:cubicBezTo>
                    <a:cubicBezTo>
                      <a:pt x="0" y="0"/>
                      <a:pt x="5" y="3"/>
                      <a:pt x="1" y="0"/>
                    </a:cubicBezTo>
                    <a:cubicBezTo>
                      <a:pt x="1" y="0"/>
                      <a:pt x="1" y="0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2" y="2"/>
                      <a:pt x="6" y="5"/>
                    </a:cubicBezTo>
                    <a:cubicBezTo>
                      <a:pt x="8" y="7"/>
                      <a:pt x="8" y="8"/>
                      <a:pt x="9" y="8"/>
                    </a:cubicBezTo>
                    <a:cubicBezTo>
                      <a:pt x="8" y="7"/>
                      <a:pt x="13" y="11"/>
                      <a:pt x="13" y="10"/>
                    </a:cubicBezTo>
                    <a:cubicBezTo>
                      <a:pt x="13" y="9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7" name="Freeform 244"/>
              <p:cNvSpPr/>
              <p:nvPr/>
            </p:nvSpPr>
            <p:spPr bwMode="auto">
              <a:xfrm>
                <a:off x="5273" y="2659"/>
                <a:ext cx="3" cy="2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8" name="Freeform 245"/>
              <p:cNvSpPr/>
              <p:nvPr/>
            </p:nvSpPr>
            <p:spPr bwMode="auto">
              <a:xfrm>
                <a:off x="5269" y="2653"/>
                <a:ext cx="11" cy="10"/>
              </a:xfrm>
              <a:custGeom>
                <a:avLst/>
                <a:gdLst>
                  <a:gd name="T0" fmla="*/ 0 w 13"/>
                  <a:gd name="T1" fmla="*/ 1 h 12"/>
                  <a:gd name="T2" fmla="*/ 3 w 13"/>
                  <a:gd name="T3" fmla="*/ 4 h 12"/>
                  <a:gd name="T4" fmla="*/ 1 w 13"/>
                  <a:gd name="T5" fmla="*/ 2 h 12"/>
                  <a:gd name="T6" fmla="*/ 5 w 13"/>
                  <a:gd name="T7" fmla="*/ 6 h 12"/>
                  <a:gd name="T8" fmla="*/ 3 w 13"/>
                  <a:gd name="T9" fmla="*/ 3 h 12"/>
                  <a:gd name="T10" fmla="*/ 10 w 13"/>
                  <a:gd name="T11" fmla="*/ 9 h 12"/>
                  <a:gd name="T12" fmla="*/ 8 w 13"/>
                  <a:gd name="T13" fmla="*/ 8 h 12"/>
                  <a:gd name="T14" fmla="*/ 8 w 13"/>
                  <a:gd name="T15" fmla="*/ 6 h 12"/>
                  <a:gd name="T16" fmla="*/ 6 w 13"/>
                  <a:gd name="T17" fmla="*/ 5 h 12"/>
                  <a:gd name="T18" fmla="*/ 5 w 13"/>
                  <a:gd name="T19" fmla="*/ 4 h 12"/>
                  <a:gd name="T20" fmla="*/ 0 w 13"/>
                  <a:gd name="T2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0" y="1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4" y="5"/>
                      <a:pt x="5" y="6"/>
                    </a:cubicBezTo>
                    <a:cubicBezTo>
                      <a:pt x="9" y="10"/>
                      <a:pt x="4" y="4"/>
                      <a:pt x="3" y="3"/>
                    </a:cubicBezTo>
                    <a:cubicBezTo>
                      <a:pt x="5" y="5"/>
                      <a:pt x="5" y="6"/>
                      <a:pt x="10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12"/>
                      <a:pt x="9" y="8"/>
                      <a:pt x="8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9" name="Freeform 246"/>
              <p:cNvSpPr/>
              <p:nvPr/>
            </p:nvSpPr>
            <p:spPr bwMode="auto">
              <a:xfrm>
                <a:off x="5268" y="2653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2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2"/>
                      <a:pt x="3" y="2"/>
                    </a:cubicBezTo>
                    <a:cubicBezTo>
                      <a:pt x="1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0" name="Freeform 247"/>
              <p:cNvSpPr/>
              <p:nvPr/>
            </p:nvSpPr>
            <p:spPr bwMode="auto">
              <a:xfrm>
                <a:off x="5276" y="265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1" name="Freeform 248"/>
              <p:cNvSpPr/>
              <p:nvPr/>
            </p:nvSpPr>
            <p:spPr bwMode="auto">
              <a:xfrm>
                <a:off x="5270" y="265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2" name="Freeform 249"/>
              <p:cNvSpPr/>
              <p:nvPr/>
            </p:nvSpPr>
            <p:spPr bwMode="auto">
              <a:xfrm>
                <a:off x="5268" y="2643"/>
                <a:ext cx="17" cy="18"/>
              </a:xfrm>
              <a:custGeom>
                <a:avLst/>
                <a:gdLst>
                  <a:gd name="T0" fmla="*/ 19 w 20"/>
                  <a:gd name="T1" fmla="*/ 8 h 21"/>
                  <a:gd name="T2" fmla="*/ 16 w 20"/>
                  <a:gd name="T3" fmla="*/ 7 h 21"/>
                  <a:gd name="T4" fmla="*/ 12 w 20"/>
                  <a:gd name="T5" fmla="*/ 4 h 21"/>
                  <a:gd name="T6" fmla="*/ 6 w 20"/>
                  <a:gd name="T7" fmla="*/ 0 h 21"/>
                  <a:gd name="T8" fmla="*/ 8 w 20"/>
                  <a:gd name="T9" fmla="*/ 3 h 21"/>
                  <a:gd name="T10" fmla="*/ 5 w 20"/>
                  <a:gd name="T11" fmla="*/ 1 h 21"/>
                  <a:gd name="T12" fmla="*/ 6 w 20"/>
                  <a:gd name="T13" fmla="*/ 4 h 21"/>
                  <a:gd name="T14" fmla="*/ 7 w 20"/>
                  <a:gd name="T15" fmla="*/ 6 h 21"/>
                  <a:gd name="T16" fmla="*/ 3 w 20"/>
                  <a:gd name="T17" fmla="*/ 9 h 21"/>
                  <a:gd name="T18" fmla="*/ 8 w 20"/>
                  <a:gd name="T19" fmla="*/ 13 h 21"/>
                  <a:gd name="T20" fmla="*/ 5 w 20"/>
                  <a:gd name="T21" fmla="*/ 11 h 21"/>
                  <a:gd name="T22" fmla="*/ 5 w 20"/>
                  <a:gd name="T23" fmla="*/ 11 h 21"/>
                  <a:gd name="T24" fmla="*/ 3 w 20"/>
                  <a:gd name="T25" fmla="*/ 11 h 21"/>
                  <a:gd name="T26" fmla="*/ 9 w 20"/>
                  <a:gd name="T27" fmla="*/ 16 h 21"/>
                  <a:gd name="T28" fmla="*/ 2 w 20"/>
                  <a:gd name="T29" fmla="*/ 11 h 21"/>
                  <a:gd name="T30" fmla="*/ 5 w 20"/>
                  <a:gd name="T31" fmla="*/ 15 h 21"/>
                  <a:gd name="T32" fmla="*/ 10 w 20"/>
                  <a:gd name="T33" fmla="*/ 18 h 21"/>
                  <a:gd name="T34" fmla="*/ 12 w 20"/>
                  <a:gd name="T35" fmla="*/ 20 h 21"/>
                  <a:gd name="T36" fmla="*/ 7 w 20"/>
                  <a:gd name="T37" fmla="*/ 12 h 21"/>
                  <a:gd name="T38" fmla="*/ 10 w 20"/>
                  <a:gd name="T39" fmla="*/ 14 h 21"/>
                  <a:gd name="T40" fmla="*/ 14 w 20"/>
                  <a:gd name="T41" fmla="*/ 14 h 21"/>
                  <a:gd name="T42" fmla="*/ 9 w 20"/>
                  <a:gd name="T43" fmla="*/ 10 h 21"/>
                  <a:gd name="T44" fmla="*/ 12 w 20"/>
                  <a:gd name="T45" fmla="*/ 11 h 21"/>
                  <a:gd name="T46" fmla="*/ 9 w 20"/>
                  <a:gd name="T47" fmla="*/ 9 h 21"/>
                  <a:gd name="T48" fmla="*/ 13 w 20"/>
                  <a:gd name="T49" fmla="*/ 11 h 21"/>
                  <a:gd name="T50" fmla="*/ 7 w 20"/>
                  <a:gd name="T51" fmla="*/ 6 h 21"/>
                  <a:gd name="T52" fmla="*/ 17 w 20"/>
                  <a:gd name="T53" fmla="*/ 11 h 21"/>
                  <a:gd name="T54" fmla="*/ 13 w 20"/>
                  <a:gd name="T55" fmla="*/ 9 h 21"/>
                  <a:gd name="T56" fmla="*/ 10 w 20"/>
                  <a:gd name="T57" fmla="*/ 7 h 21"/>
                  <a:gd name="T58" fmla="*/ 16 w 20"/>
                  <a:gd name="T59" fmla="*/ 11 h 21"/>
                  <a:gd name="T60" fmla="*/ 13 w 20"/>
                  <a:gd name="T61" fmla="*/ 7 h 21"/>
                  <a:gd name="T62" fmla="*/ 10 w 20"/>
                  <a:gd name="T63" fmla="*/ 5 h 21"/>
                  <a:gd name="T64" fmla="*/ 12 w 20"/>
                  <a:gd name="T65" fmla="*/ 5 h 21"/>
                  <a:gd name="T66" fmla="*/ 17 w 20"/>
                  <a:gd name="T67" fmla="*/ 9 h 21"/>
                  <a:gd name="T68" fmla="*/ 20 w 20"/>
                  <a:gd name="T69" fmla="*/ 11 h 21"/>
                  <a:gd name="T70" fmla="*/ 13 w 20"/>
                  <a:gd name="T71" fmla="*/ 5 h 21"/>
                  <a:gd name="T72" fmla="*/ 19 w 20"/>
                  <a:gd name="T73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21">
                    <a:moveTo>
                      <a:pt x="19" y="8"/>
                    </a:moveTo>
                    <a:cubicBezTo>
                      <a:pt x="17" y="7"/>
                      <a:pt x="16" y="6"/>
                      <a:pt x="16" y="7"/>
                    </a:cubicBezTo>
                    <a:cubicBezTo>
                      <a:pt x="13" y="5"/>
                      <a:pt x="14" y="5"/>
                      <a:pt x="12" y="4"/>
                    </a:cubicBezTo>
                    <a:cubicBezTo>
                      <a:pt x="10" y="3"/>
                      <a:pt x="9" y="2"/>
                      <a:pt x="6" y="0"/>
                    </a:cubicBezTo>
                    <a:cubicBezTo>
                      <a:pt x="6" y="1"/>
                      <a:pt x="9" y="3"/>
                      <a:pt x="8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2"/>
                      <a:pt x="9" y="5"/>
                      <a:pt x="6" y="4"/>
                    </a:cubicBezTo>
                    <a:cubicBezTo>
                      <a:pt x="5" y="3"/>
                      <a:pt x="6" y="4"/>
                      <a:pt x="7" y="6"/>
                    </a:cubicBezTo>
                    <a:cubicBezTo>
                      <a:pt x="5" y="6"/>
                      <a:pt x="7" y="10"/>
                      <a:pt x="3" y="9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5" y="11"/>
                      <a:pt x="8" y="14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8"/>
                      <a:pt x="4" y="12"/>
                      <a:pt x="3" y="11"/>
                    </a:cubicBezTo>
                    <a:cubicBezTo>
                      <a:pt x="4" y="12"/>
                      <a:pt x="8" y="15"/>
                      <a:pt x="9" y="16"/>
                    </a:cubicBezTo>
                    <a:cubicBezTo>
                      <a:pt x="3" y="11"/>
                      <a:pt x="8" y="16"/>
                      <a:pt x="2" y="11"/>
                    </a:cubicBezTo>
                    <a:cubicBezTo>
                      <a:pt x="0" y="10"/>
                      <a:pt x="7" y="15"/>
                      <a:pt x="5" y="15"/>
                    </a:cubicBezTo>
                    <a:cubicBezTo>
                      <a:pt x="9" y="18"/>
                      <a:pt x="7" y="16"/>
                      <a:pt x="10" y="18"/>
                    </a:cubicBezTo>
                    <a:cubicBezTo>
                      <a:pt x="12" y="20"/>
                      <a:pt x="8" y="17"/>
                      <a:pt x="12" y="20"/>
                    </a:cubicBezTo>
                    <a:cubicBezTo>
                      <a:pt x="14" y="21"/>
                      <a:pt x="8" y="14"/>
                      <a:pt x="7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8" y="12"/>
                      <a:pt x="9" y="11"/>
                      <a:pt x="14" y="14"/>
                    </a:cubicBezTo>
                    <a:cubicBezTo>
                      <a:pt x="11" y="12"/>
                      <a:pt x="16" y="15"/>
                      <a:pt x="9" y="10"/>
                    </a:cubicBezTo>
                    <a:cubicBezTo>
                      <a:pt x="11" y="11"/>
                      <a:pt x="11" y="10"/>
                      <a:pt x="12" y="11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3" y="11"/>
                      <a:pt x="13" y="11"/>
                    </a:cubicBezTo>
                    <a:cubicBezTo>
                      <a:pt x="10" y="9"/>
                      <a:pt x="9" y="8"/>
                      <a:pt x="7" y="6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4" y="10"/>
                      <a:pt x="11" y="8"/>
                      <a:pt x="10" y="7"/>
                    </a:cubicBezTo>
                    <a:cubicBezTo>
                      <a:pt x="10" y="7"/>
                      <a:pt x="14" y="9"/>
                      <a:pt x="16" y="11"/>
                    </a:cubicBezTo>
                    <a:cubicBezTo>
                      <a:pt x="18" y="11"/>
                      <a:pt x="10" y="6"/>
                      <a:pt x="13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13" y="6"/>
                      <a:pt x="12" y="5"/>
                    </a:cubicBezTo>
                    <a:cubicBezTo>
                      <a:pt x="17" y="8"/>
                      <a:pt x="16" y="8"/>
                      <a:pt x="17" y="9"/>
                    </a:cubicBezTo>
                    <a:cubicBezTo>
                      <a:pt x="18" y="10"/>
                      <a:pt x="19" y="10"/>
                      <a:pt x="20" y="1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8" y="9"/>
                      <a:pt x="18" y="8"/>
                      <a:pt x="19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3" name="Freeform 250"/>
              <p:cNvSpPr/>
              <p:nvPr/>
            </p:nvSpPr>
            <p:spPr bwMode="auto">
              <a:xfrm>
                <a:off x="5285" y="26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4" name="Freeform 251"/>
              <p:cNvSpPr/>
              <p:nvPr/>
            </p:nvSpPr>
            <p:spPr bwMode="auto">
              <a:xfrm>
                <a:off x="5284" y="26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5" name="Freeform 252"/>
              <p:cNvSpPr/>
              <p:nvPr/>
            </p:nvSpPr>
            <p:spPr bwMode="auto">
              <a:xfrm>
                <a:off x="5273" y="264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6" name="Freeform 253"/>
              <p:cNvSpPr/>
              <p:nvPr/>
            </p:nvSpPr>
            <p:spPr bwMode="auto">
              <a:xfrm>
                <a:off x="5282" y="2652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7" name="Freeform 254"/>
              <p:cNvSpPr/>
              <p:nvPr/>
            </p:nvSpPr>
            <p:spPr bwMode="auto">
              <a:xfrm>
                <a:off x="5281" y="2655"/>
                <a:ext cx="1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8" name="Freeform 255"/>
              <p:cNvSpPr/>
              <p:nvPr/>
            </p:nvSpPr>
            <p:spPr bwMode="auto">
              <a:xfrm>
                <a:off x="5285" y="265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9" name="Freeform 256"/>
              <p:cNvSpPr/>
              <p:nvPr/>
            </p:nvSpPr>
            <p:spPr bwMode="auto">
              <a:xfrm>
                <a:off x="5272" y="2638"/>
                <a:ext cx="16" cy="11"/>
              </a:xfrm>
              <a:custGeom>
                <a:avLst/>
                <a:gdLst>
                  <a:gd name="T0" fmla="*/ 4 w 20"/>
                  <a:gd name="T1" fmla="*/ 1 h 14"/>
                  <a:gd name="T2" fmla="*/ 1 w 20"/>
                  <a:gd name="T3" fmla="*/ 1 h 14"/>
                  <a:gd name="T4" fmla="*/ 10 w 20"/>
                  <a:gd name="T5" fmla="*/ 6 h 14"/>
                  <a:gd name="T6" fmla="*/ 2 w 20"/>
                  <a:gd name="T7" fmla="*/ 2 h 14"/>
                  <a:gd name="T8" fmla="*/ 7 w 20"/>
                  <a:gd name="T9" fmla="*/ 7 h 14"/>
                  <a:gd name="T10" fmla="*/ 4 w 20"/>
                  <a:gd name="T11" fmla="*/ 6 h 14"/>
                  <a:gd name="T12" fmla="*/ 12 w 20"/>
                  <a:gd name="T13" fmla="*/ 11 h 14"/>
                  <a:gd name="T14" fmla="*/ 2 w 20"/>
                  <a:gd name="T15" fmla="*/ 6 h 14"/>
                  <a:gd name="T16" fmla="*/ 2 w 20"/>
                  <a:gd name="T17" fmla="*/ 5 h 14"/>
                  <a:gd name="T18" fmla="*/ 4 w 20"/>
                  <a:gd name="T19" fmla="*/ 8 h 14"/>
                  <a:gd name="T20" fmla="*/ 9 w 20"/>
                  <a:gd name="T21" fmla="*/ 11 h 14"/>
                  <a:gd name="T22" fmla="*/ 14 w 20"/>
                  <a:gd name="T23" fmla="*/ 14 h 14"/>
                  <a:gd name="T24" fmla="*/ 11 w 20"/>
                  <a:gd name="T25" fmla="*/ 11 h 14"/>
                  <a:gd name="T26" fmla="*/ 15 w 20"/>
                  <a:gd name="T27" fmla="*/ 13 h 14"/>
                  <a:gd name="T28" fmla="*/ 12 w 20"/>
                  <a:gd name="T29" fmla="*/ 11 h 14"/>
                  <a:gd name="T30" fmla="*/ 16 w 20"/>
                  <a:gd name="T31" fmla="*/ 13 h 14"/>
                  <a:gd name="T32" fmla="*/ 13 w 20"/>
                  <a:gd name="T33" fmla="*/ 11 h 14"/>
                  <a:gd name="T34" fmla="*/ 14 w 20"/>
                  <a:gd name="T35" fmla="*/ 11 h 14"/>
                  <a:gd name="T36" fmla="*/ 10 w 20"/>
                  <a:gd name="T37" fmla="*/ 9 h 14"/>
                  <a:gd name="T38" fmla="*/ 15 w 20"/>
                  <a:gd name="T39" fmla="*/ 11 h 14"/>
                  <a:gd name="T40" fmla="*/ 11 w 20"/>
                  <a:gd name="T41" fmla="*/ 9 h 14"/>
                  <a:gd name="T42" fmla="*/ 17 w 20"/>
                  <a:gd name="T43" fmla="*/ 10 h 14"/>
                  <a:gd name="T44" fmla="*/ 14 w 20"/>
                  <a:gd name="T45" fmla="*/ 8 h 14"/>
                  <a:gd name="T46" fmla="*/ 16 w 20"/>
                  <a:gd name="T47" fmla="*/ 10 h 14"/>
                  <a:gd name="T48" fmla="*/ 7 w 20"/>
                  <a:gd name="T49" fmla="*/ 6 h 14"/>
                  <a:gd name="T50" fmla="*/ 15 w 20"/>
                  <a:gd name="T51" fmla="*/ 9 h 14"/>
                  <a:gd name="T52" fmla="*/ 14 w 20"/>
                  <a:gd name="T53" fmla="*/ 7 h 14"/>
                  <a:gd name="T54" fmla="*/ 15 w 20"/>
                  <a:gd name="T55" fmla="*/ 7 h 14"/>
                  <a:gd name="T56" fmla="*/ 13 w 20"/>
                  <a:gd name="T57" fmla="*/ 5 h 14"/>
                  <a:gd name="T58" fmla="*/ 11 w 20"/>
                  <a:gd name="T59" fmla="*/ 5 h 14"/>
                  <a:gd name="T60" fmla="*/ 9 w 20"/>
                  <a:gd name="T61" fmla="*/ 4 h 14"/>
                  <a:gd name="T62" fmla="*/ 11 w 20"/>
                  <a:gd name="T63" fmla="*/ 4 h 14"/>
                  <a:gd name="T64" fmla="*/ 5 w 20"/>
                  <a:gd name="T65" fmla="*/ 2 h 14"/>
                  <a:gd name="T66" fmla="*/ 9 w 20"/>
                  <a:gd name="T67" fmla="*/ 4 h 14"/>
                  <a:gd name="T68" fmla="*/ 4 w 20"/>
                  <a:gd name="T6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" h="14">
                    <a:moveTo>
                      <a:pt x="4" y="1"/>
                    </a:moveTo>
                    <a:cubicBezTo>
                      <a:pt x="0" y="0"/>
                      <a:pt x="2" y="1"/>
                      <a:pt x="1" y="1"/>
                    </a:cubicBezTo>
                    <a:cubicBezTo>
                      <a:pt x="3" y="3"/>
                      <a:pt x="10" y="5"/>
                      <a:pt x="10" y="6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0" y="3"/>
                      <a:pt x="7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15" y="12"/>
                      <a:pt x="12" y="11"/>
                    </a:cubicBezTo>
                    <a:cubicBezTo>
                      <a:pt x="7" y="8"/>
                      <a:pt x="7" y="9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4" y="8"/>
                      <a:pt x="4" y="8"/>
                    </a:cubicBezTo>
                    <a:cubicBezTo>
                      <a:pt x="6" y="9"/>
                      <a:pt x="9" y="11"/>
                      <a:pt x="9" y="11"/>
                    </a:cubicBezTo>
                    <a:cubicBezTo>
                      <a:pt x="10" y="11"/>
                      <a:pt x="12" y="13"/>
                      <a:pt x="14" y="14"/>
                    </a:cubicBezTo>
                    <a:cubicBezTo>
                      <a:pt x="12" y="12"/>
                      <a:pt x="14" y="13"/>
                      <a:pt x="11" y="11"/>
                    </a:cubicBezTo>
                    <a:cubicBezTo>
                      <a:pt x="14" y="12"/>
                      <a:pt x="12" y="12"/>
                      <a:pt x="15" y="13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5" y="13"/>
                      <a:pt x="16" y="13"/>
                    </a:cubicBezTo>
                    <a:cubicBezTo>
                      <a:pt x="14" y="12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1"/>
                      <a:pt x="14" y="11"/>
                      <a:pt x="10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3" y="9"/>
                      <a:pt x="20" y="13"/>
                      <a:pt x="17" y="10"/>
                    </a:cubicBezTo>
                    <a:cubicBezTo>
                      <a:pt x="16" y="10"/>
                      <a:pt x="14" y="9"/>
                      <a:pt x="14" y="8"/>
                    </a:cubicBezTo>
                    <a:cubicBezTo>
                      <a:pt x="11" y="8"/>
                      <a:pt x="16" y="10"/>
                      <a:pt x="16" y="10"/>
                    </a:cubicBezTo>
                    <a:cubicBezTo>
                      <a:pt x="13" y="9"/>
                      <a:pt x="9" y="7"/>
                      <a:pt x="7" y="6"/>
                    </a:cubicBezTo>
                    <a:cubicBezTo>
                      <a:pt x="11" y="8"/>
                      <a:pt x="7" y="5"/>
                      <a:pt x="15" y="9"/>
                    </a:cubicBezTo>
                    <a:cubicBezTo>
                      <a:pt x="16" y="8"/>
                      <a:pt x="12" y="6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0" y="5"/>
                      <a:pt x="18" y="8"/>
                      <a:pt x="1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7" y="3"/>
                      <a:pt x="6" y="2"/>
                      <a:pt x="5" y="2"/>
                    </a:cubicBezTo>
                    <a:cubicBezTo>
                      <a:pt x="5" y="1"/>
                      <a:pt x="8" y="3"/>
                      <a:pt x="9" y="4"/>
                    </a:cubicBezTo>
                    <a:cubicBezTo>
                      <a:pt x="6" y="3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0" name="Freeform 257"/>
              <p:cNvSpPr/>
              <p:nvPr/>
            </p:nvSpPr>
            <p:spPr bwMode="auto">
              <a:xfrm>
                <a:off x="5283" y="26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1" name="Freeform 258"/>
              <p:cNvSpPr/>
              <p:nvPr/>
            </p:nvSpPr>
            <p:spPr bwMode="auto">
              <a:xfrm>
                <a:off x="5271" y="2634"/>
                <a:ext cx="20" cy="10"/>
              </a:xfrm>
              <a:custGeom>
                <a:avLst/>
                <a:gdLst>
                  <a:gd name="T0" fmla="*/ 12 w 25"/>
                  <a:gd name="T1" fmla="*/ 7 h 13"/>
                  <a:gd name="T2" fmla="*/ 18 w 25"/>
                  <a:gd name="T3" fmla="*/ 9 h 13"/>
                  <a:gd name="T4" fmla="*/ 8 w 25"/>
                  <a:gd name="T5" fmla="*/ 5 h 13"/>
                  <a:gd name="T6" fmla="*/ 6 w 25"/>
                  <a:gd name="T7" fmla="*/ 4 h 13"/>
                  <a:gd name="T8" fmla="*/ 15 w 25"/>
                  <a:gd name="T9" fmla="*/ 7 h 13"/>
                  <a:gd name="T10" fmla="*/ 16 w 25"/>
                  <a:gd name="T11" fmla="*/ 7 h 13"/>
                  <a:gd name="T12" fmla="*/ 11 w 25"/>
                  <a:gd name="T13" fmla="*/ 5 h 13"/>
                  <a:gd name="T14" fmla="*/ 8 w 25"/>
                  <a:gd name="T15" fmla="*/ 4 h 13"/>
                  <a:gd name="T16" fmla="*/ 10 w 25"/>
                  <a:gd name="T17" fmla="*/ 4 h 13"/>
                  <a:gd name="T18" fmla="*/ 16 w 25"/>
                  <a:gd name="T19" fmla="*/ 6 h 13"/>
                  <a:gd name="T20" fmla="*/ 2 w 25"/>
                  <a:gd name="T21" fmla="*/ 0 h 13"/>
                  <a:gd name="T22" fmla="*/ 2 w 25"/>
                  <a:gd name="T23" fmla="*/ 1 h 13"/>
                  <a:gd name="T24" fmla="*/ 9 w 25"/>
                  <a:gd name="T25" fmla="*/ 3 h 13"/>
                  <a:gd name="T26" fmla="*/ 7 w 25"/>
                  <a:gd name="T27" fmla="*/ 3 h 13"/>
                  <a:gd name="T28" fmla="*/ 3 w 25"/>
                  <a:gd name="T29" fmla="*/ 1 h 13"/>
                  <a:gd name="T30" fmla="*/ 3 w 25"/>
                  <a:gd name="T31" fmla="*/ 4 h 13"/>
                  <a:gd name="T32" fmla="*/ 3 w 25"/>
                  <a:gd name="T33" fmla="*/ 4 h 13"/>
                  <a:gd name="T34" fmla="*/ 7 w 25"/>
                  <a:gd name="T35" fmla="*/ 6 h 13"/>
                  <a:gd name="T36" fmla="*/ 13 w 25"/>
                  <a:gd name="T37" fmla="*/ 8 h 13"/>
                  <a:gd name="T38" fmla="*/ 11 w 25"/>
                  <a:gd name="T39" fmla="*/ 7 h 13"/>
                  <a:gd name="T40" fmla="*/ 18 w 25"/>
                  <a:gd name="T41" fmla="*/ 10 h 13"/>
                  <a:gd name="T42" fmla="*/ 20 w 25"/>
                  <a:gd name="T43" fmla="*/ 12 h 13"/>
                  <a:gd name="T44" fmla="*/ 21 w 25"/>
                  <a:gd name="T45" fmla="*/ 10 h 13"/>
                  <a:gd name="T46" fmla="*/ 12 w 25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3">
                    <a:moveTo>
                      <a:pt x="12" y="7"/>
                    </a:moveTo>
                    <a:cubicBezTo>
                      <a:pt x="13" y="7"/>
                      <a:pt x="16" y="8"/>
                      <a:pt x="18" y="9"/>
                    </a:cubicBezTo>
                    <a:cubicBezTo>
                      <a:pt x="15" y="7"/>
                      <a:pt x="12" y="7"/>
                      <a:pt x="8" y="5"/>
                    </a:cubicBezTo>
                    <a:cubicBezTo>
                      <a:pt x="10" y="6"/>
                      <a:pt x="6" y="4"/>
                      <a:pt x="6" y="4"/>
                    </a:cubicBezTo>
                    <a:cubicBezTo>
                      <a:pt x="9" y="5"/>
                      <a:pt x="14" y="7"/>
                      <a:pt x="15" y="7"/>
                    </a:cubicBezTo>
                    <a:cubicBezTo>
                      <a:pt x="13" y="7"/>
                      <a:pt x="16" y="7"/>
                      <a:pt x="16" y="7"/>
                    </a:cubicBezTo>
                    <a:cubicBezTo>
                      <a:pt x="13" y="6"/>
                      <a:pt x="15" y="6"/>
                      <a:pt x="11" y="5"/>
                    </a:cubicBezTo>
                    <a:cubicBezTo>
                      <a:pt x="8" y="4"/>
                      <a:pt x="6" y="3"/>
                      <a:pt x="8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6"/>
                      <a:pt x="12" y="5"/>
                      <a:pt x="16" y="6"/>
                    </a:cubicBezTo>
                    <a:cubicBezTo>
                      <a:pt x="10" y="4"/>
                      <a:pt x="11" y="3"/>
                      <a:pt x="2" y="0"/>
                    </a:cubicBezTo>
                    <a:cubicBezTo>
                      <a:pt x="0" y="0"/>
                      <a:pt x="2" y="1"/>
                      <a:pt x="2" y="1"/>
                    </a:cubicBezTo>
                    <a:cubicBezTo>
                      <a:pt x="4" y="1"/>
                      <a:pt x="7" y="2"/>
                      <a:pt x="9" y="3"/>
                    </a:cubicBezTo>
                    <a:cubicBezTo>
                      <a:pt x="7" y="3"/>
                      <a:pt x="10" y="4"/>
                      <a:pt x="7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" y="5"/>
                      <a:pt x="6" y="5"/>
                      <a:pt x="7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1" y="7"/>
                    </a:cubicBezTo>
                    <a:cubicBezTo>
                      <a:pt x="14" y="9"/>
                      <a:pt x="15" y="9"/>
                      <a:pt x="18" y="10"/>
                    </a:cubicBezTo>
                    <a:cubicBezTo>
                      <a:pt x="18" y="11"/>
                      <a:pt x="16" y="10"/>
                      <a:pt x="20" y="12"/>
                    </a:cubicBezTo>
                    <a:cubicBezTo>
                      <a:pt x="25" y="13"/>
                      <a:pt x="16" y="9"/>
                      <a:pt x="21" y="10"/>
                    </a:cubicBezTo>
                    <a:lnTo>
                      <a:pt x="12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2" name="Freeform 259"/>
              <p:cNvSpPr/>
              <p:nvPr/>
            </p:nvSpPr>
            <p:spPr bwMode="auto">
              <a:xfrm>
                <a:off x="5281" y="264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3" name="Freeform 260"/>
              <p:cNvSpPr/>
              <p:nvPr/>
            </p:nvSpPr>
            <p:spPr bwMode="auto">
              <a:xfrm>
                <a:off x="5272" y="263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0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4" name="Freeform 261"/>
              <p:cNvSpPr/>
              <p:nvPr/>
            </p:nvSpPr>
            <p:spPr bwMode="auto">
              <a:xfrm>
                <a:off x="5282" y="2638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5" name="Freeform 262"/>
              <p:cNvSpPr/>
              <p:nvPr/>
            </p:nvSpPr>
            <p:spPr bwMode="auto">
              <a:xfrm>
                <a:off x="5272" y="2633"/>
                <a:ext cx="10" cy="3"/>
              </a:xfrm>
              <a:custGeom>
                <a:avLst/>
                <a:gdLst>
                  <a:gd name="T0" fmla="*/ 0 w 13"/>
                  <a:gd name="T1" fmla="*/ 0 h 4"/>
                  <a:gd name="T2" fmla="*/ 0 w 13"/>
                  <a:gd name="T3" fmla="*/ 1 h 4"/>
                  <a:gd name="T4" fmla="*/ 11 w 13"/>
                  <a:gd name="T5" fmla="*/ 4 h 4"/>
                  <a:gd name="T6" fmla="*/ 4 w 13"/>
                  <a:gd name="T7" fmla="*/ 2 h 4"/>
                  <a:gd name="T8" fmla="*/ 4 w 13"/>
                  <a:gd name="T9" fmla="*/ 1 h 4"/>
                  <a:gd name="T10" fmla="*/ 0 w 1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">
                    <a:moveTo>
                      <a:pt x="0" y="0"/>
                    </a:moveTo>
                    <a:cubicBezTo>
                      <a:pt x="0" y="0"/>
                      <a:pt x="3" y="1"/>
                      <a:pt x="0" y="1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3" y="4"/>
                      <a:pt x="5" y="2"/>
                      <a:pt x="4" y="2"/>
                    </a:cubicBezTo>
                    <a:cubicBezTo>
                      <a:pt x="8" y="2"/>
                      <a:pt x="3" y="1"/>
                      <a:pt x="4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6" name="Freeform 263"/>
              <p:cNvSpPr/>
              <p:nvPr/>
            </p:nvSpPr>
            <p:spPr bwMode="auto">
              <a:xfrm>
                <a:off x="5273" y="2625"/>
                <a:ext cx="17" cy="11"/>
              </a:xfrm>
              <a:custGeom>
                <a:avLst/>
                <a:gdLst>
                  <a:gd name="T0" fmla="*/ 12 w 21"/>
                  <a:gd name="T1" fmla="*/ 11 h 14"/>
                  <a:gd name="T2" fmla="*/ 11 w 21"/>
                  <a:gd name="T3" fmla="*/ 10 h 14"/>
                  <a:gd name="T4" fmla="*/ 13 w 21"/>
                  <a:gd name="T5" fmla="*/ 11 h 14"/>
                  <a:gd name="T6" fmla="*/ 16 w 21"/>
                  <a:gd name="T7" fmla="*/ 11 h 14"/>
                  <a:gd name="T8" fmla="*/ 14 w 21"/>
                  <a:gd name="T9" fmla="*/ 11 h 14"/>
                  <a:gd name="T10" fmla="*/ 12 w 21"/>
                  <a:gd name="T11" fmla="*/ 9 h 14"/>
                  <a:gd name="T12" fmla="*/ 7 w 21"/>
                  <a:gd name="T13" fmla="*/ 8 h 14"/>
                  <a:gd name="T14" fmla="*/ 16 w 21"/>
                  <a:gd name="T15" fmla="*/ 8 h 14"/>
                  <a:gd name="T16" fmla="*/ 5 w 21"/>
                  <a:gd name="T17" fmla="*/ 7 h 14"/>
                  <a:gd name="T18" fmla="*/ 9 w 21"/>
                  <a:gd name="T19" fmla="*/ 6 h 14"/>
                  <a:gd name="T20" fmla="*/ 9 w 21"/>
                  <a:gd name="T21" fmla="*/ 7 h 14"/>
                  <a:gd name="T22" fmla="*/ 10 w 21"/>
                  <a:gd name="T23" fmla="*/ 6 h 14"/>
                  <a:gd name="T24" fmla="*/ 15 w 21"/>
                  <a:gd name="T25" fmla="*/ 6 h 14"/>
                  <a:gd name="T26" fmla="*/ 15 w 21"/>
                  <a:gd name="T27" fmla="*/ 5 h 14"/>
                  <a:gd name="T28" fmla="*/ 17 w 21"/>
                  <a:gd name="T29" fmla="*/ 5 h 14"/>
                  <a:gd name="T30" fmla="*/ 13 w 21"/>
                  <a:gd name="T31" fmla="*/ 3 h 14"/>
                  <a:gd name="T32" fmla="*/ 16 w 21"/>
                  <a:gd name="T33" fmla="*/ 2 h 14"/>
                  <a:gd name="T34" fmla="*/ 7 w 21"/>
                  <a:gd name="T35" fmla="*/ 3 h 14"/>
                  <a:gd name="T36" fmla="*/ 7 w 21"/>
                  <a:gd name="T37" fmla="*/ 2 h 14"/>
                  <a:gd name="T38" fmla="*/ 14 w 21"/>
                  <a:gd name="T39" fmla="*/ 2 h 14"/>
                  <a:gd name="T40" fmla="*/ 11 w 21"/>
                  <a:gd name="T41" fmla="*/ 2 h 14"/>
                  <a:gd name="T42" fmla="*/ 17 w 21"/>
                  <a:gd name="T43" fmla="*/ 1 h 14"/>
                  <a:gd name="T44" fmla="*/ 8 w 21"/>
                  <a:gd name="T45" fmla="*/ 1 h 14"/>
                  <a:gd name="T46" fmla="*/ 9 w 21"/>
                  <a:gd name="T47" fmla="*/ 0 h 14"/>
                  <a:gd name="T48" fmla="*/ 0 w 21"/>
                  <a:gd name="T49" fmla="*/ 1 h 14"/>
                  <a:gd name="T50" fmla="*/ 2 w 21"/>
                  <a:gd name="T51" fmla="*/ 3 h 14"/>
                  <a:gd name="T52" fmla="*/ 7 w 21"/>
                  <a:gd name="T53" fmla="*/ 4 h 14"/>
                  <a:gd name="T54" fmla="*/ 1 w 21"/>
                  <a:gd name="T55" fmla="*/ 4 h 14"/>
                  <a:gd name="T56" fmla="*/ 7 w 21"/>
                  <a:gd name="T57" fmla="*/ 4 h 14"/>
                  <a:gd name="T58" fmla="*/ 2 w 21"/>
                  <a:gd name="T59" fmla="*/ 4 h 14"/>
                  <a:gd name="T60" fmla="*/ 7 w 21"/>
                  <a:gd name="T61" fmla="*/ 5 h 14"/>
                  <a:gd name="T62" fmla="*/ 0 w 21"/>
                  <a:gd name="T63" fmla="*/ 5 h 14"/>
                  <a:gd name="T64" fmla="*/ 2 w 21"/>
                  <a:gd name="T65" fmla="*/ 9 h 14"/>
                  <a:gd name="T66" fmla="*/ 7 w 21"/>
                  <a:gd name="T67" fmla="*/ 9 h 14"/>
                  <a:gd name="T68" fmla="*/ 7 w 21"/>
                  <a:gd name="T69" fmla="*/ 11 h 14"/>
                  <a:gd name="T70" fmla="*/ 10 w 21"/>
                  <a:gd name="T71" fmla="*/ 12 h 14"/>
                  <a:gd name="T72" fmla="*/ 1 w 21"/>
                  <a:gd name="T73" fmla="*/ 10 h 14"/>
                  <a:gd name="T74" fmla="*/ 2 w 21"/>
                  <a:gd name="T75" fmla="*/ 11 h 14"/>
                  <a:gd name="T76" fmla="*/ 4 w 21"/>
                  <a:gd name="T77" fmla="*/ 11 h 14"/>
                  <a:gd name="T78" fmla="*/ 2 w 21"/>
                  <a:gd name="T79" fmla="*/ 11 h 14"/>
                  <a:gd name="T80" fmla="*/ 13 w 21"/>
                  <a:gd name="T81" fmla="*/ 13 h 14"/>
                  <a:gd name="T82" fmla="*/ 18 w 21"/>
                  <a:gd name="T83" fmla="*/ 12 h 14"/>
                  <a:gd name="T84" fmla="*/ 12 w 21"/>
                  <a:gd name="T85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4">
                    <a:moveTo>
                      <a:pt x="12" y="11"/>
                    </a:moveTo>
                    <a:cubicBezTo>
                      <a:pt x="12" y="11"/>
                      <a:pt x="9" y="10"/>
                      <a:pt x="11" y="10"/>
                    </a:cubicBezTo>
                    <a:cubicBezTo>
                      <a:pt x="13" y="11"/>
                      <a:pt x="14" y="11"/>
                      <a:pt x="13" y="11"/>
                    </a:cubicBezTo>
                    <a:cubicBezTo>
                      <a:pt x="19" y="12"/>
                      <a:pt x="13" y="11"/>
                      <a:pt x="16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0"/>
                      <a:pt x="9" y="10"/>
                      <a:pt x="12" y="9"/>
                    </a:cubicBezTo>
                    <a:cubicBezTo>
                      <a:pt x="11" y="9"/>
                      <a:pt x="11" y="9"/>
                      <a:pt x="7" y="8"/>
                    </a:cubicBezTo>
                    <a:cubicBezTo>
                      <a:pt x="12" y="8"/>
                      <a:pt x="12" y="8"/>
                      <a:pt x="16" y="8"/>
                    </a:cubicBezTo>
                    <a:cubicBezTo>
                      <a:pt x="14" y="8"/>
                      <a:pt x="9" y="8"/>
                      <a:pt x="5" y="7"/>
                    </a:cubicBezTo>
                    <a:cubicBezTo>
                      <a:pt x="11" y="7"/>
                      <a:pt x="4" y="7"/>
                      <a:pt x="9" y="6"/>
                    </a:cubicBezTo>
                    <a:cubicBezTo>
                      <a:pt x="9" y="6"/>
                      <a:pt x="10" y="7"/>
                      <a:pt x="9" y="7"/>
                    </a:cubicBezTo>
                    <a:cubicBezTo>
                      <a:pt x="16" y="7"/>
                      <a:pt x="8" y="6"/>
                      <a:pt x="10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6"/>
                      <a:pt x="11" y="5"/>
                      <a:pt x="15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3" y="4"/>
                      <a:pt x="15" y="4"/>
                      <a:pt x="13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2"/>
                      <a:pt x="15" y="3"/>
                      <a:pt x="7" y="3"/>
                    </a:cubicBezTo>
                    <a:cubicBezTo>
                      <a:pt x="16" y="3"/>
                      <a:pt x="3" y="3"/>
                      <a:pt x="7" y="2"/>
                    </a:cubicBezTo>
                    <a:cubicBezTo>
                      <a:pt x="11" y="2"/>
                      <a:pt x="9" y="2"/>
                      <a:pt x="14" y="2"/>
                    </a:cubicBezTo>
                    <a:cubicBezTo>
                      <a:pt x="9" y="2"/>
                      <a:pt x="12" y="2"/>
                      <a:pt x="11" y="2"/>
                    </a:cubicBezTo>
                    <a:cubicBezTo>
                      <a:pt x="15" y="1"/>
                      <a:pt x="11" y="1"/>
                      <a:pt x="1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0" y="0"/>
                      <a:pt x="10" y="0"/>
                      <a:pt x="9" y="0"/>
                    </a:cubicBezTo>
                    <a:cubicBezTo>
                      <a:pt x="9" y="0"/>
                      <a:pt x="2" y="1"/>
                      <a:pt x="0" y="1"/>
                    </a:cubicBezTo>
                    <a:cubicBezTo>
                      <a:pt x="3" y="2"/>
                      <a:pt x="4" y="3"/>
                      <a:pt x="2" y="3"/>
                    </a:cubicBezTo>
                    <a:cubicBezTo>
                      <a:pt x="8" y="3"/>
                      <a:pt x="2" y="4"/>
                      <a:pt x="7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8" y="4"/>
                      <a:pt x="4" y="5"/>
                      <a:pt x="2" y="4"/>
                    </a:cubicBezTo>
                    <a:cubicBezTo>
                      <a:pt x="1" y="5"/>
                      <a:pt x="3" y="5"/>
                      <a:pt x="7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6" y="8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4" y="10"/>
                      <a:pt x="16" y="12"/>
                      <a:pt x="7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4" y="11"/>
                      <a:pt x="1" y="10"/>
                    </a:cubicBezTo>
                    <a:cubicBezTo>
                      <a:pt x="2" y="11"/>
                      <a:pt x="1" y="10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8" y="12"/>
                      <a:pt x="5" y="12"/>
                      <a:pt x="2" y="11"/>
                    </a:cubicBezTo>
                    <a:cubicBezTo>
                      <a:pt x="7" y="13"/>
                      <a:pt x="10" y="12"/>
                      <a:pt x="13" y="13"/>
                    </a:cubicBezTo>
                    <a:cubicBezTo>
                      <a:pt x="6" y="11"/>
                      <a:pt x="21" y="14"/>
                      <a:pt x="18" y="12"/>
                    </a:cubicBezTo>
                    <a:cubicBezTo>
                      <a:pt x="16" y="11"/>
                      <a:pt x="14" y="12"/>
                      <a:pt x="1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7" name="Freeform 264"/>
              <p:cNvSpPr/>
              <p:nvPr/>
            </p:nvSpPr>
            <p:spPr bwMode="auto">
              <a:xfrm>
                <a:off x="5273" y="263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8" name="Freeform 265"/>
              <p:cNvSpPr/>
              <p:nvPr/>
            </p:nvSpPr>
            <p:spPr bwMode="auto">
              <a:xfrm>
                <a:off x="5280" y="2625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9" name="Rectangle 266"/>
              <p:cNvSpPr>
                <a:spLocks noChangeArrowheads="1"/>
              </p:cNvSpPr>
              <p:nvPr/>
            </p:nvSpPr>
            <p:spPr bwMode="auto">
              <a:xfrm>
                <a:off x="5275" y="2634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0" name="Freeform 267"/>
              <p:cNvSpPr/>
              <p:nvPr/>
            </p:nvSpPr>
            <p:spPr bwMode="auto">
              <a:xfrm>
                <a:off x="5282" y="263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1" name="Freeform 268"/>
              <p:cNvSpPr/>
              <p:nvPr/>
            </p:nvSpPr>
            <p:spPr bwMode="auto">
              <a:xfrm>
                <a:off x="5283" y="262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2" name="Freeform 269"/>
              <p:cNvSpPr/>
              <p:nvPr/>
            </p:nvSpPr>
            <p:spPr bwMode="auto">
              <a:xfrm>
                <a:off x="5285" y="26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3" name="Freeform 270"/>
              <p:cNvSpPr/>
              <p:nvPr/>
            </p:nvSpPr>
            <p:spPr bwMode="auto">
              <a:xfrm>
                <a:off x="5261" y="2606"/>
                <a:ext cx="28" cy="19"/>
              </a:xfrm>
              <a:custGeom>
                <a:avLst/>
                <a:gdLst>
                  <a:gd name="T0" fmla="*/ 13 w 34"/>
                  <a:gd name="T1" fmla="*/ 5 h 23"/>
                  <a:gd name="T2" fmla="*/ 7 w 34"/>
                  <a:gd name="T3" fmla="*/ 9 h 23"/>
                  <a:gd name="T4" fmla="*/ 5 w 34"/>
                  <a:gd name="T5" fmla="*/ 11 h 23"/>
                  <a:gd name="T6" fmla="*/ 8 w 34"/>
                  <a:gd name="T7" fmla="*/ 10 h 23"/>
                  <a:gd name="T8" fmla="*/ 10 w 34"/>
                  <a:gd name="T9" fmla="*/ 11 h 23"/>
                  <a:gd name="T10" fmla="*/ 9 w 34"/>
                  <a:gd name="T11" fmla="*/ 13 h 23"/>
                  <a:gd name="T12" fmla="*/ 15 w 34"/>
                  <a:gd name="T13" fmla="*/ 12 h 23"/>
                  <a:gd name="T14" fmla="*/ 13 w 34"/>
                  <a:gd name="T15" fmla="*/ 13 h 23"/>
                  <a:gd name="T16" fmla="*/ 12 w 34"/>
                  <a:gd name="T17" fmla="*/ 15 h 23"/>
                  <a:gd name="T18" fmla="*/ 22 w 34"/>
                  <a:gd name="T19" fmla="*/ 11 h 23"/>
                  <a:gd name="T20" fmla="*/ 22 w 34"/>
                  <a:gd name="T21" fmla="*/ 12 h 23"/>
                  <a:gd name="T22" fmla="*/ 19 w 34"/>
                  <a:gd name="T23" fmla="*/ 14 h 23"/>
                  <a:gd name="T24" fmla="*/ 19 w 34"/>
                  <a:gd name="T25" fmla="*/ 16 h 23"/>
                  <a:gd name="T26" fmla="*/ 18 w 34"/>
                  <a:gd name="T27" fmla="*/ 18 h 23"/>
                  <a:gd name="T28" fmla="*/ 21 w 34"/>
                  <a:gd name="T29" fmla="*/ 18 h 23"/>
                  <a:gd name="T30" fmla="*/ 25 w 34"/>
                  <a:gd name="T31" fmla="*/ 18 h 23"/>
                  <a:gd name="T32" fmla="*/ 20 w 34"/>
                  <a:gd name="T33" fmla="*/ 19 h 23"/>
                  <a:gd name="T34" fmla="*/ 22 w 34"/>
                  <a:gd name="T35" fmla="*/ 20 h 23"/>
                  <a:gd name="T36" fmla="*/ 21 w 34"/>
                  <a:gd name="T37" fmla="*/ 23 h 23"/>
                  <a:gd name="T38" fmla="*/ 22 w 34"/>
                  <a:gd name="T39" fmla="*/ 21 h 23"/>
                  <a:gd name="T40" fmla="*/ 19 w 34"/>
                  <a:gd name="T41" fmla="*/ 21 h 23"/>
                  <a:gd name="T42" fmla="*/ 31 w 34"/>
                  <a:gd name="T43" fmla="*/ 19 h 23"/>
                  <a:gd name="T44" fmla="*/ 32 w 34"/>
                  <a:gd name="T45" fmla="*/ 18 h 23"/>
                  <a:gd name="T46" fmla="*/ 30 w 34"/>
                  <a:gd name="T47" fmla="*/ 17 h 23"/>
                  <a:gd name="T48" fmla="*/ 32 w 34"/>
                  <a:gd name="T49" fmla="*/ 16 h 23"/>
                  <a:gd name="T50" fmla="*/ 32 w 34"/>
                  <a:gd name="T51" fmla="*/ 14 h 23"/>
                  <a:gd name="T52" fmla="*/ 28 w 34"/>
                  <a:gd name="T53" fmla="*/ 14 h 23"/>
                  <a:gd name="T54" fmla="*/ 30 w 34"/>
                  <a:gd name="T55" fmla="*/ 13 h 23"/>
                  <a:gd name="T56" fmla="*/ 29 w 34"/>
                  <a:gd name="T57" fmla="*/ 13 h 23"/>
                  <a:gd name="T58" fmla="*/ 28 w 34"/>
                  <a:gd name="T59" fmla="*/ 12 h 23"/>
                  <a:gd name="T60" fmla="*/ 25 w 34"/>
                  <a:gd name="T61" fmla="*/ 12 h 23"/>
                  <a:gd name="T62" fmla="*/ 29 w 34"/>
                  <a:gd name="T63" fmla="*/ 10 h 23"/>
                  <a:gd name="T64" fmla="*/ 29 w 34"/>
                  <a:gd name="T65" fmla="*/ 9 h 23"/>
                  <a:gd name="T66" fmla="*/ 24 w 34"/>
                  <a:gd name="T67" fmla="*/ 10 h 23"/>
                  <a:gd name="T68" fmla="*/ 21 w 34"/>
                  <a:gd name="T69" fmla="*/ 9 h 23"/>
                  <a:gd name="T70" fmla="*/ 18 w 34"/>
                  <a:gd name="T71" fmla="*/ 9 h 23"/>
                  <a:gd name="T72" fmla="*/ 19 w 34"/>
                  <a:gd name="T73" fmla="*/ 8 h 23"/>
                  <a:gd name="T74" fmla="*/ 17 w 34"/>
                  <a:gd name="T75" fmla="*/ 6 h 23"/>
                  <a:gd name="T76" fmla="*/ 12 w 34"/>
                  <a:gd name="T77" fmla="*/ 10 h 23"/>
                  <a:gd name="T78" fmla="*/ 20 w 34"/>
                  <a:gd name="T7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3">
                    <a:moveTo>
                      <a:pt x="19" y="2"/>
                    </a:moveTo>
                    <a:cubicBezTo>
                      <a:pt x="17" y="3"/>
                      <a:pt x="16" y="3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0" y="6"/>
                      <a:pt x="7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6"/>
                      <a:pt x="6" y="10"/>
                      <a:pt x="5" y="11"/>
                    </a:cubicBezTo>
                    <a:cubicBezTo>
                      <a:pt x="6" y="11"/>
                      <a:pt x="13" y="6"/>
                      <a:pt x="12" y="7"/>
                    </a:cubicBezTo>
                    <a:cubicBezTo>
                      <a:pt x="12" y="7"/>
                      <a:pt x="10" y="9"/>
                      <a:pt x="8" y="10"/>
                    </a:cubicBezTo>
                    <a:cubicBezTo>
                      <a:pt x="8" y="10"/>
                      <a:pt x="14" y="7"/>
                      <a:pt x="15" y="6"/>
                    </a:cubicBezTo>
                    <a:cubicBezTo>
                      <a:pt x="0" y="16"/>
                      <a:pt x="19" y="5"/>
                      <a:pt x="10" y="11"/>
                    </a:cubicBezTo>
                    <a:cubicBezTo>
                      <a:pt x="11" y="11"/>
                      <a:pt x="10" y="12"/>
                      <a:pt x="14" y="10"/>
                    </a:cubicBezTo>
                    <a:cubicBezTo>
                      <a:pt x="10" y="12"/>
                      <a:pt x="13" y="11"/>
                      <a:pt x="9" y="13"/>
                    </a:cubicBezTo>
                    <a:cubicBezTo>
                      <a:pt x="18" y="8"/>
                      <a:pt x="5" y="16"/>
                      <a:pt x="17" y="10"/>
                    </a:cubicBezTo>
                    <a:cubicBezTo>
                      <a:pt x="14" y="12"/>
                      <a:pt x="18" y="10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1" y="14"/>
                      <a:pt x="19" y="10"/>
                      <a:pt x="13" y="13"/>
                    </a:cubicBezTo>
                    <a:cubicBezTo>
                      <a:pt x="13" y="14"/>
                      <a:pt x="17" y="12"/>
                      <a:pt x="20" y="11"/>
                    </a:cubicBezTo>
                    <a:cubicBezTo>
                      <a:pt x="19" y="12"/>
                      <a:pt x="17" y="12"/>
                      <a:pt x="12" y="15"/>
                    </a:cubicBezTo>
                    <a:cubicBezTo>
                      <a:pt x="18" y="12"/>
                      <a:pt x="15" y="14"/>
                      <a:pt x="18" y="13"/>
                    </a:cubicBezTo>
                    <a:cubicBezTo>
                      <a:pt x="19" y="13"/>
                      <a:pt x="20" y="12"/>
                      <a:pt x="22" y="11"/>
                    </a:cubicBezTo>
                    <a:cubicBezTo>
                      <a:pt x="21" y="12"/>
                      <a:pt x="26" y="10"/>
                      <a:pt x="28" y="10"/>
                    </a:cubicBezTo>
                    <a:cubicBezTo>
                      <a:pt x="21" y="13"/>
                      <a:pt x="27" y="10"/>
                      <a:pt x="22" y="12"/>
                    </a:cubicBezTo>
                    <a:cubicBezTo>
                      <a:pt x="19" y="13"/>
                      <a:pt x="19" y="13"/>
                      <a:pt x="15" y="14"/>
                    </a:cubicBezTo>
                    <a:cubicBezTo>
                      <a:pt x="15" y="15"/>
                      <a:pt x="16" y="15"/>
                      <a:pt x="19" y="14"/>
                    </a:cubicBezTo>
                    <a:cubicBezTo>
                      <a:pt x="18" y="15"/>
                      <a:pt x="16" y="15"/>
                      <a:pt x="15" y="16"/>
                    </a:cubicBezTo>
                    <a:cubicBezTo>
                      <a:pt x="13" y="17"/>
                      <a:pt x="22" y="14"/>
                      <a:pt x="19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21" y="15"/>
                      <a:pt x="15" y="18"/>
                      <a:pt x="18" y="18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3" y="19"/>
                      <a:pt x="27" y="16"/>
                      <a:pt x="21" y="18"/>
                    </a:cubicBezTo>
                    <a:cubicBezTo>
                      <a:pt x="26" y="16"/>
                      <a:pt x="29" y="16"/>
                      <a:pt x="30" y="17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8" y="17"/>
                      <a:pt x="19" y="19"/>
                      <a:pt x="16" y="19"/>
                    </a:cubicBezTo>
                    <a:cubicBezTo>
                      <a:pt x="19" y="19"/>
                      <a:pt x="16" y="20"/>
                      <a:pt x="20" y="19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1"/>
                      <a:pt x="26" y="18"/>
                      <a:pt x="22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1"/>
                      <a:pt x="13" y="23"/>
                      <a:pt x="21" y="23"/>
                    </a:cubicBezTo>
                    <a:cubicBezTo>
                      <a:pt x="23" y="23"/>
                      <a:pt x="29" y="21"/>
                      <a:pt x="32" y="21"/>
                    </a:cubicBezTo>
                    <a:cubicBezTo>
                      <a:pt x="29" y="21"/>
                      <a:pt x="25" y="21"/>
                      <a:pt x="22" y="21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4" y="21"/>
                      <a:pt x="22" y="21"/>
                      <a:pt x="19" y="21"/>
                    </a:cubicBezTo>
                    <a:cubicBezTo>
                      <a:pt x="16" y="22"/>
                      <a:pt x="23" y="20"/>
                      <a:pt x="20" y="21"/>
                    </a:cubicBezTo>
                    <a:cubicBezTo>
                      <a:pt x="26" y="20"/>
                      <a:pt x="26" y="20"/>
                      <a:pt x="31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0" y="19"/>
                      <a:pt x="30" y="19"/>
                      <a:pt x="32" y="18"/>
                    </a:cubicBezTo>
                    <a:cubicBezTo>
                      <a:pt x="25" y="19"/>
                      <a:pt x="34" y="17"/>
                      <a:pt x="31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7" y="18"/>
                      <a:pt x="28" y="18"/>
                      <a:pt x="27" y="18"/>
                    </a:cubicBezTo>
                    <a:cubicBezTo>
                      <a:pt x="31" y="17"/>
                      <a:pt x="30" y="17"/>
                      <a:pt x="32" y="16"/>
                    </a:cubicBezTo>
                    <a:cubicBezTo>
                      <a:pt x="30" y="16"/>
                      <a:pt x="24" y="17"/>
                      <a:pt x="24" y="17"/>
                    </a:cubicBezTo>
                    <a:cubicBezTo>
                      <a:pt x="30" y="15"/>
                      <a:pt x="27" y="15"/>
                      <a:pt x="32" y="14"/>
                    </a:cubicBezTo>
                    <a:cubicBezTo>
                      <a:pt x="26" y="15"/>
                      <a:pt x="29" y="14"/>
                      <a:pt x="26" y="15"/>
                    </a:cubicBezTo>
                    <a:cubicBezTo>
                      <a:pt x="25" y="15"/>
                      <a:pt x="26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27" y="14"/>
                      <a:pt x="29" y="13"/>
                    </a:cubicBezTo>
                    <a:cubicBezTo>
                      <a:pt x="31" y="12"/>
                      <a:pt x="31" y="12"/>
                      <a:pt x="32" y="12"/>
                    </a:cubicBezTo>
                    <a:cubicBezTo>
                      <a:pt x="32" y="12"/>
                      <a:pt x="23" y="14"/>
                      <a:pt x="28" y="12"/>
                    </a:cubicBezTo>
                    <a:cubicBezTo>
                      <a:pt x="25" y="13"/>
                      <a:pt x="25" y="12"/>
                      <a:pt x="19" y="15"/>
                    </a:cubicBezTo>
                    <a:cubicBezTo>
                      <a:pt x="21" y="14"/>
                      <a:pt x="26" y="12"/>
                      <a:pt x="25" y="12"/>
                    </a:cubicBezTo>
                    <a:cubicBezTo>
                      <a:pt x="20" y="14"/>
                      <a:pt x="26" y="11"/>
                      <a:pt x="23" y="12"/>
                    </a:cubicBezTo>
                    <a:cubicBezTo>
                      <a:pt x="28" y="10"/>
                      <a:pt x="25" y="11"/>
                      <a:pt x="29" y="10"/>
                    </a:cubicBezTo>
                    <a:cubicBezTo>
                      <a:pt x="31" y="9"/>
                      <a:pt x="25" y="11"/>
                      <a:pt x="25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7" y="9"/>
                      <a:pt x="23" y="10"/>
                      <a:pt x="27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5" y="9"/>
                      <a:pt x="24" y="9"/>
                      <a:pt x="28" y="7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8" y="6"/>
                      <a:pt x="22" y="8"/>
                      <a:pt x="16" y="10"/>
                    </a:cubicBezTo>
                    <a:cubicBezTo>
                      <a:pt x="16" y="10"/>
                      <a:pt x="17" y="9"/>
                      <a:pt x="18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4" y="5"/>
                      <a:pt x="19" y="8"/>
                    </a:cubicBezTo>
                    <a:cubicBezTo>
                      <a:pt x="17" y="8"/>
                      <a:pt x="22" y="6"/>
                      <a:pt x="23" y="5"/>
                    </a:cubicBezTo>
                    <a:cubicBezTo>
                      <a:pt x="16" y="8"/>
                      <a:pt x="27" y="1"/>
                      <a:pt x="17" y="6"/>
                    </a:cubicBezTo>
                    <a:cubicBezTo>
                      <a:pt x="17" y="7"/>
                      <a:pt x="15" y="8"/>
                      <a:pt x="16" y="8"/>
                    </a:cubicBezTo>
                    <a:cubicBezTo>
                      <a:pt x="14" y="9"/>
                      <a:pt x="12" y="10"/>
                      <a:pt x="12" y="10"/>
                    </a:cubicBezTo>
                    <a:cubicBezTo>
                      <a:pt x="11" y="10"/>
                      <a:pt x="15" y="8"/>
                      <a:pt x="13" y="8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6" y="0"/>
                      <a:pt x="10" y="9"/>
                      <a:pt x="19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4" name="Freeform 271"/>
              <p:cNvSpPr/>
              <p:nvPr/>
            </p:nvSpPr>
            <p:spPr bwMode="auto">
              <a:xfrm>
                <a:off x="5279" y="2611"/>
                <a:ext cx="2" cy="1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5" name="Rectangle 272"/>
              <p:cNvSpPr>
                <a:spLocks noChangeArrowheads="1"/>
              </p:cNvSpPr>
              <p:nvPr/>
            </p:nvSpPr>
            <p:spPr bwMode="auto">
              <a:xfrm>
                <a:off x="5278" y="2612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6" name="Freeform 273"/>
              <p:cNvSpPr/>
              <p:nvPr/>
            </p:nvSpPr>
            <p:spPr bwMode="auto">
              <a:xfrm>
                <a:off x="5274" y="2607"/>
                <a:ext cx="2" cy="1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7" name="Freeform 274"/>
              <p:cNvSpPr/>
              <p:nvPr/>
            </p:nvSpPr>
            <p:spPr bwMode="auto">
              <a:xfrm>
                <a:off x="5272" y="2608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8" name="Freeform 275"/>
              <p:cNvSpPr/>
              <p:nvPr/>
            </p:nvSpPr>
            <p:spPr bwMode="auto">
              <a:xfrm>
                <a:off x="5258" y="2604"/>
                <a:ext cx="18" cy="12"/>
              </a:xfrm>
              <a:custGeom>
                <a:avLst/>
                <a:gdLst>
                  <a:gd name="T0" fmla="*/ 8 w 22"/>
                  <a:gd name="T1" fmla="*/ 2 h 14"/>
                  <a:gd name="T2" fmla="*/ 5 w 22"/>
                  <a:gd name="T3" fmla="*/ 5 h 14"/>
                  <a:gd name="T4" fmla="*/ 7 w 22"/>
                  <a:gd name="T5" fmla="*/ 2 h 14"/>
                  <a:gd name="T6" fmla="*/ 1 w 22"/>
                  <a:gd name="T7" fmla="*/ 7 h 14"/>
                  <a:gd name="T8" fmla="*/ 7 w 22"/>
                  <a:gd name="T9" fmla="*/ 7 h 14"/>
                  <a:gd name="T10" fmla="*/ 5 w 22"/>
                  <a:gd name="T11" fmla="*/ 9 h 14"/>
                  <a:gd name="T12" fmla="*/ 10 w 22"/>
                  <a:gd name="T13" fmla="*/ 7 h 14"/>
                  <a:gd name="T14" fmla="*/ 5 w 22"/>
                  <a:gd name="T15" fmla="*/ 11 h 14"/>
                  <a:gd name="T16" fmla="*/ 8 w 22"/>
                  <a:gd name="T17" fmla="*/ 10 h 14"/>
                  <a:gd name="T18" fmla="*/ 10 w 22"/>
                  <a:gd name="T19" fmla="*/ 8 h 14"/>
                  <a:gd name="T20" fmla="*/ 9 w 22"/>
                  <a:gd name="T21" fmla="*/ 9 h 14"/>
                  <a:gd name="T22" fmla="*/ 10 w 22"/>
                  <a:gd name="T23" fmla="*/ 8 h 14"/>
                  <a:gd name="T24" fmla="*/ 10 w 22"/>
                  <a:gd name="T25" fmla="*/ 9 h 14"/>
                  <a:gd name="T26" fmla="*/ 9 w 22"/>
                  <a:gd name="T27" fmla="*/ 9 h 14"/>
                  <a:gd name="T28" fmla="*/ 11 w 22"/>
                  <a:gd name="T29" fmla="*/ 9 h 14"/>
                  <a:gd name="T30" fmla="*/ 8 w 22"/>
                  <a:gd name="T31" fmla="*/ 11 h 14"/>
                  <a:gd name="T32" fmla="*/ 14 w 22"/>
                  <a:gd name="T33" fmla="*/ 9 h 14"/>
                  <a:gd name="T34" fmla="*/ 17 w 22"/>
                  <a:gd name="T35" fmla="*/ 6 h 14"/>
                  <a:gd name="T36" fmla="*/ 14 w 22"/>
                  <a:gd name="T37" fmla="*/ 7 h 14"/>
                  <a:gd name="T38" fmla="*/ 14 w 22"/>
                  <a:gd name="T39" fmla="*/ 7 h 14"/>
                  <a:gd name="T40" fmla="*/ 12 w 22"/>
                  <a:gd name="T41" fmla="*/ 8 h 14"/>
                  <a:gd name="T42" fmla="*/ 17 w 22"/>
                  <a:gd name="T43" fmla="*/ 5 h 14"/>
                  <a:gd name="T44" fmla="*/ 19 w 22"/>
                  <a:gd name="T45" fmla="*/ 2 h 14"/>
                  <a:gd name="T46" fmla="*/ 19 w 22"/>
                  <a:gd name="T47" fmla="*/ 1 h 14"/>
                  <a:gd name="T48" fmla="*/ 18 w 22"/>
                  <a:gd name="T49" fmla="*/ 2 h 14"/>
                  <a:gd name="T50" fmla="*/ 16 w 22"/>
                  <a:gd name="T51" fmla="*/ 4 h 14"/>
                  <a:gd name="T52" fmla="*/ 10 w 22"/>
                  <a:gd name="T53" fmla="*/ 8 h 14"/>
                  <a:gd name="T54" fmla="*/ 10 w 22"/>
                  <a:gd name="T55" fmla="*/ 7 h 14"/>
                  <a:gd name="T56" fmla="*/ 14 w 22"/>
                  <a:gd name="T57" fmla="*/ 4 h 14"/>
                  <a:gd name="T58" fmla="*/ 12 w 22"/>
                  <a:gd name="T59" fmla="*/ 6 h 14"/>
                  <a:gd name="T60" fmla="*/ 17 w 22"/>
                  <a:gd name="T61" fmla="*/ 2 h 14"/>
                  <a:gd name="T62" fmla="*/ 12 w 22"/>
                  <a:gd name="T63" fmla="*/ 5 h 14"/>
                  <a:gd name="T64" fmla="*/ 11 w 22"/>
                  <a:gd name="T65" fmla="*/ 4 h 14"/>
                  <a:gd name="T66" fmla="*/ 13 w 22"/>
                  <a:gd name="T67" fmla="*/ 2 h 14"/>
                  <a:gd name="T68" fmla="*/ 10 w 22"/>
                  <a:gd name="T69" fmla="*/ 4 h 14"/>
                  <a:gd name="T70" fmla="*/ 11 w 22"/>
                  <a:gd name="T71" fmla="*/ 2 h 14"/>
                  <a:gd name="T72" fmla="*/ 9 w 22"/>
                  <a:gd name="T73" fmla="*/ 4 h 14"/>
                  <a:gd name="T74" fmla="*/ 8 w 22"/>
                  <a:gd name="T75" fmla="*/ 3 h 14"/>
                  <a:gd name="T76" fmla="*/ 8 w 22"/>
                  <a:gd name="T77" fmla="*/ 3 h 14"/>
                  <a:gd name="T78" fmla="*/ 3 w 22"/>
                  <a:gd name="T79" fmla="*/ 7 h 14"/>
                  <a:gd name="T80" fmla="*/ 8 w 22"/>
                  <a:gd name="T8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14">
                    <a:moveTo>
                      <a:pt x="8" y="2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6" y="3"/>
                      <a:pt x="4" y="5"/>
                      <a:pt x="7" y="2"/>
                    </a:cubicBezTo>
                    <a:cubicBezTo>
                      <a:pt x="3" y="6"/>
                      <a:pt x="6" y="2"/>
                      <a:pt x="1" y="7"/>
                    </a:cubicBezTo>
                    <a:cubicBezTo>
                      <a:pt x="3" y="6"/>
                      <a:pt x="1" y="11"/>
                      <a:pt x="7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0" y="6"/>
                      <a:pt x="0" y="14"/>
                      <a:pt x="10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13" y="6"/>
                      <a:pt x="8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7"/>
                      <a:pt x="12" y="7"/>
                      <a:pt x="10" y="9"/>
                    </a:cubicBezTo>
                    <a:cubicBezTo>
                      <a:pt x="9" y="10"/>
                      <a:pt x="10" y="9"/>
                      <a:pt x="9" y="9"/>
                    </a:cubicBezTo>
                    <a:cubicBezTo>
                      <a:pt x="8" y="11"/>
                      <a:pt x="11" y="8"/>
                      <a:pt x="11" y="9"/>
                    </a:cubicBezTo>
                    <a:cubicBezTo>
                      <a:pt x="10" y="10"/>
                      <a:pt x="9" y="10"/>
                      <a:pt x="8" y="11"/>
                    </a:cubicBezTo>
                    <a:cubicBezTo>
                      <a:pt x="11" y="10"/>
                      <a:pt x="5" y="14"/>
                      <a:pt x="14" y="9"/>
                    </a:cubicBezTo>
                    <a:cubicBezTo>
                      <a:pt x="15" y="8"/>
                      <a:pt x="16" y="7"/>
                      <a:pt x="17" y="6"/>
                    </a:cubicBezTo>
                    <a:cubicBezTo>
                      <a:pt x="19" y="4"/>
                      <a:pt x="16" y="6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6" y="13"/>
                      <a:pt x="15" y="6"/>
                      <a:pt x="12" y="8"/>
                    </a:cubicBezTo>
                    <a:cubicBezTo>
                      <a:pt x="15" y="6"/>
                      <a:pt x="15" y="6"/>
                      <a:pt x="17" y="5"/>
                    </a:cubicBezTo>
                    <a:cubicBezTo>
                      <a:pt x="22" y="0"/>
                      <a:pt x="12" y="7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18" y="2"/>
                      <a:pt x="18" y="2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2" y="7"/>
                      <a:pt x="10" y="8"/>
                    </a:cubicBezTo>
                    <a:cubicBezTo>
                      <a:pt x="13" y="5"/>
                      <a:pt x="8" y="9"/>
                      <a:pt x="10" y="7"/>
                    </a:cubicBezTo>
                    <a:cubicBezTo>
                      <a:pt x="13" y="5"/>
                      <a:pt x="13" y="6"/>
                      <a:pt x="14" y="4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5" y="3"/>
                      <a:pt x="17" y="2"/>
                    </a:cubicBezTo>
                    <a:cubicBezTo>
                      <a:pt x="15" y="3"/>
                      <a:pt x="15" y="3"/>
                      <a:pt x="12" y="5"/>
                    </a:cubicBezTo>
                    <a:cubicBezTo>
                      <a:pt x="16" y="2"/>
                      <a:pt x="14" y="2"/>
                      <a:pt x="11" y="4"/>
                    </a:cubicBezTo>
                    <a:cubicBezTo>
                      <a:pt x="11" y="4"/>
                      <a:pt x="14" y="1"/>
                      <a:pt x="13" y="2"/>
                    </a:cubicBezTo>
                    <a:cubicBezTo>
                      <a:pt x="14" y="1"/>
                      <a:pt x="12" y="2"/>
                      <a:pt x="10" y="4"/>
                    </a:cubicBezTo>
                    <a:cubicBezTo>
                      <a:pt x="8" y="6"/>
                      <a:pt x="9" y="4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7"/>
                      <a:pt x="11" y="1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2" y="8"/>
                      <a:pt x="3" y="7"/>
                    </a:cubicBezTo>
                    <a:cubicBezTo>
                      <a:pt x="6" y="4"/>
                      <a:pt x="6" y="5"/>
                      <a:pt x="8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9" name="Freeform 276"/>
              <p:cNvSpPr/>
              <p:nvPr/>
            </p:nvSpPr>
            <p:spPr bwMode="auto">
              <a:xfrm>
                <a:off x="5257" y="2606"/>
                <a:ext cx="6" cy="5"/>
              </a:xfrm>
              <a:custGeom>
                <a:avLst/>
                <a:gdLst>
                  <a:gd name="T0" fmla="*/ 3 w 7"/>
                  <a:gd name="T1" fmla="*/ 3 h 6"/>
                  <a:gd name="T2" fmla="*/ 6 w 7"/>
                  <a:gd name="T3" fmla="*/ 1 h 6"/>
                  <a:gd name="T4" fmla="*/ 1 w 7"/>
                  <a:gd name="T5" fmla="*/ 5 h 6"/>
                  <a:gd name="T6" fmla="*/ 2 w 7"/>
                  <a:gd name="T7" fmla="*/ 5 h 6"/>
                  <a:gd name="T8" fmla="*/ 3 w 7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6">
                    <a:moveTo>
                      <a:pt x="3" y="3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7" y="0"/>
                      <a:pt x="3" y="3"/>
                      <a:pt x="1" y="5"/>
                    </a:cubicBezTo>
                    <a:cubicBezTo>
                      <a:pt x="2" y="5"/>
                      <a:pt x="0" y="6"/>
                      <a:pt x="2" y="5"/>
                    </a:cubicBezTo>
                    <a:cubicBezTo>
                      <a:pt x="2" y="4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0" name="Freeform 277"/>
              <p:cNvSpPr/>
              <p:nvPr/>
            </p:nvSpPr>
            <p:spPr bwMode="auto">
              <a:xfrm>
                <a:off x="5251" y="2603"/>
                <a:ext cx="13" cy="9"/>
              </a:xfrm>
              <a:custGeom>
                <a:avLst/>
                <a:gdLst>
                  <a:gd name="T0" fmla="*/ 7 w 15"/>
                  <a:gd name="T1" fmla="*/ 5 h 11"/>
                  <a:gd name="T2" fmla="*/ 5 w 15"/>
                  <a:gd name="T3" fmla="*/ 7 h 11"/>
                  <a:gd name="T4" fmla="*/ 5 w 15"/>
                  <a:gd name="T5" fmla="*/ 9 h 11"/>
                  <a:gd name="T6" fmla="*/ 10 w 15"/>
                  <a:gd name="T7" fmla="*/ 5 h 11"/>
                  <a:gd name="T8" fmla="*/ 7 w 15"/>
                  <a:gd name="T9" fmla="*/ 8 h 11"/>
                  <a:gd name="T10" fmla="*/ 11 w 15"/>
                  <a:gd name="T11" fmla="*/ 5 h 11"/>
                  <a:gd name="T12" fmla="*/ 10 w 15"/>
                  <a:gd name="T13" fmla="*/ 6 h 11"/>
                  <a:gd name="T14" fmla="*/ 11 w 15"/>
                  <a:gd name="T15" fmla="*/ 5 h 11"/>
                  <a:gd name="T16" fmla="*/ 10 w 15"/>
                  <a:gd name="T17" fmla="*/ 5 h 11"/>
                  <a:gd name="T18" fmla="*/ 13 w 15"/>
                  <a:gd name="T19" fmla="*/ 3 h 11"/>
                  <a:gd name="T20" fmla="*/ 8 w 15"/>
                  <a:gd name="T21" fmla="*/ 7 h 11"/>
                  <a:gd name="T22" fmla="*/ 12 w 15"/>
                  <a:gd name="T23" fmla="*/ 2 h 11"/>
                  <a:gd name="T24" fmla="*/ 13 w 15"/>
                  <a:gd name="T25" fmla="*/ 0 h 11"/>
                  <a:gd name="T26" fmla="*/ 11 w 15"/>
                  <a:gd name="T27" fmla="*/ 2 h 11"/>
                  <a:gd name="T28" fmla="*/ 8 w 15"/>
                  <a:gd name="T29" fmla="*/ 5 h 11"/>
                  <a:gd name="T30" fmla="*/ 12 w 15"/>
                  <a:gd name="T31" fmla="*/ 1 h 11"/>
                  <a:gd name="T32" fmla="*/ 9 w 15"/>
                  <a:gd name="T33" fmla="*/ 1 h 11"/>
                  <a:gd name="T34" fmla="*/ 4 w 15"/>
                  <a:gd name="T35" fmla="*/ 6 h 11"/>
                  <a:gd name="T36" fmla="*/ 8 w 15"/>
                  <a:gd name="T37" fmla="*/ 2 h 11"/>
                  <a:gd name="T38" fmla="*/ 9 w 15"/>
                  <a:gd name="T39" fmla="*/ 1 h 11"/>
                  <a:gd name="T40" fmla="*/ 2 w 15"/>
                  <a:gd name="T41" fmla="*/ 8 h 11"/>
                  <a:gd name="T42" fmla="*/ 7 w 15"/>
                  <a:gd name="T4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1">
                    <a:moveTo>
                      <a:pt x="7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7"/>
                      <a:pt x="5" y="9"/>
                    </a:cubicBezTo>
                    <a:cubicBezTo>
                      <a:pt x="5" y="10"/>
                      <a:pt x="9" y="6"/>
                      <a:pt x="10" y="5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6"/>
                      <a:pt x="6" y="10"/>
                      <a:pt x="11" y="5"/>
                    </a:cubicBezTo>
                    <a:cubicBezTo>
                      <a:pt x="12" y="5"/>
                      <a:pt x="9" y="7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5" y="0"/>
                      <a:pt x="6" y="9"/>
                      <a:pt x="8" y="7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0" y="3"/>
                      <a:pt x="13" y="0"/>
                    </a:cubicBezTo>
                    <a:cubicBezTo>
                      <a:pt x="13" y="0"/>
                      <a:pt x="11" y="3"/>
                      <a:pt x="11" y="2"/>
                    </a:cubicBezTo>
                    <a:cubicBezTo>
                      <a:pt x="11" y="2"/>
                      <a:pt x="10" y="4"/>
                      <a:pt x="8" y="5"/>
                    </a:cubicBezTo>
                    <a:cubicBezTo>
                      <a:pt x="5" y="8"/>
                      <a:pt x="11" y="3"/>
                      <a:pt x="12" y="1"/>
                    </a:cubicBezTo>
                    <a:cubicBezTo>
                      <a:pt x="9" y="3"/>
                      <a:pt x="6" y="5"/>
                      <a:pt x="9" y="1"/>
                    </a:cubicBezTo>
                    <a:cubicBezTo>
                      <a:pt x="7" y="4"/>
                      <a:pt x="4" y="7"/>
                      <a:pt x="4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9" y="1"/>
                      <a:pt x="9" y="1"/>
                    </a:cubicBezTo>
                    <a:cubicBezTo>
                      <a:pt x="7" y="4"/>
                      <a:pt x="3" y="7"/>
                      <a:pt x="2" y="8"/>
                    </a:cubicBezTo>
                    <a:cubicBezTo>
                      <a:pt x="0" y="11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1" name="Rectangle 278"/>
              <p:cNvSpPr>
                <a:spLocks noChangeArrowheads="1"/>
              </p:cNvSpPr>
              <p:nvPr/>
            </p:nvSpPr>
            <p:spPr bwMode="auto">
              <a:xfrm>
                <a:off x="5255" y="2609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2" name="Freeform 279"/>
              <p:cNvSpPr/>
              <p:nvPr/>
            </p:nvSpPr>
            <p:spPr bwMode="auto">
              <a:xfrm>
                <a:off x="5294" y="311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3" name="Freeform 280"/>
              <p:cNvSpPr/>
              <p:nvPr/>
            </p:nvSpPr>
            <p:spPr bwMode="auto">
              <a:xfrm>
                <a:off x="5294" y="3109"/>
                <a:ext cx="6" cy="13"/>
              </a:xfrm>
              <a:custGeom>
                <a:avLst/>
                <a:gdLst>
                  <a:gd name="T0" fmla="*/ 7 w 8"/>
                  <a:gd name="T1" fmla="*/ 15 h 15"/>
                  <a:gd name="T2" fmla="*/ 8 w 8"/>
                  <a:gd name="T3" fmla="*/ 13 h 15"/>
                  <a:gd name="T4" fmla="*/ 0 w 8"/>
                  <a:gd name="T5" fmla="*/ 0 h 15"/>
                  <a:gd name="T6" fmla="*/ 2 w 8"/>
                  <a:gd name="T7" fmla="*/ 9 h 15"/>
                  <a:gd name="T8" fmla="*/ 3 w 8"/>
                  <a:gd name="T9" fmla="*/ 6 h 15"/>
                  <a:gd name="T10" fmla="*/ 4 w 8"/>
                  <a:gd name="T11" fmla="*/ 12 h 15"/>
                  <a:gd name="T12" fmla="*/ 5 w 8"/>
                  <a:gd name="T13" fmla="*/ 10 h 15"/>
                  <a:gd name="T14" fmla="*/ 7 w 8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7" y="15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3" y="4"/>
                      <a:pt x="5" y="6"/>
                      <a:pt x="0" y="0"/>
                    </a:cubicBezTo>
                    <a:cubicBezTo>
                      <a:pt x="1" y="2"/>
                      <a:pt x="1" y="5"/>
                      <a:pt x="2" y="9"/>
                    </a:cubicBezTo>
                    <a:cubicBezTo>
                      <a:pt x="3" y="9"/>
                      <a:pt x="2" y="5"/>
                      <a:pt x="3" y="6"/>
                    </a:cubicBezTo>
                    <a:cubicBezTo>
                      <a:pt x="4" y="8"/>
                      <a:pt x="3" y="8"/>
                      <a:pt x="4" y="12"/>
                    </a:cubicBezTo>
                    <a:cubicBezTo>
                      <a:pt x="6" y="15"/>
                      <a:pt x="4" y="10"/>
                      <a:pt x="5" y="10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4" name="Freeform 281"/>
              <p:cNvSpPr/>
              <p:nvPr/>
            </p:nvSpPr>
            <p:spPr bwMode="auto">
              <a:xfrm>
                <a:off x="5297" y="3113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4 h 4"/>
                  <a:gd name="T4" fmla="*/ 0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5" name="Freeform 282"/>
              <p:cNvSpPr/>
              <p:nvPr/>
            </p:nvSpPr>
            <p:spPr bwMode="auto">
              <a:xfrm>
                <a:off x="5297" y="3110"/>
                <a:ext cx="2" cy="5"/>
              </a:xfrm>
              <a:custGeom>
                <a:avLst/>
                <a:gdLst>
                  <a:gd name="T0" fmla="*/ 0 w 2"/>
                  <a:gd name="T1" fmla="*/ 2 h 6"/>
                  <a:gd name="T2" fmla="*/ 2 w 2"/>
                  <a:gd name="T3" fmla="*/ 6 h 6"/>
                  <a:gd name="T4" fmla="*/ 0 w 2"/>
                  <a:gd name="T5" fmla="*/ 0 h 6"/>
                  <a:gd name="T6" fmla="*/ 0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0" y="2"/>
                    </a:moveTo>
                    <a:cubicBezTo>
                      <a:pt x="1" y="2"/>
                      <a:pt x="2" y="6"/>
                      <a:pt x="2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6" name="Freeform 283"/>
              <p:cNvSpPr/>
              <p:nvPr/>
            </p:nvSpPr>
            <p:spPr bwMode="auto">
              <a:xfrm>
                <a:off x="5299" y="3110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7" name="Freeform 284"/>
              <p:cNvSpPr/>
              <p:nvPr/>
            </p:nvSpPr>
            <p:spPr bwMode="auto">
              <a:xfrm>
                <a:off x="5299" y="3109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3 h 11"/>
                  <a:gd name="T4" fmla="*/ 1 w 5"/>
                  <a:gd name="T5" fmla="*/ 3 h 11"/>
                  <a:gd name="T6" fmla="*/ 3 w 5"/>
                  <a:gd name="T7" fmla="*/ 8 h 11"/>
                  <a:gd name="T8" fmla="*/ 2 w 5"/>
                  <a:gd name="T9" fmla="*/ 8 h 11"/>
                  <a:gd name="T10" fmla="*/ 4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4" y="9"/>
                      <a:pt x="3" y="8"/>
                    </a:cubicBezTo>
                    <a:cubicBezTo>
                      <a:pt x="3" y="9"/>
                      <a:pt x="1" y="5"/>
                      <a:pt x="2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8" name="Freeform 285"/>
              <p:cNvSpPr/>
              <p:nvPr/>
            </p:nvSpPr>
            <p:spPr bwMode="auto">
              <a:xfrm>
                <a:off x="5299" y="3111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9" name="Freeform 286"/>
              <p:cNvSpPr/>
              <p:nvPr/>
            </p:nvSpPr>
            <p:spPr bwMode="auto">
              <a:xfrm>
                <a:off x="5298" y="311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0" name="Freeform 287"/>
              <p:cNvSpPr/>
              <p:nvPr/>
            </p:nvSpPr>
            <p:spPr bwMode="auto">
              <a:xfrm>
                <a:off x="5299" y="3109"/>
                <a:ext cx="7" cy="9"/>
              </a:xfrm>
              <a:custGeom>
                <a:avLst/>
                <a:gdLst>
                  <a:gd name="T0" fmla="*/ 2 w 8"/>
                  <a:gd name="T1" fmla="*/ 0 h 11"/>
                  <a:gd name="T2" fmla="*/ 3 w 8"/>
                  <a:gd name="T3" fmla="*/ 4 h 11"/>
                  <a:gd name="T4" fmla="*/ 8 w 8"/>
                  <a:gd name="T5" fmla="*/ 11 h 11"/>
                  <a:gd name="T6" fmla="*/ 8 w 8"/>
                  <a:gd name="T7" fmla="*/ 8 h 11"/>
                  <a:gd name="T8" fmla="*/ 2 w 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1">
                    <a:moveTo>
                      <a:pt x="2" y="0"/>
                    </a:moveTo>
                    <a:cubicBezTo>
                      <a:pt x="5" y="5"/>
                      <a:pt x="0" y="0"/>
                      <a:pt x="3" y="4"/>
                    </a:cubicBezTo>
                    <a:cubicBezTo>
                      <a:pt x="3" y="4"/>
                      <a:pt x="7" y="7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6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1" name="Freeform 288"/>
              <p:cNvSpPr/>
              <p:nvPr/>
            </p:nvSpPr>
            <p:spPr bwMode="auto">
              <a:xfrm>
                <a:off x="5310" y="311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2" name="Freeform 289"/>
              <p:cNvSpPr/>
              <p:nvPr/>
            </p:nvSpPr>
            <p:spPr bwMode="auto">
              <a:xfrm>
                <a:off x="5304" y="3109"/>
                <a:ext cx="11" cy="13"/>
              </a:xfrm>
              <a:custGeom>
                <a:avLst/>
                <a:gdLst>
                  <a:gd name="T0" fmla="*/ 5 w 13"/>
                  <a:gd name="T1" fmla="*/ 0 h 15"/>
                  <a:gd name="T2" fmla="*/ 7 w 13"/>
                  <a:gd name="T3" fmla="*/ 7 h 15"/>
                  <a:gd name="T4" fmla="*/ 5 w 13"/>
                  <a:gd name="T5" fmla="*/ 3 h 15"/>
                  <a:gd name="T6" fmla="*/ 4 w 13"/>
                  <a:gd name="T7" fmla="*/ 6 h 15"/>
                  <a:gd name="T8" fmla="*/ 2 w 13"/>
                  <a:gd name="T9" fmla="*/ 1 h 15"/>
                  <a:gd name="T10" fmla="*/ 3 w 13"/>
                  <a:gd name="T11" fmla="*/ 6 h 15"/>
                  <a:gd name="T12" fmla="*/ 0 w 13"/>
                  <a:gd name="T13" fmla="*/ 3 h 15"/>
                  <a:gd name="T14" fmla="*/ 4 w 13"/>
                  <a:gd name="T15" fmla="*/ 9 h 15"/>
                  <a:gd name="T16" fmla="*/ 5 w 13"/>
                  <a:gd name="T17" fmla="*/ 8 h 15"/>
                  <a:gd name="T18" fmla="*/ 7 w 13"/>
                  <a:gd name="T19" fmla="*/ 11 h 15"/>
                  <a:gd name="T20" fmla="*/ 12 w 13"/>
                  <a:gd name="T21" fmla="*/ 13 h 15"/>
                  <a:gd name="T22" fmla="*/ 5 w 13"/>
                  <a:gd name="T23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15">
                    <a:moveTo>
                      <a:pt x="5" y="0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3" y="3"/>
                      <a:pt x="6" y="6"/>
                      <a:pt x="4" y="6"/>
                    </a:cubicBezTo>
                    <a:cubicBezTo>
                      <a:pt x="1" y="1"/>
                      <a:pt x="6" y="5"/>
                      <a:pt x="2" y="1"/>
                    </a:cubicBezTo>
                    <a:cubicBezTo>
                      <a:pt x="2" y="1"/>
                      <a:pt x="1" y="2"/>
                      <a:pt x="3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2" y="4"/>
                      <a:pt x="5" y="8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6" y="10"/>
                      <a:pt x="12" y="15"/>
                      <a:pt x="12" y="13"/>
                    </a:cubicBezTo>
                    <a:cubicBezTo>
                      <a:pt x="13" y="11"/>
                      <a:pt x="6" y="3"/>
                      <a:pt x="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3" name="Freeform 290"/>
              <p:cNvSpPr/>
              <p:nvPr/>
            </p:nvSpPr>
            <p:spPr bwMode="auto">
              <a:xfrm>
                <a:off x="5312" y="3113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4" name="Freeform 291"/>
              <p:cNvSpPr/>
              <p:nvPr/>
            </p:nvSpPr>
            <p:spPr bwMode="auto">
              <a:xfrm>
                <a:off x="5308" y="3106"/>
                <a:ext cx="11" cy="11"/>
              </a:xfrm>
              <a:custGeom>
                <a:avLst/>
                <a:gdLst>
                  <a:gd name="T0" fmla="*/ 1 w 13"/>
                  <a:gd name="T1" fmla="*/ 1 h 13"/>
                  <a:gd name="T2" fmla="*/ 3 w 13"/>
                  <a:gd name="T3" fmla="*/ 5 h 13"/>
                  <a:gd name="T4" fmla="*/ 0 w 13"/>
                  <a:gd name="T5" fmla="*/ 3 h 13"/>
                  <a:gd name="T6" fmla="*/ 4 w 13"/>
                  <a:gd name="T7" fmla="*/ 7 h 13"/>
                  <a:gd name="T8" fmla="*/ 3 w 13"/>
                  <a:gd name="T9" fmla="*/ 4 h 13"/>
                  <a:gd name="T10" fmla="*/ 10 w 13"/>
                  <a:gd name="T11" fmla="*/ 10 h 13"/>
                  <a:gd name="T12" fmla="*/ 8 w 13"/>
                  <a:gd name="T13" fmla="*/ 9 h 13"/>
                  <a:gd name="T14" fmla="*/ 9 w 13"/>
                  <a:gd name="T15" fmla="*/ 6 h 13"/>
                  <a:gd name="T16" fmla="*/ 8 w 13"/>
                  <a:gd name="T17" fmla="*/ 5 h 13"/>
                  <a:gd name="T18" fmla="*/ 7 w 13"/>
                  <a:gd name="T19" fmla="*/ 3 h 13"/>
                  <a:gd name="T20" fmla="*/ 1 w 13"/>
                  <a:gd name="T2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3">
                    <a:moveTo>
                      <a:pt x="1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4"/>
                      <a:pt x="0" y="3"/>
                    </a:cubicBezTo>
                    <a:cubicBezTo>
                      <a:pt x="1" y="4"/>
                      <a:pt x="3" y="7"/>
                      <a:pt x="4" y="7"/>
                    </a:cubicBezTo>
                    <a:cubicBezTo>
                      <a:pt x="8" y="12"/>
                      <a:pt x="4" y="5"/>
                      <a:pt x="3" y="4"/>
                    </a:cubicBezTo>
                    <a:cubicBezTo>
                      <a:pt x="7" y="4"/>
                      <a:pt x="6" y="6"/>
                      <a:pt x="10" y="10"/>
                    </a:cubicBezTo>
                    <a:cubicBezTo>
                      <a:pt x="9" y="10"/>
                      <a:pt x="8" y="9"/>
                      <a:pt x="8" y="9"/>
                    </a:cubicBezTo>
                    <a:cubicBezTo>
                      <a:pt x="13" y="13"/>
                      <a:pt x="10" y="8"/>
                      <a:pt x="9" y="6"/>
                    </a:cubicBezTo>
                    <a:cubicBezTo>
                      <a:pt x="9" y="6"/>
                      <a:pt x="7" y="4"/>
                      <a:pt x="8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3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5" name="Freeform 292"/>
              <p:cNvSpPr/>
              <p:nvPr/>
            </p:nvSpPr>
            <p:spPr bwMode="auto">
              <a:xfrm>
                <a:off x="5307" y="3107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6" name="Freeform 293"/>
              <p:cNvSpPr/>
              <p:nvPr/>
            </p:nvSpPr>
            <p:spPr bwMode="auto">
              <a:xfrm>
                <a:off x="5316" y="3111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7" name="Freeform 294"/>
              <p:cNvSpPr/>
              <p:nvPr/>
            </p:nvSpPr>
            <p:spPr bwMode="auto">
              <a:xfrm>
                <a:off x="5311" y="3105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8" name="Freeform 295"/>
              <p:cNvSpPr/>
              <p:nvPr/>
            </p:nvSpPr>
            <p:spPr bwMode="auto">
              <a:xfrm>
                <a:off x="5310" y="3082"/>
                <a:ext cx="24" cy="30"/>
              </a:xfrm>
              <a:custGeom>
                <a:avLst/>
                <a:gdLst>
                  <a:gd name="T0" fmla="*/ 28 w 29"/>
                  <a:gd name="T1" fmla="*/ 4 h 36"/>
                  <a:gd name="T2" fmla="*/ 24 w 29"/>
                  <a:gd name="T3" fmla="*/ 4 h 36"/>
                  <a:gd name="T4" fmla="*/ 20 w 29"/>
                  <a:gd name="T5" fmla="*/ 2 h 36"/>
                  <a:gd name="T6" fmla="*/ 13 w 29"/>
                  <a:gd name="T7" fmla="*/ 0 h 36"/>
                  <a:gd name="T8" fmla="*/ 16 w 29"/>
                  <a:gd name="T9" fmla="*/ 3 h 36"/>
                  <a:gd name="T10" fmla="*/ 12 w 29"/>
                  <a:gd name="T11" fmla="*/ 2 h 36"/>
                  <a:gd name="T12" fmla="*/ 13 w 29"/>
                  <a:gd name="T13" fmla="*/ 7 h 36"/>
                  <a:gd name="T14" fmla="*/ 14 w 29"/>
                  <a:gd name="T15" fmla="*/ 11 h 36"/>
                  <a:gd name="T16" fmla="*/ 6 w 29"/>
                  <a:gd name="T17" fmla="*/ 21 h 36"/>
                  <a:gd name="T18" fmla="*/ 10 w 29"/>
                  <a:gd name="T19" fmla="*/ 26 h 36"/>
                  <a:gd name="T20" fmla="*/ 7 w 29"/>
                  <a:gd name="T21" fmla="*/ 24 h 36"/>
                  <a:gd name="T22" fmla="*/ 7 w 29"/>
                  <a:gd name="T23" fmla="*/ 23 h 36"/>
                  <a:gd name="T24" fmla="*/ 3 w 29"/>
                  <a:gd name="T25" fmla="*/ 25 h 36"/>
                  <a:gd name="T26" fmla="*/ 9 w 29"/>
                  <a:gd name="T27" fmla="*/ 30 h 36"/>
                  <a:gd name="T28" fmla="*/ 2 w 29"/>
                  <a:gd name="T29" fmla="*/ 26 h 36"/>
                  <a:gd name="T30" fmla="*/ 5 w 29"/>
                  <a:gd name="T31" fmla="*/ 31 h 36"/>
                  <a:gd name="T32" fmla="*/ 9 w 29"/>
                  <a:gd name="T33" fmla="*/ 33 h 36"/>
                  <a:gd name="T34" fmla="*/ 11 w 29"/>
                  <a:gd name="T35" fmla="*/ 36 h 36"/>
                  <a:gd name="T36" fmla="*/ 10 w 29"/>
                  <a:gd name="T37" fmla="*/ 23 h 36"/>
                  <a:gd name="T38" fmla="*/ 13 w 29"/>
                  <a:gd name="T39" fmla="*/ 26 h 36"/>
                  <a:gd name="T40" fmla="*/ 19 w 29"/>
                  <a:gd name="T41" fmla="*/ 22 h 36"/>
                  <a:gd name="T42" fmla="*/ 15 w 29"/>
                  <a:gd name="T43" fmla="*/ 17 h 36"/>
                  <a:gd name="T44" fmla="*/ 17 w 29"/>
                  <a:gd name="T45" fmla="*/ 17 h 36"/>
                  <a:gd name="T46" fmla="*/ 15 w 29"/>
                  <a:gd name="T47" fmla="*/ 16 h 36"/>
                  <a:gd name="T48" fmla="*/ 19 w 29"/>
                  <a:gd name="T49" fmla="*/ 16 h 36"/>
                  <a:gd name="T50" fmla="*/ 13 w 29"/>
                  <a:gd name="T51" fmla="*/ 13 h 36"/>
                  <a:gd name="T52" fmla="*/ 24 w 29"/>
                  <a:gd name="T53" fmla="*/ 14 h 36"/>
                  <a:gd name="T54" fmla="*/ 20 w 29"/>
                  <a:gd name="T55" fmla="*/ 13 h 36"/>
                  <a:gd name="T56" fmla="*/ 17 w 29"/>
                  <a:gd name="T57" fmla="*/ 11 h 36"/>
                  <a:gd name="T58" fmla="*/ 24 w 29"/>
                  <a:gd name="T59" fmla="*/ 13 h 36"/>
                  <a:gd name="T60" fmla="*/ 21 w 29"/>
                  <a:gd name="T61" fmla="*/ 9 h 36"/>
                  <a:gd name="T62" fmla="*/ 17 w 29"/>
                  <a:gd name="T63" fmla="*/ 8 h 36"/>
                  <a:gd name="T64" fmla="*/ 20 w 29"/>
                  <a:gd name="T65" fmla="*/ 5 h 36"/>
                  <a:gd name="T66" fmla="*/ 26 w 29"/>
                  <a:gd name="T67" fmla="*/ 9 h 36"/>
                  <a:gd name="T68" fmla="*/ 29 w 29"/>
                  <a:gd name="T69" fmla="*/ 9 h 36"/>
                  <a:gd name="T70" fmla="*/ 21 w 29"/>
                  <a:gd name="T71" fmla="*/ 4 h 36"/>
                  <a:gd name="T72" fmla="*/ 28 w 29"/>
                  <a:gd name="T73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9" h="36">
                    <a:moveTo>
                      <a:pt x="28" y="4"/>
                    </a:moveTo>
                    <a:cubicBezTo>
                      <a:pt x="25" y="3"/>
                      <a:pt x="24" y="3"/>
                      <a:pt x="24" y="4"/>
                    </a:cubicBezTo>
                    <a:cubicBezTo>
                      <a:pt x="21" y="3"/>
                      <a:pt x="22" y="2"/>
                      <a:pt x="20" y="2"/>
                    </a:cubicBezTo>
                    <a:cubicBezTo>
                      <a:pt x="18" y="2"/>
                      <a:pt x="17" y="1"/>
                      <a:pt x="13" y="0"/>
                    </a:cubicBezTo>
                    <a:cubicBezTo>
                      <a:pt x="13" y="1"/>
                      <a:pt x="17" y="2"/>
                      <a:pt x="16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4"/>
                      <a:pt x="16" y="7"/>
                      <a:pt x="13" y="7"/>
                    </a:cubicBezTo>
                    <a:cubicBezTo>
                      <a:pt x="12" y="8"/>
                      <a:pt x="13" y="9"/>
                      <a:pt x="14" y="11"/>
                    </a:cubicBezTo>
                    <a:cubicBezTo>
                      <a:pt x="10" y="14"/>
                      <a:pt x="11" y="19"/>
                      <a:pt x="6" y="21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8" y="24"/>
                      <a:pt x="10" y="27"/>
                      <a:pt x="7" y="24"/>
                    </a:cubicBezTo>
                    <a:cubicBezTo>
                      <a:pt x="7" y="24"/>
                      <a:pt x="7" y="24"/>
                      <a:pt x="7" y="23"/>
                    </a:cubicBezTo>
                    <a:cubicBezTo>
                      <a:pt x="2" y="21"/>
                      <a:pt x="6" y="26"/>
                      <a:pt x="3" y="25"/>
                    </a:cubicBezTo>
                    <a:cubicBezTo>
                      <a:pt x="4" y="26"/>
                      <a:pt x="9" y="29"/>
                      <a:pt x="9" y="30"/>
                    </a:cubicBezTo>
                    <a:cubicBezTo>
                      <a:pt x="4" y="25"/>
                      <a:pt x="8" y="31"/>
                      <a:pt x="2" y="26"/>
                    </a:cubicBezTo>
                    <a:cubicBezTo>
                      <a:pt x="0" y="26"/>
                      <a:pt x="6" y="30"/>
                      <a:pt x="5" y="31"/>
                    </a:cubicBezTo>
                    <a:cubicBezTo>
                      <a:pt x="7" y="34"/>
                      <a:pt x="7" y="31"/>
                      <a:pt x="9" y="33"/>
                    </a:cubicBezTo>
                    <a:cubicBezTo>
                      <a:pt x="12" y="36"/>
                      <a:pt x="7" y="33"/>
                      <a:pt x="11" y="36"/>
                    </a:cubicBezTo>
                    <a:cubicBezTo>
                      <a:pt x="14" y="36"/>
                      <a:pt x="11" y="27"/>
                      <a:pt x="10" y="23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2" y="22"/>
                      <a:pt x="13" y="20"/>
                      <a:pt x="19" y="22"/>
                    </a:cubicBezTo>
                    <a:cubicBezTo>
                      <a:pt x="16" y="21"/>
                      <a:pt x="22" y="21"/>
                      <a:pt x="15" y="17"/>
                    </a:cubicBezTo>
                    <a:cubicBezTo>
                      <a:pt x="17" y="18"/>
                      <a:pt x="16" y="18"/>
                      <a:pt x="17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9" y="17"/>
                      <a:pt x="19" y="16"/>
                    </a:cubicBezTo>
                    <a:cubicBezTo>
                      <a:pt x="16" y="15"/>
                      <a:pt x="15" y="14"/>
                      <a:pt x="13" y="13"/>
                    </a:cubicBezTo>
                    <a:cubicBezTo>
                      <a:pt x="17" y="13"/>
                      <a:pt x="21" y="14"/>
                      <a:pt x="24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2" y="13"/>
                      <a:pt x="19" y="12"/>
                      <a:pt x="17" y="11"/>
                    </a:cubicBezTo>
                    <a:cubicBezTo>
                      <a:pt x="18" y="10"/>
                      <a:pt x="22" y="12"/>
                      <a:pt x="24" y="13"/>
                    </a:cubicBezTo>
                    <a:cubicBezTo>
                      <a:pt x="26" y="12"/>
                      <a:pt x="18" y="9"/>
                      <a:pt x="21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6"/>
                      <a:pt x="21" y="7"/>
                      <a:pt x="20" y="5"/>
                    </a:cubicBezTo>
                    <a:cubicBezTo>
                      <a:pt x="25" y="6"/>
                      <a:pt x="24" y="7"/>
                      <a:pt x="26" y="9"/>
                    </a:cubicBezTo>
                    <a:cubicBezTo>
                      <a:pt x="27" y="9"/>
                      <a:pt x="27" y="8"/>
                      <a:pt x="29" y="9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7" y="6"/>
                      <a:pt x="27" y="4"/>
                      <a:pt x="28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9" name="Freeform 296"/>
              <p:cNvSpPr/>
              <p:nvPr/>
            </p:nvSpPr>
            <p:spPr bwMode="auto">
              <a:xfrm>
                <a:off x="5334" y="309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0" name="Freeform 297"/>
              <p:cNvSpPr/>
              <p:nvPr/>
            </p:nvSpPr>
            <p:spPr bwMode="auto">
              <a:xfrm>
                <a:off x="5333" y="30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1" name="Rectangle 298"/>
              <p:cNvSpPr>
                <a:spLocks noChangeArrowheads="1"/>
              </p:cNvSpPr>
              <p:nvPr/>
            </p:nvSpPr>
            <p:spPr bwMode="auto">
              <a:xfrm>
                <a:off x="5321" y="308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2" name="Freeform 299"/>
              <p:cNvSpPr/>
              <p:nvPr/>
            </p:nvSpPr>
            <p:spPr bwMode="auto">
              <a:xfrm>
                <a:off x="5330" y="3094"/>
                <a:ext cx="3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4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3" name="Freeform 300"/>
              <p:cNvSpPr/>
              <p:nvPr/>
            </p:nvSpPr>
            <p:spPr bwMode="auto">
              <a:xfrm>
                <a:off x="5326" y="3100"/>
                <a:ext cx="3" cy="1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4" name="Freeform 301"/>
              <p:cNvSpPr/>
              <p:nvPr/>
            </p:nvSpPr>
            <p:spPr bwMode="auto">
              <a:xfrm>
                <a:off x="5334" y="30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5" name="Freeform 302"/>
              <p:cNvSpPr/>
              <p:nvPr/>
            </p:nvSpPr>
            <p:spPr bwMode="auto">
              <a:xfrm>
                <a:off x="5317" y="3069"/>
                <a:ext cx="20" cy="15"/>
              </a:xfrm>
              <a:custGeom>
                <a:avLst/>
                <a:gdLst>
                  <a:gd name="T0" fmla="*/ 4 w 24"/>
                  <a:gd name="T1" fmla="*/ 2 h 19"/>
                  <a:gd name="T2" fmla="*/ 2 w 24"/>
                  <a:gd name="T3" fmla="*/ 5 h 19"/>
                  <a:gd name="T4" fmla="*/ 12 w 24"/>
                  <a:gd name="T5" fmla="*/ 6 h 19"/>
                  <a:gd name="T6" fmla="*/ 3 w 24"/>
                  <a:gd name="T7" fmla="*/ 6 h 19"/>
                  <a:gd name="T8" fmla="*/ 10 w 24"/>
                  <a:gd name="T9" fmla="*/ 12 h 19"/>
                  <a:gd name="T10" fmla="*/ 6 w 24"/>
                  <a:gd name="T11" fmla="*/ 11 h 19"/>
                  <a:gd name="T12" fmla="*/ 16 w 24"/>
                  <a:gd name="T13" fmla="*/ 15 h 19"/>
                  <a:gd name="T14" fmla="*/ 5 w 24"/>
                  <a:gd name="T15" fmla="*/ 13 h 19"/>
                  <a:gd name="T16" fmla="*/ 4 w 24"/>
                  <a:gd name="T17" fmla="*/ 13 h 19"/>
                  <a:gd name="T18" fmla="*/ 6 w 24"/>
                  <a:gd name="T19" fmla="*/ 16 h 19"/>
                  <a:gd name="T20" fmla="*/ 12 w 24"/>
                  <a:gd name="T21" fmla="*/ 18 h 19"/>
                  <a:gd name="T22" fmla="*/ 18 w 24"/>
                  <a:gd name="T23" fmla="*/ 19 h 19"/>
                  <a:gd name="T24" fmla="*/ 15 w 24"/>
                  <a:gd name="T25" fmla="*/ 16 h 19"/>
                  <a:gd name="T26" fmla="*/ 19 w 24"/>
                  <a:gd name="T27" fmla="*/ 16 h 19"/>
                  <a:gd name="T28" fmla="*/ 16 w 24"/>
                  <a:gd name="T29" fmla="*/ 15 h 19"/>
                  <a:gd name="T30" fmla="*/ 20 w 24"/>
                  <a:gd name="T31" fmla="*/ 15 h 19"/>
                  <a:gd name="T32" fmla="*/ 16 w 24"/>
                  <a:gd name="T33" fmla="*/ 13 h 19"/>
                  <a:gd name="T34" fmla="*/ 18 w 24"/>
                  <a:gd name="T35" fmla="*/ 13 h 19"/>
                  <a:gd name="T36" fmla="*/ 13 w 24"/>
                  <a:gd name="T37" fmla="*/ 12 h 19"/>
                  <a:gd name="T38" fmla="*/ 18 w 24"/>
                  <a:gd name="T39" fmla="*/ 11 h 19"/>
                  <a:gd name="T40" fmla="*/ 14 w 24"/>
                  <a:gd name="T41" fmla="*/ 11 h 19"/>
                  <a:gd name="T42" fmla="*/ 20 w 24"/>
                  <a:gd name="T43" fmla="*/ 6 h 19"/>
                  <a:gd name="T44" fmla="*/ 16 w 24"/>
                  <a:gd name="T45" fmla="*/ 6 h 19"/>
                  <a:gd name="T46" fmla="*/ 19 w 24"/>
                  <a:gd name="T47" fmla="*/ 8 h 19"/>
                  <a:gd name="T48" fmla="*/ 9 w 24"/>
                  <a:gd name="T49" fmla="*/ 8 h 19"/>
                  <a:gd name="T50" fmla="*/ 17 w 24"/>
                  <a:gd name="T51" fmla="*/ 5 h 19"/>
                  <a:gd name="T52" fmla="*/ 16 w 24"/>
                  <a:gd name="T53" fmla="*/ 2 h 19"/>
                  <a:gd name="T54" fmla="*/ 17 w 24"/>
                  <a:gd name="T55" fmla="*/ 2 h 19"/>
                  <a:gd name="T56" fmla="*/ 13 w 24"/>
                  <a:gd name="T57" fmla="*/ 0 h 19"/>
                  <a:gd name="T58" fmla="*/ 12 w 24"/>
                  <a:gd name="T59" fmla="*/ 1 h 19"/>
                  <a:gd name="T60" fmla="*/ 9 w 24"/>
                  <a:gd name="T61" fmla="*/ 1 h 19"/>
                  <a:gd name="T62" fmla="*/ 11 w 24"/>
                  <a:gd name="T63" fmla="*/ 0 h 19"/>
                  <a:gd name="T64" fmla="*/ 5 w 24"/>
                  <a:gd name="T65" fmla="*/ 0 h 19"/>
                  <a:gd name="T66" fmla="*/ 9 w 24"/>
                  <a:gd name="T67" fmla="*/ 1 h 19"/>
                  <a:gd name="T68" fmla="*/ 4 w 24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19">
                    <a:moveTo>
                      <a:pt x="4" y="2"/>
                    </a:moveTo>
                    <a:cubicBezTo>
                      <a:pt x="0" y="4"/>
                      <a:pt x="2" y="4"/>
                      <a:pt x="2" y="5"/>
                    </a:cubicBezTo>
                    <a:cubicBezTo>
                      <a:pt x="4" y="6"/>
                      <a:pt x="11" y="4"/>
                      <a:pt x="1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8"/>
                      <a:pt x="1" y="10"/>
                      <a:pt x="10" y="12"/>
                    </a:cubicBezTo>
                    <a:cubicBezTo>
                      <a:pt x="8" y="12"/>
                      <a:pt x="7" y="12"/>
                      <a:pt x="6" y="11"/>
                    </a:cubicBezTo>
                    <a:cubicBezTo>
                      <a:pt x="6" y="13"/>
                      <a:pt x="19" y="13"/>
                      <a:pt x="16" y="15"/>
                    </a:cubicBezTo>
                    <a:cubicBezTo>
                      <a:pt x="10" y="12"/>
                      <a:pt x="10" y="15"/>
                      <a:pt x="5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7" y="16"/>
                      <a:pt x="6" y="16"/>
                    </a:cubicBezTo>
                    <a:cubicBezTo>
                      <a:pt x="9" y="17"/>
                      <a:pt x="12" y="17"/>
                      <a:pt x="12" y="18"/>
                    </a:cubicBezTo>
                    <a:cubicBezTo>
                      <a:pt x="13" y="18"/>
                      <a:pt x="16" y="18"/>
                      <a:pt x="18" y="19"/>
                    </a:cubicBezTo>
                    <a:cubicBezTo>
                      <a:pt x="16" y="17"/>
                      <a:pt x="17" y="17"/>
                      <a:pt x="15" y="16"/>
                    </a:cubicBezTo>
                    <a:cubicBezTo>
                      <a:pt x="18" y="16"/>
                      <a:pt x="15" y="16"/>
                      <a:pt x="19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5"/>
                      <a:pt x="19" y="16"/>
                      <a:pt x="20" y="15"/>
                    </a:cubicBezTo>
                    <a:cubicBezTo>
                      <a:pt x="18" y="15"/>
                      <a:pt x="16" y="14"/>
                      <a:pt x="16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3"/>
                      <a:pt x="18" y="12"/>
                      <a:pt x="13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0"/>
                      <a:pt x="24" y="9"/>
                      <a:pt x="20" y="6"/>
                    </a:cubicBezTo>
                    <a:cubicBezTo>
                      <a:pt x="18" y="7"/>
                      <a:pt x="17" y="7"/>
                      <a:pt x="16" y="6"/>
                    </a:cubicBezTo>
                    <a:cubicBezTo>
                      <a:pt x="14" y="7"/>
                      <a:pt x="19" y="7"/>
                      <a:pt x="19" y="8"/>
                    </a:cubicBezTo>
                    <a:cubicBezTo>
                      <a:pt x="16" y="9"/>
                      <a:pt x="11" y="7"/>
                      <a:pt x="9" y="8"/>
                    </a:cubicBezTo>
                    <a:cubicBezTo>
                      <a:pt x="13" y="7"/>
                      <a:pt x="9" y="6"/>
                      <a:pt x="17" y="5"/>
                    </a:cubicBezTo>
                    <a:cubicBezTo>
                      <a:pt x="18" y="4"/>
                      <a:pt x="14" y="4"/>
                      <a:pt x="16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1" y="3"/>
                      <a:pt x="19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2"/>
                      <a:pt x="10" y="1"/>
                      <a:pt x="9" y="1"/>
                    </a:cubicBezTo>
                    <a:cubicBezTo>
                      <a:pt x="10" y="1"/>
                      <a:pt x="10" y="1"/>
                      <a:pt x="11" y="0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4" y="1"/>
                      <a:pt x="8" y="1"/>
                      <a:pt x="9" y="1"/>
                    </a:cubicBezTo>
                    <a:cubicBezTo>
                      <a:pt x="7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6" name="Freeform 303"/>
              <p:cNvSpPr/>
              <p:nvPr/>
            </p:nvSpPr>
            <p:spPr bwMode="auto">
              <a:xfrm>
                <a:off x="5332" y="307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7" name="Freeform 304"/>
              <p:cNvSpPr/>
              <p:nvPr/>
            </p:nvSpPr>
            <p:spPr bwMode="auto">
              <a:xfrm>
                <a:off x="5312" y="3058"/>
                <a:ext cx="23" cy="11"/>
              </a:xfrm>
              <a:custGeom>
                <a:avLst/>
                <a:gdLst>
                  <a:gd name="T0" fmla="*/ 15 w 29"/>
                  <a:gd name="T1" fmla="*/ 7 h 13"/>
                  <a:gd name="T2" fmla="*/ 20 w 29"/>
                  <a:gd name="T3" fmla="*/ 4 h 13"/>
                  <a:gd name="T4" fmla="*/ 11 w 29"/>
                  <a:gd name="T5" fmla="*/ 9 h 13"/>
                  <a:gd name="T6" fmla="*/ 8 w 29"/>
                  <a:gd name="T7" fmla="*/ 9 h 13"/>
                  <a:gd name="T8" fmla="*/ 16 w 29"/>
                  <a:gd name="T9" fmla="*/ 4 h 13"/>
                  <a:gd name="T10" fmla="*/ 16 w 29"/>
                  <a:gd name="T11" fmla="*/ 2 h 13"/>
                  <a:gd name="T12" fmla="*/ 12 w 29"/>
                  <a:gd name="T13" fmla="*/ 5 h 13"/>
                  <a:gd name="T14" fmla="*/ 8 w 29"/>
                  <a:gd name="T15" fmla="*/ 6 h 13"/>
                  <a:gd name="T16" fmla="*/ 10 w 29"/>
                  <a:gd name="T17" fmla="*/ 5 h 13"/>
                  <a:gd name="T18" fmla="*/ 15 w 29"/>
                  <a:gd name="T19" fmla="*/ 0 h 13"/>
                  <a:gd name="T20" fmla="*/ 1 w 29"/>
                  <a:gd name="T21" fmla="*/ 9 h 13"/>
                  <a:gd name="T22" fmla="*/ 2 w 29"/>
                  <a:gd name="T23" fmla="*/ 9 h 13"/>
                  <a:gd name="T24" fmla="*/ 7 w 29"/>
                  <a:gd name="T25" fmla="*/ 3 h 13"/>
                  <a:gd name="T26" fmla="*/ 7 w 29"/>
                  <a:gd name="T27" fmla="*/ 5 h 13"/>
                  <a:gd name="T28" fmla="*/ 3 w 29"/>
                  <a:gd name="T29" fmla="*/ 8 h 13"/>
                  <a:gd name="T30" fmla="*/ 7 w 29"/>
                  <a:gd name="T31" fmla="*/ 13 h 13"/>
                  <a:gd name="T32" fmla="*/ 7 w 29"/>
                  <a:gd name="T33" fmla="*/ 12 h 13"/>
                  <a:gd name="T34" fmla="*/ 11 w 29"/>
                  <a:gd name="T35" fmla="*/ 11 h 13"/>
                  <a:gd name="T36" fmla="*/ 17 w 29"/>
                  <a:gd name="T37" fmla="*/ 8 h 13"/>
                  <a:gd name="T38" fmla="*/ 15 w 29"/>
                  <a:gd name="T39" fmla="*/ 10 h 13"/>
                  <a:gd name="T40" fmla="*/ 22 w 29"/>
                  <a:gd name="T41" fmla="*/ 7 h 13"/>
                  <a:gd name="T42" fmla="*/ 25 w 29"/>
                  <a:gd name="T43" fmla="*/ 8 h 13"/>
                  <a:gd name="T44" fmla="*/ 23 w 29"/>
                  <a:gd name="T45" fmla="*/ 4 h 13"/>
                  <a:gd name="T46" fmla="*/ 15 w 29"/>
                  <a:gd name="T47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3">
                    <a:moveTo>
                      <a:pt x="15" y="7"/>
                    </a:moveTo>
                    <a:cubicBezTo>
                      <a:pt x="16" y="6"/>
                      <a:pt x="18" y="6"/>
                      <a:pt x="20" y="4"/>
                    </a:cubicBezTo>
                    <a:cubicBezTo>
                      <a:pt x="17" y="5"/>
                      <a:pt x="15" y="8"/>
                      <a:pt x="11" y="9"/>
                    </a:cubicBezTo>
                    <a:cubicBezTo>
                      <a:pt x="13" y="8"/>
                      <a:pt x="9" y="9"/>
                      <a:pt x="8" y="9"/>
                    </a:cubicBezTo>
                    <a:cubicBezTo>
                      <a:pt x="11" y="8"/>
                      <a:pt x="15" y="5"/>
                      <a:pt x="16" y="4"/>
                    </a:cubicBezTo>
                    <a:cubicBezTo>
                      <a:pt x="15" y="5"/>
                      <a:pt x="17" y="2"/>
                      <a:pt x="16" y="2"/>
                    </a:cubicBezTo>
                    <a:cubicBezTo>
                      <a:pt x="14" y="5"/>
                      <a:pt x="14" y="2"/>
                      <a:pt x="12" y="5"/>
                    </a:cubicBezTo>
                    <a:cubicBezTo>
                      <a:pt x="9" y="7"/>
                      <a:pt x="7" y="8"/>
                      <a:pt x="8" y="6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4" y="3"/>
                      <a:pt x="12" y="3"/>
                      <a:pt x="15" y="0"/>
                    </a:cubicBezTo>
                    <a:cubicBezTo>
                      <a:pt x="10" y="2"/>
                      <a:pt x="6" y="1"/>
                      <a:pt x="1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3" y="7"/>
                      <a:pt x="6" y="5"/>
                      <a:pt x="7" y="3"/>
                    </a:cubicBezTo>
                    <a:cubicBezTo>
                      <a:pt x="6" y="5"/>
                      <a:pt x="9" y="3"/>
                      <a:pt x="7" y="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10"/>
                      <a:pt x="4" y="12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8" y="9"/>
                      <a:pt x="15" y="10"/>
                    </a:cubicBezTo>
                    <a:cubicBezTo>
                      <a:pt x="18" y="9"/>
                      <a:pt x="20" y="8"/>
                      <a:pt x="22" y="7"/>
                    </a:cubicBezTo>
                    <a:cubicBezTo>
                      <a:pt x="23" y="8"/>
                      <a:pt x="21" y="9"/>
                      <a:pt x="25" y="8"/>
                    </a:cubicBezTo>
                    <a:cubicBezTo>
                      <a:pt x="29" y="4"/>
                      <a:pt x="20" y="8"/>
                      <a:pt x="23" y="4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8" name="Freeform 305"/>
              <p:cNvSpPr/>
              <p:nvPr/>
            </p:nvSpPr>
            <p:spPr bwMode="auto">
              <a:xfrm>
                <a:off x="5326" y="3066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1 h 1"/>
                  <a:gd name="T4" fmla="*/ 1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9" name="Freeform 306"/>
              <p:cNvSpPr/>
              <p:nvPr/>
            </p:nvSpPr>
            <p:spPr bwMode="auto">
              <a:xfrm>
                <a:off x="5317" y="3068"/>
                <a:ext cx="4" cy="1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1 h 2"/>
                  <a:gd name="T4" fmla="*/ 0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0" name="Freeform 307"/>
              <p:cNvSpPr/>
              <p:nvPr/>
            </p:nvSpPr>
            <p:spPr bwMode="auto">
              <a:xfrm>
                <a:off x="5322" y="3057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1" name="Freeform 308"/>
              <p:cNvSpPr/>
              <p:nvPr/>
            </p:nvSpPr>
            <p:spPr bwMode="auto">
              <a:xfrm>
                <a:off x="5310" y="3057"/>
                <a:ext cx="8" cy="8"/>
              </a:xfrm>
              <a:custGeom>
                <a:avLst/>
                <a:gdLst>
                  <a:gd name="T0" fmla="*/ 0 w 10"/>
                  <a:gd name="T1" fmla="*/ 10 h 10"/>
                  <a:gd name="T2" fmla="*/ 2 w 10"/>
                  <a:gd name="T3" fmla="*/ 10 h 10"/>
                  <a:gd name="T4" fmla="*/ 10 w 10"/>
                  <a:gd name="T5" fmla="*/ 1 h 10"/>
                  <a:gd name="T6" fmla="*/ 4 w 10"/>
                  <a:gd name="T7" fmla="*/ 6 h 10"/>
                  <a:gd name="T8" fmla="*/ 2 w 10"/>
                  <a:gd name="T9" fmla="*/ 6 h 10"/>
                  <a:gd name="T10" fmla="*/ 0 w 10"/>
                  <a:gd name="T1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0">
                    <a:moveTo>
                      <a:pt x="0" y="10"/>
                    </a:moveTo>
                    <a:cubicBezTo>
                      <a:pt x="1" y="9"/>
                      <a:pt x="3" y="7"/>
                      <a:pt x="2" y="10"/>
                    </a:cubicBezTo>
                    <a:cubicBezTo>
                      <a:pt x="5" y="7"/>
                      <a:pt x="7" y="4"/>
                      <a:pt x="10" y="1"/>
                    </a:cubicBezTo>
                    <a:cubicBezTo>
                      <a:pt x="10" y="0"/>
                      <a:pt x="5" y="6"/>
                      <a:pt x="4" y="6"/>
                    </a:cubicBezTo>
                    <a:cubicBezTo>
                      <a:pt x="6" y="3"/>
                      <a:pt x="2" y="7"/>
                      <a:pt x="2" y="6"/>
                    </a:cubicBez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2" name="Freeform 309"/>
              <p:cNvSpPr/>
              <p:nvPr/>
            </p:nvSpPr>
            <p:spPr bwMode="auto">
              <a:xfrm>
                <a:off x="5290" y="3047"/>
                <a:ext cx="27" cy="16"/>
              </a:xfrm>
              <a:custGeom>
                <a:avLst/>
                <a:gdLst>
                  <a:gd name="T0" fmla="*/ 27 w 33"/>
                  <a:gd name="T1" fmla="*/ 8 h 20"/>
                  <a:gd name="T2" fmla="*/ 25 w 33"/>
                  <a:gd name="T3" fmla="*/ 8 h 20"/>
                  <a:gd name="T4" fmla="*/ 26 w 33"/>
                  <a:gd name="T5" fmla="*/ 6 h 20"/>
                  <a:gd name="T6" fmla="*/ 26 w 33"/>
                  <a:gd name="T7" fmla="*/ 3 h 20"/>
                  <a:gd name="T8" fmla="*/ 25 w 33"/>
                  <a:gd name="T9" fmla="*/ 5 h 20"/>
                  <a:gd name="T10" fmla="*/ 21 w 33"/>
                  <a:gd name="T11" fmla="*/ 6 h 20"/>
                  <a:gd name="T12" fmla="*/ 20 w 33"/>
                  <a:gd name="T13" fmla="*/ 11 h 20"/>
                  <a:gd name="T14" fmla="*/ 19 w 33"/>
                  <a:gd name="T15" fmla="*/ 2 h 20"/>
                  <a:gd name="T16" fmla="*/ 18 w 33"/>
                  <a:gd name="T17" fmla="*/ 13 h 20"/>
                  <a:gd name="T18" fmla="*/ 15 w 33"/>
                  <a:gd name="T19" fmla="*/ 9 h 20"/>
                  <a:gd name="T20" fmla="*/ 16 w 33"/>
                  <a:gd name="T21" fmla="*/ 9 h 20"/>
                  <a:gd name="T22" fmla="*/ 14 w 33"/>
                  <a:gd name="T23" fmla="*/ 9 h 20"/>
                  <a:gd name="T24" fmla="*/ 15 w 33"/>
                  <a:gd name="T25" fmla="*/ 3 h 20"/>
                  <a:gd name="T26" fmla="*/ 12 w 33"/>
                  <a:gd name="T27" fmla="*/ 4 h 20"/>
                  <a:gd name="T28" fmla="*/ 12 w 33"/>
                  <a:gd name="T29" fmla="*/ 1 h 20"/>
                  <a:gd name="T30" fmla="*/ 6 w 33"/>
                  <a:gd name="T31" fmla="*/ 5 h 20"/>
                  <a:gd name="T32" fmla="*/ 5 w 33"/>
                  <a:gd name="T33" fmla="*/ 1 h 20"/>
                  <a:gd name="T34" fmla="*/ 6 w 33"/>
                  <a:gd name="T35" fmla="*/ 11 h 20"/>
                  <a:gd name="T36" fmla="*/ 7 w 33"/>
                  <a:gd name="T37" fmla="*/ 11 h 20"/>
                  <a:gd name="T38" fmla="*/ 11 w 33"/>
                  <a:gd name="T39" fmla="*/ 16 h 20"/>
                  <a:gd name="T40" fmla="*/ 10 w 33"/>
                  <a:gd name="T41" fmla="*/ 13 h 20"/>
                  <a:gd name="T42" fmla="*/ 14 w 33"/>
                  <a:gd name="T43" fmla="*/ 17 h 20"/>
                  <a:gd name="T44" fmla="*/ 10 w 33"/>
                  <a:gd name="T45" fmla="*/ 9 h 20"/>
                  <a:gd name="T46" fmla="*/ 12 w 33"/>
                  <a:gd name="T47" fmla="*/ 9 h 20"/>
                  <a:gd name="T48" fmla="*/ 5 w 33"/>
                  <a:gd name="T49" fmla="*/ 3 h 20"/>
                  <a:gd name="T50" fmla="*/ 4 w 33"/>
                  <a:gd name="T51" fmla="*/ 7 h 20"/>
                  <a:gd name="T52" fmla="*/ 6 w 33"/>
                  <a:gd name="T53" fmla="*/ 15 h 20"/>
                  <a:gd name="T54" fmla="*/ 8 w 33"/>
                  <a:gd name="T55" fmla="*/ 16 h 20"/>
                  <a:gd name="T56" fmla="*/ 9 w 33"/>
                  <a:gd name="T57" fmla="*/ 11 h 20"/>
                  <a:gd name="T58" fmla="*/ 10 w 33"/>
                  <a:gd name="T59" fmla="*/ 17 h 20"/>
                  <a:gd name="T60" fmla="*/ 10 w 33"/>
                  <a:gd name="T61" fmla="*/ 11 h 20"/>
                  <a:gd name="T62" fmla="*/ 10 w 33"/>
                  <a:gd name="T63" fmla="*/ 16 h 20"/>
                  <a:gd name="T64" fmla="*/ 11 w 33"/>
                  <a:gd name="T65" fmla="*/ 11 h 20"/>
                  <a:gd name="T66" fmla="*/ 12 w 33"/>
                  <a:gd name="T67" fmla="*/ 18 h 20"/>
                  <a:gd name="T68" fmla="*/ 22 w 33"/>
                  <a:gd name="T69" fmla="*/ 16 h 20"/>
                  <a:gd name="T70" fmla="*/ 23 w 33"/>
                  <a:gd name="T71" fmla="*/ 12 h 20"/>
                  <a:gd name="T72" fmla="*/ 27 w 33"/>
                  <a:gd name="T73" fmla="*/ 14 h 20"/>
                  <a:gd name="T74" fmla="*/ 29 w 33"/>
                  <a:gd name="T75" fmla="*/ 11 h 20"/>
                  <a:gd name="T76" fmla="*/ 24 w 33"/>
                  <a:gd name="T77" fmla="*/ 19 h 20"/>
                  <a:gd name="T78" fmla="*/ 26 w 33"/>
                  <a:gd name="T79" fmla="*/ 19 h 20"/>
                  <a:gd name="T80" fmla="*/ 26 w 33"/>
                  <a:gd name="T81" fmla="*/ 16 h 20"/>
                  <a:gd name="T82" fmla="*/ 27 w 33"/>
                  <a:gd name="T83" fmla="*/ 19 h 20"/>
                  <a:gd name="T84" fmla="*/ 31 w 33"/>
                  <a:gd name="T85" fmla="*/ 8 h 20"/>
                  <a:gd name="T86" fmla="*/ 29 w 33"/>
                  <a:gd name="T87" fmla="*/ 2 h 20"/>
                  <a:gd name="T88" fmla="*/ 27 w 33"/>
                  <a:gd name="T89" fmla="*/ 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3" h="20">
                    <a:moveTo>
                      <a:pt x="27" y="8"/>
                    </a:moveTo>
                    <a:cubicBezTo>
                      <a:pt x="26" y="8"/>
                      <a:pt x="25" y="10"/>
                      <a:pt x="25" y="8"/>
                    </a:cubicBezTo>
                    <a:cubicBezTo>
                      <a:pt x="25" y="6"/>
                      <a:pt x="26" y="5"/>
                      <a:pt x="26" y="6"/>
                    </a:cubicBezTo>
                    <a:cubicBezTo>
                      <a:pt x="28" y="1"/>
                      <a:pt x="25" y="6"/>
                      <a:pt x="26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3"/>
                      <a:pt x="23" y="9"/>
                      <a:pt x="21" y="6"/>
                    </a:cubicBezTo>
                    <a:cubicBezTo>
                      <a:pt x="21" y="7"/>
                      <a:pt x="21" y="7"/>
                      <a:pt x="20" y="11"/>
                    </a:cubicBezTo>
                    <a:cubicBezTo>
                      <a:pt x="20" y="6"/>
                      <a:pt x="20" y="6"/>
                      <a:pt x="19" y="2"/>
                    </a:cubicBezTo>
                    <a:cubicBezTo>
                      <a:pt x="19" y="4"/>
                      <a:pt x="19" y="9"/>
                      <a:pt x="18" y="13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9"/>
                      <a:pt x="16" y="8"/>
                      <a:pt x="16" y="9"/>
                    </a:cubicBezTo>
                    <a:cubicBezTo>
                      <a:pt x="17" y="3"/>
                      <a:pt x="15" y="10"/>
                      <a:pt x="14" y="9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4"/>
                      <a:pt x="12" y="7"/>
                      <a:pt x="12" y="4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5"/>
                      <a:pt x="8" y="3"/>
                      <a:pt x="6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5"/>
                      <a:pt x="8" y="3"/>
                      <a:pt x="6" y="11"/>
                    </a:cubicBezTo>
                    <a:cubicBezTo>
                      <a:pt x="6" y="1"/>
                      <a:pt x="5" y="15"/>
                      <a:pt x="7" y="11"/>
                    </a:cubicBezTo>
                    <a:cubicBezTo>
                      <a:pt x="10" y="13"/>
                      <a:pt x="7" y="13"/>
                      <a:pt x="11" y="16"/>
                    </a:cubicBezTo>
                    <a:cubicBezTo>
                      <a:pt x="7" y="12"/>
                      <a:pt x="10" y="15"/>
                      <a:pt x="10" y="13"/>
                    </a:cubicBezTo>
                    <a:cubicBezTo>
                      <a:pt x="13" y="17"/>
                      <a:pt x="11" y="13"/>
                      <a:pt x="14" y="17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2" y="11"/>
                      <a:pt x="12" y="10"/>
                      <a:pt x="12" y="9"/>
                    </a:cubicBezTo>
                    <a:cubicBezTo>
                      <a:pt x="11" y="10"/>
                      <a:pt x="7" y="4"/>
                      <a:pt x="5" y="3"/>
                    </a:cubicBezTo>
                    <a:cubicBezTo>
                      <a:pt x="5" y="5"/>
                      <a:pt x="5" y="6"/>
                      <a:pt x="4" y="7"/>
                    </a:cubicBezTo>
                    <a:cubicBezTo>
                      <a:pt x="5" y="11"/>
                      <a:pt x="0" y="2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9"/>
                      <a:pt x="9" y="16"/>
                      <a:pt x="9" y="1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5"/>
                      <a:pt x="9" y="13"/>
                      <a:pt x="10" y="11"/>
                    </a:cubicBezTo>
                    <a:cubicBezTo>
                      <a:pt x="10" y="10"/>
                      <a:pt x="11" y="14"/>
                      <a:pt x="10" y="16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6"/>
                      <a:pt x="20" y="12"/>
                      <a:pt x="22" y="16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5"/>
                      <a:pt x="29" y="4"/>
                      <a:pt x="27" y="14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6" y="17"/>
                      <a:pt x="24" y="19"/>
                    </a:cubicBezTo>
                    <a:cubicBezTo>
                      <a:pt x="25" y="18"/>
                      <a:pt x="25" y="20"/>
                      <a:pt x="26" y="19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3"/>
                      <a:pt x="28" y="16"/>
                      <a:pt x="27" y="19"/>
                    </a:cubicBezTo>
                    <a:cubicBezTo>
                      <a:pt x="30" y="15"/>
                      <a:pt x="30" y="12"/>
                      <a:pt x="31" y="8"/>
                    </a:cubicBezTo>
                    <a:cubicBezTo>
                      <a:pt x="26" y="14"/>
                      <a:pt x="33" y="0"/>
                      <a:pt x="29" y="2"/>
                    </a:cubicBezTo>
                    <a:cubicBezTo>
                      <a:pt x="27" y="4"/>
                      <a:pt x="28" y="6"/>
                      <a:pt x="27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3" name="Freeform 310"/>
              <p:cNvSpPr/>
              <p:nvPr/>
            </p:nvSpPr>
            <p:spPr bwMode="auto">
              <a:xfrm>
                <a:off x="5310" y="306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4" name="Freeform 311"/>
              <p:cNvSpPr/>
              <p:nvPr/>
            </p:nvSpPr>
            <p:spPr bwMode="auto">
              <a:xfrm>
                <a:off x="5299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5" name="Freeform 312"/>
              <p:cNvSpPr/>
              <p:nvPr/>
            </p:nvSpPr>
            <p:spPr bwMode="auto">
              <a:xfrm>
                <a:off x="5312" y="306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6" name="Freeform 313"/>
              <p:cNvSpPr/>
              <p:nvPr/>
            </p:nvSpPr>
            <p:spPr bwMode="auto">
              <a:xfrm>
                <a:off x="5317" y="30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7" name="Freeform 314"/>
              <p:cNvSpPr/>
              <p:nvPr/>
            </p:nvSpPr>
            <p:spPr bwMode="auto">
              <a:xfrm>
                <a:off x="5305" y="305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8" name="Freeform 315"/>
              <p:cNvSpPr/>
              <p:nvPr/>
            </p:nvSpPr>
            <p:spPr bwMode="auto">
              <a:xfrm>
                <a:off x="5314" y="30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9" name="Freeform 316"/>
              <p:cNvSpPr/>
              <p:nvPr/>
            </p:nvSpPr>
            <p:spPr bwMode="auto">
              <a:xfrm>
                <a:off x="5295" y="3015"/>
                <a:ext cx="35" cy="42"/>
              </a:xfrm>
              <a:custGeom>
                <a:avLst/>
                <a:gdLst>
                  <a:gd name="T0" fmla="*/ 31 w 42"/>
                  <a:gd name="T1" fmla="*/ 3 h 52"/>
                  <a:gd name="T2" fmla="*/ 25 w 42"/>
                  <a:gd name="T3" fmla="*/ 0 h 52"/>
                  <a:gd name="T4" fmla="*/ 21 w 42"/>
                  <a:gd name="T5" fmla="*/ 0 h 52"/>
                  <a:gd name="T6" fmla="*/ 24 w 42"/>
                  <a:gd name="T7" fmla="*/ 4 h 52"/>
                  <a:gd name="T8" fmla="*/ 23 w 42"/>
                  <a:gd name="T9" fmla="*/ 9 h 52"/>
                  <a:gd name="T10" fmla="*/ 19 w 42"/>
                  <a:gd name="T11" fmla="*/ 11 h 52"/>
                  <a:gd name="T12" fmla="*/ 22 w 42"/>
                  <a:gd name="T13" fmla="*/ 18 h 52"/>
                  <a:gd name="T14" fmla="*/ 20 w 42"/>
                  <a:gd name="T15" fmla="*/ 18 h 52"/>
                  <a:gd name="T16" fmla="*/ 17 w 42"/>
                  <a:gd name="T17" fmla="*/ 20 h 52"/>
                  <a:gd name="T18" fmla="*/ 25 w 42"/>
                  <a:gd name="T19" fmla="*/ 26 h 52"/>
                  <a:gd name="T20" fmla="*/ 23 w 42"/>
                  <a:gd name="T21" fmla="*/ 29 h 52"/>
                  <a:gd name="T22" fmla="*/ 18 w 42"/>
                  <a:gd name="T23" fmla="*/ 28 h 52"/>
                  <a:gd name="T24" fmla="*/ 16 w 42"/>
                  <a:gd name="T25" fmla="*/ 31 h 52"/>
                  <a:gd name="T26" fmla="*/ 13 w 42"/>
                  <a:gd name="T27" fmla="*/ 32 h 52"/>
                  <a:gd name="T28" fmla="*/ 13 w 42"/>
                  <a:gd name="T29" fmla="*/ 36 h 52"/>
                  <a:gd name="T30" fmla="*/ 14 w 42"/>
                  <a:gd name="T31" fmla="*/ 40 h 52"/>
                  <a:gd name="T32" fmla="*/ 10 w 42"/>
                  <a:gd name="T33" fmla="*/ 38 h 52"/>
                  <a:gd name="T34" fmla="*/ 10 w 42"/>
                  <a:gd name="T35" fmla="*/ 40 h 52"/>
                  <a:gd name="T36" fmla="*/ 4 w 42"/>
                  <a:gd name="T37" fmla="*/ 45 h 52"/>
                  <a:gd name="T38" fmla="*/ 8 w 42"/>
                  <a:gd name="T39" fmla="*/ 43 h 52"/>
                  <a:gd name="T40" fmla="*/ 6 w 42"/>
                  <a:gd name="T41" fmla="*/ 41 h 52"/>
                  <a:gd name="T42" fmla="*/ 15 w 42"/>
                  <a:gd name="T43" fmla="*/ 48 h 52"/>
                  <a:gd name="T44" fmla="*/ 17 w 42"/>
                  <a:gd name="T45" fmla="*/ 48 h 52"/>
                  <a:gd name="T46" fmla="*/ 18 w 42"/>
                  <a:gd name="T47" fmla="*/ 45 h 52"/>
                  <a:gd name="T48" fmla="*/ 21 w 42"/>
                  <a:gd name="T49" fmla="*/ 44 h 52"/>
                  <a:gd name="T50" fmla="*/ 23 w 42"/>
                  <a:gd name="T51" fmla="*/ 42 h 52"/>
                  <a:gd name="T52" fmla="*/ 23 w 42"/>
                  <a:gd name="T53" fmla="*/ 38 h 52"/>
                  <a:gd name="T54" fmla="*/ 24 w 42"/>
                  <a:gd name="T55" fmla="*/ 38 h 52"/>
                  <a:gd name="T56" fmla="*/ 24 w 42"/>
                  <a:gd name="T57" fmla="*/ 38 h 52"/>
                  <a:gd name="T58" fmla="*/ 25 w 42"/>
                  <a:gd name="T59" fmla="*/ 35 h 52"/>
                  <a:gd name="T60" fmla="*/ 24 w 42"/>
                  <a:gd name="T61" fmla="*/ 31 h 52"/>
                  <a:gd name="T62" fmla="*/ 29 w 42"/>
                  <a:gd name="T63" fmla="*/ 34 h 52"/>
                  <a:gd name="T64" fmla="*/ 30 w 42"/>
                  <a:gd name="T65" fmla="*/ 31 h 52"/>
                  <a:gd name="T66" fmla="*/ 27 w 42"/>
                  <a:gd name="T67" fmla="*/ 27 h 52"/>
                  <a:gd name="T68" fmla="*/ 27 w 42"/>
                  <a:gd name="T69" fmla="*/ 23 h 52"/>
                  <a:gd name="T70" fmla="*/ 28 w 42"/>
                  <a:gd name="T71" fmla="*/ 17 h 52"/>
                  <a:gd name="T72" fmla="*/ 29 w 42"/>
                  <a:gd name="T73" fmla="*/ 17 h 52"/>
                  <a:gd name="T74" fmla="*/ 31 w 42"/>
                  <a:gd name="T75" fmla="*/ 11 h 52"/>
                  <a:gd name="T76" fmla="*/ 24 w 42"/>
                  <a:gd name="T77" fmla="*/ 10 h 52"/>
                  <a:gd name="T78" fmla="*/ 34 w 42"/>
                  <a:gd name="T79" fmla="*/ 1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2" h="52">
                    <a:moveTo>
                      <a:pt x="37" y="7"/>
                    </a:moveTo>
                    <a:cubicBezTo>
                      <a:pt x="36" y="6"/>
                      <a:pt x="35" y="4"/>
                      <a:pt x="31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29" y="0"/>
                      <a:pt x="25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30" y="3"/>
                      <a:pt x="23" y="0"/>
                      <a:pt x="21" y="0"/>
                    </a:cubicBezTo>
                    <a:cubicBezTo>
                      <a:pt x="22" y="1"/>
                      <a:pt x="30" y="5"/>
                      <a:pt x="28" y="5"/>
                    </a:cubicBezTo>
                    <a:cubicBezTo>
                      <a:pt x="28" y="5"/>
                      <a:pt x="26" y="4"/>
                      <a:pt x="24" y="4"/>
                    </a:cubicBezTo>
                    <a:cubicBezTo>
                      <a:pt x="24" y="4"/>
                      <a:pt x="30" y="7"/>
                      <a:pt x="30" y="8"/>
                    </a:cubicBezTo>
                    <a:cubicBezTo>
                      <a:pt x="14" y="1"/>
                      <a:pt x="33" y="13"/>
                      <a:pt x="23" y="9"/>
                    </a:cubicBezTo>
                    <a:cubicBezTo>
                      <a:pt x="24" y="10"/>
                      <a:pt x="22" y="10"/>
                      <a:pt x="24" y="13"/>
                    </a:cubicBezTo>
                    <a:cubicBezTo>
                      <a:pt x="21" y="10"/>
                      <a:pt x="23" y="14"/>
                      <a:pt x="19" y="11"/>
                    </a:cubicBezTo>
                    <a:cubicBezTo>
                      <a:pt x="28" y="16"/>
                      <a:pt x="14" y="11"/>
                      <a:pt x="25" y="18"/>
                    </a:cubicBezTo>
                    <a:cubicBezTo>
                      <a:pt x="21" y="17"/>
                      <a:pt x="25" y="18"/>
                      <a:pt x="22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18" y="16"/>
                      <a:pt x="25" y="21"/>
                      <a:pt x="20" y="18"/>
                    </a:cubicBezTo>
                    <a:cubicBezTo>
                      <a:pt x="18" y="19"/>
                      <a:pt x="22" y="20"/>
                      <a:pt x="25" y="23"/>
                    </a:cubicBezTo>
                    <a:cubicBezTo>
                      <a:pt x="23" y="23"/>
                      <a:pt x="22" y="22"/>
                      <a:pt x="17" y="20"/>
                    </a:cubicBezTo>
                    <a:cubicBezTo>
                      <a:pt x="22" y="23"/>
                      <a:pt x="19" y="22"/>
                      <a:pt x="21" y="24"/>
                    </a:cubicBezTo>
                    <a:cubicBezTo>
                      <a:pt x="21" y="25"/>
                      <a:pt x="23" y="24"/>
                      <a:pt x="25" y="26"/>
                    </a:cubicBezTo>
                    <a:cubicBezTo>
                      <a:pt x="23" y="27"/>
                      <a:pt x="27" y="30"/>
                      <a:pt x="28" y="32"/>
                    </a:cubicBezTo>
                    <a:cubicBezTo>
                      <a:pt x="22" y="29"/>
                      <a:pt x="28" y="31"/>
                      <a:pt x="23" y="29"/>
                    </a:cubicBezTo>
                    <a:cubicBezTo>
                      <a:pt x="21" y="26"/>
                      <a:pt x="22" y="25"/>
                      <a:pt x="18" y="22"/>
                    </a:cubicBezTo>
                    <a:cubicBezTo>
                      <a:pt x="17" y="23"/>
                      <a:pt x="17" y="25"/>
                      <a:pt x="18" y="28"/>
                    </a:cubicBezTo>
                    <a:cubicBezTo>
                      <a:pt x="17" y="28"/>
                      <a:pt x="16" y="26"/>
                      <a:pt x="15" y="26"/>
                    </a:cubicBezTo>
                    <a:cubicBezTo>
                      <a:pt x="12" y="25"/>
                      <a:pt x="20" y="32"/>
                      <a:pt x="16" y="31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32"/>
                      <a:pt x="12" y="30"/>
                      <a:pt x="13" y="32"/>
                    </a:cubicBezTo>
                    <a:cubicBezTo>
                      <a:pt x="14" y="33"/>
                      <a:pt x="15" y="34"/>
                      <a:pt x="16" y="35"/>
                    </a:cubicBezTo>
                    <a:cubicBezTo>
                      <a:pt x="9" y="29"/>
                      <a:pt x="18" y="39"/>
                      <a:pt x="13" y="36"/>
                    </a:cubicBezTo>
                    <a:cubicBezTo>
                      <a:pt x="17" y="40"/>
                      <a:pt x="19" y="43"/>
                      <a:pt x="19" y="44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8" y="42"/>
                      <a:pt x="11" y="36"/>
                      <a:pt x="9" y="33"/>
                    </a:cubicBezTo>
                    <a:cubicBezTo>
                      <a:pt x="11" y="36"/>
                      <a:pt x="8" y="35"/>
                      <a:pt x="10" y="38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6" y="35"/>
                      <a:pt x="14" y="42"/>
                      <a:pt x="10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6" y="40"/>
                      <a:pt x="0" y="39"/>
                      <a:pt x="4" y="45"/>
                    </a:cubicBezTo>
                    <a:cubicBezTo>
                      <a:pt x="6" y="47"/>
                      <a:pt x="11" y="50"/>
                      <a:pt x="13" y="52"/>
                    </a:cubicBezTo>
                    <a:cubicBezTo>
                      <a:pt x="12" y="49"/>
                      <a:pt x="9" y="46"/>
                      <a:pt x="8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9" y="44"/>
                      <a:pt x="8" y="42"/>
                      <a:pt x="6" y="41"/>
                    </a:cubicBezTo>
                    <a:cubicBezTo>
                      <a:pt x="5" y="38"/>
                      <a:pt x="10" y="43"/>
                      <a:pt x="8" y="41"/>
                    </a:cubicBezTo>
                    <a:cubicBezTo>
                      <a:pt x="12" y="44"/>
                      <a:pt x="12" y="45"/>
                      <a:pt x="15" y="48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5" y="47"/>
                      <a:pt x="16" y="46"/>
                      <a:pt x="17" y="48"/>
                    </a:cubicBezTo>
                    <a:cubicBezTo>
                      <a:pt x="13" y="43"/>
                      <a:pt x="20" y="48"/>
                      <a:pt x="19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5" y="43"/>
                      <a:pt x="16" y="43"/>
                      <a:pt x="16" y="42"/>
                    </a:cubicBezTo>
                    <a:cubicBezTo>
                      <a:pt x="19" y="45"/>
                      <a:pt x="19" y="44"/>
                      <a:pt x="21" y="44"/>
                    </a:cubicBezTo>
                    <a:cubicBezTo>
                      <a:pt x="19" y="42"/>
                      <a:pt x="15" y="39"/>
                      <a:pt x="16" y="38"/>
                    </a:cubicBezTo>
                    <a:cubicBezTo>
                      <a:pt x="20" y="42"/>
                      <a:pt x="19" y="39"/>
                      <a:pt x="23" y="42"/>
                    </a:cubicBezTo>
                    <a:cubicBezTo>
                      <a:pt x="19" y="38"/>
                      <a:pt x="23" y="39"/>
                      <a:pt x="20" y="37"/>
                    </a:cubicBezTo>
                    <a:cubicBezTo>
                      <a:pt x="20" y="36"/>
                      <a:pt x="20" y="36"/>
                      <a:pt x="23" y="38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5" y="39"/>
                      <a:pt x="22" y="36"/>
                      <a:pt x="24" y="38"/>
                    </a:cubicBezTo>
                    <a:cubicBezTo>
                      <a:pt x="26" y="39"/>
                      <a:pt x="25" y="39"/>
                      <a:pt x="26" y="39"/>
                    </a:cubicBezTo>
                    <a:cubicBezTo>
                      <a:pt x="27" y="39"/>
                      <a:pt x="20" y="33"/>
                      <a:pt x="25" y="35"/>
                    </a:cubicBezTo>
                    <a:cubicBezTo>
                      <a:pt x="23" y="33"/>
                      <a:pt x="23" y="32"/>
                      <a:pt x="18" y="29"/>
                    </a:cubicBezTo>
                    <a:cubicBezTo>
                      <a:pt x="20" y="30"/>
                      <a:pt x="24" y="33"/>
                      <a:pt x="24" y="31"/>
                    </a:cubicBezTo>
                    <a:cubicBezTo>
                      <a:pt x="20" y="28"/>
                      <a:pt x="26" y="32"/>
                      <a:pt x="24" y="29"/>
                    </a:cubicBezTo>
                    <a:cubicBezTo>
                      <a:pt x="27" y="33"/>
                      <a:pt x="25" y="30"/>
                      <a:pt x="29" y="34"/>
                    </a:cubicBezTo>
                    <a:cubicBezTo>
                      <a:pt x="31" y="34"/>
                      <a:pt x="26" y="30"/>
                      <a:pt x="27" y="29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0"/>
                      <a:pt x="26" y="27"/>
                      <a:pt x="30" y="29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9" y="27"/>
                      <a:pt x="28" y="26"/>
                      <a:pt x="32" y="27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34" y="26"/>
                      <a:pt x="29" y="21"/>
                      <a:pt x="24" y="17"/>
                    </a:cubicBezTo>
                    <a:cubicBezTo>
                      <a:pt x="25" y="17"/>
                      <a:pt x="26" y="17"/>
                      <a:pt x="28" y="17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4" y="20"/>
                      <a:pt x="29" y="17"/>
                    </a:cubicBezTo>
                    <a:cubicBezTo>
                      <a:pt x="28" y="15"/>
                      <a:pt x="33" y="18"/>
                      <a:pt x="34" y="18"/>
                    </a:cubicBezTo>
                    <a:cubicBezTo>
                      <a:pt x="28" y="13"/>
                      <a:pt x="41" y="17"/>
                      <a:pt x="31" y="11"/>
                    </a:cubicBezTo>
                    <a:cubicBezTo>
                      <a:pt x="30" y="11"/>
                      <a:pt x="28" y="11"/>
                      <a:pt x="28" y="12"/>
                    </a:cubicBezTo>
                    <a:cubicBezTo>
                      <a:pt x="26" y="12"/>
                      <a:pt x="24" y="11"/>
                      <a:pt x="24" y="10"/>
                    </a:cubicBezTo>
                    <a:cubicBezTo>
                      <a:pt x="24" y="9"/>
                      <a:pt x="28" y="11"/>
                      <a:pt x="27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42" y="13"/>
                      <a:pt x="26" y="5"/>
                      <a:pt x="37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0" name="Freeform 317"/>
              <p:cNvSpPr/>
              <p:nvPr/>
            </p:nvSpPr>
            <p:spPr bwMode="auto">
              <a:xfrm>
                <a:off x="5320" y="3031"/>
                <a:ext cx="2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1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1" name="Freeform 318"/>
              <p:cNvSpPr/>
              <p:nvPr/>
            </p:nvSpPr>
            <p:spPr bwMode="auto">
              <a:xfrm>
                <a:off x="5320" y="303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2" name="Freeform 319"/>
              <p:cNvSpPr/>
              <p:nvPr/>
            </p:nvSpPr>
            <p:spPr bwMode="auto">
              <a:xfrm>
                <a:off x="5324" y="3017"/>
                <a:ext cx="2" cy="1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1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3" name="Freeform 320"/>
              <p:cNvSpPr/>
              <p:nvPr/>
            </p:nvSpPr>
            <p:spPr bwMode="auto">
              <a:xfrm>
                <a:off x="5322" y="3016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4" name="Freeform 321"/>
              <p:cNvSpPr/>
              <p:nvPr/>
            </p:nvSpPr>
            <p:spPr bwMode="auto">
              <a:xfrm>
                <a:off x="5308" y="3002"/>
                <a:ext cx="21" cy="14"/>
              </a:xfrm>
              <a:custGeom>
                <a:avLst/>
                <a:gdLst>
                  <a:gd name="T0" fmla="*/ 9 w 25"/>
                  <a:gd name="T1" fmla="*/ 1 h 16"/>
                  <a:gd name="T2" fmla="*/ 6 w 25"/>
                  <a:gd name="T3" fmla="*/ 5 h 16"/>
                  <a:gd name="T4" fmla="*/ 7 w 25"/>
                  <a:gd name="T5" fmla="*/ 1 h 16"/>
                  <a:gd name="T6" fmla="*/ 3 w 25"/>
                  <a:gd name="T7" fmla="*/ 8 h 16"/>
                  <a:gd name="T8" fmla="*/ 9 w 25"/>
                  <a:gd name="T9" fmla="*/ 6 h 16"/>
                  <a:gd name="T10" fmla="*/ 6 w 25"/>
                  <a:gd name="T11" fmla="*/ 7 h 16"/>
                  <a:gd name="T12" fmla="*/ 12 w 25"/>
                  <a:gd name="T13" fmla="*/ 8 h 16"/>
                  <a:gd name="T14" fmla="*/ 5 w 25"/>
                  <a:gd name="T15" fmla="*/ 8 h 16"/>
                  <a:gd name="T16" fmla="*/ 8 w 25"/>
                  <a:gd name="T17" fmla="*/ 9 h 16"/>
                  <a:gd name="T18" fmla="*/ 10 w 25"/>
                  <a:gd name="T19" fmla="*/ 9 h 16"/>
                  <a:gd name="T20" fmla="*/ 9 w 25"/>
                  <a:gd name="T21" fmla="*/ 10 h 16"/>
                  <a:gd name="T22" fmla="*/ 10 w 25"/>
                  <a:gd name="T23" fmla="*/ 10 h 16"/>
                  <a:gd name="T24" fmla="*/ 11 w 25"/>
                  <a:gd name="T25" fmla="*/ 11 h 16"/>
                  <a:gd name="T26" fmla="*/ 9 w 25"/>
                  <a:gd name="T27" fmla="*/ 10 h 16"/>
                  <a:gd name="T28" fmla="*/ 11 w 25"/>
                  <a:gd name="T29" fmla="*/ 12 h 16"/>
                  <a:gd name="T30" fmla="*/ 8 w 25"/>
                  <a:gd name="T31" fmla="*/ 11 h 16"/>
                  <a:gd name="T32" fmla="*/ 13 w 25"/>
                  <a:gd name="T33" fmla="*/ 15 h 16"/>
                  <a:gd name="T34" fmla="*/ 16 w 25"/>
                  <a:gd name="T35" fmla="*/ 16 h 16"/>
                  <a:gd name="T36" fmla="*/ 14 w 25"/>
                  <a:gd name="T37" fmla="*/ 13 h 16"/>
                  <a:gd name="T38" fmla="*/ 14 w 25"/>
                  <a:gd name="T39" fmla="*/ 13 h 16"/>
                  <a:gd name="T40" fmla="*/ 12 w 25"/>
                  <a:gd name="T41" fmla="*/ 11 h 16"/>
                  <a:gd name="T42" fmla="*/ 18 w 25"/>
                  <a:gd name="T43" fmla="*/ 13 h 16"/>
                  <a:gd name="T44" fmla="*/ 22 w 25"/>
                  <a:gd name="T45" fmla="*/ 10 h 16"/>
                  <a:gd name="T46" fmla="*/ 22 w 25"/>
                  <a:gd name="T47" fmla="*/ 10 h 16"/>
                  <a:gd name="T48" fmla="*/ 20 w 25"/>
                  <a:gd name="T49" fmla="*/ 9 h 16"/>
                  <a:gd name="T50" fmla="*/ 18 w 25"/>
                  <a:gd name="T51" fmla="*/ 10 h 16"/>
                  <a:gd name="T52" fmla="*/ 11 w 25"/>
                  <a:gd name="T53" fmla="*/ 9 h 16"/>
                  <a:gd name="T54" fmla="*/ 11 w 25"/>
                  <a:gd name="T55" fmla="*/ 8 h 16"/>
                  <a:gd name="T56" fmla="*/ 16 w 25"/>
                  <a:gd name="T57" fmla="*/ 9 h 16"/>
                  <a:gd name="T58" fmla="*/ 14 w 25"/>
                  <a:gd name="T59" fmla="*/ 8 h 16"/>
                  <a:gd name="T60" fmla="*/ 20 w 25"/>
                  <a:gd name="T61" fmla="*/ 7 h 16"/>
                  <a:gd name="T62" fmla="*/ 14 w 25"/>
                  <a:gd name="T63" fmla="*/ 7 h 16"/>
                  <a:gd name="T64" fmla="*/ 13 w 25"/>
                  <a:gd name="T65" fmla="*/ 4 h 16"/>
                  <a:gd name="T66" fmla="*/ 16 w 25"/>
                  <a:gd name="T67" fmla="*/ 3 h 16"/>
                  <a:gd name="T68" fmla="*/ 12 w 25"/>
                  <a:gd name="T69" fmla="*/ 4 h 16"/>
                  <a:gd name="T70" fmla="*/ 12 w 25"/>
                  <a:gd name="T71" fmla="*/ 1 h 16"/>
                  <a:gd name="T72" fmla="*/ 10 w 25"/>
                  <a:gd name="T73" fmla="*/ 3 h 16"/>
                  <a:gd name="T74" fmla="*/ 9 w 25"/>
                  <a:gd name="T75" fmla="*/ 1 h 16"/>
                  <a:gd name="T76" fmla="*/ 9 w 25"/>
                  <a:gd name="T77" fmla="*/ 1 h 16"/>
                  <a:gd name="T78" fmla="*/ 5 w 25"/>
                  <a:gd name="T79" fmla="*/ 7 h 16"/>
                  <a:gd name="T80" fmla="*/ 9 w 25"/>
                  <a:gd name="T81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16">
                    <a:moveTo>
                      <a:pt x="9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2"/>
                      <a:pt x="5" y="5"/>
                      <a:pt x="7" y="1"/>
                    </a:cubicBezTo>
                    <a:cubicBezTo>
                      <a:pt x="5" y="6"/>
                      <a:pt x="5" y="1"/>
                      <a:pt x="3" y="8"/>
                    </a:cubicBezTo>
                    <a:cubicBezTo>
                      <a:pt x="7" y="7"/>
                      <a:pt x="3" y="9"/>
                      <a:pt x="9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2" y="6"/>
                      <a:pt x="0" y="8"/>
                      <a:pt x="1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3" y="8"/>
                      <a:pt x="14" y="9"/>
                      <a:pt x="8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9" y="9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0"/>
                      <a:pt x="13" y="11"/>
                      <a:pt x="11" y="11"/>
                    </a:cubicBezTo>
                    <a:cubicBezTo>
                      <a:pt x="9" y="11"/>
                      <a:pt x="10" y="11"/>
                      <a:pt x="9" y="10"/>
                    </a:cubicBezTo>
                    <a:cubicBezTo>
                      <a:pt x="7" y="10"/>
                      <a:pt x="11" y="11"/>
                      <a:pt x="11" y="12"/>
                    </a:cubicBezTo>
                    <a:cubicBezTo>
                      <a:pt x="9" y="12"/>
                      <a:pt x="8" y="11"/>
                      <a:pt x="8" y="11"/>
                    </a:cubicBezTo>
                    <a:cubicBezTo>
                      <a:pt x="10" y="13"/>
                      <a:pt x="3" y="12"/>
                      <a:pt x="13" y="15"/>
                    </a:cubicBezTo>
                    <a:cubicBezTo>
                      <a:pt x="14" y="16"/>
                      <a:pt x="16" y="16"/>
                      <a:pt x="16" y="16"/>
                    </a:cubicBezTo>
                    <a:cubicBezTo>
                      <a:pt x="20" y="16"/>
                      <a:pt x="16" y="14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5" y="11"/>
                      <a:pt x="16" y="13"/>
                      <a:pt x="12" y="11"/>
                    </a:cubicBezTo>
                    <a:cubicBezTo>
                      <a:pt x="16" y="12"/>
                      <a:pt x="16" y="13"/>
                      <a:pt x="18" y="13"/>
                    </a:cubicBezTo>
                    <a:cubicBezTo>
                      <a:pt x="25" y="13"/>
                      <a:pt x="13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1" y="10"/>
                      <a:pt x="20" y="9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3" y="9"/>
                      <a:pt x="11" y="9"/>
                    </a:cubicBezTo>
                    <a:cubicBezTo>
                      <a:pt x="15" y="9"/>
                      <a:pt x="9" y="9"/>
                      <a:pt x="11" y="8"/>
                    </a:cubicBezTo>
                    <a:cubicBezTo>
                      <a:pt x="15" y="8"/>
                      <a:pt x="14" y="9"/>
                      <a:pt x="16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8" y="7"/>
                      <a:pt x="20" y="7"/>
                    </a:cubicBezTo>
                    <a:cubicBezTo>
                      <a:pt x="17" y="7"/>
                      <a:pt x="18" y="7"/>
                      <a:pt x="14" y="7"/>
                    </a:cubicBezTo>
                    <a:cubicBezTo>
                      <a:pt x="19" y="6"/>
                      <a:pt x="16" y="3"/>
                      <a:pt x="13" y="4"/>
                    </a:cubicBezTo>
                    <a:cubicBezTo>
                      <a:pt x="13" y="4"/>
                      <a:pt x="17" y="2"/>
                      <a:pt x="16" y="3"/>
                    </a:cubicBezTo>
                    <a:cubicBezTo>
                      <a:pt x="17" y="2"/>
                      <a:pt x="15" y="3"/>
                      <a:pt x="12" y="4"/>
                    </a:cubicBezTo>
                    <a:cubicBezTo>
                      <a:pt x="10" y="5"/>
                      <a:pt x="11" y="4"/>
                      <a:pt x="12" y="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7" y="7"/>
                      <a:pt x="12" y="0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5" y="8"/>
                      <a:pt x="5" y="7"/>
                    </a:cubicBezTo>
                    <a:cubicBezTo>
                      <a:pt x="7" y="3"/>
                      <a:pt x="7" y="4"/>
                      <a:pt x="9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5" name="Freeform 322"/>
              <p:cNvSpPr/>
              <p:nvPr/>
            </p:nvSpPr>
            <p:spPr bwMode="auto">
              <a:xfrm>
                <a:off x="5310" y="3003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1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5"/>
                      <a:pt x="0" y="8"/>
                    </a:cubicBezTo>
                    <a:cubicBezTo>
                      <a:pt x="1" y="7"/>
                      <a:pt x="1" y="9"/>
                      <a:pt x="1" y="6"/>
                    </a:cubicBezTo>
                    <a:cubicBezTo>
                      <a:pt x="1" y="6"/>
                      <a:pt x="2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6" name="Freeform 323"/>
              <p:cNvSpPr/>
              <p:nvPr/>
            </p:nvSpPr>
            <p:spPr bwMode="auto">
              <a:xfrm>
                <a:off x="5303" y="3000"/>
                <a:ext cx="8" cy="16"/>
              </a:xfrm>
              <a:custGeom>
                <a:avLst/>
                <a:gdLst>
                  <a:gd name="T0" fmla="*/ 4 w 10"/>
                  <a:gd name="T1" fmla="*/ 9 h 19"/>
                  <a:gd name="T2" fmla="*/ 4 w 10"/>
                  <a:gd name="T3" fmla="*/ 12 h 19"/>
                  <a:gd name="T4" fmla="*/ 7 w 10"/>
                  <a:gd name="T5" fmla="*/ 14 h 19"/>
                  <a:gd name="T6" fmla="*/ 9 w 10"/>
                  <a:gd name="T7" fmla="*/ 8 h 19"/>
                  <a:gd name="T8" fmla="*/ 8 w 10"/>
                  <a:gd name="T9" fmla="*/ 12 h 19"/>
                  <a:gd name="T10" fmla="*/ 10 w 10"/>
                  <a:gd name="T11" fmla="*/ 7 h 19"/>
                  <a:gd name="T12" fmla="*/ 9 w 10"/>
                  <a:gd name="T13" fmla="*/ 9 h 19"/>
                  <a:gd name="T14" fmla="*/ 10 w 10"/>
                  <a:gd name="T15" fmla="*/ 7 h 19"/>
                  <a:gd name="T16" fmla="*/ 9 w 10"/>
                  <a:gd name="T17" fmla="*/ 7 h 19"/>
                  <a:gd name="T18" fmla="*/ 10 w 10"/>
                  <a:gd name="T19" fmla="*/ 4 h 19"/>
                  <a:gd name="T20" fmla="*/ 7 w 10"/>
                  <a:gd name="T21" fmla="*/ 10 h 19"/>
                  <a:gd name="T22" fmla="*/ 8 w 10"/>
                  <a:gd name="T23" fmla="*/ 4 h 19"/>
                  <a:gd name="T24" fmla="*/ 6 w 10"/>
                  <a:gd name="T25" fmla="*/ 2 h 19"/>
                  <a:gd name="T26" fmla="*/ 6 w 10"/>
                  <a:gd name="T27" fmla="*/ 4 h 19"/>
                  <a:gd name="T28" fmla="*/ 6 w 10"/>
                  <a:gd name="T29" fmla="*/ 8 h 19"/>
                  <a:gd name="T30" fmla="*/ 6 w 10"/>
                  <a:gd name="T31" fmla="*/ 2 h 19"/>
                  <a:gd name="T32" fmla="*/ 2 w 10"/>
                  <a:gd name="T33" fmla="*/ 5 h 19"/>
                  <a:gd name="T34" fmla="*/ 1 w 10"/>
                  <a:gd name="T35" fmla="*/ 12 h 19"/>
                  <a:gd name="T36" fmla="*/ 1 w 10"/>
                  <a:gd name="T37" fmla="*/ 7 h 19"/>
                  <a:gd name="T38" fmla="*/ 0 w 10"/>
                  <a:gd name="T39" fmla="*/ 5 h 19"/>
                  <a:gd name="T40" fmla="*/ 0 w 10"/>
                  <a:gd name="T41" fmla="*/ 15 h 19"/>
                  <a:gd name="T42" fmla="*/ 4 w 10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" h="19">
                    <a:moveTo>
                      <a:pt x="4" y="9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7" y="10"/>
                      <a:pt x="7" y="14"/>
                    </a:cubicBezTo>
                    <a:cubicBezTo>
                      <a:pt x="7" y="15"/>
                      <a:pt x="8" y="9"/>
                      <a:pt x="9" y="8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9"/>
                      <a:pt x="9" y="14"/>
                      <a:pt x="10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0"/>
                      <a:pt x="8" y="13"/>
                      <a:pt x="7" y="1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6"/>
                      <a:pt x="6" y="2"/>
                    </a:cubicBezTo>
                    <a:cubicBezTo>
                      <a:pt x="6" y="2"/>
                      <a:pt x="6" y="5"/>
                      <a:pt x="6" y="4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5" y="13"/>
                      <a:pt x="7" y="5"/>
                      <a:pt x="6" y="2"/>
                    </a:cubicBezTo>
                    <a:cubicBezTo>
                      <a:pt x="4" y="6"/>
                      <a:pt x="2" y="10"/>
                      <a:pt x="2" y="5"/>
                    </a:cubicBezTo>
                    <a:cubicBezTo>
                      <a:pt x="2" y="9"/>
                      <a:pt x="2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5"/>
                      <a:pt x="0" y="5"/>
                    </a:cubicBezTo>
                    <a:cubicBezTo>
                      <a:pt x="1" y="9"/>
                      <a:pt x="1" y="13"/>
                      <a:pt x="0" y="15"/>
                    </a:cubicBezTo>
                    <a:cubicBezTo>
                      <a:pt x="2" y="19"/>
                      <a:pt x="2" y="8"/>
                      <a:pt x="4" y="9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7" name="Freeform 324"/>
              <p:cNvSpPr/>
              <p:nvPr/>
            </p:nvSpPr>
            <p:spPr bwMode="auto">
              <a:xfrm>
                <a:off x="5305" y="301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8" name="Freeform 325"/>
              <p:cNvSpPr/>
              <p:nvPr/>
            </p:nvSpPr>
            <p:spPr bwMode="auto">
              <a:xfrm>
                <a:off x="5228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9" name="Freeform 326"/>
              <p:cNvSpPr/>
              <p:nvPr/>
            </p:nvSpPr>
            <p:spPr bwMode="auto">
              <a:xfrm>
                <a:off x="5229" y="3176"/>
                <a:ext cx="6" cy="13"/>
              </a:xfrm>
              <a:custGeom>
                <a:avLst/>
                <a:gdLst>
                  <a:gd name="T0" fmla="*/ 7 w 7"/>
                  <a:gd name="T1" fmla="*/ 15 h 15"/>
                  <a:gd name="T2" fmla="*/ 7 w 7"/>
                  <a:gd name="T3" fmla="*/ 13 h 15"/>
                  <a:gd name="T4" fmla="*/ 0 w 7"/>
                  <a:gd name="T5" fmla="*/ 0 h 15"/>
                  <a:gd name="T6" fmla="*/ 3 w 7"/>
                  <a:gd name="T7" fmla="*/ 9 h 15"/>
                  <a:gd name="T8" fmla="*/ 2 w 7"/>
                  <a:gd name="T9" fmla="*/ 6 h 15"/>
                  <a:gd name="T10" fmla="*/ 5 w 7"/>
                  <a:gd name="T11" fmla="*/ 12 h 15"/>
                  <a:gd name="T12" fmla="*/ 5 w 7"/>
                  <a:gd name="T13" fmla="*/ 11 h 15"/>
                  <a:gd name="T14" fmla="*/ 7 w 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7" y="15"/>
                    </a:moveTo>
                    <a:cubicBezTo>
                      <a:pt x="7" y="13"/>
                      <a:pt x="7" y="13"/>
                      <a:pt x="7" y="13"/>
                    </a:cubicBezTo>
                    <a:cubicBezTo>
                      <a:pt x="2" y="4"/>
                      <a:pt x="4" y="7"/>
                      <a:pt x="0" y="0"/>
                    </a:cubicBezTo>
                    <a:cubicBezTo>
                      <a:pt x="0" y="2"/>
                      <a:pt x="1" y="5"/>
                      <a:pt x="3" y="9"/>
                    </a:cubicBezTo>
                    <a:cubicBezTo>
                      <a:pt x="3" y="9"/>
                      <a:pt x="1" y="5"/>
                      <a:pt x="2" y="6"/>
                    </a:cubicBezTo>
                    <a:cubicBezTo>
                      <a:pt x="4" y="9"/>
                      <a:pt x="3" y="8"/>
                      <a:pt x="5" y="12"/>
                    </a:cubicBezTo>
                    <a:cubicBezTo>
                      <a:pt x="7" y="15"/>
                      <a:pt x="4" y="10"/>
                      <a:pt x="5" y="11"/>
                    </a:cubicBezTo>
                    <a:lnTo>
                      <a:pt x="7" y="15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0" name="Freeform 327"/>
              <p:cNvSpPr/>
              <p:nvPr/>
            </p:nvSpPr>
            <p:spPr bwMode="auto">
              <a:xfrm>
                <a:off x="5232" y="3180"/>
                <a:ext cx="1" cy="4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0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1" name="Freeform 328"/>
              <p:cNvSpPr/>
              <p:nvPr/>
            </p:nvSpPr>
            <p:spPr bwMode="auto">
              <a:xfrm>
                <a:off x="5231" y="3178"/>
                <a:ext cx="2" cy="5"/>
              </a:xfrm>
              <a:custGeom>
                <a:avLst/>
                <a:gdLst>
                  <a:gd name="T0" fmla="*/ 1 w 3"/>
                  <a:gd name="T1" fmla="*/ 2 h 6"/>
                  <a:gd name="T2" fmla="*/ 3 w 3"/>
                  <a:gd name="T3" fmla="*/ 6 h 6"/>
                  <a:gd name="T4" fmla="*/ 0 w 3"/>
                  <a:gd name="T5" fmla="*/ 0 h 6"/>
                  <a:gd name="T6" fmla="*/ 1 w 3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1" y="2"/>
                    </a:moveTo>
                    <a:cubicBezTo>
                      <a:pt x="1" y="2"/>
                      <a:pt x="2" y="6"/>
                      <a:pt x="3" y="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2" name="Freeform 329"/>
              <p:cNvSpPr/>
              <p:nvPr/>
            </p:nvSpPr>
            <p:spPr bwMode="auto">
              <a:xfrm>
                <a:off x="5232" y="3178"/>
                <a:ext cx="0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3" name="Freeform 330"/>
              <p:cNvSpPr/>
              <p:nvPr/>
            </p:nvSpPr>
            <p:spPr bwMode="auto">
              <a:xfrm>
                <a:off x="5232" y="3177"/>
                <a:ext cx="4" cy="9"/>
              </a:xfrm>
              <a:custGeom>
                <a:avLst/>
                <a:gdLst>
                  <a:gd name="T0" fmla="*/ 1 w 5"/>
                  <a:gd name="T1" fmla="*/ 2 h 11"/>
                  <a:gd name="T2" fmla="*/ 1 w 5"/>
                  <a:gd name="T3" fmla="*/ 2 h 11"/>
                  <a:gd name="T4" fmla="*/ 1 w 5"/>
                  <a:gd name="T5" fmla="*/ 3 h 11"/>
                  <a:gd name="T6" fmla="*/ 3 w 5"/>
                  <a:gd name="T7" fmla="*/ 8 h 11"/>
                  <a:gd name="T8" fmla="*/ 3 w 5"/>
                  <a:gd name="T9" fmla="*/ 7 h 11"/>
                  <a:gd name="T10" fmla="*/ 5 w 5"/>
                  <a:gd name="T11" fmla="*/ 11 h 11"/>
                  <a:gd name="T12" fmla="*/ 1 w 5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1">
                    <a:moveTo>
                      <a:pt x="1" y="2"/>
                    </a:moveTo>
                    <a:cubicBezTo>
                      <a:pt x="0" y="0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4" y="9"/>
                      <a:pt x="3" y="8"/>
                    </a:cubicBezTo>
                    <a:cubicBezTo>
                      <a:pt x="4" y="9"/>
                      <a:pt x="1" y="5"/>
                      <a:pt x="3" y="7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2" y="4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4" name="Freeform 331"/>
              <p:cNvSpPr/>
              <p:nvPr/>
            </p:nvSpPr>
            <p:spPr bwMode="auto">
              <a:xfrm>
                <a:off x="5232" y="3180"/>
                <a:ext cx="1" cy="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5" name="Freeform 332"/>
              <p:cNvSpPr/>
              <p:nvPr/>
            </p:nvSpPr>
            <p:spPr bwMode="auto">
              <a:xfrm>
                <a:off x="5232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6" name="Freeform 333"/>
              <p:cNvSpPr/>
              <p:nvPr/>
            </p:nvSpPr>
            <p:spPr bwMode="auto">
              <a:xfrm>
                <a:off x="5232" y="3178"/>
                <a:ext cx="6" cy="9"/>
              </a:xfrm>
              <a:custGeom>
                <a:avLst/>
                <a:gdLst>
                  <a:gd name="T0" fmla="*/ 1 w 7"/>
                  <a:gd name="T1" fmla="*/ 0 h 11"/>
                  <a:gd name="T2" fmla="*/ 2 w 7"/>
                  <a:gd name="T3" fmla="*/ 4 h 11"/>
                  <a:gd name="T4" fmla="*/ 7 w 7"/>
                  <a:gd name="T5" fmla="*/ 11 h 11"/>
                  <a:gd name="T6" fmla="*/ 6 w 7"/>
                  <a:gd name="T7" fmla="*/ 9 h 11"/>
                  <a:gd name="T8" fmla="*/ 1 w 7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1">
                    <a:moveTo>
                      <a:pt x="1" y="0"/>
                    </a:moveTo>
                    <a:cubicBezTo>
                      <a:pt x="4" y="6"/>
                      <a:pt x="0" y="0"/>
                      <a:pt x="2" y="4"/>
                    </a:cubicBezTo>
                    <a:cubicBezTo>
                      <a:pt x="3" y="4"/>
                      <a:pt x="5" y="8"/>
                      <a:pt x="7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7"/>
                      <a:pt x="3" y="3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7" name="Freeform 334"/>
              <p:cNvSpPr/>
              <p:nvPr/>
            </p:nvSpPr>
            <p:spPr bwMode="auto">
              <a:xfrm>
                <a:off x="5241" y="31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8" name="Freeform 335"/>
              <p:cNvSpPr/>
              <p:nvPr/>
            </p:nvSpPr>
            <p:spPr bwMode="auto">
              <a:xfrm>
                <a:off x="5236" y="3180"/>
                <a:ext cx="7" cy="12"/>
              </a:xfrm>
              <a:custGeom>
                <a:avLst/>
                <a:gdLst>
                  <a:gd name="T0" fmla="*/ 3 w 9"/>
                  <a:gd name="T1" fmla="*/ 1 h 15"/>
                  <a:gd name="T2" fmla="*/ 5 w 9"/>
                  <a:gd name="T3" fmla="*/ 7 h 15"/>
                  <a:gd name="T4" fmla="*/ 3 w 9"/>
                  <a:gd name="T5" fmla="*/ 3 h 15"/>
                  <a:gd name="T6" fmla="*/ 3 w 9"/>
                  <a:gd name="T7" fmla="*/ 6 h 15"/>
                  <a:gd name="T8" fmla="*/ 1 w 9"/>
                  <a:gd name="T9" fmla="*/ 0 h 15"/>
                  <a:gd name="T10" fmla="*/ 3 w 9"/>
                  <a:gd name="T11" fmla="*/ 6 h 15"/>
                  <a:gd name="T12" fmla="*/ 0 w 9"/>
                  <a:gd name="T13" fmla="*/ 2 h 15"/>
                  <a:gd name="T14" fmla="*/ 4 w 9"/>
                  <a:gd name="T15" fmla="*/ 8 h 15"/>
                  <a:gd name="T16" fmla="*/ 4 w 9"/>
                  <a:gd name="T17" fmla="*/ 7 h 15"/>
                  <a:gd name="T18" fmla="*/ 5 w 9"/>
                  <a:gd name="T19" fmla="*/ 11 h 15"/>
                  <a:gd name="T20" fmla="*/ 9 w 9"/>
                  <a:gd name="T21" fmla="*/ 14 h 15"/>
                  <a:gd name="T22" fmla="*/ 3 w 9"/>
                  <a:gd name="T2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5">
                    <a:moveTo>
                      <a:pt x="3" y="1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2"/>
                      <a:pt x="4" y="6"/>
                      <a:pt x="3" y="6"/>
                    </a:cubicBezTo>
                    <a:cubicBezTo>
                      <a:pt x="0" y="0"/>
                      <a:pt x="4" y="5"/>
                      <a:pt x="1" y="0"/>
                    </a:cubicBezTo>
                    <a:cubicBezTo>
                      <a:pt x="1" y="1"/>
                      <a:pt x="0" y="1"/>
                      <a:pt x="3" y="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1" y="3"/>
                      <a:pt x="4" y="7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9"/>
                      <a:pt x="9" y="15"/>
                      <a:pt x="9" y="14"/>
                    </a:cubicBezTo>
                    <a:cubicBezTo>
                      <a:pt x="9" y="13"/>
                      <a:pt x="4" y="4"/>
                      <a:pt x="3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9" name="Freeform 336"/>
              <p:cNvSpPr/>
              <p:nvPr/>
            </p:nvSpPr>
            <p:spPr bwMode="auto">
              <a:xfrm>
                <a:off x="5241" y="318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0" name="Freeform 337"/>
              <p:cNvSpPr/>
              <p:nvPr/>
            </p:nvSpPr>
            <p:spPr bwMode="auto">
              <a:xfrm>
                <a:off x="5238" y="3178"/>
                <a:ext cx="8" cy="12"/>
              </a:xfrm>
              <a:custGeom>
                <a:avLst/>
                <a:gdLst>
                  <a:gd name="T0" fmla="*/ 0 w 9"/>
                  <a:gd name="T1" fmla="*/ 1 h 15"/>
                  <a:gd name="T2" fmla="*/ 2 w 9"/>
                  <a:gd name="T3" fmla="*/ 5 h 15"/>
                  <a:gd name="T4" fmla="*/ 0 w 9"/>
                  <a:gd name="T5" fmla="*/ 2 h 15"/>
                  <a:gd name="T6" fmla="*/ 3 w 9"/>
                  <a:gd name="T7" fmla="*/ 7 h 15"/>
                  <a:gd name="T8" fmla="*/ 2 w 9"/>
                  <a:gd name="T9" fmla="*/ 4 h 15"/>
                  <a:gd name="T10" fmla="*/ 7 w 9"/>
                  <a:gd name="T11" fmla="*/ 11 h 15"/>
                  <a:gd name="T12" fmla="*/ 5 w 9"/>
                  <a:gd name="T13" fmla="*/ 10 h 15"/>
                  <a:gd name="T14" fmla="*/ 6 w 9"/>
                  <a:gd name="T15" fmla="*/ 8 h 15"/>
                  <a:gd name="T16" fmla="*/ 5 w 9"/>
                  <a:gd name="T17" fmla="*/ 7 h 15"/>
                  <a:gd name="T18" fmla="*/ 4 w 9"/>
                  <a:gd name="T19" fmla="*/ 5 h 15"/>
                  <a:gd name="T20" fmla="*/ 0 w 9"/>
                  <a:gd name="T21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0" y="1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6" y="12"/>
                      <a:pt x="2" y="5"/>
                      <a:pt x="2" y="4"/>
                    </a:cubicBezTo>
                    <a:cubicBezTo>
                      <a:pt x="4" y="6"/>
                      <a:pt x="4" y="7"/>
                      <a:pt x="7" y="11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9" y="15"/>
                      <a:pt x="7" y="10"/>
                      <a:pt x="6" y="8"/>
                    </a:cubicBezTo>
                    <a:cubicBezTo>
                      <a:pt x="6" y="8"/>
                      <a:pt x="5" y="6"/>
                      <a:pt x="5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1" name="Freeform 338"/>
              <p:cNvSpPr/>
              <p:nvPr/>
            </p:nvSpPr>
            <p:spPr bwMode="auto">
              <a:xfrm>
                <a:off x="5237" y="3178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1" y="1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2" name="Freeform 339"/>
              <p:cNvSpPr/>
              <p:nvPr/>
            </p:nvSpPr>
            <p:spPr bwMode="auto">
              <a:xfrm>
                <a:off x="5243" y="31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3" name="Freeform 340"/>
              <p:cNvSpPr/>
              <p:nvPr/>
            </p:nvSpPr>
            <p:spPr bwMode="auto">
              <a:xfrm>
                <a:off x="5239" y="3178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4" name="Freeform 341"/>
              <p:cNvSpPr/>
              <p:nvPr/>
            </p:nvSpPr>
            <p:spPr bwMode="auto">
              <a:xfrm>
                <a:off x="5238" y="3168"/>
                <a:ext cx="18" cy="19"/>
              </a:xfrm>
              <a:custGeom>
                <a:avLst/>
                <a:gdLst>
                  <a:gd name="T0" fmla="*/ 22 w 22"/>
                  <a:gd name="T1" fmla="*/ 11 h 23"/>
                  <a:gd name="T2" fmla="*/ 19 w 22"/>
                  <a:gd name="T3" fmla="*/ 9 h 23"/>
                  <a:gd name="T4" fmla="*/ 17 w 22"/>
                  <a:gd name="T5" fmla="*/ 5 h 23"/>
                  <a:gd name="T6" fmla="*/ 12 w 22"/>
                  <a:gd name="T7" fmla="*/ 0 h 23"/>
                  <a:gd name="T8" fmla="*/ 13 w 22"/>
                  <a:gd name="T9" fmla="*/ 3 h 23"/>
                  <a:gd name="T10" fmla="*/ 10 w 22"/>
                  <a:gd name="T11" fmla="*/ 0 h 23"/>
                  <a:gd name="T12" fmla="*/ 10 w 22"/>
                  <a:gd name="T13" fmla="*/ 4 h 23"/>
                  <a:gd name="T14" fmla="*/ 10 w 22"/>
                  <a:gd name="T15" fmla="*/ 6 h 23"/>
                  <a:gd name="T16" fmla="*/ 4 w 22"/>
                  <a:gd name="T17" fmla="*/ 9 h 23"/>
                  <a:gd name="T18" fmla="*/ 8 w 22"/>
                  <a:gd name="T19" fmla="*/ 14 h 23"/>
                  <a:gd name="T20" fmla="*/ 5 w 22"/>
                  <a:gd name="T21" fmla="*/ 11 h 23"/>
                  <a:gd name="T22" fmla="*/ 5 w 22"/>
                  <a:gd name="T23" fmla="*/ 11 h 23"/>
                  <a:gd name="T24" fmla="*/ 3 w 22"/>
                  <a:gd name="T25" fmla="*/ 11 h 23"/>
                  <a:gd name="T26" fmla="*/ 7 w 22"/>
                  <a:gd name="T27" fmla="*/ 17 h 23"/>
                  <a:gd name="T28" fmla="*/ 2 w 22"/>
                  <a:gd name="T29" fmla="*/ 11 h 23"/>
                  <a:gd name="T30" fmla="*/ 4 w 22"/>
                  <a:gd name="T31" fmla="*/ 16 h 23"/>
                  <a:gd name="T32" fmla="*/ 7 w 22"/>
                  <a:gd name="T33" fmla="*/ 20 h 23"/>
                  <a:gd name="T34" fmla="*/ 9 w 22"/>
                  <a:gd name="T35" fmla="*/ 22 h 23"/>
                  <a:gd name="T36" fmla="*/ 7 w 22"/>
                  <a:gd name="T37" fmla="*/ 12 h 23"/>
                  <a:gd name="T38" fmla="*/ 10 w 22"/>
                  <a:gd name="T39" fmla="*/ 16 h 23"/>
                  <a:gd name="T40" fmla="*/ 14 w 22"/>
                  <a:gd name="T41" fmla="*/ 17 h 23"/>
                  <a:gd name="T42" fmla="*/ 11 w 22"/>
                  <a:gd name="T43" fmla="*/ 11 h 23"/>
                  <a:gd name="T44" fmla="*/ 13 w 22"/>
                  <a:gd name="T45" fmla="*/ 12 h 23"/>
                  <a:gd name="T46" fmla="*/ 11 w 22"/>
                  <a:gd name="T47" fmla="*/ 10 h 23"/>
                  <a:gd name="T48" fmla="*/ 14 w 22"/>
                  <a:gd name="T49" fmla="*/ 13 h 23"/>
                  <a:gd name="T50" fmla="*/ 9 w 22"/>
                  <a:gd name="T51" fmla="*/ 7 h 23"/>
                  <a:gd name="T52" fmla="*/ 18 w 22"/>
                  <a:gd name="T53" fmla="*/ 14 h 23"/>
                  <a:gd name="T54" fmla="*/ 15 w 22"/>
                  <a:gd name="T55" fmla="*/ 11 h 23"/>
                  <a:gd name="T56" fmla="*/ 13 w 22"/>
                  <a:gd name="T57" fmla="*/ 8 h 23"/>
                  <a:gd name="T58" fmla="*/ 18 w 22"/>
                  <a:gd name="T59" fmla="*/ 13 h 23"/>
                  <a:gd name="T60" fmla="*/ 16 w 22"/>
                  <a:gd name="T61" fmla="*/ 9 h 23"/>
                  <a:gd name="T62" fmla="*/ 13 w 22"/>
                  <a:gd name="T63" fmla="*/ 6 h 23"/>
                  <a:gd name="T64" fmla="*/ 16 w 22"/>
                  <a:gd name="T65" fmla="*/ 7 h 23"/>
                  <a:gd name="T66" fmla="*/ 19 w 22"/>
                  <a:gd name="T67" fmla="*/ 12 h 23"/>
                  <a:gd name="T68" fmla="*/ 22 w 22"/>
                  <a:gd name="T69" fmla="*/ 14 h 23"/>
                  <a:gd name="T70" fmla="*/ 17 w 22"/>
                  <a:gd name="T71" fmla="*/ 7 h 23"/>
                  <a:gd name="T72" fmla="*/ 22 w 22"/>
                  <a:gd name="T7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cubicBezTo>
                      <a:pt x="20" y="9"/>
                      <a:pt x="19" y="8"/>
                      <a:pt x="19" y="9"/>
                    </a:cubicBezTo>
                    <a:cubicBezTo>
                      <a:pt x="17" y="6"/>
                      <a:pt x="18" y="7"/>
                      <a:pt x="17" y="5"/>
                    </a:cubicBezTo>
                    <a:cubicBezTo>
                      <a:pt x="15" y="4"/>
                      <a:pt x="14" y="2"/>
                      <a:pt x="12" y="0"/>
                    </a:cubicBezTo>
                    <a:cubicBezTo>
                      <a:pt x="11" y="0"/>
                      <a:pt x="14" y="3"/>
                      <a:pt x="13" y="3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2"/>
                      <a:pt x="13" y="5"/>
                      <a:pt x="10" y="4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7" y="6"/>
                      <a:pt x="8" y="10"/>
                      <a:pt x="4" y="9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2"/>
                      <a:pt x="7" y="15"/>
                      <a:pt x="5" y="11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2" y="7"/>
                      <a:pt x="4" y="12"/>
                      <a:pt x="3" y="11"/>
                    </a:cubicBezTo>
                    <a:cubicBezTo>
                      <a:pt x="3" y="12"/>
                      <a:pt x="7" y="16"/>
                      <a:pt x="7" y="17"/>
                    </a:cubicBezTo>
                    <a:cubicBezTo>
                      <a:pt x="3" y="11"/>
                      <a:pt x="6" y="18"/>
                      <a:pt x="2" y="11"/>
                    </a:cubicBezTo>
                    <a:cubicBezTo>
                      <a:pt x="0" y="10"/>
                      <a:pt x="5" y="16"/>
                      <a:pt x="4" y="16"/>
                    </a:cubicBezTo>
                    <a:cubicBezTo>
                      <a:pt x="6" y="19"/>
                      <a:pt x="6" y="17"/>
                      <a:pt x="7" y="20"/>
                    </a:cubicBezTo>
                    <a:cubicBezTo>
                      <a:pt x="9" y="22"/>
                      <a:pt x="6" y="19"/>
                      <a:pt x="9" y="22"/>
                    </a:cubicBezTo>
                    <a:cubicBezTo>
                      <a:pt x="11" y="23"/>
                      <a:pt x="8" y="15"/>
                      <a:pt x="7" y="12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3"/>
                      <a:pt x="9" y="12"/>
                      <a:pt x="14" y="17"/>
                    </a:cubicBezTo>
                    <a:cubicBezTo>
                      <a:pt x="11" y="14"/>
                      <a:pt x="16" y="17"/>
                      <a:pt x="11" y="11"/>
                    </a:cubicBezTo>
                    <a:cubicBezTo>
                      <a:pt x="12" y="12"/>
                      <a:pt x="12" y="12"/>
                      <a:pt x="13" y="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4" y="13"/>
                      <a:pt x="14" y="13"/>
                    </a:cubicBezTo>
                    <a:cubicBezTo>
                      <a:pt x="12" y="10"/>
                      <a:pt x="11" y="9"/>
                      <a:pt x="9" y="7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6" y="12"/>
                      <a:pt x="14" y="9"/>
                      <a:pt x="13" y="8"/>
                    </a:cubicBezTo>
                    <a:cubicBezTo>
                      <a:pt x="13" y="8"/>
                      <a:pt x="16" y="11"/>
                      <a:pt x="18" y="13"/>
                    </a:cubicBezTo>
                    <a:cubicBezTo>
                      <a:pt x="19" y="14"/>
                      <a:pt x="13" y="7"/>
                      <a:pt x="16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6" y="8"/>
                      <a:pt x="16" y="7"/>
                    </a:cubicBezTo>
                    <a:cubicBezTo>
                      <a:pt x="19" y="10"/>
                      <a:pt x="18" y="10"/>
                      <a:pt x="19" y="12"/>
                    </a:cubicBezTo>
                    <a:cubicBezTo>
                      <a:pt x="20" y="13"/>
                      <a:pt x="21" y="13"/>
                      <a:pt x="22" y="1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1" y="11"/>
                      <a:pt x="21" y="11"/>
                      <a:pt x="22" y="1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5" name="Freeform 342"/>
              <p:cNvSpPr/>
              <p:nvPr/>
            </p:nvSpPr>
            <p:spPr bwMode="auto">
              <a:xfrm>
                <a:off x="5256" y="31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6" name="Freeform 343"/>
              <p:cNvSpPr/>
              <p:nvPr/>
            </p:nvSpPr>
            <p:spPr bwMode="auto">
              <a:xfrm>
                <a:off x="5256" y="31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7" name="Rectangle 344"/>
              <p:cNvSpPr>
                <a:spLocks noChangeArrowheads="1"/>
              </p:cNvSpPr>
              <p:nvPr/>
            </p:nvSpPr>
            <p:spPr bwMode="auto">
              <a:xfrm>
                <a:off x="5246" y="3171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8" name="Freeform 345"/>
              <p:cNvSpPr/>
              <p:nvPr/>
            </p:nvSpPr>
            <p:spPr bwMode="auto">
              <a:xfrm>
                <a:off x="5253" y="3180"/>
                <a:ext cx="2" cy="2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2" y="2"/>
                      <a:pt x="3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9" name="Freeform 346"/>
              <p:cNvSpPr/>
              <p:nvPr/>
            </p:nvSpPr>
            <p:spPr bwMode="auto">
              <a:xfrm>
                <a:off x="5250" y="3181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1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0" name="Freeform 347"/>
              <p:cNvSpPr/>
              <p:nvPr/>
            </p:nvSpPr>
            <p:spPr bwMode="auto">
              <a:xfrm>
                <a:off x="5256" y="3178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1" name="Freeform 348"/>
              <p:cNvSpPr/>
              <p:nvPr/>
            </p:nvSpPr>
            <p:spPr bwMode="auto">
              <a:xfrm>
                <a:off x="5247" y="3161"/>
                <a:ext cx="14" cy="15"/>
              </a:xfrm>
              <a:custGeom>
                <a:avLst/>
                <a:gdLst>
                  <a:gd name="T0" fmla="*/ 5 w 17"/>
                  <a:gd name="T1" fmla="*/ 2 h 19"/>
                  <a:gd name="T2" fmla="*/ 2 w 17"/>
                  <a:gd name="T3" fmla="*/ 2 h 19"/>
                  <a:gd name="T4" fmla="*/ 9 w 17"/>
                  <a:gd name="T5" fmla="*/ 9 h 19"/>
                  <a:gd name="T6" fmla="*/ 3 w 17"/>
                  <a:gd name="T7" fmla="*/ 3 h 19"/>
                  <a:gd name="T8" fmla="*/ 6 w 17"/>
                  <a:gd name="T9" fmla="*/ 10 h 19"/>
                  <a:gd name="T10" fmla="*/ 3 w 17"/>
                  <a:gd name="T11" fmla="*/ 7 h 19"/>
                  <a:gd name="T12" fmla="*/ 9 w 17"/>
                  <a:gd name="T13" fmla="*/ 15 h 19"/>
                  <a:gd name="T14" fmla="*/ 2 w 17"/>
                  <a:gd name="T15" fmla="*/ 7 h 19"/>
                  <a:gd name="T16" fmla="*/ 1 w 17"/>
                  <a:gd name="T17" fmla="*/ 7 h 19"/>
                  <a:gd name="T18" fmla="*/ 2 w 17"/>
                  <a:gd name="T19" fmla="*/ 10 h 19"/>
                  <a:gd name="T20" fmla="*/ 7 w 17"/>
                  <a:gd name="T21" fmla="*/ 15 h 19"/>
                  <a:gd name="T22" fmla="*/ 10 w 17"/>
                  <a:gd name="T23" fmla="*/ 18 h 19"/>
                  <a:gd name="T24" fmla="*/ 8 w 17"/>
                  <a:gd name="T25" fmla="*/ 15 h 19"/>
                  <a:gd name="T26" fmla="*/ 11 w 17"/>
                  <a:gd name="T27" fmla="*/ 18 h 19"/>
                  <a:gd name="T28" fmla="*/ 10 w 17"/>
                  <a:gd name="T29" fmla="*/ 15 h 19"/>
                  <a:gd name="T30" fmla="*/ 12 w 17"/>
                  <a:gd name="T31" fmla="*/ 18 h 19"/>
                  <a:gd name="T32" fmla="*/ 10 w 17"/>
                  <a:gd name="T33" fmla="*/ 15 h 19"/>
                  <a:gd name="T34" fmla="*/ 11 w 17"/>
                  <a:gd name="T35" fmla="*/ 16 h 19"/>
                  <a:gd name="T36" fmla="*/ 8 w 17"/>
                  <a:gd name="T37" fmla="*/ 12 h 19"/>
                  <a:gd name="T38" fmla="*/ 12 w 17"/>
                  <a:gd name="T39" fmla="*/ 15 h 19"/>
                  <a:gd name="T40" fmla="*/ 9 w 17"/>
                  <a:gd name="T41" fmla="*/ 13 h 19"/>
                  <a:gd name="T42" fmla="*/ 15 w 17"/>
                  <a:gd name="T43" fmla="*/ 15 h 19"/>
                  <a:gd name="T44" fmla="*/ 12 w 17"/>
                  <a:gd name="T45" fmla="*/ 12 h 19"/>
                  <a:gd name="T46" fmla="*/ 14 w 17"/>
                  <a:gd name="T47" fmla="*/ 15 h 19"/>
                  <a:gd name="T48" fmla="*/ 7 w 17"/>
                  <a:gd name="T49" fmla="*/ 8 h 19"/>
                  <a:gd name="T50" fmla="*/ 14 w 17"/>
                  <a:gd name="T51" fmla="*/ 13 h 19"/>
                  <a:gd name="T52" fmla="*/ 13 w 17"/>
                  <a:gd name="T53" fmla="*/ 11 h 19"/>
                  <a:gd name="T54" fmla="*/ 14 w 17"/>
                  <a:gd name="T55" fmla="*/ 12 h 19"/>
                  <a:gd name="T56" fmla="*/ 12 w 17"/>
                  <a:gd name="T57" fmla="*/ 9 h 19"/>
                  <a:gd name="T58" fmla="*/ 11 w 17"/>
                  <a:gd name="T59" fmla="*/ 8 h 19"/>
                  <a:gd name="T60" fmla="*/ 9 w 17"/>
                  <a:gd name="T61" fmla="*/ 6 h 19"/>
                  <a:gd name="T62" fmla="*/ 11 w 17"/>
                  <a:gd name="T63" fmla="*/ 7 h 19"/>
                  <a:gd name="T64" fmla="*/ 7 w 17"/>
                  <a:gd name="T65" fmla="*/ 3 h 19"/>
                  <a:gd name="T66" fmla="*/ 9 w 17"/>
                  <a:gd name="T67" fmla="*/ 6 h 19"/>
                  <a:gd name="T68" fmla="*/ 5 w 17"/>
                  <a:gd name="T6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19">
                    <a:moveTo>
                      <a:pt x="5" y="2"/>
                    </a:moveTo>
                    <a:cubicBezTo>
                      <a:pt x="2" y="0"/>
                      <a:pt x="3" y="2"/>
                      <a:pt x="2" y="2"/>
                    </a:cubicBezTo>
                    <a:cubicBezTo>
                      <a:pt x="4" y="4"/>
                      <a:pt x="10" y="8"/>
                      <a:pt x="9" y="9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3"/>
                      <a:pt x="6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12" y="17"/>
                      <a:pt x="9" y="15"/>
                    </a:cubicBezTo>
                    <a:cubicBezTo>
                      <a:pt x="6" y="10"/>
                      <a:pt x="5" y="11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3" y="10"/>
                      <a:pt x="2" y="10"/>
                    </a:cubicBezTo>
                    <a:cubicBezTo>
                      <a:pt x="4" y="12"/>
                      <a:pt x="7" y="14"/>
                      <a:pt x="7" y="15"/>
                    </a:cubicBezTo>
                    <a:cubicBezTo>
                      <a:pt x="7" y="15"/>
                      <a:pt x="9" y="17"/>
                      <a:pt x="10" y="18"/>
                    </a:cubicBezTo>
                    <a:cubicBezTo>
                      <a:pt x="9" y="16"/>
                      <a:pt x="10" y="17"/>
                      <a:pt x="8" y="15"/>
                    </a:cubicBezTo>
                    <a:cubicBezTo>
                      <a:pt x="11" y="17"/>
                      <a:pt x="9" y="16"/>
                      <a:pt x="11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2" y="18"/>
                      <a:pt x="12" y="18"/>
                    </a:cubicBezTo>
                    <a:cubicBezTo>
                      <a:pt x="11" y="17"/>
                      <a:pt x="10" y="15"/>
                      <a:pt x="10" y="1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5"/>
                      <a:pt x="12" y="15"/>
                      <a:pt x="8" y="12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17" y="19"/>
                      <a:pt x="15" y="15"/>
                    </a:cubicBezTo>
                    <a:cubicBezTo>
                      <a:pt x="14" y="14"/>
                      <a:pt x="12" y="13"/>
                      <a:pt x="12" y="12"/>
                    </a:cubicBezTo>
                    <a:cubicBezTo>
                      <a:pt x="10" y="11"/>
                      <a:pt x="14" y="15"/>
                      <a:pt x="14" y="15"/>
                    </a:cubicBezTo>
                    <a:cubicBezTo>
                      <a:pt x="11" y="13"/>
                      <a:pt x="9" y="10"/>
                      <a:pt x="7" y="8"/>
                    </a:cubicBezTo>
                    <a:cubicBezTo>
                      <a:pt x="10" y="11"/>
                      <a:pt x="7" y="7"/>
                      <a:pt x="14" y="13"/>
                    </a:cubicBezTo>
                    <a:cubicBezTo>
                      <a:pt x="14" y="13"/>
                      <a:pt x="11" y="10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0" y="8"/>
                      <a:pt x="17" y="13"/>
                      <a:pt x="12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8" y="5"/>
                      <a:pt x="8" y="4"/>
                      <a:pt x="7" y="3"/>
                    </a:cubicBezTo>
                    <a:cubicBezTo>
                      <a:pt x="6" y="2"/>
                      <a:pt x="8" y="5"/>
                      <a:pt x="9" y="6"/>
                    </a:cubicBezTo>
                    <a:cubicBezTo>
                      <a:pt x="7" y="4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2" name="Freeform 349"/>
              <p:cNvSpPr/>
              <p:nvPr/>
            </p:nvSpPr>
            <p:spPr bwMode="auto">
              <a:xfrm>
                <a:off x="5256" y="317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3" name="Freeform 350"/>
              <p:cNvSpPr/>
              <p:nvPr/>
            </p:nvSpPr>
            <p:spPr bwMode="auto">
              <a:xfrm>
                <a:off x="5250" y="3155"/>
                <a:ext cx="16" cy="18"/>
              </a:xfrm>
              <a:custGeom>
                <a:avLst/>
                <a:gdLst>
                  <a:gd name="T0" fmla="*/ 9 w 19"/>
                  <a:gd name="T1" fmla="*/ 12 h 22"/>
                  <a:gd name="T2" fmla="*/ 13 w 19"/>
                  <a:gd name="T3" fmla="*/ 15 h 22"/>
                  <a:gd name="T4" fmla="*/ 5 w 19"/>
                  <a:gd name="T5" fmla="*/ 9 h 22"/>
                  <a:gd name="T6" fmla="*/ 4 w 19"/>
                  <a:gd name="T7" fmla="*/ 7 h 22"/>
                  <a:gd name="T8" fmla="*/ 11 w 19"/>
                  <a:gd name="T9" fmla="*/ 13 h 22"/>
                  <a:gd name="T10" fmla="*/ 13 w 19"/>
                  <a:gd name="T11" fmla="*/ 13 h 22"/>
                  <a:gd name="T12" fmla="*/ 8 w 19"/>
                  <a:gd name="T13" fmla="*/ 9 h 22"/>
                  <a:gd name="T14" fmla="*/ 6 w 19"/>
                  <a:gd name="T15" fmla="*/ 7 h 22"/>
                  <a:gd name="T16" fmla="*/ 7 w 19"/>
                  <a:gd name="T17" fmla="*/ 8 h 22"/>
                  <a:gd name="T18" fmla="*/ 13 w 19"/>
                  <a:gd name="T19" fmla="*/ 12 h 22"/>
                  <a:gd name="T20" fmla="*/ 1 w 19"/>
                  <a:gd name="T21" fmla="*/ 1 h 22"/>
                  <a:gd name="T22" fmla="*/ 2 w 19"/>
                  <a:gd name="T23" fmla="*/ 2 h 22"/>
                  <a:gd name="T24" fmla="*/ 7 w 19"/>
                  <a:gd name="T25" fmla="*/ 6 h 22"/>
                  <a:gd name="T26" fmla="*/ 5 w 19"/>
                  <a:gd name="T27" fmla="*/ 5 h 22"/>
                  <a:gd name="T28" fmla="*/ 3 w 19"/>
                  <a:gd name="T29" fmla="*/ 3 h 22"/>
                  <a:gd name="T30" fmla="*/ 0 w 19"/>
                  <a:gd name="T31" fmla="*/ 6 h 22"/>
                  <a:gd name="T32" fmla="*/ 1 w 19"/>
                  <a:gd name="T33" fmla="*/ 6 h 22"/>
                  <a:gd name="T34" fmla="*/ 4 w 19"/>
                  <a:gd name="T35" fmla="*/ 9 h 22"/>
                  <a:gd name="T36" fmla="*/ 9 w 19"/>
                  <a:gd name="T37" fmla="*/ 13 h 22"/>
                  <a:gd name="T38" fmla="*/ 7 w 19"/>
                  <a:gd name="T39" fmla="*/ 12 h 22"/>
                  <a:gd name="T40" fmla="*/ 13 w 19"/>
                  <a:gd name="T41" fmla="*/ 16 h 22"/>
                  <a:gd name="T42" fmla="*/ 14 w 19"/>
                  <a:gd name="T43" fmla="*/ 19 h 22"/>
                  <a:gd name="T44" fmla="*/ 15 w 19"/>
                  <a:gd name="T45" fmla="*/ 18 h 22"/>
                  <a:gd name="T46" fmla="*/ 9 w 19"/>
                  <a:gd name="T47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9" y="12"/>
                    </a:moveTo>
                    <a:cubicBezTo>
                      <a:pt x="10" y="12"/>
                      <a:pt x="11" y="14"/>
                      <a:pt x="13" y="15"/>
                    </a:cubicBezTo>
                    <a:cubicBezTo>
                      <a:pt x="11" y="13"/>
                      <a:pt x="8" y="12"/>
                      <a:pt x="5" y="9"/>
                    </a:cubicBezTo>
                    <a:cubicBezTo>
                      <a:pt x="7" y="10"/>
                      <a:pt x="4" y="7"/>
                      <a:pt x="4" y="7"/>
                    </a:cubicBezTo>
                    <a:cubicBezTo>
                      <a:pt x="6" y="9"/>
                      <a:pt x="10" y="12"/>
                      <a:pt x="11" y="13"/>
                    </a:cubicBezTo>
                    <a:cubicBezTo>
                      <a:pt x="10" y="12"/>
                      <a:pt x="12" y="13"/>
                      <a:pt x="13" y="13"/>
                    </a:cubicBezTo>
                    <a:cubicBezTo>
                      <a:pt x="10" y="11"/>
                      <a:pt x="11" y="11"/>
                      <a:pt x="8" y="9"/>
                    </a:cubicBezTo>
                    <a:cubicBezTo>
                      <a:pt x="5" y="7"/>
                      <a:pt x="4" y="6"/>
                      <a:pt x="6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11" y="11"/>
                      <a:pt x="10" y="9"/>
                      <a:pt x="13" y="12"/>
                    </a:cubicBezTo>
                    <a:cubicBezTo>
                      <a:pt x="8" y="8"/>
                      <a:pt x="10" y="7"/>
                      <a:pt x="1" y="1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4" y="3"/>
                      <a:pt x="6" y="5"/>
                      <a:pt x="7" y="6"/>
                    </a:cubicBezTo>
                    <a:cubicBezTo>
                      <a:pt x="6" y="5"/>
                      <a:pt x="8" y="8"/>
                      <a:pt x="5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3" y="8"/>
                      <a:pt x="4" y="9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9" y="13"/>
                      <a:pt x="7" y="12"/>
                    </a:cubicBezTo>
                    <a:cubicBezTo>
                      <a:pt x="9" y="14"/>
                      <a:pt x="11" y="15"/>
                      <a:pt x="13" y="16"/>
                    </a:cubicBezTo>
                    <a:cubicBezTo>
                      <a:pt x="13" y="17"/>
                      <a:pt x="11" y="16"/>
                      <a:pt x="14" y="19"/>
                    </a:cubicBezTo>
                    <a:cubicBezTo>
                      <a:pt x="19" y="22"/>
                      <a:pt x="11" y="15"/>
                      <a:pt x="15" y="18"/>
                    </a:cubicBezTo>
                    <a:lnTo>
                      <a:pt x="9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4" name="Freeform 351"/>
              <p:cNvSpPr/>
              <p:nvPr/>
            </p:nvSpPr>
            <p:spPr bwMode="auto">
              <a:xfrm>
                <a:off x="5257" y="3166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5" name="Freeform 352"/>
              <p:cNvSpPr/>
              <p:nvPr/>
            </p:nvSpPr>
            <p:spPr bwMode="auto">
              <a:xfrm>
                <a:off x="5250" y="3160"/>
                <a:ext cx="3" cy="2"/>
              </a:xfrm>
              <a:custGeom>
                <a:avLst/>
                <a:gdLst>
                  <a:gd name="T0" fmla="*/ 0 w 4"/>
                  <a:gd name="T1" fmla="*/ 0 h 3"/>
                  <a:gd name="T2" fmla="*/ 3 w 4"/>
                  <a:gd name="T3" fmla="*/ 2 h 3"/>
                  <a:gd name="T4" fmla="*/ 0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6" name="Freeform 353"/>
              <p:cNvSpPr/>
              <p:nvPr/>
            </p:nvSpPr>
            <p:spPr bwMode="auto">
              <a:xfrm>
                <a:off x="5260" y="3163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7" name="Freeform 354"/>
              <p:cNvSpPr/>
              <p:nvPr/>
            </p:nvSpPr>
            <p:spPr bwMode="auto">
              <a:xfrm>
                <a:off x="5251" y="3154"/>
                <a:ext cx="9" cy="8"/>
              </a:xfrm>
              <a:custGeom>
                <a:avLst/>
                <a:gdLst>
                  <a:gd name="T0" fmla="*/ 0 w 11"/>
                  <a:gd name="T1" fmla="*/ 0 h 9"/>
                  <a:gd name="T2" fmla="*/ 0 w 11"/>
                  <a:gd name="T3" fmla="*/ 2 h 9"/>
                  <a:gd name="T4" fmla="*/ 10 w 11"/>
                  <a:gd name="T5" fmla="*/ 8 h 9"/>
                  <a:gd name="T6" fmla="*/ 4 w 11"/>
                  <a:gd name="T7" fmla="*/ 3 h 9"/>
                  <a:gd name="T8" fmla="*/ 4 w 11"/>
                  <a:gd name="T9" fmla="*/ 3 h 9"/>
                  <a:gd name="T10" fmla="*/ 0 w 11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0"/>
                    </a:moveTo>
                    <a:cubicBezTo>
                      <a:pt x="0" y="1"/>
                      <a:pt x="3" y="3"/>
                      <a:pt x="0" y="2"/>
                    </a:cubicBezTo>
                    <a:cubicBezTo>
                      <a:pt x="3" y="4"/>
                      <a:pt x="6" y="6"/>
                      <a:pt x="10" y="8"/>
                    </a:cubicBezTo>
                    <a:cubicBezTo>
                      <a:pt x="11" y="9"/>
                      <a:pt x="5" y="5"/>
                      <a:pt x="4" y="3"/>
                    </a:cubicBezTo>
                    <a:cubicBezTo>
                      <a:pt x="7" y="5"/>
                      <a:pt x="3" y="3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8" name="Freeform 355"/>
              <p:cNvSpPr/>
              <p:nvPr/>
            </p:nvSpPr>
            <p:spPr bwMode="auto">
              <a:xfrm>
                <a:off x="5254" y="3146"/>
                <a:ext cx="15" cy="18"/>
              </a:xfrm>
              <a:custGeom>
                <a:avLst/>
                <a:gdLst>
                  <a:gd name="T0" fmla="*/ 10 w 19"/>
                  <a:gd name="T1" fmla="*/ 16 h 22"/>
                  <a:gd name="T2" fmla="*/ 10 w 19"/>
                  <a:gd name="T3" fmla="*/ 14 h 22"/>
                  <a:gd name="T4" fmla="*/ 12 w 19"/>
                  <a:gd name="T5" fmla="*/ 16 h 22"/>
                  <a:gd name="T6" fmla="*/ 14 w 19"/>
                  <a:gd name="T7" fmla="*/ 17 h 22"/>
                  <a:gd name="T8" fmla="*/ 12 w 19"/>
                  <a:gd name="T9" fmla="*/ 16 h 22"/>
                  <a:gd name="T10" fmla="*/ 12 w 19"/>
                  <a:gd name="T11" fmla="*/ 14 h 22"/>
                  <a:gd name="T12" fmla="*/ 8 w 19"/>
                  <a:gd name="T13" fmla="*/ 11 h 22"/>
                  <a:gd name="T14" fmla="*/ 15 w 19"/>
                  <a:gd name="T15" fmla="*/ 14 h 22"/>
                  <a:gd name="T16" fmla="*/ 5 w 19"/>
                  <a:gd name="T17" fmla="*/ 9 h 22"/>
                  <a:gd name="T18" fmla="*/ 10 w 19"/>
                  <a:gd name="T19" fmla="*/ 9 h 22"/>
                  <a:gd name="T20" fmla="*/ 10 w 19"/>
                  <a:gd name="T21" fmla="*/ 10 h 22"/>
                  <a:gd name="T22" fmla="*/ 11 w 19"/>
                  <a:gd name="T23" fmla="*/ 9 h 22"/>
                  <a:gd name="T24" fmla="*/ 15 w 19"/>
                  <a:gd name="T25" fmla="*/ 11 h 22"/>
                  <a:gd name="T26" fmla="*/ 16 w 19"/>
                  <a:gd name="T27" fmla="*/ 10 h 22"/>
                  <a:gd name="T28" fmla="*/ 18 w 19"/>
                  <a:gd name="T29" fmla="*/ 11 h 22"/>
                  <a:gd name="T30" fmla="*/ 15 w 19"/>
                  <a:gd name="T31" fmla="*/ 7 h 22"/>
                  <a:gd name="T32" fmla="*/ 18 w 19"/>
                  <a:gd name="T33" fmla="*/ 8 h 22"/>
                  <a:gd name="T34" fmla="*/ 9 w 19"/>
                  <a:gd name="T35" fmla="*/ 4 h 22"/>
                  <a:gd name="T36" fmla="*/ 10 w 19"/>
                  <a:gd name="T37" fmla="*/ 4 h 22"/>
                  <a:gd name="T38" fmla="*/ 16 w 19"/>
                  <a:gd name="T39" fmla="*/ 6 h 22"/>
                  <a:gd name="T40" fmla="*/ 14 w 19"/>
                  <a:gd name="T41" fmla="*/ 5 h 22"/>
                  <a:gd name="T42" fmla="*/ 19 w 19"/>
                  <a:gd name="T43" fmla="*/ 6 h 22"/>
                  <a:gd name="T44" fmla="*/ 12 w 19"/>
                  <a:gd name="T45" fmla="*/ 2 h 22"/>
                  <a:gd name="T46" fmla="*/ 13 w 19"/>
                  <a:gd name="T47" fmla="*/ 2 h 22"/>
                  <a:gd name="T48" fmla="*/ 4 w 19"/>
                  <a:gd name="T49" fmla="*/ 0 h 22"/>
                  <a:gd name="T50" fmla="*/ 5 w 19"/>
                  <a:gd name="T51" fmla="*/ 3 h 22"/>
                  <a:gd name="T52" fmla="*/ 9 w 19"/>
                  <a:gd name="T53" fmla="*/ 6 h 22"/>
                  <a:gd name="T54" fmla="*/ 4 w 19"/>
                  <a:gd name="T55" fmla="*/ 4 h 22"/>
                  <a:gd name="T56" fmla="*/ 9 w 19"/>
                  <a:gd name="T57" fmla="*/ 6 h 22"/>
                  <a:gd name="T58" fmla="*/ 4 w 19"/>
                  <a:gd name="T59" fmla="*/ 4 h 22"/>
                  <a:gd name="T60" fmla="*/ 9 w 19"/>
                  <a:gd name="T61" fmla="*/ 7 h 22"/>
                  <a:gd name="T62" fmla="*/ 2 w 19"/>
                  <a:gd name="T63" fmla="*/ 4 h 22"/>
                  <a:gd name="T64" fmla="*/ 2 w 19"/>
                  <a:gd name="T65" fmla="*/ 10 h 22"/>
                  <a:gd name="T66" fmla="*/ 6 w 19"/>
                  <a:gd name="T67" fmla="*/ 12 h 22"/>
                  <a:gd name="T68" fmla="*/ 5 w 19"/>
                  <a:gd name="T69" fmla="*/ 14 h 22"/>
                  <a:gd name="T70" fmla="*/ 8 w 19"/>
                  <a:gd name="T71" fmla="*/ 16 h 22"/>
                  <a:gd name="T72" fmla="*/ 0 w 19"/>
                  <a:gd name="T73" fmla="*/ 11 h 22"/>
                  <a:gd name="T74" fmla="*/ 1 w 19"/>
                  <a:gd name="T75" fmla="*/ 12 h 22"/>
                  <a:gd name="T76" fmla="*/ 3 w 19"/>
                  <a:gd name="T77" fmla="*/ 13 h 22"/>
                  <a:gd name="T78" fmla="*/ 1 w 19"/>
                  <a:gd name="T79" fmla="*/ 13 h 22"/>
                  <a:gd name="T80" fmla="*/ 11 w 19"/>
                  <a:gd name="T81" fmla="*/ 18 h 22"/>
                  <a:gd name="T82" fmla="*/ 16 w 19"/>
                  <a:gd name="T83" fmla="*/ 19 h 22"/>
                  <a:gd name="T84" fmla="*/ 10 w 19"/>
                  <a:gd name="T85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2">
                    <a:moveTo>
                      <a:pt x="10" y="16"/>
                    </a:moveTo>
                    <a:cubicBezTo>
                      <a:pt x="10" y="16"/>
                      <a:pt x="8" y="14"/>
                      <a:pt x="10" y="14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6" y="19"/>
                      <a:pt x="11" y="15"/>
                      <a:pt x="14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4" y="15"/>
                      <a:pt x="9" y="13"/>
                      <a:pt x="12" y="14"/>
                    </a:cubicBezTo>
                    <a:cubicBezTo>
                      <a:pt x="11" y="13"/>
                      <a:pt x="11" y="13"/>
                      <a:pt x="8" y="11"/>
                    </a:cubicBezTo>
                    <a:cubicBezTo>
                      <a:pt x="12" y="12"/>
                      <a:pt x="12" y="13"/>
                      <a:pt x="15" y="14"/>
                    </a:cubicBezTo>
                    <a:cubicBezTo>
                      <a:pt x="14" y="13"/>
                      <a:pt x="9" y="11"/>
                      <a:pt x="5" y="9"/>
                    </a:cubicBezTo>
                    <a:cubicBezTo>
                      <a:pt x="11" y="11"/>
                      <a:pt x="5" y="8"/>
                      <a:pt x="10" y="9"/>
                    </a:cubicBezTo>
                    <a:cubicBezTo>
                      <a:pt x="10" y="9"/>
                      <a:pt x="11" y="10"/>
                      <a:pt x="10" y="10"/>
                    </a:cubicBezTo>
                    <a:cubicBezTo>
                      <a:pt x="16" y="12"/>
                      <a:pt x="9" y="9"/>
                      <a:pt x="11" y="9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2" y="9"/>
                      <a:pt x="16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5" y="9"/>
                      <a:pt x="17" y="8"/>
                      <a:pt x="15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5" y="5"/>
                      <a:pt x="16" y="8"/>
                      <a:pt x="9" y="4"/>
                    </a:cubicBezTo>
                    <a:cubicBezTo>
                      <a:pt x="18" y="8"/>
                      <a:pt x="7" y="3"/>
                      <a:pt x="10" y="4"/>
                    </a:cubicBezTo>
                    <a:cubicBezTo>
                      <a:pt x="14" y="5"/>
                      <a:pt x="12" y="5"/>
                      <a:pt x="16" y="6"/>
                    </a:cubicBezTo>
                    <a:cubicBezTo>
                      <a:pt x="12" y="4"/>
                      <a:pt x="15" y="5"/>
                      <a:pt x="14" y="5"/>
                    </a:cubicBezTo>
                    <a:cubicBezTo>
                      <a:pt x="18" y="6"/>
                      <a:pt x="15" y="4"/>
                      <a:pt x="19" y="6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4" y="3"/>
                      <a:pt x="14" y="2"/>
                      <a:pt x="13" y="2"/>
                    </a:cubicBezTo>
                    <a:cubicBezTo>
                      <a:pt x="13" y="2"/>
                      <a:pt x="7" y="0"/>
                      <a:pt x="4" y="0"/>
                    </a:cubicBezTo>
                    <a:cubicBezTo>
                      <a:pt x="6" y="1"/>
                      <a:pt x="7" y="3"/>
                      <a:pt x="5" y="3"/>
                    </a:cubicBezTo>
                    <a:cubicBezTo>
                      <a:pt x="11" y="6"/>
                      <a:pt x="5" y="4"/>
                      <a:pt x="9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7" y="5"/>
                      <a:pt x="9" y="6"/>
                    </a:cubicBezTo>
                    <a:cubicBezTo>
                      <a:pt x="10" y="7"/>
                      <a:pt x="6" y="5"/>
                      <a:pt x="4" y="4"/>
                    </a:cubicBezTo>
                    <a:cubicBezTo>
                      <a:pt x="3" y="5"/>
                      <a:pt x="6" y="5"/>
                      <a:pt x="9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6"/>
                      <a:pt x="7" y="10"/>
                      <a:pt x="2" y="1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1"/>
                      <a:pt x="14" y="18"/>
                      <a:pt x="5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5"/>
                      <a:pt x="3" y="13"/>
                      <a:pt x="0" y="11"/>
                    </a:cubicBezTo>
                    <a:cubicBezTo>
                      <a:pt x="1" y="12"/>
                      <a:pt x="0" y="11"/>
                      <a:pt x="1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6" y="15"/>
                      <a:pt x="4" y="14"/>
                      <a:pt x="1" y="13"/>
                    </a:cubicBezTo>
                    <a:cubicBezTo>
                      <a:pt x="4" y="16"/>
                      <a:pt x="8" y="17"/>
                      <a:pt x="11" y="18"/>
                    </a:cubicBezTo>
                    <a:cubicBezTo>
                      <a:pt x="4" y="13"/>
                      <a:pt x="18" y="22"/>
                      <a:pt x="16" y="19"/>
                    </a:cubicBezTo>
                    <a:cubicBezTo>
                      <a:pt x="14" y="17"/>
                      <a:pt x="12" y="17"/>
                      <a:pt x="10" y="1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9" name="Freeform 356"/>
              <p:cNvSpPr/>
              <p:nvPr/>
            </p:nvSpPr>
            <p:spPr bwMode="auto">
              <a:xfrm>
                <a:off x="5253" y="31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0" name="Freeform 357"/>
              <p:cNvSpPr/>
              <p:nvPr/>
            </p:nvSpPr>
            <p:spPr bwMode="auto">
              <a:xfrm>
                <a:off x="5264" y="3147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1" name="Rectangle 358"/>
              <p:cNvSpPr>
                <a:spLocks noChangeArrowheads="1"/>
              </p:cNvSpPr>
              <p:nvPr/>
            </p:nvSpPr>
            <p:spPr bwMode="auto">
              <a:xfrm>
                <a:off x="5255" y="3157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2" name="Freeform 359"/>
              <p:cNvSpPr/>
              <p:nvPr/>
            </p:nvSpPr>
            <p:spPr bwMode="auto">
              <a:xfrm>
                <a:off x="5260" y="316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3" name="Freeform 360"/>
              <p:cNvSpPr/>
              <p:nvPr/>
            </p:nvSpPr>
            <p:spPr bwMode="auto">
              <a:xfrm>
                <a:off x="5268" y="314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4" name="Freeform 361"/>
              <p:cNvSpPr/>
              <p:nvPr/>
            </p:nvSpPr>
            <p:spPr bwMode="auto">
              <a:xfrm>
                <a:off x="5272" y="31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5" name="Freeform 362"/>
              <p:cNvSpPr/>
              <p:nvPr/>
            </p:nvSpPr>
            <p:spPr bwMode="auto">
              <a:xfrm>
                <a:off x="5250" y="3126"/>
                <a:ext cx="25" cy="23"/>
              </a:xfrm>
              <a:custGeom>
                <a:avLst/>
                <a:gdLst>
                  <a:gd name="T0" fmla="*/ 16 w 31"/>
                  <a:gd name="T1" fmla="*/ 0 h 28"/>
                  <a:gd name="T2" fmla="*/ 9 w 31"/>
                  <a:gd name="T3" fmla="*/ 1 h 28"/>
                  <a:gd name="T4" fmla="*/ 6 w 31"/>
                  <a:gd name="T5" fmla="*/ 2 h 28"/>
                  <a:gd name="T6" fmla="*/ 10 w 31"/>
                  <a:gd name="T7" fmla="*/ 3 h 28"/>
                  <a:gd name="T8" fmla="*/ 11 w 31"/>
                  <a:gd name="T9" fmla="*/ 5 h 28"/>
                  <a:gd name="T10" fmla="*/ 9 w 31"/>
                  <a:gd name="T11" fmla="*/ 7 h 28"/>
                  <a:gd name="T12" fmla="*/ 15 w 31"/>
                  <a:gd name="T13" fmla="*/ 9 h 28"/>
                  <a:gd name="T14" fmla="*/ 13 w 31"/>
                  <a:gd name="T15" fmla="*/ 10 h 28"/>
                  <a:gd name="T16" fmla="*/ 11 w 31"/>
                  <a:gd name="T17" fmla="*/ 11 h 28"/>
                  <a:gd name="T18" fmla="*/ 22 w 31"/>
                  <a:gd name="T19" fmla="*/ 12 h 28"/>
                  <a:gd name="T20" fmla="*/ 22 w 31"/>
                  <a:gd name="T21" fmla="*/ 14 h 28"/>
                  <a:gd name="T22" fmla="*/ 17 w 31"/>
                  <a:gd name="T23" fmla="*/ 14 h 28"/>
                  <a:gd name="T24" fmla="*/ 17 w 31"/>
                  <a:gd name="T25" fmla="*/ 16 h 28"/>
                  <a:gd name="T26" fmla="*/ 15 w 31"/>
                  <a:gd name="T27" fmla="*/ 18 h 28"/>
                  <a:gd name="T28" fmla="*/ 17 w 31"/>
                  <a:gd name="T29" fmla="*/ 19 h 28"/>
                  <a:gd name="T30" fmla="*/ 21 w 31"/>
                  <a:gd name="T31" fmla="*/ 21 h 28"/>
                  <a:gd name="T32" fmla="*/ 16 w 31"/>
                  <a:gd name="T33" fmla="*/ 21 h 28"/>
                  <a:gd name="T34" fmla="*/ 17 w 31"/>
                  <a:gd name="T35" fmla="*/ 22 h 28"/>
                  <a:gd name="T36" fmla="*/ 15 w 31"/>
                  <a:gd name="T37" fmla="*/ 25 h 28"/>
                  <a:gd name="T38" fmla="*/ 17 w 31"/>
                  <a:gd name="T39" fmla="*/ 24 h 28"/>
                  <a:gd name="T40" fmla="*/ 14 w 31"/>
                  <a:gd name="T41" fmla="*/ 23 h 28"/>
                  <a:gd name="T42" fmla="*/ 26 w 31"/>
                  <a:gd name="T43" fmla="*/ 25 h 28"/>
                  <a:gd name="T44" fmla="*/ 27 w 31"/>
                  <a:gd name="T45" fmla="*/ 25 h 28"/>
                  <a:gd name="T46" fmla="*/ 26 w 31"/>
                  <a:gd name="T47" fmla="*/ 23 h 28"/>
                  <a:gd name="T48" fmla="*/ 28 w 31"/>
                  <a:gd name="T49" fmla="*/ 22 h 28"/>
                  <a:gd name="T50" fmla="*/ 29 w 31"/>
                  <a:gd name="T51" fmla="*/ 20 h 28"/>
                  <a:gd name="T52" fmla="*/ 27 w 31"/>
                  <a:gd name="T53" fmla="*/ 18 h 28"/>
                  <a:gd name="T54" fmla="*/ 28 w 31"/>
                  <a:gd name="T55" fmla="*/ 18 h 28"/>
                  <a:gd name="T56" fmla="*/ 28 w 31"/>
                  <a:gd name="T57" fmla="*/ 18 h 28"/>
                  <a:gd name="T58" fmla="*/ 27 w 31"/>
                  <a:gd name="T59" fmla="*/ 16 h 28"/>
                  <a:gd name="T60" fmla="*/ 24 w 31"/>
                  <a:gd name="T61" fmla="*/ 15 h 28"/>
                  <a:gd name="T62" fmla="*/ 29 w 31"/>
                  <a:gd name="T63" fmla="*/ 15 h 28"/>
                  <a:gd name="T64" fmla="*/ 29 w 31"/>
                  <a:gd name="T65" fmla="*/ 13 h 28"/>
                  <a:gd name="T66" fmla="*/ 24 w 31"/>
                  <a:gd name="T67" fmla="*/ 12 h 28"/>
                  <a:gd name="T68" fmla="*/ 22 w 31"/>
                  <a:gd name="T69" fmla="*/ 10 h 28"/>
                  <a:gd name="T70" fmla="*/ 20 w 31"/>
                  <a:gd name="T71" fmla="*/ 7 h 28"/>
                  <a:gd name="T72" fmla="*/ 21 w 31"/>
                  <a:gd name="T73" fmla="*/ 6 h 28"/>
                  <a:gd name="T74" fmla="*/ 19 w 31"/>
                  <a:gd name="T75" fmla="*/ 4 h 28"/>
                  <a:gd name="T76" fmla="*/ 13 w 31"/>
                  <a:gd name="T77" fmla="*/ 5 h 28"/>
                  <a:gd name="T78" fmla="*/ 22 w 31"/>
                  <a:gd name="T7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28">
                    <a:moveTo>
                      <a:pt x="22" y="0"/>
                    </a:moveTo>
                    <a:cubicBezTo>
                      <a:pt x="21" y="0"/>
                      <a:pt x="19" y="0"/>
                      <a:pt x="16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3" y="0"/>
                      <a:pt x="9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5" y="0"/>
                      <a:pt x="7" y="2"/>
                      <a:pt x="6" y="2"/>
                    </a:cubicBezTo>
                    <a:cubicBezTo>
                      <a:pt x="7" y="2"/>
                      <a:pt x="16" y="1"/>
                      <a:pt x="14" y="2"/>
                    </a:cubicBezTo>
                    <a:cubicBezTo>
                      <a:pt x="14" y="2"/>
                      <a:pt x="12" y="3"/>
                      <a:pt x="10" y="3"/>
                    </a:cubicBezTo>
                    <a:cubicBezTo>
                      <a:pt x="9" y="3"/>
                      <a:pt x="16" y="2"/>
                      <a:pt x="17" y="3"/>
                    </a:cubicBezTo>
                    <a:cubicBezTo>
                      <a:pt x="0" y="5"/>
                      <a:pt x="22" y="4"/>
                      <a:pt x="11" y="5"/>
                    </a:cubicBezTo>
                    <a:cubicBezTo>
                      <a:pt x="13" y="6"/>
                      <a:pt x="11" y="6"/>
                      <a:pt x="15" y="6"/>
                    </a:cubicBezTo>
                    <a:cubicBezTo>
                      <a:pt x="10" y="6"/>
                      <a:pt x="14" y="7"/>
                      <a:pt x="9" y="7"/>
                    </a:cubicBezTo>
                    <a:cubicBezTo>
                      <a:pt x="19" y="7"/>
                      <a:pt x="5" y="9"/>
                      <a:pt x="17" y="8"/>
                    </a:cubicBezTo>
                    <a:cubicBezTo>
                      <a:pt x="14" y="9"/>
                      <a:pt x="18" y="8"/>
                      <a:pt x="15" y="9"/>
                    </a:cubicBezTo>
                    <a:cubicBezTo>
                      <a:pt x="14" y="9"/>
                      <a:pt x="14" y="9"/>
                      <a:pt x="13" y="9"/>
                    </a:cubicBezTo>
                    <a:cubicBezTo>
                      <a:pt x="11" y="9"/>
                      <a:pt x="19" y="10"/>
                      <a:pt x="13" y="10"/>
                    </a:cubicBezTo>
                    <a:cubicBezTo>
                      <a:pt x="12" y="10"/>
                      <a:pt x="17" y="10"/>
                      <a:pt x="20" y="10"/>
                    </a:cubicBezTo>
                    <a:cubicBezTo>
                      <a:pt x="18" y="11"/>
                      <a:pt x="17" y="11"/>
                      <a:pt x="11" y="11"/>
                    </a:cubicBezTo>
                    <a:cubicBezTo>
                      <a:pt x="18" y="11"/>
                      <a:pt x="15" y="12"/>
                      <a:pt x="18" y="12"/>
                    </a:cubicBezTo>
                    <a:cubicBezTo>
                      <a:pt x="18" y="12"/>
                      <a:pt x="19" y="12"/>
                      <a:pt x="22" y="12"/>
                    </a:cubicBezTo>
                    <a:cubicBezTo>
                      <a:pt x="21" y="13"/>
                      <a:pt x="26" y="13"/>
                      <a:pt x="27" y="14"/>
                    </a:cubicBezTo>
                    <a:cubicBezTo>
                      <a:pt x="20" y="14"/>
                      <a:pt x="27" y="13"/>
                      <a:pt x="22" y="14"/>
                    </a:cubicBezTo>
                    <a:cubicBezTo>
                      <a:pt x="19" y="13"/>
                      <a:pt x="19" y="12"/>
                      <a:pt x="14" y="12"/>
                    </a:cubicBezTo>
                    <a:cubicBezTo>
                      <a:pt x="14" y="13"/>
                      <a:pt x="15" y="13"/>
                      <a:pt x="17" y="14"/>
                    </a:cubicBezTo>
                    <a:cubicBezTo>
                      <a:pt x="16" y="15"/>
                      <a:pt x="14" y="14"/>
                      <a:pt x="14" y="14"/>
                    </a:cubicBezTo>
                    <a:cubicBezTo>
                      <a:pt x="11" y="14"/>
                      <a:pt x="20" y="16"/>
                      <a:pt x="17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9" y="16"/>
                      <a:pt x="13" y="17"/>
                      <a:pt x="15" y="18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11" y="17"/>
                      <a:pt x="24" y="20"/>
                      <a:pt x="17" y="19"/>
                    </a:cubicBezTo>
                    <a:cubicBezTo>
                      <a:pt x="23" y="20"/>
                      <a:pt x="26" y="22"/>
                      <a:pt x="26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4" y="21"/>
                      <a:pt x="15" y="19"/>
                      <a:pt x="13" y="19"/>
                    </a:cubicBezTo>
                    <a:cubicBezTo>
                      <a:pt x="16" y="20"/>
                      <a:pt x="12" y="20"/>
                      <a:pt x="16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22" y="22"/>
                      <a:pt x="17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3"/>
                      <a:pt x="8" y="22"/>
                      <a:pt x="15" y="25"/>
                    </a:cubicBezTo>
                    <a:cubicBezTo>
                      <a:pt x="18" y="26"/>
                      <a:pt x="24" y="27"/>
                      <a:pt x="26" y="28"/>
                    </a:cubicBezTo>
                    <a:cubicBezTo>
                      <a:pt x="24" y="27"/>
                      <a:pt x="19" y="25"/>
                      <a:pt x="17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24"/>
                      <a:pt x="17" y="23"/>
                      <a:pt x="14" y="23"/>
                    </a:cubicBezTo>
                    <a:cubicBezTo>
                      <a:pt x="12" y="22"/>
                      <a:pt x="19" y="24"/>
                      <a:pt x="16" y="22"/>
                    </a:cubicBezTo>
                    <a:cubicBezTo>
                      <a:pt x="21" y="24"/>
                      <a:pt x="21" y="24"/>
                      <a:pt x="26" y="25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5" y="25"/>
                      <a:pt x="25" y="24"/>
                      <a:pt x="27" y="25"/>
                    </a:cubicBezTo>
                    <a:cubicBezTo>
                      <a:pt x="21" y="23"/>
                      <a:pt x="30" y="25"/>
                      <a:pt x="27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3" y="23"/>
                      <a:pt x="24" y="22"/>
                      <a:pt x="23" y="22"/>
                    </a:cubicBezTo>
                    <a:cubicBezTo>
                      <a:pt x="27" y="23"/>
                      <a:pt x="27" y="22"/>
                      <a:pt x="28" y="22"/>
                    </a:cubicBezTo>
                    <a:cubicBezTo>
                      <a:pt x="26" y="22"/>
                      <a:pt x="21" y="20"/>
                      <a:pt x="21" y="20"/>
                    </a:cubicBezTo>
                    <a:cubicBezTo>
                      <a:pt x="27" y="21"/>
                      <a:pt x="24" y="20"/>
                      <a:pt x="29" y="20"/>
                    </a:cubicBezTo>
                    <a:cubicBezTo>
                      <a:pt x="24" y="19"/>
                      <a:pt x="27" y="19"/>
                      <a:pt x="24" y="19"/>
                    </a:cubicBezTo>
                    <a:cubicBezTo>
                      <a:pt x="23" y="18"/>
                      <a:pt x="24" y="18"/>
                      <a:pt x="27" y="18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5" y="18"/>
                      <a:pt x="28" y="18"/>
                    </a:cubicBezTo>
                    <a:cubicBezTo>
                      <a:pt x="29" y="18"/>
                      <a:pt x="29" y="18"/>
                      <a:pt x="30" y="18"/>
                    </a:cubicBezTo>
                    <a:cubicBezTo>
                      <a:pt x="31" y="18"/>
                      <a:pt x="22" y="16"/>
                      <a:pt x="27" y="16"/>
                    </a:cubicBezTo>
                    <a:cubicBezTo>
                      <a:pt x="24" y="16"/>
                      <a:pt x="24" y="15"/>
                      <a:pt x="18" y="15"/>
                    </a:cubicBezTo>
                    <a:cubicBezTo>
                      <a:pt x="20" y="15"/>
                      <a:pt x="25" y="15"/>
                      <a:pt x="24" y="15"/>
                    </a:cubicBezTo>
                    <a:cubicBezTo>
                      <a:pt x="19" y="14"/>
                      <a:pt x="26" y="14"/>
                      <a:pt x="22" y="14"/>
                    </a:cubicBezTo>
                    <a:cubicBezTo>
                      <a:pt x="28" y="15"/>
                      <a:pt x="24" y="14"/>
                      <a:pt x="29" y="15"/>
                    </a:cubicBezTo>
                    <a:cubicBezTo>
                      <a:pt x="31" y="14"/>
                      <a:pt x="24" y="13"/>
                      <a:pt x="25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7" y="12"/>
                      <a:pt x="23" y="12"/>
                      <a:pt x="27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2"/>
                      <a:pt x="25" y="11"/>
                      <a:pt x="29" y="11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9" y="9"/>
                      <a:pt x="23" y="8"/>
                      <a:pt x="17" y="8"/>
                    </a:cubicBezTo>
                    <a:cubicBezTo>
                      <a:pt x="17" y="8"/>
                      <a:pt x="18" y="7"/>
                      <a:pt x="20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6" y="6"/>
                      <a:pt x="21" y="6"/>
                    </a:cubicBezTo>
                    <a:cubicBezTo>
                      <a:pt x="19" y="6"/>
                      <a:pt x="24" y="6"/>
                      <a:pt x="25" y="6"/>
                    </a:cubicBezTo>
                    <a:cubicBezTo>
                      <a:pt x="18" y="5"/>
                      <a:pt x="31" y="3"/>
                      <a:pt x="19" y="4"/>
                    </a:cubicBezTo>
                    <a:cubicBezTo>
                      <a:pt x="19" y="4"/>
                      <a:pt x="17" y="5"/>
                      <a:pt x="17" y="5"/>
                    </a:cubicBezTo>
                    <a:cubicBezTo>
                      <a:pt x="16" y="5"/>
                      <a:pt x="13" y="6"/>
                      <a:pt x="13" y="5"/>
                    </a:cubicBezTo>
                    <a:cubicBezTo>
                      <a:pt x="13" y="5"/>
                      <a:pt x="17" y="4"/>
                      <a:pt x="15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0" y="1"/>
                      <a:pt x="12" y="3"/>
                      <a:pt x="2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6" name="Freeform 363"/>
              <p:cNvSpPr/>
              <p:nvPr/>
            </p:nvSpPr>
            <p:spPr bwMode="auto">
              <a:xfrm>
                <a:off x="5268" y="3132"/>
                <a:ext cx="4" cy="0"/>
              </a:xfrm>
              <a:custGeom>
                <a:avLst/>
                <a:gdLst>
                  <a:gd name="T0" fmla="*/ 0 w 4"/>
                  <a:gd name="T1" fmla="*/ 4 w 4"/>
                  <a:gd name="T2" fmla="*/ 1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7" name="Freeform 364"/>
              <p:cNvSpPr/>
              <p:nvPr/>
            </p:nvSpPr>
            <p:spPr bwMode="auto">
              <a:xfrm>
                <a:off x="5268" y="313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8" name="Freeform 365"/>
              <p:cNvSpPr/>
              <p:nvPr/>
            </p:nvSpPr>
            <p:spPr bwMode="auto">
              <a:xfrm>
                <a:off x="5266" y="3124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9" name="Rectangle 366"/>
              <p:cNvSpPr>
                <a:spLocks noChangeArrowheads="1"/>
              </p:cNvSpPr>
              <p:nvPr/>
            </p:nvSpPr>
            <p:spPr bwMode="auto">
              <a:xfrm>
                <a:off x="5264" y="3125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0" name="Freeform 367"/>
              <p:cNvSpPr/>
              <p:nvPr/>
            </p:nvSpPr>
            <p:spPr bwMode="auto">
              <a:xfrm>
                <a:off x="5247" y="3116"/>
                <a:ext cx="21" cy="11"/>
              </a:xfrm>
              <a:custGeom>
                <a:avLst/>
                <a:gdLst>
                  <a:gd name="T0" fmla="*/ 12 w 26"/>
                  <a:gd name="T1" fmla="*/ 2 h 13"/>
                  <a:gd name="T2" fmla="*/ 8 w 26"/>
                  <a:gd name="T3" fmla="*/ 3 h 13"/>
                  <a:gd name="T4" fmla="*/ 11 w 26"/>
                  <a:gd name="T5" fmla="*/ 1 h 13"/>
                  <a:gd name="T6" fmla="*/ 3 w 26"/>
                  <a:gd name="T7" fmla="*/ 3 h 13"/>
                  <a:gd name="T8" fmla="*/ 10 w 26"/>
                  <a:gd name="T9" fmla="*/ 7 h 13"/>
                  <a:gd name="T10" fmla="*/ 7 w 26"/>
                  <a:gd name="T11" fmla="*/ 7 h 13"/>
                  <a:gd name="T12" fmla="*/ 13 w 26"/>
                  <a:gd name="T13" fmla="*/ 8 h 13"/>
                  <a:gd name="T14" fmla="*/ 6 w 26"/>
                  <a:gd name="T15" fmla="*/ 9 h 13"/>
                  <a:gd name="T16" fmla="*/ 9 w 26"/>
                  <a:gd name="T17" fmla="*/ 10 h 13"/>
                  <a:gd name="T18" fmla="*/ 12 w 26"/>
                  <a:gd name="T19" fmla="*/ 9 h 13"/>
                  <a:gd name="T20" fmla="*/ 10 w 26"/>
                  <a:gd name="T21" fmla="*/ 10 h 13"/>
                  <a:gd name="T22" fmla="*/ 12 w 26"/>
                  <a:gd name="T23" fmla="*/ 10 h 13"/>
                  <a:gd name="T24" fmla="*/ 12 w 26"/>
                  <a:gd name="T25" fmla="*/ 10 h 13"/>
                  <a:gd name="T26" fmla="*/ 11 w 26"/>
                  <a:gd name="T27" fmla="*/ 10 h 13"/>
                  <a:gd name="T28" fmla="*/ 13 w 26"/>
                  <a:gd name="T29" fmla="*/ 11 h 13"/>
                  <a:gd name="T30" fmla="*/ 9 w 26"/>
                  <a:gd name="T31" fmla="*/ 11 h 13"/>
                  <a:gd name="T32" fmla="*/ 15 w 26"/>
                  <a:gd name="T33" fmla="*/ 12 h 13"/>
                  <a:gd name="T34" fmla="*/ 19 w 26"/>
                  <a:gd name="T35" fmla="*/ 11 h 13"/>
                  <a:gd name="T36" fmla="*/ 16 w 26"/>
                  <a:gd name="T37" fmla="*/ 10 h 13"/>
                  <a:gd name="T38" fmla="*/ 16 w 26"/>
                  <a:gd name="T39" fmla="*/ 11 h 13"/>
                  <a:gd name="T40" fmla="*/ 14 w 26"/>
                  <a:gd name="T41" fmla="*/ 10 h 13"/>
                  <a:gd name="T42" fmla="*/ 19 w 26"/>
                  <a:gd name="T43" fmla="*/ 9 h 13"/>
                  <a:gd name="T44" fmla="*/ 23 w 26"/>
                  <a:gd name="T45" fmla="*/ 7 h 13"/>
                  <a:gd name="T46" fmla="*/ 23 w 26"/>
                  <a:gd name="T47" fmla="*/ 7 h 13"/>
                  <a:gd name="T48" fmla="*/ 21 w 26"/>
                  <a:gd name="T49" fmla="*/ 7 h 13"/>
                  <a:gd name="T50" fmla="*/ 19 w 26"/>
                  <a:gd name="T51" fmla="*/ 8 h 13"/>
                  <a:gd name="T52" fmla="*/ 12 w 26"/>
                  <a:gd name="T53" fmla="*/ 9 h 13"/>
                  <a:gd name="T54" fmla="*/ 12 w 26"/>
                  <a:gd name="T55" fmla="*/ 9 h 13"/>
                  <a:gd name="T56" fmla="*/ 17 w 26"/>
                  <a:gd name="T57" fmla="*/ 8 h 13"/>
                  <a:gd name="T58" fmla="*/ 15 w 26"/>
                  <a:gd name="T59" fmla="*/ 8 h 13"/>
                  <a:gd name="T60" fmla="*/ 21 w 26"/>
                  <a:gd name="T61" fmla="*/ 6 h 13"/>
                  <a:gd name="T62" fmla="*/ 15 w 26"/>
                  <a:gd name="T63" fmla="*/ 7 h 13"/>
                  <a:gd name="T64" fmla="*/ 14 w 26"/>
                  <a:gd name="T65" fmla="*/ 5 h 13"/>
                  <a:gd name="T66" fmla="*/ 17 w 26"/>
                  <a:gd name="T67" fmla="*/ 4 h 13"/>
                  <a:gd name="T68" fmla="*/ 13 w 26"/>
                  <a:gd name="T69" fmla="*/ 5 h 13"/>
                  <a:gd name="T70" fmla="*/ 15 w 26"/>
                  <a:gd name="T71" fmla="*/ 3 h 13"/>
                  <a:gd name="T72" fmla="*/ 12 w 26"/>
                  <a:gd name="T73" fmla="*/ 4 h 13"/>
                  <a:gd name="T74" fmla="*/ 12 w 26"/>
                  <a:gd name="T75" fmla="*/ 2 h 13"/>
                  <a:gd name="T76" fmla="*/ 12 w 26"/>
                  <a:gd name="T77" fmla="*/ 2 h 13"/>
                  <a:gd name="T78" fmla="*/ 6 w 26"/>
                  <a:gd name="T79" fmla="*/ 4 h 13"/>
                  <a:gd name="T80" fmla="*/ 12 w 26"/>
                  <a:gd name="T8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3">
                    <a:moveTo>
                      <a:pt x="12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10" y="2"/>
                      <a:pt x="7" y="2"/>
                      <a:pt x="11" y="1"/>
                    </a:cubicBezTo>
                    <a:cubicBezTo>
                      <a:pt x="5" y="3"/>
                      <a:pt x="10" y="0"/>
                      <a:pt x="3" y="3"/>
                    </a:cubicBezTo>
                    <a:cubicBezTo>
                      <a:pt x="6" y="4"/>
                      <a:pt x="2" y="7"/>
                      <a:pt x="10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3" y="6"/>
                      <a:pt x="0" y="10"/>
                      <a:pt x="13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15" y="8"/>
                      <a:pt x="9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4" y="9"/>
                      <a:pt x="14" y="10"/>
                      <a:pt x="12" y="10"/>
                    </a:cubicBezTo>
                    <a:cubicBezTo>
                      <a:pt x="10" y="11"/>
                      <a:pt x="11" y="10"/>
                      <a:pt x="11" y="10"/>
                    </a:cubicBezTo>
                    <a:cubicBezTo>
                      <a:pt x="9" y="11"/>
                      <a:pt x="13" y="10"/>
                      <a:pt x="13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12" y="12"/>
                      <a:pt x="6" y="13"/>
                      <a:pt x="15" y="12"/>
                    </a:cubicBezTo>
                    <a:cubicBezTo>
                      <a:pt x="17" y="12"/>
                      <a:pt x="18" y="11"/>
                      <a:pt x="19" y="11"/>
                    </a:cubicBezTo>
                    <a:cubicBezTo>
                      <a:pt x="22" y="10"/>
                      <a:pt x="18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6" y="12"/>
                      <a:pt x="18" y="10"/>
                      <a:pt x="14" y="10"/>
                    </a:cubicBezTo>
                    <a:cubicBezTo>
                      <a:pt x="17" y="9"/>
                      <a:pt x="17" y="10"/>
                      <a:pt x="19" y="9"/>
                    </a:cubicBezTo>
                    <a:cubicBezTo>
                      <a:pt x="26" y="7"/>
                      <a:pt x="14" y="9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4" y="7"/>
                      <a:pt x="22" y="7"/>
                      <a:pt x="21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4" y="9"/>
                      <a:pt x="12" y="9"/>
                    </a:cubicBezTo>
                    <a:cubicBezTo>
                      <a:pt x="16" y="8"/>
                      <a:pt x="10" y="9"/>
                      <a:pt x="12" y="9"/>
                    </a:cubicBezTo>
                    <a:cubicBezTo>
                      <a:pt x="16" y="7"/>
                      <a:pt x="15" y="8"/>
                      <a:pt x="17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9" y="6"/>
                      <a:pt x="21" y="6"/>
                    </a:cubicBezTo>
                    <a:cubicBezTo>
                      <a:pt x="18" y="6"/>
                      <a:pt x="19" y="6"/>
                      <a:pt x="15" y="7"/>
                    </a:cubicBezTo>
                    <a:cubicBezTo>
                      <a:pt x="19" y="6"/>
                      <a:pt x="18" y="4"/>
                      <a:pt x="14" y="5"/>
                    </a:cubicBezTo>
                    <a:cubicBezTo>
                      <a:pt x="15" y="5"/>
                      <a:pt x="18" y="4"/>
                      <a:pt x="17" y="4"/>
                    </a:cubicBezTo>
                    <a:cubicBezTo>
                      <a:pt x="18" y="4"/>
                      <a:pt x="16" y="4"/>
                      <a:pt x="13" y="5"/>
                    </a:cubicBezTo>
                    <a:cubicBezTo>
                      <a:pt x="11" y="5"/>
                      <a:pt x="12" y="4"/>
                      <a:pt x="15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7" y="5"/>
                      <a:pt x="15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4" y="5"/>
                      <a:pt x="6" y="4"/>
                    </a:cubicBezTo>
                    <a:cubicBezTo>
                      <a:pt x="9" y="3"/>
                      <a:pt x="9" y="3"/>
                      <a:pt x="12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1" name="Freeform 368"/>
              <p:cNvSpPr/>
              <p:nvPr/>
            </p:nvSpPr>
            <p:spPr bwMode="auto">
              <a:xfrm>
                <a:off x="5248" y="3116"/>
                <a:ext cx="7" cy="3"/>
              </a:xfrm>
              <a:custGeom>
                <a:avLst/>
                <a:gdLst>
                  <a:gd name="T0" fmla="*/ 4 w 8"/>
                  <a:gd name="T1" fmla="*/ 2 h 4"/>
                  <a:gd name="T2" fmla="*/ 8 w 8"/>
                  <a:gd name="T3" fmla="*/ 1 h 4"/>
                  <a:gd name="T4" fmla="*/ 1 w 8"/>
                  <a:gd name="T5" fmla="*/ 3 h 4"/>
                  <a:gd name="T6" fmla="*/ 3 w 8"/>
                  <a:gd name="T7" fmla="*/ 3 h 4"/>
                  <a:gd name="T8" fmla="*/ 4 w 8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4" y="2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4" y="2"/>
                      <a:pt x="1" y="3"/>
                    </a:cubicBezTo>
                    <a:cubicBezTo>
                      <a:pt x="2" y="3"/>
                      <a:pt x="0" y="4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2" name="Freeform 369"/>
              <p:cNvSpPr/>
              <p:nvPr/>
            </p:nvSpPr>
            <p:spPr bwMode="auto">
              <a:xfrm>
                <a:off x="5241" y="3112"/>
                <a:ext cx="16" cy="7"/>
              </a:xfrm>
              <a:custGeom>
                <a:avLst/>
                <a:gdLst>
                  <a:gd name="T0" fmla="*/ 10 w 19"/>
                  <a:gd name="T1" fmla="*/ 4 h 9"/>
                  <a:gd name="T2" fmla="*/ 6 w 19"/>
                  <a:gd name="T3" fmla="*/ 5 h 9"/>
                  <a:gd name="T4" fmla="*/ 6 w 19"/>
                  <a:gd name="T5" fmla="*/ 7 h 9"/>
                  <a:gd name="T6" fmla="*/ 12 w 19"/>
                  <a:gd name="T7" fmla="*/ 6 h 9"/>
                  <a:gd name="T8" fmla="*/ 9 w 19"/>
                  <a:gd name="T9" fmla="*/ 7 h 9"/>
                  <a:gd name="T10" fmla="*/ 13 w 19"/>
                  <a:gd name="T11" fmla="*/ 6 h 9"/>
                  <a:gd name="T12" fmla="*/ 11 w 19"/>
                  <a:gd name="T13" fmla="*/ 6 h 9"/>
                  <a:gd name="T14" fmla="*/ 14 w 19"/>
                  <a:gd name="T15" fmla="*/ 6 h 9"/>
                  <a:gd name="T16" fmla="*/ 13 w 19"/>
                  <a:gd name="T17" fmla="*/ 5 h 9"/>
                  <a:gd name="T18" fmla="*/ 15 w 19"/>
                  <a:gd name="T19" fmla="*/ 4 h 9"/>
                  <a:gd name="T20" fmla="*/ 9 w 19"/>
                  <a:gd name="T21" fmla="*/ 6 h 9"/>
                  <a:gd name="T22" fmla="*/ 15 w 19"/>
                  <a:gd name="T23" fmla="*/ 3 h 9"/>
                  <a:gd name="T24" fmla="*/ 16 w 19"/>
                  <a:gd name="T25" fmla="*/ 2 h 9"/>
                  <a:gd name="T26" fmla="*/ 15 w 19"/>
                  <a:gd name="T27" fmla="*/ 2 h 9"/>
                  <a:gd name="T28" fmla="*/ 11 w 19"/>
                  <a:gd name="T29" fmla="*/ 4 h 9"/>
                  <a:gd name="T30" fmla="*/ 16 w 19"/>
                  <a:gd name="T31" fmla="*/ 2 h 9"/>
                  <a:gd name="T32" fmla="*/ 13 w 19"/>
                  <a:gd name="T33" fmla="*/ 1 h 9"/>
                  <a:gd name="T34" fmla="*/ 6 w 19"/>
                  <a:gd name="T35" fmla="*/ 4 h 9"/>
                  <a:gd name="T36" fmla="*/ 11 w 19"/>
                  <a:gd name="T37" fmla="*/ 1 h 9"/>
                  <a:gd name="T38" fmla="*/ 12 w 19"/>
                  <a:gd name="T39" fmla="*/ 0 h 9"/>
                  <a:gd name="T40" fmla="*/ 3 w 19"/>
                  <a:gd name="T41" fmla="*/ 5 h 9"/>
                  <a:gd name="T42" fmla="*/ 10 w 19"/>
                  <a:gd name="T43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9">
                    <a:moveTo>
                      <a:pt x="10" y="4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9" y="6"/>
                      <a:pt x="6" y="7"/>
                    </a:cubicBezTo>
                    <a:cubicBezTo>
                      <a:pt x="5" y="8"/>
                      <a:pt x="11" y="6"/>
                      <a:pt x="12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7" y="9"/>
                      <a:pt x="13" y="6"/>
                    </a:cubicBezTo>
                    <a:cubicBezTo>
                      <a:pt x="14" y="6"/>
                      <a:pt x="10" y="7"/>
                      <a:pt x="11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9" y="2"/>
                      <a:pt x="7" y="8"/>
                      <a:pt x="9" y="6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3" y="4"/>
                      <a:pt x="16" y="2"/>
                    </a:cubicBezTo>
                    <a:cubicBezTo>
                      <a:pt x="16" y="2"/>
                      <a:pt x="13" y="3"/>
                      <a:pt x="15" y="2"/>
                    </a:cubicBezTo>
                    <a:cubicBezTo>
                      <a:pt x="14" y="3"/>
                      <a:pt x="12" y="4"/>
                      <a:pt x="11" y="4"/>
                    </a:cubicBezTo>
                    <a:cubicBezTo>
                      <a:pt x="6" y="6"/>
                      <a:pt x="14" y="3"/>
                      <a:pt x="16" y="2"/>
                    </a:cubicBezTo>
                    <a:cubicBezTo>
                      <a:pt x="12" y="3"/>
                      <a:pt x="9" y="3"/>
                      <a:pt x="13" y="1"/>
                    </a:cubicBezTo>
                    <a:cubicBezTo>
                      <a:pt x="10" y="3"/>
                      <a:pt x="6" y="4"/>
                      <a:pt x="6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3" y="0"/>
                      <a:pt x="12" y="0"/>
                    </a:cubicBezTo>
                    <a:cubicBezTo>
                      <a:pt x="9" y="2"/>
                      <a:pt x="5" y="4"/>
                      <a:pt x="3" y="5"/>
                    </a:cubicBezTo>
                    <a:cubicBezTo>
                      <a:pt x="0" y="7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3" name="Rectangle 370"/>
              <p:cNvSpPr>
                <a:spLocks noChangeArrowheads="1"/>
              </p:cNvSpPr>
              <p:nvPr/>
            </p:nvSpPr>
            <p:spPr bwMode="auto">
              <a:xfrm>
                <a:off x="5246" y="311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4" name="Freeform 371"/>
              <p:cNvSpPr/>
              <p:nvPr/>
            </p:nvSpPr>
            <p:spPr bwMode="auto">
              <a:xfrm>
                <a:off x="4616" y="2821"/>
                <a:ext cx="2" cy="2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0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5" name="Freeform 372"/>
              <p:cNvSpPr/>
              <p:nvPr/>
            </p:nvSpPr>
            <p:spPr bwMode="auto">
              <a:xfrm>
                <a:off x="4615" y="2816"/>
                <a:ext cx="11" cy="8"/>
              </a:xfrm>
              <a:custGeom>
                <a:avLst/>
                <a:gdLst>
                  <a:gd name="T0" fmla="*/ 13 w 13"/>
                  <a:gd name="T1" fmla="*/ 0 h 10"/>
                  <a:gd name="T2" fmla="*/ 11 w 13"/>
                  <a:gd name="T3" fmla="*/ 0 h 10"/>
                  <a:gd name="T4" fmla="*/ 0 w 13"/>
                  <a:gd name="T5" fmla="*/ 10 h 10"/>
                  <a:gd name="T6" fmla="*/ 7 w 13"/>
                  <a:gd name="T7" fmla="*/ 4 h 10"/>
                  <a:gd name="T8" fmla="*/ 5 w 13"/>
                  <a:gd name="T9" fmla="*/ 6 h 10"/>
                  <a:gd name="T10" fmla="*/ 10 w 13"/>
                  <a:gd name="T11" fmla="*/ 2 h 10"/>
                  <a:gd name="T12" fmla="*/ 9 w 13"/>
                  <a:gd name="T13" fmla="*/ 2 h 10"/>
                  <a:gd name="T14" fmla="*/ 13 w 13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3" y="7"/>
                      <a:pt x="5" y="4"/>
                      <a:pt x="0" y="10"/>
                    </a:cubicBezTo>
                    <a:cubicBezTo>
                      <a:pt x="1" y="9"/>
                      <a:pt x="4" y="7"/>
                      <a:pt x="7" y="4"/>
                    </a:cubicBezTo>
                    <a:cubicBezTo>
                      <a:pt x="7" y="5"/>
                      <a:pt x="4" y="7"/>
                      <a:pt x="5" y="6"/>
                    </a:cubicBezTo>
                    <a:cubicBezTo>
                      <a:pt x="7" y="4"/>
                      <a:pt x="7" y="4"/>
                      <a:pt x="10" y="2"/>
                    </a:cubicBezTo>
                    <a:cubicBezTo>
                      <a:pt x="12" y="0"/>
                      <a:pt x="8" y="4"/>
                      <a:pt x="9" y="2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6" name="Freeform 373"/>
              <p:cNvSpPr/>
              <p:nvPr/>
            </p:nvSpPr>
            <p:spPr bwMode="auto">
              <a:xfrm>
                <a:off x="4618" y="28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0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7" name="Freeform 374"/>
              <p:cNvSpPr/>
              <p:nvPr/>
            </p:nvSpPr>
            <p:spPr bwMode="auto">
              <a:xfrm>
                <a:off x="4616" y="2818"/>
                <a:ext cx="5" cy="3"/>
              </a:xfrm>
              <a:custGeom>
                <a:avLst/>
                <a:gdLst>
                  <a:gd name="T0" fmla="*/ 2 w 6"/>
                  <a:gd name="T1" fmla="*/ 3 h 4"/>
                  <a:gd name="T2" fmla="*/ 6 w 6"/>
                  <a:gd name="T3" fmla="*/ 0 h 4"/>
                  <a:gd name="T4" fmla="*/ 0 w 6"/>
                  <a:gd name="T5" fmla="*/ 4 h 4"/>
                  <a:gd name="T6" fmla="*/ 2 w 6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2" y="3"/>
                    </a:moveTo>
                    <a:cubicBezTo>
                      <a:pt x="2" y="2"/>
                      <a:pt x="5" y="1"/>
                      <a:pt x="6" y="0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8" name="Freeform 375"/>
              <p:cNvSpPr/>
              <p:nvPr/>
            </p:nvSpPr>
            <p:spPr bwMode="auto">
              <a:xfrm>
                <a:off x="4617" y="2820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9" name="Freeform 376"/>
              <p:cNvSpPr/>
              <p:nvPr/>
            </p:nvSpPr>
            <p:spPr bwMode="auto">
              <a:xfrm>
                <a:off x="4615" y="2816"/>
                <a:ext cx="8" cy="5"/>
              </a:xfrm>
              <a:custGeom>
                <a:avLst/>
                <a:gdLst>
                  <a:gd name="T0" fmla="*/ 2 w 10"/>
                  <a:gd name="T1" fmla="*/ 5 h 6"/>
                  <a:gd name="T2" fmla="*/ 3 w 10"/>
                  <a:gd name="T3" fmla="*/ 5 h 6"/>
                  <a:gd name="T4" fmla="*/ 3 w 10"/>
                  <a:gd name="T5" fmla="*/ 5 h 6"/>
                  <a:gd name="T6" fmla="*/ 7 w 10"/>
                  <a:gd name="T7" fmla="*/ 2 h 6"/>
                  <a:gd name="T8" fmla="*/ 7 w 10"/>
                  <a:gd name="T9" fmla="*/ 2 h 6"/>
                  <a:gd name="T10" fmla="*/ 10 w 10"/>
                  <a:gd name="T11" fmla="*/ 0 h 6"/>
                  <a:gd name="T12" fmla="*/ 2 w 10"/>
                  <a:gd name="T1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6">
                    <a:moveTo>
                      <a:pt x="2" y="5"/>
                    </a:moveTo>
                    <a:cubicBezTo>
                      <a:pt x="0" y="6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8" y="1"/>
                      <a:pt x="7" y="2"/>
                    </a:cubicBezTo>
                    <a:cubicBezTo>
                      <a:pt x="8" y="1"/>
                      <a:pt x="5" y="4"/>
                      <a:pt x="7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4" y="4"/>
                      <a:pt x="2" y="5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0" name="Freeform 377"/>
              <p:cNvSpPr/>
              <p:nvPr/>
            </p:nvSpPr>
            <p:spPr bwMode="auto">
              <a:xfrm>
                <a:off x="4617" y="28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1" name="Freeform 378"/>
              <p:cNvSpPr/>
              <p:nvPr/>
            </p:nvSpPr>
            <p:spPr bwMode="auto">
              <a:xfrm>
                <a:off x="4617" y="2819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2" name="Freeform 379"/>
              <p:cNvSpPr/>
              <p:nvPr/>
            </p:nvSpPr>
            <p:spPr bwMode="auto">
              <a:xfrm>
                <a:off x="4616" y="2814"/>
                <a:ext cx="9" cy="6"/>
              </a:xfrm>
              <a:custGeom>
                <a:avLst/>
                <a:gdLst>
                  <a:gd name="T0" fmla="*/ 0 w 11"/>
                  <a:gd name="T1" fmla="*/ 6 h 7"/>
                  <a:gd name="T2" fmla="*/ 4 w 11"/>
                  <a:gd name="T3" fmla="*/ 4 h 7"/>
                  <a:gd name="T4" fmla="*/ 11 w 11"/>
                  <a:gd name="T5" fmla="*/ 0 h 7"/>
                  <a:gd name="T6" fmla="*/ 9 w 11"/>
                  <a:gd name="T7" fmla="*/ 0 h 7"/>
                  <a:gd name="T8" fmla="*/ 0 w 11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7">
                    <a:moveTo>
                      <a:pt x="0" y="6"/>
                    </a:moveTo>
                    <a:cubicBezTo>
                      <a:pt x="6" y="3"/>
                      <a:pt x="0" y="7"/>
                      <a:pt x="4" y="4"/>
                    </a:cubicBezTo>
                    <a:cubicBezTo>
                      <a:pt x="4" y="4"/>
                      <a:pt x="8" y="1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2"/>
                      <a:pt x="3" y="4"/>
                      <a:pt x="0" y="6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3" name="Freeform 380"/>
              <p:cNvSpPr/>
              <p:nvPr/>
            </p:nvSpPr>
            <p:spPr bwMode="auto">
              <a:xfrm>
                <a:off x="4626" y="2812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4" name="Freeform 381"/>
              <p:cNvSpPr/>
              <p:nvPr/>
            </p:nvSpPr>
            <p:spPr bwMode="auto">
              <a:xfrm>
                <a:off x="4618" y="2809"/>
                <a:ext cx="12" cy="7"/>
              </a:xfrm>
              <a:custGeom>
                <a:avLst/>
                <a:gdLst>
                  <a:gd name="T0" fmla="*/ 1 w 14"/>
                  <a:gd name="T1" fmla="*/ 7 h 9"/>
                  <a:gd name="T2" fmla="*/ 7 w 14"/>
                  <a:gd name="T3" fmla="*/ 5 h 9"/>
                  <a:gd name="T4" fmla="*/ 2 w 14"/>
                  <a:gd name="T5" fmla="*/ 7 h 9"/>
                  <a:gd name="T6" fmla="*/ 5 w 14"/>
                  <a:gd name="T7" fmla="*/ 6 h 9"/>
                  <a:gd name="T8" fmla="*/ 0 w 14"/>
                  <a:gd name="T9" fmla="*/ 9 h 9"/>
                  <a:gd name="T10" fmla="*/ 5 w 14"/>
                  <a:gd name="T11" fmla="*/ 7 h 9"/>
                  <a:gd name="T12" fmla="*/ 2 w 14"/>
                  <a:gd name="T13" fmla="*/ 9 h 9"/>
                  <a:gd name="T14" fmla="*/ 7 w 14"/>
                  <a:gd name="T15" fmla="*/ 5 h 9"/>
                  <a:gd name="T16" fmla="*/ 6 w 14"/>
                  <a:gd name="T17" fmla="*/ 5 h 9"/>
                  <a:gd name="T18" fmla="*/ 10 w 14"/>
                  <a:gd name="T19" fmla="*/ 3 h 9"/>
                  <a:gd name="T20" fmla="*/ 13 w 14"/>
                  <a:gd name="T21" fmla="*/ 1 h 9"/>
                  <a:gd name="T22" fmla="*/ 1 w 14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1" y="7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3" y="7"/>
                      <a:pt x="2" y="7"/>
                    </a:cubicBezTo>
                    <a:cubicBezTo>
                      <a:pt x="2" y="8"/>
                      <a:pt x="5" y="6"/>
                      <a:pt x="5" y="6"/>
                    </a:cubicBezTo>
                    <a:cubicBezTo>
                      <a:pt x="0" y="9"/>
                      <a:pt x="4" y="6"/>
                      <a:pt x="0" y="9"/>
                    </a:cubicBezTo>
                    <a:cubicBezTo>
                      <a:pt x="0" y="9"/>
                      <a:pt x="0" y="9"/>
                      <a:pt x="5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3" y="8"/>
                      <a:pt x="6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9" y="4"/>
                      <a:pt x="14" y="0"/>
                      <a:pt x="13" y="1"/>
                    </a:cubicBezTo>
                    <a:cubicBezTo>
                      <a:pt x="13" y="1"/>
                      <a:pt x="4" y="6"/>
                      <a:pt x="1" y="7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5" name="Freeform 382"/>
              <p:cNvSpPr/>
              <p:nvPr/>
            </p:nvSpPr>
            <p:spPr bwMode="auto">
              <a:xfrm>
                <a:off x="4623" y="281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6" name="Freeform 383"/>
              <p:cNvSpPr/>
              <p:nvPr/>
            </p:nvSpPr>
            <p:spPr bwMode="auto">
              <a:xfrm>
                <a:off x="4617" y="2808"/>
                <a:ext cx="13" cy="7"/>
              </a:xfrm>
              <a:custGeom>
                <a:avLst/>
                <a:gdLst>
                  <a:gd name="T0" fmla="*/ 1 w 16"/>
                  <a:gd name="T1" fmla="*/ 8 h 8"/>
                  <a:gd name="T2" fmla="*/ 5 w 16"/>
                  <a:gd name="T3" fmla="*/ 7 h 8"/>
                  <a:gd name="T4" fmla="*/ 2 w 16"/>
                  <a:gd name="T5" fmla="*/ 8 h 8"/>
                  <a:gd name="T6" fmla="*/ 7 w 16"/>
                  <a:gd name="T7" fmla="*/ 6 h 8"/>
                  <a:gd name="T8" fmla="*/ 4 w 16"/>
                  <a:gd name="T9" fmla="*/ 7 h 8"/>
                  <a:gd name="T10" fmla="*/ 12 w 16"/>
                  <a:gd name="T11" fmla="*/ 2 h 8"/>
                  <a:gd name="T12" fmla="*/ 10 w 16"/>
                  <a:gd name="T13" fmla="*/ 4 h 8"/>
                  <a:gd name="T14" fmla="*/ 9 w 16"/>
                  <a:gd name="T15" fmla="*/ 3 h 8"/>
                  <a:gd name="T16" fmla="*/ 7 w 16"/>
                  <a:gd name="T17" fmla="*/ 4 h 8"/>
                  <a:gd name="T18" fmla="*/ 5 w 16"/>
                  <a:gd name="T19" fmla="*/ 5 h 8"/>
                  <a:gd name="T20" fmla="*/ 1 w 16"/>
                  <a:gd name="T2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8">
                    <a:moveTo>
                      <a:pt x="1" y="8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6"/>
                      <a:pt x="7" y="6"/>
                    </a:cubicBezTo>
                    <a:cubicBezTo>
                      <a:pt x="12" y="3"/>
                      <a:pt x="5" y="6"/>
                      <a:pt x="4" y="7"/>
                    </a:cubicBezTo>
                    <a:cubicBezTo>
                      <a:pt x="6" y="5"/>
                      <a:pt x="7" y="5"/>
                      <a:pt x="12" y="2"/>
                    </a:cubicBezTo>
                    <a:cubicBezTo>
                      <a:pt x="12" y="3"/>
                      <a:pt x="10" y="3"/>
                      <a:pt x="10" y="4"/>
                    </a:cubicBezTo>
                    <a:cubicBezTo>
                      <a:pt x="16" y="0"/>
                      <a:pt x="10" y="3"/>
                      <a:pt x="9" y="3"/>
                    </a:cubicBezTo>
                    <a:cubicBezTo>
                      <a:pt x="8" y="4"/>
                      <a:pt x="7" y="5"/>
                      <a:pt x="7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" y="7"/>
                      <a:pt x="0" y="8"/>
                      <a:pt x="1" y="8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7" name="Freeform 384"/>
              <p:cNvSpPr/>
              <p:nvPr/>
            </p:nvSpPr>
            <p:spPr bwMode="auto">
              <a:xfrm>
                <a:off x="4617" y="2815"/>
                <a:ext cx="1" cy="1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0 h 2"/>
                  <a:gd name="T4" fmla="*/ 1 w 2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1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8" name="Freeform 385"/>
              <p:cNvSpPr/>
              <p:nvPr/>
            </p:nvSpPr>
            <p:spPr bwMode="auto">
              <a:xfrm>
                <a:off x="4623" y="281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9" name="Freeform 386"/>
              <p:cNvSpPr/>
              <p:nvPr/>
            </p:nvSpPr>
            <p:spPr bwMode="auto">
              <a:xfrm>
                <a:off x="4617" y="2813"/>
                <a:ext cx="2" cy="2"/>
              </a:xfrm>
              <a:custGeom>
                <a:avLst/>
                <a:gdLst>
                  <a:gd name="T0" fmla="*/ 2 w 3"/>
                  <a:gd name="T1" fmla="*/ 1 h 2"/>
                  <a:gd name="T2" fmla="*/ 3 w 3"/>
                  <a:gd name="T3" fmla="*/ 0 h 2"/>
                  <a:gd name="T4" fmla="*/ 0 w 3"/>
                  <a:gd name="T5" fmla="*/ 2 h 2"/>
                  <a:gd name="T6" fmla="*/ 2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0" name="Freeform 387"/>
              <p:cNvSpPr/>
              <p:nvPr/>
            </p:nvSpPr>
            <p:spPr bwMode="auto">
              <a:xfrm>
                <a:off x="4611" y="2804"/>
                <a:ext cx="16" cy="11"/>
              </a:xfrm>
              <a:custGeom>
                <a:avLst/>
                <a:gdLst>
                  <a:gd name="T0" fmla="*/ 15 w 20"/>
                  <a:gd name="T1" fmla="*/ 0 h 13"/>
                  <a:gd name="T2" fmla="*/ 12 w 20"/>
                  <a:gd name="T3" fmla="*/ 1 h 13"/>
                  <a:gd name="T4" fmla="*/ 7 w 20"/>
                  <a:gd name="T5" fmla="*/ 2 h 13"/>
                  <a:gd name="T6" fmla="*/ 0 w 20"/>
                  <a:gd name="T7" fmla="*/ 3 h 13"/>
                  <a:gd name="T8" fmla="*/ 4 w 20"/>
                  <a:gd name="T9" fmla="*/ 3 h 13"/>
                  <a:gd name="T10" fmla="*/ 0 w 20"/>
                  <a:gd name="T11" fmla="*/ 4 h 13"/>
                  <a:gd name="T12" fmla="*/ 3 w 20"/>
                  <a:gd name="T13" fmla="*/ 5 h 13"/>
                  <a:gd name="T14" fmla="*/ 5 w 20"/>
                  <a:gd name="T15" fmla="*/ 6 h 13"/>
                  <a:gd name="T16" fmla="*/ 5 w 20"/>
                  <a:gd name="T17" fmla="*/ 10 h 13"/>
                  <a:gd name="T18" fmla="*/ 11 w 20"/>
                  <a:gd name="T19" fmla="*/ 8 h 13"/>
                  <a:gd name="T20" fmla="*/ 7 w 20"/>
                  <a:gd name="T21" fmla="*/ 10 h 13"/>
                  <a:gd name="T22" fmla="*/ 7 w 20"/>
                  <a:gd name="T23" fmla="*/ 10 h 13"/>
                  <a:gd name="T24" fmla="*/ 6 w 20"/>
                  <a:gd name="T25" fmla="*/ 12 h 13"/>
                  <a:gd name="T26" fmla="*/ 13 w 20"/>
                  <a:gd name="T27" fmla="*/ 8 h 13"/>
                  <a:gd name="T28" fmla="*/ 6 w 20"/>
                  <a:gd name="T29" fmla="*/ 12 h 13"/>
                  <a:gd name="T30" fmla="*/ 11 w 20"/>
                  <a:gd name="T31" fmla="*/ 10 h 13"/>
                  <a:gd name="T32" fmla="*/ 16 w 20"/>
                  <a:gd name="T33" fmla="*/ 8 h 13"/>
                  <a:gd name="T34" fmla="*/ 18 w 20"/>
                  <a:gd name="T35" fmla="*/ 7 h 13"/>
                  <a:gd name="T36" fmla="*/ 9 w 20"/>
                  <a:gd name="T37" fmla="*/ 8 h 13"/>
                  <a:gd name="T38" fmla="*/ 13 w 20"/>
                  <a:gd name="T39" fmla="*/ 7 h 13"/>
                  <a:gd name="T40" fmla="*/ 16 w 20"/>
                  <a:gd name="T41" fmla="*/ 4 h 13"/>
                  <a:gd name="T42" fmla="*/ 9 w 20"/>
                  <a:gd name="T43" fmla="*/ 6 h 13"/>
                  <a:gd name="T44" fmla="*/ 12 w 20"/>
                  <a:gd name="T45" fmla="*/ 5 h 13"/>
                  <a:gd name="T46" fmla="*/ 9 w 20"/>
                  <a:gd name="T47" fmla="*/ 6 h 13"/>
                  <a:gd name="T48" fmla="*/ 13 w 20"/>
                  <a:gd name="T49" fmla="*/ 4 h 13"/>
                  <a:gd name="T50" fmla="*/ 5 w 20"/>
                  <a:gd name="T51" fmla="*/ 6 h 13"/>
                  <a:gd name="T52" fmla="*/ 16 w 20"/>
                  <a:gd name="T53" fmla="*/ 2 h 13"/>
                  <a:gd name="T54" fmla="*/ 12 w 20"/>
                  <a:gd name="T55" fmla="*/ 4 h 13"/>
                  <a:gd name="T56" fmla="*/ 8 w 20"/>
                  <a:gd name="T57" fmla="*/ 4 h 13"/>
                  <a:gd name="T58" fmla="*/ 15 w 20"/>
                  <a:gd name="T59" fmla="*/ 2 h 13"/>
                  <a:gd name="T60" fmla="*/ 10 w 20"/>
                  <a:gd name="T61" fmla="*/ 3 h 13"/>
                  <a:gd name="T62" fmla="*/ 7 w 20"/>
                  <a:gd name="T63" fmla="*/ 4 h 13"/>
                  <a:gd name="T64" fmla="*/ 8 w 20"/>
                  <a:gd name="T65" fmla="*/ 2 h 13"/>
                  <a:gd name="T66" fmla="*/ 15 w 20"/>
                  <a:gd name="T67" fmla="*/ 1 h 13"/>
                  <a:gd name="T68" fmla="*/ 18 w 20"/>
                  <a:gd name="T69" fmla="*/ 0 h 13"/>
                  <a:gd name="T70" fmla="*/ 9 w 20"/>
                  <a:gd name="T71" fmla="*/ 2 h 13"/>
                  <a:gd name="T72" fmla="*/ 15 w 20"/>
                  <a:gd name="T7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3">
                    <a:moveTo>
                      <a:pt x="15" y="0"/>
                    </a:moveTo>
                    <a:cubicBezTo>
                      <a:pt x="12" y="1"/>
                      <a:pt x="11" y="1"/>
                      <a:pt x="12" y="1"/>
                    </a:cubicBezTo>
                    <a:cubicBezTo>
                      <a:pt x="9" y="2"/>
                      <a:pt x="9" y="1"/>
                      <a:pt x="7" y="2"/>
                    </a:cubicBezTo>
                    <a:cubicBezTo>
                      <a:pt x="5" y="2"/>
                      <a:pt x="4" y="2"/>
                      <a:pt x="0" y="3"/>
                    </a:cubicBezTo>
                    <a:cubicBezTo>
                      <a:pt x="0" y="3"/>
                      <a:pt x="4" y="3"/>
                      <a:pt x="4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4"/>
                      <a:pt x="6" y="4"/>
                      <a:pt x="3" y="5"/>
                    </a:cubicBezTo>
                    <a:cubicBezTo>
                      <a:pt x="2" y="6"/>
                      <a:pt x="4" y="6"/>
                      <a:pt x="5" y="6"/>
                    </a:cubicBezTo>
                    <a:cubicBezTo>
                      <a:pt x="4" y="7"/>
                      <a:pt x="8" y="8"/>
                      <a:pt x="5" y="10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8" y="9"/>
                      <a:pt x="11" y="8"/>
                      <a:pt x="7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2" y="12"/>
                      <a:pt x="8" y="10"/>
                      <a:pt x="6" y="12"/>
                    </a:cubicBezTo>
                    <a:cubicBezTo>
                      <a:pt x="7" y="11"/>
                      <a:pt x="12" y="9"/>
                      <a:pt x="13" y="8"/>
                    </a:cubicBezTo>
                    <a:cubicBezTo>
                      <a:pt x="7" y="11"/>
                      <a:pt x="14" y="9"/>
                      <a:pt x="6" y="12"/>
                    </a:cubicBezTo>
                    <a:cubicBezTo>
                      <a:pt x="5" y="13"/>
                      <a:pt x="12" y="10"/>
                      <a:pt x="11" y="10"/>
                    </a:cubicBezTo>
                    <a:cubicBezTo>
                      <a:pt x="15" y="9"/>
                      <a:pt x="13" y="9"/>
                      <a:pt x="16" y="8"/>
                    </a:cubicBezTo>
                    <a:cubicBezTo>
                      <a:pt x="19" y="7"/>
                      <a:pt x="14" y="9"/>
                      <a:pt x="18" y="7"/>
                    </a:cubicBezTo>
                    <a:cubicBezTo>
                      <a:pt x="20" y="6"/>
                      <a:pt x="12" y="8"/>
                      <a:pt x="9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0" y="7"/>
                      <a:pt x="16" y="4"/>
                    </a:cubicBezTo>
                    <a:cubicBezTo>
                      <a:pt x="12" y="6"/>
                      <a:pt x="18" y="3"/>
                      <a:pt x="9" y="6"/>
                    </a:cubicBezTo>
                    <a:cubicBezTo>
                      <a:pt x="11" y="5"/>
                      <a:pt x="11" y="5"/>
                      <a:pt x="12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3" y="4"/>
                      <a:pt x="13" y="4"/>
                    </a:cubicBezTo>
                    <a:cubicBezTo>
                      <a:pt x="9" y="5"/>
                      <a:pt x="8" y="5"/>
                      <a:pt x="5" y="6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9" y="4"/>
                      <a:pt x="8" y="4"/>
                    </a:cubicBezTo>
                    <a:cubicBezTo>
                      <a:pt x="8" y="4"/>
                      <a:pt x="13" y="3"/>
                      <a:pt x="15" y="2"/>
                    </a:cubicBezTo>
                    <a:cubicBezTo>
                      <a:pt x="16" y="2"/>
                      <a:pt x="7" y="4"/>
                      <a:pt x="10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10" y="2"/>
                      <a:pt x="8" y="2"/>
                    </a:cubicBezTo>
                    <a:cubicBezTo>
                      <a:pt x="13" y="1"/>
                      <a:pt x="13" y="2"/>
                      <a:pt x="15" y="1"/>
                    </a:cubicBezTo>
                    <a:cubicBezTo>
                      <a:pt x="16" y="1"/>
                      <a:pt x="16" y="1"/>
                      <a:pt x="18" y="0"/>
                    </a:cubicBezTo>
                    <a:cubicBezTo>
                      <a:pt x="15" y="1"/>
                      <a:pt x="12" y="1"/>
                      <a:pt x="9" y="2"/>
                    </a:cubicBezTo>
                    <a:cubicBezTo>
                      <a:pt x="15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1" name="Freeform 388"/>
              <p:cNvSpPr/>
              <p:nvPr/>
            </p:nvSpPr>
            <p:spPr bwMode="auto">
              <a:xfrm>
                <a:off x="4626" y="280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2" name="Freeform 389"/>
              <p:cNvSpPr/>
              <p:nvPr/>
            </p:nvSpPr>
            <p:spPr bwMode="auto">
              <a:xfrm>
                <a:off x="462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3" name="Rectangle 390"/>
              <p:cNvSpPr>
                <a:spLocks noChangeArrowheads="1"/>
              </p:cNvSpPr>
              <p:nvPr/>
            </p:nvSpPr>
            <p:spPr bwMode="auto">
              <a:xfrm>
                <a:off x="4613" y="2808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4" name="Freeform 391"/>
              <p:cNvSpPr/>
              <p:nvPr/>
            </p:nvSpPr>
            <p:spPr bwMode="auto">
              <a:xfrm>
                <a:off x="4624" y="2805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5" name="Freeform 392"/>
              <p:cNvSpPr/>
              <p:nvPr/>
            </p:nvSpPr>
            <p:spPr bwMode="auto">
              <a:xfrm>
                <a:off x="4624" y="2807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6" name="Freeform 393"/>
              <p:cNvSpPr/>
              <p:nvPr/>
            </p:nvSpPr>
            <p:spPr bwMode="auto">
              <a:xfrm>
                <a:off x="4624" y="2804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7" name="Freeform 394"/>
              <p:cNvSpPr/>
              <p:nvPr/>
            </p:nvSpPr>
            <p:spPr bwMode="auto">
              <a:xfrm>
                <a:off x="4606" y="2801"/>
                <a:ext cx="20" cy="5"/>
              </a:xfrm>
              <a:custGeom>
                <a:avLst/>
                <a:gdLst>
                  <a:gd name="T0" fmla="*/ 5 w 25"/>
                  <a:gd name="T1" fmla="*/ 1 h 6"/>
                  <a:gd name="T2" fmla="*/ 2 w 25"/>
                  <a:gd name="T3" fmla="*/ 2 h 6"/>
                  <a:gd name="T4" fmla="*/ 13 w 25"/>
                  <a:gd name="T5" fmla="*/ 2 h 6"/>
                  <a:gd name="T6" fmla="*/ 3 w 25"/>
                  <a:gd name="T7" fmla="*/ 3 h 6"/>
                  <a:gd name="T8" fmla="*/ 10 w 25"/>
                  <a:gd name="T9" fmla="*/ 4 h 6"/>
                  <a:gd name="T10" fmla="*/ 6 w 25"/>
                  <a:gd name="T11" fmla="*/ 4 h 6"/>
                  <a:gd name="T12" fmla="*/ 16 w 25"/>
                  <a:gd name="T13" fmla="*/ 4 h 6"/>
                  <a:gd name="T14" fmla="*/ 5 w 25"/>
                  <a:gd name="T15" fmla="*/ 5 h 6"/>
                  <a:gd name="T16" fmla="*/ 5 w 25"/>
                  <a:gd name="T17" fmla="*/ 5 h 6"/>
                  <a:gd name="T18" fmla="*/ 8 w 25"/>
                  <a:gd name="T19" fmla="*/ 6 h 6"/>
                  <a:gd name="T20" fmla="*/ 14 w 25"/>
                  <a:gd name="T21" fmla="*/ 5 h 6"/>
                  <a:gd name="T22" fmla="*/ 20 w 25"/>
                  <a:gd name="T23" fmla="*/ 4 h 6"/>
                  <a:gd name="T24" fmla="*/ 16 w 25"/>
                  <a:gd name="T25" fmla="*/ 4 h 6"/>
                  <a:gd name="T26" fmla="*/ 20 w 25"/>
                  <a:gd name="T27" fmla="*/ 4 h 6"/>
                  <a:gd name="T28" fmla="*/ 17 w 25"/>
                  <a:gd name="T29" fmla="*/ 4 h 6"/>
                  <a:gd name="T30" fmla="*/ 20 w 25"/>
                  <a:gd name="T31" fmla="*/ 3 h 6"/>
                  <a:gd name="T32" fmla="*/ 17 w 25"/>
                  <a:gd name="T33" fmla="*/ 3 h 6"/>
                  <a:gd name="T34" fmla="*/ 18 w 25"/>
                  <a:gd name="T35" fmla="*/ 3 h 6"/>
                  <a:gd name="T36" fmla="*/ 13 w 25"/>
                  <a:gd name="T37" fmla="*/ 3 h 6"/>
                  <a:gd name="T38" fmla="*/ 18 w 25"/>
                  <a:gd name="T39" fmla="*/ 3 h 6"/>
                  <a:gd name="T40" fmla="*/ 15 w 25"/>
                  <a:gd name="T41" fmla="*/ 3 h 6"/>
                  <a:gd name="T42" fmla="*/ 20 w 25"/>
                  <a:gd name="T43" fmla="*/ 1 h 6"/>
                  <a:gd name="T44" fmla="*/ 17 w 25"/>
                  <a:gd name="T45" fmla="*/ 2 h 6"/>
                  <a:gd name="T46" fmla="*/ 20 w 25"/>
                  <a:gd name="T47" fmla="*/ 2 h 6"/>
                  <a:gd name="T48" fmla="*/ 10 w 25"/>
                  <a:gd name="T49" fmla="*/ 3 h 6"/>
                  <a:gd name="T50" fmla="*/ 18 w 25"/>
                  <a:gd name="T51" fmla="*/ 1 h 6"/>
                  <a:gd name="T52" fmla="*/ 16 w 25"/>
                  <a:gd name="T53" fmla="*/ 1 h 6"/>
                  <a:gd name="T54" fmla="*/ 18 w 25"/>
                  <a:gd name="T55" fmla="*/ 1 h 6"/>
                  <a:gd name="T56" fmla="*/ 14 w 25"/>
                  <a:gd name="T57" fmla="*/ 0 h 6"/>
                  <a:gd name="T58" fmla="*/ 13 w 25"/>
                  <a:gd name="T59" fmla="*/ 1 h 6"/>
                  <a:gd name="T60" fmla="*/ 10 w 25"/>
                  <a:gd name="T61" fmla="*/ 1 h 6"/>
                  <a:gd name="T62" fmla="*/ 12 w 25"/>
                  <a:gd name="T63" fmla="*/ 0 h 6"/>
                  <a:gd name="T64" fmla="*/ 6 w 25"/>
                  <a:gd name="T65" fmla="*/ 0 h 6"/>
                  <a:gd name="T66" fmla="*/ 10 w 25"/>
                  <a:gd name="T67" fmla="*/ 1 h 6"/>
                  <a:gd name="T68" fmla="*/ 5 w 2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6">
                    <a:moveTo>
                      <a:pt x="5" y="1"/>
                    </a:moveTo>
                    <a:cubicBezTo>
                      <a:pt x="0" y="1"/>
                      <a:pt x="3" y="2"/>
                      <a:pt x="2" y="2"/>
                    </a:cubicBezTo>
                    <a:cubicBezTo>
                      <a:pt x="5" y="3"/>
                      <a:pt x="12" y="1"/>
                      <a:pt x="1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2" y="4"/>
                      <a:pt x="1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5"/>
                      <a:pt x="19" y="3"/>
                      <a:pt x="16" y="4"/>
                    </a:cubicBezTo>
                    <a:cubicBezTo>
                      <a:pt x="11" y="4"/>
                      <a:pt x="11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8" y="6"/>
                      <a:pt x="8" y="6"/>
                    </a:cubicBezTo>
                    <a:cubicBezTo>
                      <a:pt x="10" y="6"/>
                      <a:pt x="14" y="5"/>
                      <a:pt x="14" y="5"/>
                    </a:cubicBezTo>
                    <a:cubicBezTo>
                      <a:pt x="15" y="5"/>
                      <a:pt x="17" y="5"/>
                      <a:pt x="20" y="4"/>
                    </a:cubicBezTo>
                    <a:cubicBezTo>
                      <a:pt x="17" y="4"/>
                      <a:pt x="19" y="4"/>
                      <a:pt x="16" y="4"/>
                    </a:cubicBezTo>
                    <a:cubicBezTo>
                      <a:pt x="19" y="4"/>
                      <a:pt x="17" y="4"/>
                      <a:pt x="20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20" y="3"/>
                      <a:pt x="20" y="3"/>
                    </a:cubicBezTo>
                    <a:cubicBezTo>
                      <a:pt x="19" y="3"/>
                      <a:pt x="17" y="3"/>
                      <a:pt x="17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7" y="3"/>
                      <a:pt x="18" y="3"/>
                      <a:pt x="13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25" y="1"/>
                      <a:pt x="20" y="1"/>
                    </a:cubicBezTo>
                    <a:cubicBezTo>
                      <a:pt x="19" y="2"/>
                      <a:pt x="17" y="2"/>
                      <a:pt x="17" y="2"/>
                    </a:cubicBezTo>
                    <a:cubicBezTo>
                      <a:pt x="14" y="2"/>
                      <a:pt x="19" y="2"/>
                      <a:pt x="20" y="2"/>
                    </a:cubicBezTo>
                    <a:cubicBezTo>
                      <a:pt x="16" y="2"/>
                      <a:pt x="12" y="2"/>
                      <a:pt x="10" y="3"/>
                    </a:cubicBezTo>
                    <a:cubicBezTo>
                      <a:pt x="14" y="2"/>
                      <a:pt x="10" y="2"/>
                      <a:pt x="18" y="1"/>
                    </a:cubicBezTo>
                    <a:cubicBezTo>
                      <a:pt x="19" y="1"/>
                      <a:pt x="14" y="1"/>
                      <a:pt x="16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2" y="1"/>
                      <a:pt x="20" y="0"/>
                      <a:pt x="14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1" y="1"/>
                      <a:pt x="11" y="1"/>
                      <a:pt x="12" y="0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5" y="0"/>
                      <a:pt x="9" y="0"/>
                      <a:pt x="10" y="1"/>
                    </a:cubicBezTo>
                    <a:cubicBezTo>
                      <a:pt x="8" y="1"/>
                      <a:pt x="4" y="1"/>
                      <a:pt x="5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8" name="Freeform 395"/>
              <p:cNvSpPr/>
              <p:nvPr/>
            </p:nvSpPr>
            <p:spPr bwMode="auto">
              <a:xfrm>
                <a:off x="4621" y="2803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9" name="Freeform 396"/>
              <p:cNvSpPr/>
              <p:nvPr/>
            </p:nvSpPr>
            <p:spPr bwMode="auto">
              <a:xfrm>
                <a:off x="4604" y="2797"/>
                <a:ext cx="23" cy="3"/>
              </a:xfrm>
              <a:custGeom>
                <a:avLst/>
                <a:gdLst>
                  <a:gd name="T0" fmla="*/ 15 w 29"/>
                  <a:gd name="T1" fmla="*/ 4 h 4"/>
                  <a:gd name="T2" fmla="*/ 20 w 29"/>
                  <a:gd name="T3" fmla="*/ 3 h 4"/>
                  <a:gd name="T4" fmla="*/ 10 w 29"/>
                  <a:gd name="T5" fmla="*/ 3 h 4"/>
                  <a:gd name="T6" fmla="*/ 8 w 29"/>
                  <a:gd name="T7" fmla="*/ 3 h 4"/>
                  <a:gd name="T8" fmla="*/ 17 w 29"/>
                  <a:gd name="T9" fmla="*/ 3 h 4"/>
                  <a:gd name="T10" fmla="*/ 19 w 29"/>
                  <a:gd name="T11" fmla="*/ 3 h 4"/>
                  <a:gd name="T12" fmla="*/ 13 w 29"/>
                  <a:gd name="T13" fmla="*/ 3 h 4"/>
                  <a:gd name="T14" fmla="*/ 10 w 29"/>
                  <a:gd name="T15" fmla="*/ 2 h 4"/>
                  <a:gd name="T16" fmla="*/ 12 w 29"/>
                  <a:gd name="T17" fmla="*/ 2 h 4"/>
                  <a:gd name="T18" fmla="*/ 18 w 29"/>
                  <a:gd name="T19" fmla="*/ 2 h 4"/>
                  <a:gd name="T20" fmla="*/ 2 w 29"/>
                  <a:gd name="T21" fmla="*/ 0 h 4"/>
                  <a:gd name="T22" fmla="*/ 3 w 29"/>
                  <a:gd name="T23" fmla="*/ 1 h 4"/>
                  <a:gd name="T24" fmla="*/ 10 w 29"/>
                  <a:gd name="T25" fmla="*/ 1 h 4"/>
                  <a:gd name="T26" fmla="*/ 8 w 29"/>
                  <a:gd name="T27" fmla="*/ 1 h 4"/>
                  <a:gd name="T28" fmla="*/ 5 w 29"/>
                  <a:gd name="T29" fmla="*/ 1 h 4"/>
                  <a:gd name="T30" fmla="*/ 5 w 29"/>
                  <a:gd name="T31" fmla="*/ 4 h 4"/>
                  <a:gd name="T32" fmla="*/ 5 w 29"/>
                  <a:gd name="T33" fmla="*/ 4 h 4"/>
                  <a:gd name="T34" fmla="*/ 9 w 29"/>
                  <a:gd name="T35" fmla="*/ 4 h 4"/>
                  <a:gd name="T36" fmla="*/ 16 w 29"/>
                  <a:gd name="T37" fmla="*/ 4 h 4"/>
                  <a:gd name="T38" fmla="*/ 14 w 29"/>
                  <a:gd name="T39" fmla="*/ 4 h 4"/>
                  <a:gd name="T40" fmla="*/ 21 w 29"/>
                  <a:gd name="T41" fmla="*/ 4 h 4"/>
                  <a:gd name="T42" fmla="*/ 24 w 29"/>
                  <a:gd name="T43" fmla="*/ 4 h 4"/>
                  <a:gd name="T44" fmla="*/ 24 w 29"/>
                  <a:gd name="T45" fmla="*/ 4 h 4"/>
                  <a:gd name="T46" fmla="*/ 15 w 29"/>
                  <a:gd name="T4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4">
                    <a:moveTo>
                      <a:pt x="15" y="4"/>
                    </a:moveTo>
                    <a:cubicBezTo>
                      <a:pt x="16" y="3"/>
                      <a:pt x="19" y="4"/>
                      <a:pt x="20" y="3"/>
                    </a:cubicBezTo>
                    <a:cubicBezTo>
                      <a:pt x="17" y="3"/>
                      <a:pt x="14" y="4"/>
                      <a:pt x="10" y="3"/>
                    </a:cubicBezTo>
                    <a:cubicBezTo>
                      <a:pt x="13" y="3"/>
                      <a:pt x="8" y="3"/>
                      <a:pt x="8" y="3"/>
                    </a:cubicBezTo>
                    <a:cubicBezTo>
                      <a:pt x="11" y="3"/>
                      <a:pt x="16" y="3"/>
                      <a:pt x="17" y="3"/>
                    </a:cubicBezTo>
                    <a:cubicBezTo>
                      <a:pt x="16" y="3"/>
                      <a:pt x="18" y="3"/>
                      <a:pt x="19" y="3"/>
                    </a:cubicBezTo>
                    <a:cubicBezTo>
                      <a:pt x="15" y="3"/>
                      <a:pt x="16" y="2"/>
                      <a:pt x="13" y="3"/>
                    </a:cubicBezTo>
                    <a:cubicBezTo>
                      <a:pt x="9" y="2"/>
                      <a:pt x="7" y="2"/>
                      <a:pt x="10" y="2"/>
                    </a:cubicBezTo>
                    <a:cubicBezTo>
                      <a:pt x="12" y="2"/>
                      <a:pt x="11" y="2"/>
                      <a:pt x="12" y="2"/>
                    </a:cubicBezTo>
                    <a:cubicBezTo>
                      <a:pt x="16" y="2"/>
                      <a:pt x="14" y="2"/>
                      <a:pt x="18" y="2"/>
                    </a:cubicBezTo>
                    <a:cubicBezTo>
                      <a:pt x="12" y="2"/>
                      <a:pt x="12" y="0"/>
                      <a:pt x="2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5" y="0"/>
                      <a:pt x="9" y="1"/>
                      <a:pt x="10" y="1"/>
                    </a:cubicBezTo>
                    <a:cubicBezTo>
                      <a:pt x="9" y="1"/>
                      <a:pt x="12" y="1"/>
                      <a:pt x="8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2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6" y="4"/>
                      <a:pt x="14" y="4"/>
                    </a:cubicBezTo>
                    <a:cubicBezTo>
                      <a:pt x="17" y="4"/>
                      <a:pt x="19" y="4"/>
                      <a:pt x="21" y="4"/>
                    </a:cubicBezTo>
                    <a:cubicBezTo>
                      <a:pt x="22" y="4"/>
                      <a:pt x="19" y="4"/>
                      <a:pt x="24" y="4"/>
                    </a:cubicBezTo>
                    <a:cubicBezTo>
                      <a:pt x="29" y="4"/>
                      <a:pt x="19" y="4"/>
                      <a:pt x="24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0" name="Freeform 397"/>
              <p:cNvSpPr/>
              <p:nvPr/>
            </p:nvSpPr>
            <p:spPr bwMode="auto">
              <a:xfrm>
                <a:off x="4616" y="280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1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1" name="Freeform 398"/>
              <p:cNvSpPr/>
              <p:nvPr/>
            </p:nvSpPr>
            <p:spPr bwMode="auto">
              <a:xfrm>
                <a:off x="4607" y="2800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2" name="Freeform 399"/>
              <p:cNvSpPr/>
              <p:nvPr/>
            </p:nvSpPr>
            <p:spPr bwMode="auto">
              <a:xfrm>
                <a:off x="4617" y="2798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3" name="Freeform 400"/>
              <p:cNvSpPr/>
              <p:nvPr/>
            </p:nvSpPr>
            <p:spPr bwMode="auto">
              <a:xfrm>
                <a:off x="4604" y="2795"/>
                <a:ext cx="12" cy="2"/>
              </a:xfrm>
              <a:custGeom>
                <a:avLst/>
                <a:gdLst>
                  <a:gd name="T0" fmla="*/ 0 w 14"/>
                  <a:gd name="T1" fmla="*/ 0 h 2"/>
                  <a:gd name="T2" fmla="*/ 1 w 14"/>
                  <a:gd name="T3" fmla="*/ 2 h 2"/>
                  <a:gd name="T4" fmla="*/ 13 w 14"/>
                  <a:gd name="T5" fmla="*/ 2 h 2"/>
                  <a:gd name="T6" fmla="*/ 5 w 14"/>
                  <a:gd name="T7" fmla="*/ 1 h 2"/>
                  <a:gd name="T8" fmla="*/ 5 w 14"/>
                  <a:gd name="T9" fmla="*/ 1 h 2"/>
                  <a:gd name="T10" fmla="*/ 0 w 1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cubicBezTo>
                      <a:pt x="1" y="1"/>
                      <a:pt x="4" y="1"/>
                      <a:pt x="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2"/>
                      <a:pt x="6" y="2"/>
                      <a:pt x="5" y="1"/>
                    </a:cubicBezTo>
                    <a:cubicBezTo>
                      <a:pt x="9" y="2"/>
                      <a:pt x="4" y="1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4" name="Freeform 401"/>
              <p:cNvSpPr/>
              <p:nvPr/>
            </p:nvSpPr>
            <p:spPr bwMode="auto">
              <a:xfrm>
                <a:off x="4607" y="2785"/>
                <a:ext cx="18" cy="12"/>
              </a:xfrm>
              <a:custGeom>
                <a:avLst/>
                <a:gdLst>
                  <a:gd name="T0" fmla="*/ 12 w 22"/>
                  <a:gd name="T1" fmla="*/ 12 h 14"/>
                  <a:gd name="T2" fmla="*/ 11 w 22"/>
                  <a:gd name="T3" fmla="*/ 11 h 14"/>
                  <a:gd name="T4" fmla="*/ 13 w 22"/>
                  <a:gd name="T5" fmla="*/ 12 h 14"/>
                  <a:gd name="T6" fmla="*/ 16 w 22"/>
                  <a:gd name="T7" fmla="*/ 12 h 14"/>
                  <a:gd name="T8" fmla="*/ 14 w 22"/>
                  <a:gd name="T9" fmla="*/ 12 h 14"/>
                  <a:gd name="T10" fmla="*/ 12 w 22"/>
                  <a:gd name="T11" fmla="*/ 11 h 14"/>
                  <a:gd name="T12" fmla="*/ 8 w 22"/>
                  <a:gd name="T13" fmla="*/ 10 h 14"/>
                  <a:gd name="T14" fmla="*/ 16 w 22"/>
                  <a:gd name="T15" fmla="*/ 10 h 14"/>
                  <a:gd name="T16" fmla="*/ 5 w 22"/>
                  <a:gd name="T17" fmla="*/ 9 h 14"/>
                  <a:gd name="T18" fmla="*/ 9 w 22"/>
                  <a:gd name="T19" fmla="*/ 8 h 14"/>
                  <a:gd name="T20" fmla="*/ 9 w 22"/>
                  <a:gd name="T21" fmla="*/ 8 h 14"/>
                  <a:gd name="T22" fmla="*/ 10 w 22"/>
                  <a:gd name="T23" fmla="*/ 8 h 14"/>
                  <a:gd name="T24" fmla="*/ 15 w 22"/>
                  <a:gd name="T25" fmla="*/ 9 h 14"/>
                  <a:gd name="T26" fmla="*/ 14 w 22"/>
                  <a:gd name="T27" fmla="*/ 8 h 14"/>
                  <a:gd name="T28" fmla="*/ 17 w 22"/>
                  <a:gd name="T29" fmla="*/ 9 h 14"/>
                  <a:gd name="T30" fmla="*/ 13 w 22"/>
                  <a:gd name="T31" fmla="*/ 6 h 14"/>
                  <a:gd name="T32" fmla="*/ 16 w 22"/>
                  <a:gd name="T33" fmla="*/ 7 h 14"/>
                  <a:gd name="T34" fmla="*/ 7 w 22"/>
                  <a:gd name="T35" fmla="*/ 4 h 14"/>
                  <a:gd name="T36" fmla="*/ 8 w 22"/>
                  <a:gd name="T37" fmla="*/ 4 h 14"/>
                  <a:gd name="T38" fmla="*/ 14 w 22"/>
                  <a:gd name="T39" fmla="*/ 6 h 14"/>
                  <a:gd name="T40" fmla="*/ 12 w 22"/>
                  <a:gd name="T41" fmla="*/ 5 h 14"/>
                  <a:gd name="T42" fmla="*/ 17 w 22"/>
                  <a:gd name="T43" fmla="*/ 6 h 14"/>
                  <a:gd name="T44" fmla="*/ 9 w 22"/>
                  <a:gd name="T45" fmla="*/ 3 h 14"/>
                  <a:gd name="T46" fmla="*/ 11 w 22"/>
                  <a:gd name="T47" fmla="*/ 3 h 14"/>
                  <a:gd name="T48" fmla="*/ 2 w 22"/>
                  <a:gd name="T49" fmla="*/ 0 h 14"/>
                  <a:gd name="T50" fmla="*/ 2 w 22"/>
                  <a:gd name="T51" fmla="*/ 4 h 14"/>
                  <a:gd name="T52" fmla="*/ 7 w 22"/>
                  <a:gd name="T53" fmla="*/ 6 h 14"/>
                  <a:gd name="T54" fmla="*/ 1 w 22"/>
                  <a:gd name="T55" fmla="*/ 4 h 14"/>
                  <a:gd name="T56" fmla="*/ 7 w 22"/>
                  <a:gd name="T57" fmla="*/ 6 h 14"/>
                  <a:gd name="T58" fmla="*/ 2 w 22"/>
                  <a:gd name="T59" fmla="*/ 5 h 14"/>
                  <a:gd name="T60" fmla="*/ 7 w 22"/>
                  <a:gd name="T61" fmla="*/ 6 h 14"/>
                  <a:gd name="T62" fmla="*/ 0 w 22"/>
                  <a:gd name="T63" fmla="*/ 5 h 14"/>
                  <a:gd name="T64" fmla="*/ 2 w 22"/>
                  <a:gd name="T65" fmla="*/ 10 h 14"/>
                  <a:gd name="T66" fmla="*/ 7 w 22"/>
                  <a:gd name="T67" fmla="*/ 11 h 14"/>
                  <a:gd name="T68" fmla="*/ 7 w 22"/>
                  <a:gd name="T69" fmla="*/ 12 h 14"/>
                  <a:gd name="T70" fmla="*/ 10 w 22"/>
                  <a:gd name="T71" fmla="*/ 13 h 14"/>
                  <a:gd name="T72" fmla="*/ 1 w 22"/>
                  <a:gd name="T73" fmla="*/ 12 h 14"/>
                  <a:gd name="T74" fmla="*/ 2 w 22"/>
                  <a:gd name="T75" fmla="*/ 13 h 14"/>
                  <a:gd name="T76" fmla="*/ 4 w 22"/>
                  <a:gd name="T77" fmla="*/ 12 h 14"/>
                  <a:gd name="T78" fmla="*/ 2 w 22"/>
                  <a:gd name="T79" fmla="*/ 13 h 14"/>
                  <a:gd name="T80" fmla="*/ 14 w 22"/>
                  <a:gd name="T81" fmla="*/ 13 h 14"/>
                  <a:gd name="T82" fmla="*/ 18 w 22"/>
                  <a:gd name="T83" fmla="*/ 13 h 14"/>
                  <a:gd name="T84" fmla="*/ 12 w 22"/>
                  <a:gd name="T8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4">
                    <a:moveTo>
                      <a:pt x="12" y="12"/>
                    </a:moveTo>
                    <a:cubicBezTo>
                      <a:pt x="12" y="12"/>
                      <a:pt x="9" y="11"/>
                      <a:pt x="11" y="11"/>
                    </a:cubicBezTo>
                    <a:cubicBezTo>
                      <a:pt x="13" y="12"/>
                      <a:pt x="14" y="12"/>
                      <a:pt x="13" y="12"/>
                    </a:cubicBezTo>
                    <a:cubicBezTo>
                      <a:pt x="19" y="13"/>
                      <a:pt x="13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1"/>
                      <a:pt x="9" y="11"/>
                      <a:pt x="12" y="11"/>
                    </a:cubicBezTo>
                    <a:cubicBezTo>
                      <a:pt x="11" y="10"/>
                      <a:pt x="11" y="10"/>
                      <a:pt x="8" y="10"/>
                    </a:cubicBezTo>
                    <a:cubicBezTo>
                      <a:pt x="12" y="10"/>
                      <a:pt x="12" y="10"/>
                      <a:pt x="16" y="10"/>
                    </a:cubicBezTo>
                    <a:cubicBezTo>
                      <a:pt x="14" y="10"/>
                      <a:pt x="9" y="9"/>
                      <a:pt x="5" y="9"/>
                    </a:cubicBezTo>
                    <a:cubicBezTo>
                      <a:pt x="11" y="9"/>
                      <a:pt x="4" y="8"/>
                      <a:pt x="9" y="8"/>
                    </a:cubicBezTo>
                    <a:cubicBezTo>
                      <a:pt x="9" y="8"/>
                      <a:pt x="10" y="8"/>
                      <a:pt x="9" y="8"/>
                    </a:cubicBezTo>
                    <a:cubicBezTo>
                      <a:pt x="15" y="10"/>
                      <a:pt x="8" y="8"/>
                      <a:pt x="10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9"/>
                      <a:pt x="11" y="7"/>
                      <a:pt x="14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7"/>
                      <a:pt x="15" y="7"/>
                      <a:pt x="13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3" y="5"/>
                      <a:pt x="14" y="7"/>
                      <a:pt x="7" y="4"/>
                    </a:cubicBezTo>
                    <a:cubicBezTo>
                      <a:pt x="16" y="7"/>
                      <a:pt x="4" y="3"/>
                      <a:pt x="8" y="4"/>
                    </a:cubicBezTo>
                    <a:cubicBezTo>
                      <a:pt x="12" y="5"/>
                      <a:pt x="10" y="5"/>
                      <a:pt x="14" y="6"/>
                    </a:cubicBezTo>
                    <a:cubicBezTo>
                      <a:pt x="9" y="4"/>
                      <a:pt x="13" y="5"/>
                      <a:pt x="12" y="5"/>
                    </a:cubicBezTo>
                    <a:cubicBezTo>
                      <a:pt x="16" y="6"/>
                      <a:pt x="12" y="4"/>
                      <a:pt x="17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3"/>
                      <a:pt x="4" y="1"/>
                      <a:pt x="2" y="0"/>
                    </a:cubicBezTo>
                    <a:cubicBezTo>
                      <a:pt x="4" y="2"/>
                      <a:pt x="5" y="3"/>
                      <a:pt x="2" y="4"/>
                    </a:cubicBezTo>
                    <a:cubicBezTo>
                      <a:pt x="9" y="5"/>
                      <a:pt x="2" y="4"/>
                      <a:pt x="7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3" y="5"/>
                      <a:pt x="5" y="5"/>
                      <a:pt x="7" y="6"/>
                    </a:cubicBezTo>
                    <a:cubicBezTo>
                      <a:pt x="8" y="6"/>
                      <a:pt x="4" y="5"/>
                      <a:pt x="2" y="5"/>
                    </a:cubicBezTo>
                    <a:cubicBezTo>
                      <a:pt x="1" y="5"/>
                      <a:pt x="4" y="5"/>
                      <a:pt x="7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6" y="9"/>
                      <a:pt x="2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4" y="11"/>
                      <a:pt x="16" y="13"/>
                      <a:pt x="7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3"/>
                      <a:pt x="4" y="12"/>
                      <a:pt x="1" y="12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8" y="13"/>
                      <a:pt x="5" y="13"/>
                      <a:pt x="2" y="13"/>
                    </a:cubicBezTo>
                    <a:cubicBezTo>
                      <a:pt x="7" y="14"/>
                      <a:pt x="10" y="13"/>
                      <a:pt x="14" y="13"/>
                    </a:cubicBezTo>
                    <a:cubicBezTo>
                      <a:pt x="6" y="12"/>
                      <a:pt x="22" y="14"/>
                      <a:pt x="18" y="13"/>
                    </a:cubicBez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5" name="Freeform 402"/>
              <p:cNvSpPr/>
              <p:nvPr/>
            </p:nvSpPr>
            <p:spPr bwMode="auto">
              <a:xfrm>
                <a:off x="4607" y="279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6" name="Freeform 403"/>
              <p:cNvSpPr/>
              <p:nvPr/>
            </p:nvSpPr>
            <p:spPr bwMode="auto">
              <a:xfrm>
                <a:off x="4615" y="278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7" name="Rectangle 404"/>
              <p:cNvSpPr>
                <a:spLocks noChangeArrowheads="1"/>
              </p:cNvSpPr>
              <p:nvPr/>
            </p:nvSpPr>
            <p:spPr bwMode="auto">
              <a:xfrm>
                <a:off x="4608" y="2796"/>
                <a:ext cx="1" cy="1"/>
              </a:xfrm>
              <a:prstGeom prst="rect">
                <a:avLst/>
              </a:pr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8" name="Freeform 405"/>
              <p:cNvSpPr/>
              <p:nvPr/>
            </p:nvSpPr>
            <p:spPr bwMode="auto">
              <a:xfrm>
                <a:off x="4616" y="2797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380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54" name="Freeform 407"/>
            <p:cNvSpPr/>
            <p:nvPr/>
          </p:nvSpPr>
          <p:spPr bwMode="auto">
            <a:xfrm>
              <a:off x="4618" y="2787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3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408"/>
            <p:cNvSpPr/>
            <p:nvPr/>
          </p:nvSpPr>
          <p:spPr bwMode="auto">
            <a:xfrm>
              <a:off x="4622" y="27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409"/>
            <p:cNvSpPr/>
            <p:nvPr/>
          </p:nvSpPr>
          <p:spPr bwMode="auto">
            <a:xfrm>
              <a:off x="4608" y="2764"/>
              <a:ext cx="20" cy="25"/>
            </a:xfrm>
            <a:custGeom>
              <a:avLst/>
              <a:gdLst>
                <a:gd name="T0" fmla="*/ 16 w 25"/>
                <a:gd name="T1" fmla="*/ 10 h 31"/>
                <a:gd name="T2" fmla="*/ 12 w 25"/>
                <a:gd name="T3" fmla="*/ 5 h 31"/>
                <a:gd name="T4" fmla="*/ 9 w 25"/>
                <a:gd name="T5" fmla="*/ 3 h 31"/>
                <a:gd name="T6" fmla="*/ 11 w 25"/>
                <a:gd name="T7" fmla="*/ 7 h 31"/>
                <a:gd name="T8" fmla="*/ 9 w 25"/>
                <a:gd name="T9" fmla="*/ 9 h 31"/>
                <a:gd name="T10" fmla="*/ 7 w 25"/>
                <a:gd name="T11" fmla="*/ 9 h 31"/>
                <a:gd name="T12" fmla="*/ 11 w 25"/>
                <a:gd name="T13" fmla="*/ 15 h 31"/>
                <a:gd name="T14" fmla="*/ 8 w 25"/>
                <a:gd name="T15" fmla="*/ 14 h 31"/>
                <a:gd name="T16" fmla="*/ 6 w 25"/>
                <a:gd name="T17" fmla="*/ 14 h 31"/>
                <a:gd name="T18" fmla="*/ 15 w 25"/>
                <a:gd name="T19" fmla="*/ 20 h 31"/>
                <a:gd name="T20" fmla="*/ 14 w 25"/>
                <a:gd name="T21" fmla="*/ 21 h 31"/>
                <a:gd name="T22" fmla="*/ 10 w 25"/>
                <a:gd name="T23" fmla="*/ 20 h 31"/>
                <a:gd name="T24" fmla="*/ 10 w 25"/>
                <a:gd name="T25" fmla="*/ 21 h 31"/>
                <a:gd name="T26" fmla="*/ 7 w 25"/>
                <a:gd name="T27" fmla="*/ 21 h 31"/>
                <a:gd name="T28" fmla="*/ 9 w 25"/>
                <a:gd name="T29" fmla="*/ 23 h 31"/>
                <a:gd name="T30" fmla="*/ 12 w 25"/>
                <a:gd name="T31" fmla="*/ 26 h 31"/>
                <a:gd name="T32" fmla="*/ 8 w 25"/>
                <a:gd name="T33" fmla="*/ 24 h 31"/>
                <a:gd name="T34" fmla="*/ 9 w 25"/>
                <a:gd name="T35" fmla="*/ 25 h 31"/>
                <a:gd name="T36" fmla="*/ 7 w 25"/>
                <a:gd name="T37" fmla="*/ 27 h 31"/>
                <a:gd name="T38" fmla="*/ 9 w 25"/>
                <a:gd name="T39" fmla="*/ 27 h 31"/>
                <a:gd name="T40" fmla="*/ 6 w 25"/>
                <a:gd name="T41" fmla="*/ 25 h 31"/>
                <a:gd name="T42" fmla="*/ 17 w 25"/>
                <a:gd name="T43" fmla="*/ 29 h 31"/>
                <a:gd name="T44" fmla="*/ 18 w 25"/>
                <a:gd name="T45" fmla="*/ 29 h 31"/>
                <a:gd name="T46" fmla="*/ 17 w 25"/>
                <a:gd name="T47" fmla="*/ 28 h 31"/>
                <a:gd name="T48" fmla="*/ 19 w 25"/>
                <a:gd name="T49" fmla="*/ 28 h 31"/>
                <a:gd name="T50" fmla="*/ 20 w 25"/>
                <a:gd name="T51" fmla="*/ 27 h 31"/>
                <a:gd name="T52" fmla="*/ 18 w 25"/>
                <a:gd name="T53" fmla="*/ 26 h 31"/>
                <a:gd name="T54" fmla="*/ 19 w 25"/>
                <a:gd name="T55" fmla="*/ 26 h 31"/>
                <a:gd name="T56" fmla="*/ 19 w 25"/>
                <a:gd name="T57" fmla="*/ 26 h 31"/>
                <a:gd name="T58" fmla="*/ 18 w 25"/>
                <a:gd name="T59" fmla="*/ 25 h 31"/>
                <a:gd name="T60" fmla="*/ 16 w 25"/>
                <a:gd name="T61" fmla="*/ 23 h 31"/>
                <a:gd name="T62" fmla="*/ 20 w 25"/>
                <a:gd name="T63" fmla="*/ 25 h 31"/>
                <a:gd name="T64" fmla="*/ 21 w 25"/>
                <a:gd name="T65" fmla="*/ 24 h 31"/>
                <a:gd name="T66" fmla="*/ 17 w 25"/>
                <a:gd name="T67" fmla="*/ 21 h 31"/>
                <a:gd name="T68" fmla="*/ 16 w 25"/>
                <a:gd name="T69" fmla="*/ 19 h 31"/>
                <a:gd name="T70" fmla="*/ 15 w 25"/>
                <a:gd name="T71" fmla="*/ 16 h 31"/>
                <a:gd name="T72" fmla="*/ 16 w 25"/>
                <a:gd name="T73" fmla="*/ 16 h 31"/>
                <a:gd name="T74" fmla="*/ 16 w 25"/>
                <a:gd name="T75" fmla="*/ 14 h 31"/>
                <a:gd name="T76" fmla="*/ 11 w 25"/>
                <a:gd name="T77" fmla="*/ 11 h 31"/>
                <a:gd name="T78" fmla="*/ 19 w 25"/>
                <a:gd name="T79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31">
                  <a:moveTo>
                    <a:pt x="20" y="15"/>
                  </a:moveTo>
                  <a:cubicBezTo>
                    <a:pt x="20" y="14"/>
                    <a:pt x="19" y="13"/>
                    <a:pt x="16" y="10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1"/>
                    <a:pt x="15" y="8"/>
                    <a:pt x="12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9"/>
                    <a:pt x="10" y="4"/>
                    <a:pt x="9" y="3"/>
                  </a:cubicBezTo>
                  <a:cubicBezTo>
                    <a:pt x="9" y="4"/>
                    <a:pt x="16" y="11"/>
                    <a:pt x="14" y="9"/>
                  </a:cubicBezTo>
                  <a:cubicBezTo>
                    <a:pt x="14" y="10"/>
                    <a:pt x="12" y="8"/>
                    <a:pt x="11" y="7"/>
                  </a:cubicBezTo>
                  <a:cubicBezTo>
                    <a:pt x="10" y="7"/>
                    <a:pt x="15" y="11"/>
                    <a:pt x="15" y="12"/>
                  </a:cubicBezTo>
                  <a:cubicBezTo>
                    <a:pt x="2" y="0"/>
                    <a:pt x="18" y="16"/>
                    <a:pt x="9" y="9"/>
                  </a:cubicBezTo>
                  <a:cubicBezTo>
                    <a:pt x="10" y="10"/>
                    <a:pt x="9" y="10"/>
                    <a:pt x="11" y="12"/>
                  </a:cubicBezTo>
                  <a:cubicBezTo>
                    <a:pt x="8" y="9"/>
                    <a:pt x="11" y="13"/>
                    <a:pt x="7" y="9"/>
                  </a:cubicBezTo>
                  <a:cubicBezTo>
                    <a:pt x="15" y="16"/>
                    <a:pt x="2" y="8"/>
                    <a:pt x="13" y="16"/>
                  </a:cubicBezTo>
                  <a:cubicBezTo>
                    <a:pt x="9" y="14"/>
                    <a:pt x="13" y="16"/>
                    <a:pt x="11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2"/>
                    <a:pt x="13" y="17"/>
                    <a:pt x="8" y="14"/>
                  </a:cubicBezTo>
                  <a:cubicBezTo>
                    <a:pt x="7" y="14"/>
                    <a:pt x="11" y="16"/>
                    <a:pt x="14" y="18"/>
                  </a:cubicBezTo>
                  <a:cubicBezTo>
                    <a:pt x="12" y="18"/>
                    <a:pt x="11" y="17"/>
                    <a:pt x="6" y="14"/>
                  </a:cubicBezTo>
                  <a:cubicBezTo>
                    <a:pt x="12" y="18"/>
                    <a:pt x="9" y="16"/>
                    <a:pt x="11" y="18"/>
                  </a:cubicBezTo>
                  <a:cubicBezTo>
                    <a:pt x="12" y="18"/>
                    <a:pt x="13" y="19"/>
                    <a:pt x="15" y="20"/>
                  </a:cubicBezTo>
                  <a:cubicBezTo>
                    <a:pt x="14" y="20"/>
                    <a:pt x="18" y="23"/>
                    <a:pt x="19" y="24"/>
                  </a:cubicBezTo>
                  <a:cubicBezTo>
                    <a:pt x="13" y="21"/>
                    <a:pt x="19" y="23"/>
                    <a:pt x="14" y="21"/>
                  </a:cubicBezTo>
                  <a:cubicBezTo>
                    <a:pt x="12" y="19"/>
                    <a:pt x="12" y="19"/>
                    <a:pt x="8" y="16"/>
                  </a:cubicBezTo>
                  <a:cubicBezTo>
                    <a:pt x="8" y="16"/>
                    <a:pt x="8" y="18"/>
                    <a:pt x="10" y="20"/>
                  </a:cubicBezTo>
                  <a:cubicBezTo>
                    <a:pt x="9" y="19"/>
                    <a:pt x="8" y="18"/>
                    <a:pt x="7" y="18"/>
                  </a:cubicBezTo>
                  <a:cubicBezTo>
                    <a:pt x="4" y="17"/>
                    <a:pt x="13" y="22"/>
                    <a:pt x="10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21"/>
                    <a:pt x="5" y="19"/>
                    <a:pt x="7" y="21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3" y="19"/>
                    <a:pt x="15" y="25"/>
                    <a:pt x="9" y="23"/>
                  </a:cubicBezTo>
                  <a:cubicBezTo>
                    <a:pt x="14" y="26"/>
                    <a:pt x="17" y="27"/>
                    <a:pt x="17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6" y="27"/>
                    <a:pt x="7" y="23"/>
                    <a:pt x="5" y="21"/>
                  </a:cubicBezTo>
                  <a:cubicBezTo>
                    <a:pt x="7" y="23"/>
                    <a:pt x="4" y="22"/>
                    <a:pt x="8" y="24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13" y="26"/>
                    <a:pt x="9" y="25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6" y="25"/>
                    <a:pt x="0" y="24"/>
                    <a:pt x="7" y="27"/>
                  </a:cubicBezTo>
                  <a:cubicBezTo>
                    <a:pt x="9" y="28"/>
                    <a:pt x="15" y="30"/>
                    <a:pt x="17" y="31"/>
                  </a:cubicBezTo>
                  <a:cubicBezTo>
                    <a:pt x="15" y="30"/>
                    <a:pt x="11" y="28"/>
                    <a:pt x="9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0" y="27"/>
                    <a:pt x="9" y="26"/>
                    <a:pt x="6" y="25"/>
                  </a:cubicBezTo>
                  <a:cubicBezTo>
                    <a:pt x="4" y="24"/>
                    <a:pt x="10" y="27"/>
                    <a:pt x="8" y="25"/>
                  </a:cubicBezTo>
                  <a:cubicBezTo>
                    <a:pt x="12" y="27"/>
                    <a:pt x="13" y="28"/>
                    <a:pt x="17" y="29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7" y="29"/>
                    <a:pt x="16" y="29"/>
                    <a:pt x="18" y="29"/>
                  </a:cubicBezTo>
                  <a:cubicBezTo>
                    <a:pt x="12" y="27"/>
                    <a:pt x="21" y="30"/>
                    <a:pt x="18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7"/>
                    <a:pt x="15" y="27"/>
                    <a:pt x="14" y="27"/>
                  </a:cubicBezTo>
                  <a:cubicBezTo>
                    <a:pt x="18" y="28"/>
                    <a:pt x="17" y="28"/>
                    <a:pt x="19" y="28"/>
                  </a:cubicBezTo>
                  <a:cubicBezTo>
                    <a:pt x="17" y="27"/>
                    <a:pt x="12" y="25"/>
                    <a:pt x="13" y="25"/>
                  </a:cubicBezTo>
                  <a:cubicBezTo>
                    <a:pt x="18" y="27"/>
                    <a:pt x="15" y="25"/>
                    <a:pt x="20" y="27"/>
                  </a:cubicBezTo>
                  <a:cubicBezTo>
                    <a:pt x="15" y="25"/>
                    <a:pt x="18" y="26"/>
                    <a:pt x="15" y="25"/>
                  </a:cubicBezTo>
                  <a:cubicBezTo>
                    <a:pt x="14" y="24"/>
                    <a:pt x="15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6" y="25"/>
                    <a:pt x="19" y="26"/>
                  </a:cubicBezTo>
                  <a:cubicBezTo>
                    <a:pt x="20" y="27"/>
                    <a:pt x="20" y="27"/>
                    <a:pt x="21" y="27"/>
                  </a:cubicBezTo>
                  <a:cubicBezTo>
                    <a:pt x="22" y="27"/>
                    <a:pt x="13" y="22"/>
                    <a:pt x="18" y="25"/>
                  </a:cubicBezTo>
                  <a:cubicBezTo>
                    <a:pt x="16" y="23"/>
                    <a:pt x="16" y="23"/>
                    <a:pt x="11" y="20"/>
                  </a:cubicBezTo>
                  <a:cubicBezTo>
                    <a:pt x="13" y="21"/>
                    <a:pt x="17" y="23"/>
                    <a:pt x="16" y="23"/>
                  </a:cubicBezTo>
                  <a:cubicBezTo>
                    <a:pt x="12" y="20"/>
                    <a:pt x="18" y="23"/>
                    <a:pt x="15" y="21"/>
                  </a:cubicBezTo>
                  <a:cubicBezTo>
                    <a:pt x="19" y="24"/>
                    <a:pt x="16" y="22"/>
                    <a:pt x="20" y="25"/>
                  </a:cubicBezTo>
                  <a:cubicBezTo>
                    <a:pt x="22" y="26"/>
                    <a:pt x="17" y="22"/>
                    <a:pt x="18" y="2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23"/>
                    <a:pt x="16" y="21"/>
                    <a:pt x="20" y="23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3"/>
                    <a:pt x="17" y="19"/>
                    <a:pt x="12" y="15"/>
                  </a:cubicBezTo>
                  <a:cubicBezTo>
                    <a:pt x="13" y="15"/>
                    <a:pt x="14" y="15"/>
                    <a:pt x="15" y="16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20" y="20"/>
                    <a:pt x="16" y="16"/>
                  </a:cubicBezTo>
                  <a:cubicBezTo>
                    <a:pt x="15" y="15"/>
                    <a:pt x="19" y="19"/>
                    <a:pt x="20" y="19"/>
                  </a:cubicBezTo>
                  <a:cubicBezTo>
                    <a:pt x="14" y="14"/>
                    <a:pt x="25" y="22"/>
                    <a:pt x="16" y="14"/>
                  </a:cubicBezTo>
                  <a:cubicBezTo>
                    <a:pt x="16" y="14"/>
                    <a:pt x="14" y="13"/>
                    <a:pt x="14" y="13"/>
                  </a:cubicBezTo>
                  <a:cubicBezTo>
                    <a:pt x="13" y="12"/>
                    <a:pt x="11" y="11"/>
                    <a:pt x="11" y="11"/>
                  </a:cubicBezTo>
                  <a:cubicBezTo>
                    <a:pt x="11" y="10"/>
                    <a:pt x="14" y="13"/>
                    <a:pt x="13" y="11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5" y="21"/>
                    <a:pt x="12" y="8"/>
                    <a:pt x="20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410"/>
            <p:cNvSpPr/>
            <p:nvPr/>
          </p:nvSpPr>
          <p:spPr bwMode="auto">
            <a:xfrm>
              <a:off x="4622" y="2780"/>
              <a:ext cx="2" cy="1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1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Rectangle 411"/>
            <p:cNvSpPr>
              <a:spLocks noChangeArrowheads="1"/>
            </p:cNvSpPr>
            <p:nvPr/>
          </p:nvSpPr>
          <p:spPr bwMode="auto">
            <a:xfrm>
              <a:off x="4622" y="277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412"/>
            <p:cNvSpPr/>
            <p:nvPr/>
          </p:nvSpPr>
          <p:spPr bwMode="auto">
            <a:xfrm>
              <a:off x="4623" y="2775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1"/>
                    <a:pt x="1" y="1"/>
                  </a:cubicBezTo>
                  <a:cubicBezTo>
                    <a:pt x="1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413"/>
            <p:cNvSpPr/>
            <p:nvPr/>
          </p:nvSpPr>
          <p:spPr bwMode="auto">
            <a:xfrm>
              <a:off x="4622" y="2773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414"/>
            <p:cNvSpPr/>
            <p:nvPr/>
          </p:nvSpPr>
          <p:spPr bwMode="auto">
            <a:xfrm>
              <a:off x="4614" y="2758"/>
              <a:ext cx="13" cy="18"/>
            </a:xfrm>
            <a:custGeom>
              <a:avLst/>
              <a:gdLst>
                <a:gd name="T0" fmla="*/ 14 w 16"/>
                <a:gd name="T1" fmla="*/ 9 h 23"/>
                <a:gd name="T2" fmla="*/ 13 w 16"/>
                <a:gd name="T3" fmla="*/ 5 h 23"/>
                <a:gd name="T4" fmla="*/ 15 w 16"/>
                <a:gd name="T5" fmla="*/ 8 h 23"/>
                <a:gd name="T6" fmla="*/ 12 w 16"/>
                <a:gd name="T7" fmla="*/ 0 h 23"/>
                <a:gd name="T8" fmla="*/ 9 w 16"/>
                <a:gd name="T9" fmla="*/ 8 h 23"/>
                <a:gd name="T10" fmla="*/ 7 w 16"/>
                <a:gd name="T11" fmla="*/ 5 h 23"/>
                <a:gd name="T12" fmla="*/ 9 w 16"/>
                <a:gd name="T13" fmla="*/ 11 h 23"/>
                <a:gd name="T14" fmla="*/ 5 w 16"/>
                <a:gd name="T15" fmla="*/ 6 h 23"/>
                <a:gd name="T16" fmla="*/ 5 w 16"/>
                <a:gd name="T17" fmla="*/ 9 h 23"/>
                <a:gd name="T18" fmla="*/ 7 w 16"/>
                <a:gd name="T19" fmla="*/ 11 h 23"/>
                <a:gd name="T20" fmla="*/ 6 w 16"/>
                <a:gd name="T21" fmla="*/ 10 h 23"/>
                <a:gd name="T22" fmla="*/ 7 w 16"/>
                <a:gd name="T23" fmla="*/ 11 h 23"/>
                <a:gd name="T24" fmla="*/ 6 w 16"/>
                <a:gd name="T25" fmla="*/ 12 h 23"/>
                <a:gd name="T26" fmla="*/ 6 w 16"/>
                <a:gd name="T27" fmla="*/ 11 h 23"/>
                <a:gd name="T28" fmla="*/ 6 w 16"/>
                <a:gd name="T29" fmla="*/ 13 h 23"/>
                <a:gd name="T30" fmla="*/ 4 w 16"/>
                <a:gd name="T31" fmla="*/ 10 h 23"/>
                <a:gd name="T32" fmla="*/ 7 w 16"/>
                <a:gd name="T33" fmla="*/ 15 h 23"/>
                <a:gd name="T34" fmla="*/ 9 w 16"/>
                <a:gd name="T35" fmla="*/ 18 h 23"/>
                <a:gd name="T36" fmla="*/ 8 w 16"/>
                <a:gd name="T37" fmla="*/ 15 h 23"/>
                <a:gd name="T38" fmla="*/ 8 w 16"/>
                <a:gd name="T39" fmla="*/ 15 h 23"/>
                <a:gd name="T40" fmla="*/ 7 w 16"/>
                <a:gd name="T41" fmla="*/ 13 h 23"/>
                <a:gd name="T42" fmla="*/ 11 w 16"/>
                <a:gd name="T43" fmla="*/ 18 h 23"/>
                <a:gd name="T44" fmla="*/ 14 w 16"/>
                <a:gd name="T45" fmla="*/ 20 h 23"/>
                <a:gd name="T46" fmla="*/ 14 w 16"/>
                <a:gd name="T47" fmla="*/ 20 h 23"/>
                <a:gd name="T48" fmla="*/ 13 w 16"/>
                <a:gd name="T49" fmla="*/ 18 h 23"/>
                <a:gd name="T50" fmla="*/ 11 w 16"/>
                <a:gd name="T51" fmla="*/ 16 h 23"/>
                <a:gd name="T52" fmla="*/ 7 w 16"/>
                <a:gd name="T53" fmla="*/ 11 h 23"/>
                <a:gd name="T54" fmla="*/ 8 w 16"/>
                <a:gd name="T55" fmla="*/ 11 h 23"/>
                <a:gd name="T56" fmla="*/ 11 w 16"/>
                <a:gd name="T57" fmla="*/ 15 h 23"/>
                <a:gd name="T58" fmla="*/ 10 w 16"/>
                <a:gd name="T59" fmla="*/ 13 h 23"/>
                <a:gd name="T60" fmla="*/ 14 w 16"/>
                <a:gd name="T61" fmla="*/ 18 h 23"/>
                <a:gd name="T62" fmla="*/ 10 w 16"/>
                <a:gd name="T63" fmla="*/ 13 h 23"/>
                <a:gd name="T64" fmla="*/ 12 w 16"/>
                <a:gd name="T65" fmla="*/ 11 h 23"/>
                <a:gd name="T66" fmla="*/ 13 w 16"/>
                <a:gd name="T67" fmla="*/ 14 h 23"/>
                <a:gd name="T68" fmla="*/ 11 w 16"/>
                <a:gd name="T69" fmla="*/ 10 h 23"/>
                <a:gd name="T70" fmla="*/ 14 w 16"/>
                <a:gd name="T71" fmla="*/ 11 h 23"/>
                <a:gd name="T72" fmla="*/ 12 w 16"/>
                <a:gd name="T73" fmla="*/ 9 h 23"/>
                <a:gd name="T74" fmla="*/ 14 w 16"/>
                <a:gd name="T75" fmla="*/ 9 h 23"/>
                <a:gd name="T76" fmla="*/ 14 w 16"/>
                <a:gd name="T77" fmla="*/ 9 h 23"/>
                <a:gd name="T78" fmla="*/ 11 w 16"/>
                <a:gd name="T79" fmla="*/ 3 h 23"/>
                <a:gd name="T80" fmla="*/ 14 w 16"/>
                <a:gd name="T8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" h="23">
                  <a:moveTo>
                    <a:pt x="14" y="9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4" y="7"/>
                    <a:pt x="13" y="4"/>
                    <a:pt x="15" y="8"/>
                  </a:cubicBezTo>
                  <a:cubicBezTo>
                    <a:pt x="12" y="3"/>
                    <a:pt x="16" y="7"/>
                    <a:pt x="12" y="0"/>
                  </a:cubicBezTo>
                  <a:cubicBezTo>
                    <a:pt x="11" y="3"/>
                    <a:pt x="6" y="1"/>
                    <a:pt x="9" y="8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0" y="11"/>
                    <a:pt x="2" y="0"/>
                    <a:pt x="9" y="11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5"/>
                    <a:pt x="10" y="14"/>
                    <a:pt x="5" y="9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3"/>
                    <a:pt x="8" y="13"/>
                    <a:pt x="6" y="12"/>
                  </a:cubicBezTo>
                  <a:cubicBezTo>
                    <a:pt x="5" y="10"/>
                    <a:pt x="6" y="11"/>
                    <a:pt x="6" y="11"/>
                  </a:cubicBezTo>
                  <a:cubicBezTo>
                    <a:pt x="4" y="9"/>
                    <a:pt x="7" y="13"/>
                    <a:pt x="6" y="13"/>
                  </a:cubicBezTo>
                  <a:cubicBezTo>
                    <a:pt x="5" y="11"/>
                    <a:pt x="5" y="10"/>
                    <a:pt x="4" y="10"/>
                  </a:cubicBezTo>
                  <a:cubicBezTo>
                    <a:pt x="5" y="12"/>
                    <a:pt x="0" y="8"/>
                    <a:pt x="7" y="15"/>
                  </a:cubicBezTo>
                  <a:cubicBezTo>
                    <a:pt x="8" y="16"/>
                    <a:pt x="9" y="17"/>
                    <a:pt x="9" y="18"/>
                  </a:cubicBezTo>
                  <a:cubicBezTo>
                    <a:pt x="12" y="20"/>
                    <a:pt x="9" y="17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" y="8"/>
                    <a:pt x="9" y="16"/>
                    <a:pt x="7" y="13"/>
                  </a:cubicBezTo>
                  <a:cubicBezTo>
                    <a:pt x="10" y="16"/>
                    <a:pt x="9" y="16"/>
                    <a:pt x="11" y="18"/>
                  </a:cubicBezTo>
                  <a:cubicBezTo>
                    <a:pt x="16" y="23"/>
                    <a:pt x="8" y="13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0"/>
                    <a:pt x="14" y="19"/>
                    <a:pt x="13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8" y="12"/>
                    <a:pt x="7" y="11"/>
                  </a:cubicBezTo>
                  <a:cubicBezTo>
                    <a:pt x="10" y="14"/>
                    <a:pt x="6" y="9"/>
                    <a:pt x="8" y="11"/>
                  </a:cubicBezTo>
                  <a:cubicBezTo>
                    <a:pt x="10" y="14"/>
                    <a:pt x="10" y="14"/>
                    <a:pt x="11" y="1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2" y="16"/>
                    <a:pt x="14" y="18"/>
                  </a:cubicBezTo>
                  <a:cubicBezTo>
                    <a:pt x="12" y="15"/>
                    <a:pt x="12" y="16"/>
                    <a:pt x="10" y="13"/>
                  </a:cubicBezTo>
                  <a:cubicBezTo>
                    <a:pt x="13" y="16"/>
                    <a:pt x="13" y="14"/>
                    <a:pt x="12" y="11"/>
                  </a:cubicBezTo>
                  <a:cubicBezTo>
                    <a:pt x="12" y="12"/>
                    <a:pt x="14" y="14"/>
                    <a:pt x="13" y="14"/>
                  </a:cubicBezTo>
                  <a:cubicBezTo>
                    <a:pt x="14" y="15"/>
                    <a:pt x="13" y="13"/>
                    <a:pt x="11" y="10"/>
                  </a:cubicBezTo>
                  <a:cubicBezTo>
                    <a:pt x="10" y="8"/>
                    <a:pt x="12" y="9"/>
                    <a:pt x="14" y="1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0" y="5"/>
                    <a:pt x="15" y="12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0" y="2"/>
                    <a:pt x="11" y="3"/>
                  </a:cubicBezTo>
                  <a:cubicBezTo>
                    <a:pt x="13" y="6"/>
                    <a:pt x="13" y="6"/>
                    <a:pt x="14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415"/>
            <p:cNvSpPr/>
            <p:nvPr/>
          </p:nvSpPr>
          <p:spPr bwMode="auto">
            <a:xfrm>
              <a:off x="4623" y="2757"/>
              <a:ext cx="3" cy="6"/>
            </a:xfrm>
            <a:custGeom>
              <a:avLst/>
              <a:gdLst>
                <a:gd name="T0" fmla="*/ 2 w 4"/>
                <a:gd name="T1" fmla="*/ 3 h 7"/>
                <a:gd name="T2" fmla="*/ 4 w 4"/>
                <a:gd name="T3" fmla="*/ 7 h 7"/>
                <a:gd name="T4" fmla="*/ 1 w 4"/>
                <a:gd name="T5" fmla="*/ 0 h 7"/>
                <a:gd name="T6" fmla="*/ 1 w 4"/>
                <a:gd name="T7" fmla="*/ 2 h 7"/>
                <a:gd name="T8" fmla="*/ 2 w 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2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2" y="3"/>
                    <a:pt x="1" y="0"/>
                  </a:cubicBezTo>
                  <a:cubicBezTo>
                    <a:pt x="1" y="1"/>
                    <a:pt x="0" y="0"/>
                    <a:pt x="1" y="2"/>
                  </a:cubicBezTo>
                  <a:cubicBezTo>
                    <a:pt x="2" y="2"/>
                    <a:pt x="2" y="4"/>
                    <a:pt x="2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416"/>
            <p:cNvSpPr/>
            <p:nvPr/>
          </p:nvSpPr>
          <p:spPr bwMode="auto">
            <a:xfrm>
              <a:off x="4623" y="2749"/>
              <a:ext cx="8" cy="16"/>
            </a:xfrm>
            <a:custGeom>
              <a:avLst/>
              <a:gdLst>
                <a:gd name="T0" fmla="*/ 6 w 10"/>
                <a:gd name="T1" fmla="*/ 10 h 20"/>
                <a:gd name="T2" fmla="*/ 5 w 10"/>
                <a:gd name="T3" fmla="*/ 7 h 20"/>
                <a:gd name="T4" fmla="*/ 2 w 10"/>
                <a:gd name="T5" fmla="*/ 7 h 20"/>
                <a:gd name="T6" fmla="*/ 4 w 10"/>
                <a:gd name="T7" fmla="*/ 13 h 20"/>
                <a:gd name="T8" fmla="*/ 2 w 10"/>
                <a:gd name="T9" fmla="*/ 10 h 20"/>
                <a:gd name="T10" fmla="*/ 4 w 10"/>
                <a:gd name="T11" fmla="*/ 14 h 20"/>
                <a:gd name="T12" fmla="*/ 3 w 10"/>
                <a:gd name="T13" fmla="*/ 12 h 20"/>
                <a:gd name="T14" fmla="*/ 4 w 10"/>
                <a:gd name="T15" fmla="*/ 15 h 20"/>
                <a:gd name="T16" fmla="*/ 4 w 10"/>
                <a:gd name="T17" fmla="*/ 14 h 20"/>
                <a:gd name="T18" fmla="*/ 5 w 10"/>
                <a:gd name="T19" fmla="*/ 16 h 20"/>
                <a:gd name="T20" fmla="*/ 4 w 10"/>
                <a:gd name="T21" fmla="*/ 10 h 20"/>
                <a:gd name="T22" fmla="*/ 6 w 10"/>
                <a:gd name="T23" fmla="*/ 16 h 20"/>
                <a:gd name="T24" fmla="*/ 8 w 10"/>
                <a:gd name="T25" fmla="*/ 17 h 20"/>
                <a:gd name="T26" fmla="*/ 7 w 10"/>
                <a:gd name="T27" fmla="*/ 15 h 20"/>
                <a:gd name="T28" fmla="*/ 5 w 10"/>
                <a:gd name="T29" fmla="*/ 11 h 20"/>
                <a:gd name="T30" fmla="*/ 8 w 10"/>
                <a:gd name="T31" fmla="*/ 17 h 20"/>
                <a:gd name="T32" fmla="*/ 9 w 10"/>
                <a:gd name="T33" fmla="*/ 13 h 20"/>
                <a:gd name="T34" fmla="*/ 7 w 10"/>
                <a:gd name="T35" fmla="*/ 6 h 20"/>
                <a:gd name="T36" fmla="*/ 9 w 10"/>
                <a:gd name="T37" fmla="*/ 11 h 20"/>
                <a:gd name="T38" fmla="*/ 9 w 10"/>
                <a:gd name="T39" fmla="*/ 12 h 20"/>
                <a:gd name="T40" fmla="*/ 7 w 10"/>
                <a:gd name="T41" fmla="*/ 3 h 20"/>
                <a:gd name="T42" fmla="*/ 6 w 10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20">
                  <a:moveTo>
                    <a:pt x="6" y="10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10"/>
                    <a:pt x="2" y="7"/>
                  </a:cubicBezTo>
                  <a:cubicBezTo>
                    <a:pt x="1" y="6"/>
                    <a:pt x="4" y="12"/>
                    <a:pt x="4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2"/>
                    <a:pt x="0" y="8"/>
                    <a:pt x="4" y="14"/>
                  </a:cubicBezTo>
                  <a:cubicBezTo>
                    <a:pt x="4" y="15"/>
                    <a:pt x="2" y="11"/>
                    <a:pt x="3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7" y="20"/>
                    <a:pt x="2" y="8"/>
                    <a:pt x="4" y="1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6" y="14"/>
                    <a:pt x="8" y="17"/>
                  </a:cubicBezTo>
                  <a:cubicBezTo>
                    <a:pt x="8" y="17"/>
                    <a:pt x="7" y="14"/>
                    <a:pt x="7" y="15"/>
                  </a:cubicBezTo>
                  <a:cubicBezTo>
                    <a:pt x="7" y="15"/>
                    <a:pt x="6" y="13"/>
                    <a:pt x="5" y="11"/>
                  </a:cubicBezTo>
                  <a:cubicBezTo>
                    <a:pt x="4" y="7"/>
                    <a:pt x="7" y="15"/>
                    <a:pt x="8" y="17"/>
                  </a:cubicBezTo>
                  <a:cubicBezTo>
                    <a:pt x="7" y="13"/>
                    <a:pt x="7" y="9"/>
                    <a:pt x="9" y="13"/>
                  </a:cubicBezTo>
                  <a:cubicBezTo>
                    <a:pt x="7" y="10"/>
                    <a:pt x="7" y="6"/>
                    <a:pt x="7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2"/>
                    <a:pt x="10" y="13"/>
                    <a:pt x="9" y="12"/>
                  </a:cubicBezTo>
                  <a:cubicBezTo>
                    <a:pt x="8" y="9"/>
                    <a:pt x="7" y="5"/>
                    <a:pt x="7" y="3"/>
                  </a:cubicBezTo>
                  <a:cubicBezTo>
                    <a:pt x="5" y="0"/>
                    <a:pt x="7" y="11"/>
                    <a:pt x="6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417"/>
            <p:cNvSpPr/>
            <p:nvPr/>
          </p:nvSpPr>
          <p:spPr bwMode="auto">
            <a:xfrm>
              <a:off x="4627" y="2754"/>
              <a:ext cx="1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418"/>
            <p:cNvSpPr/>
            <p:nvPr/>
          </p:nvSpPr>
          <p:spPr bwMode="auto">
            <a:xfrm>
              <a:off x="5094" y="3131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419"/>
            <p:cNvSpPr/>
            <p:nvPr/>
          </p:nvSpPr>
          <p:spPr bwMode="auto">
            <a:xfrm>
              <a:off x="5094" y="3130"/>
              <a:ext cx="8" cy="11"/>
            </a:xfrm>
            <a:custGeom>
              <a:avLst/>
              <a:gdLst>
                <a:gd name="T0" fmla="*/ 9 w 9"/>
                <a:gd name="T1" fmla="*/ 14 h 14"/>
                <a:gd name="T2" fmla="*/ 8 w 9"/>
                <a:gd name="T3" fmla="*/ 12 h 14"/>
                <a:gd name="T4" fmla="*/ 0 w 9"/>
                <a:gd name="T5" fmla="*/ 0 h 14"/>
                <a:gd name="T6" fmla="*/ 4 w 9"/>
                <a:gd name="T7" fmla="*/ 8 h 14"/>
                <a:gd name="T8" fmla="*/ 3 w 9"/>
                <a:gd name="T9" fmla="*/ 5 h 14"/>
                <a:gd name="T10" fmla="*/ 6 w 9"/>
                <a:gd name="T11" fmla="*/ 11 h 14"/>
                <a:gd name="T12" fmla="*/ 6 w 9"/>
                <a:gd name="T13" fmla="*/ 10 h 14"/>
                <a:gd name="T14" fmla="*/ 9 w 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4">
                  <a:moveTo>
                    <a:pt x="9" y="14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3" y="3"/>
                    <a:pt x="4" y="6"/>
                    <a:pt x="0" y="0"/>
                  </a:cubicBezTo>
                  <a:cubicBezTo>
                    <a:pt x="1" y="1"/>
                    <a:pt x="2" y="5"/>
                    <a:pt x="4" y="8"/>
                  </a:cubicBezTo>
                  <a:cubicBezTo>
                    <a:pt x="4" y="8"/>
                    <a:pt x="2" y="4"/>
                    <a:pt x="3" y="5"/>
                  </a:cubicBezTo>
                  <a:cubicBezTo>
                    <a:pt x="5" y="8"/>
                    <a:pt x="4" y="7"/>
                    <a:pt x="6" y="11"/>
                  </a:cubicBezTo>
                  <a:cubicBezTo>
                    <a:pt x="8" y="13"/>
                    <a:pt x="5" y="9"/>
                    <a:pt x="6" y="10"/>
                  </a:cubicBezTo>
                  <a:lnTo>
                    <a:pt x="9" y="1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420"/>
            <p:cNvSpPr/>
            <p:nvPr/>
          </p:nvSpPr>
          <p:spPr bwMode="auto">
            <a:xfrm>
              <a:off x="5098" y="3134"/>
              <a:ext cx="1" cy="3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4 h 4"/>
                <a:gd name="T4" fmla="*/ 0 w 2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421"/>
            <p:cNvSpPr/>
            <p:nvPr/>
          </p:nvSpPr>
          <p:spPr bwMode="auto">
            <a:xfrm>
              <a:off x="5096" y="3131"/>
              <a:ext cx="3" cy="5"/>
            </a:xfrm>
            <a:custGeom>
              <a:avLst/>
              <a:gdLst>
                <a:gd name="T0" fmla="*/ 1 w 4"/>
                <a:gd name="T1" fmla="*/ 3 h 6"/>
                <a:gd name="T2" fmla="*/ 4 w 4"/>
                <a:gd name="T3" fmla="*/ 6 h 6"/>
                <a:gd name="T4" fmla="*/ 0 w 4"/>
                <a:gd name="T5" fmla="*/ 0 h 6"/>
                <a:gd name="T6" fmla="*/ 1 w 4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6">
                  <a:moveTo>
                    <a:pt x="1" y="3"/>
                  </a:moveTo>
                  <a:cubicBezTo>
                    <a:pt x="2" y="3"/>
                    <a:pt x="3" y="6"/>
                    <a:pt x="4" y="6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422"/>
            <p:cNvSpPr/>
            <p:nvPr/>
          </p:nvSpPr>
          <p:spPr bwMode="auto">
            <a:xfrm>
              <a:off x="5097" y="3131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423"/>
            <p:cNvSpPr/>
            <p:nvPr/>
          </p:nvSpPr>
          <p:spPr bwMode="auto">
            <a:xfrm>
              <a:off x="5097" y="3131"/>
              <a:ext cx="5" cy="8"/>
            </a:xfrm>
            <a:custGeom>
              <a:avLst/>
              <a:gdLst>
                <a:gd name="T0" fmla="*/ 1 w 6"/>
                <a:gd name="T1" fmla="*/ 1 h 10"/>
                <a:gd name="T2" fmla="*/ 1 w 6"/>
                <a:gd name="T3" fmla="*/ 2 h 10"/>
                <a:gd name="T4" fmla="*/ 1 w 6"/>
                <a:gd name="T5" fmla="*/ 2 h 10"/>
                <a:gd name="T6" fmla="*/ 4 w 6"/>
                <a:gd name="T7" fmla="*/ 7 h 10"/>
                <a:gd name="T8" fmla="*/ 3 w 6"/>
                <a:gd name="T9" fmla="*/ 7 h 10"/>
                <a:gd name="T10" fmla="*/ 6 w 6"/>
                <a:gd name="T11" fmla="*/ 10 h 10"/>
                <a:gd name="T12" fmla="*/ 1 w 6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1"/>
                  </a:moveTo>
                  <a:cubicBezTo>
                    <a:pt x="0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4"/>
                    <a:pt x="5" y="8"/>
                    <a:pt x="4" y="7"/>
                  </a:cubicBezTo>
                  <a:cubicBezTo>
                    <a:pt x="4" y="8"/>
                    <a:pt x="2" y="4"/>
                    <a:pt x="3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9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424"/>
            <p:cNvSpPr/>
            <p:nvPr/>
          </p:nvSpPr>
          <p:spPr bwMode="auto">
            <a:xfrm>
              <a:off x="5098" y="313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425"/>
            <p:cNvSpPr/>
            <p:nvPr/>
          </p:nvSpPr>
          <p:spPr bwMode="auto">
            <a:xfrm>
              <a:off x="5098" y="3132"/>
              <a:ext cx="1" cy="3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0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lnTo>
                    <a:pt x="0" y="1"/>
                  </a:lnTo>
                  <a:lnTo>
                    <a:pt x="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426"/>
            <p:cNvSpPr/>
            <p:nvPr/>
          </p:nvSpPr>
          <p:spPr bwMode="auto">
            <a:xfrm>
              <a:off x="5098" y="3131"/>
              <a:ext cx="5" cy="9"/>
            </a:xfrm>
            <a:custGeom>
              <a:avLst/>
              <a:gdLst>
                <a:gd name="T0" fmla="*/ 1 w 7"/>
                <a:gd name="T1" fmla="*/ 1 h 11"/>
                <a:gd name="T2" fmla="*/ 2 w 7"/>
                <a:gd name="T3" fmla="*/ 5 h 11"/>
                <a:gd name="T4" fmla="*/ 7 w 7"/>
                <a:gd name="T5" fmla="*/ 11 h 11"/>
                <a:gd name="T6" fmla="*/ 6 w 7"/>
                <a:gd name="T7" fmla="*/ 9 h 11"/>
                <a:gd name="T8" fmla="*/ 1 w 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1" y="1"/>
                  </a:moveTo>
                  <a:cubicBezTo>
                    <a:pt x="4" y="6"/>
                    <a:pt x="0" y="0"/>
                    <a:pt x="2" y="5"/>
                  </a:cubicBezTo>
                  <a:cubicBezTo>
                    <a:pt x="3" y="4"/>
                    <a:pt x="5" y="8"/>
                    <a:pt x="7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7"/>
                    <a:pt x="2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427"/>
            <p:cNvSpPr/>
            <p:nvPr/>
          </p:nvSpPr>
          <p:spPr bwMode="auto">
            <a:xfrm>
              <a:off x="5105" y="3141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428"/>
            <p:cNvSpPr/>
            <p:nvPr/>
          </p:nvSpPr>
          <p:spPr bwMode="auto">
            <a:xfrm>
              <a:off x="5100" y="3133"/>
              <a:ext cx="8" cy="12"/>
            </a:xfrm>
            <a:custGeom>
              <a:avLst/>
              <a:gdLst>
                <a:gd name="T0" fmla="*/ 2 w 10"/>
                <a:gd name="T1" fmla="*/ 1 h 14"/>
                <a:gd name="T2" fmla="*/ 5 w 10"/>
                <a:gd name="T3" fmla="*/ 7 h 14"/>
                <a:gd name="T4" fmla="*/ 3 w 10"/>
                <a:gd name="T5" fmla="*/ 3 h 14"/>
                <a:gd name="T6" fmla="*/ 4 w 10"/>
                <a:gd name="T7" fmla="*/ 5 h 14"/>
                <a:gd name="T8" fmla="*/ 1 w 10"/>
                <a:gd name="T9" fmla="*/ 0 h 14"/>
                <a:gd name="T10" fmla="*/ 3 w 10"/>
                <a:gd name="T11" fmla="*/ 5 h 14"/>
                <a:gd name="T12" fmla="*/ 1 w 10"/>
                <a:gd name="T13" fmla="*/ 2 h 14"/>
                <a:gd name="T14" fmla="*/ 4 w 10"/>
                <a:gd name="T15" fmla="*/ 7 h 14"/>
                <a:gd name="T16" fmla="*/ 4 w 10"/>
                <a:gd name="T17" fmla="*/ 7 h 14"/>
                <a:gd name="T18" fmla="*/ 6 w 10"/>
                <a:gd name="T19" fmla="*/ 10 h 14"/>
                <a:gd name="T20" fmla="*/ 10 w 10"/>
                <a:gd name="T21" fmla="*/ 13 h 14"/>
                <a:gd name="T22" fmla="*/ 2 w 10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4">
                  <a:moveTo>
                    <a:pt x="2" y="1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4" y="5"/>
                    <a:pt x="3" y="3"/>
                    <a:pt x="3" y="3"/>
                  </a:cubicBezTo>
                  <a:cubicBezTo>
                    <a:pt x="2" y="2"/>
                    <a:pt x="4" y="6"/>
                    <a:pt x="4" y="5"/>
                  </a:cubicBezTo>
                  <a:cubicBezTo>
                    <a:pt x="0" y="0"/>
                    <a:pt x="4" y="5"/>
                    <a:pt x="1" y="0"/>
                  </a:cubicBezTo>
                  <a:cubicBezTo>
                    <a:pt x="1" y="0"/>
                    <a:pt x="1" y="1"/>
                    <a:pt x="3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9"/>
                    <a:pt x="2" y="3"/>
                    <a:pt x="4" y="7"/>
                  </a:cubicBezTo>
                  <a:cubicBezTo>
                    <a:pt x="6" y="9"/>
                    <a:pt x="6" y="10"/>
                    <a:pt x="6" y="10"/>
                  </a:cubicBezTo>
                  <a:cubicBezTo>
                    <a:pt x="6" y="9"/>
                    <a:pt x="10" y="14"/>
                    <a:pt x="10" y="13"/>
                  </a:cubicBezTo>
                  <a:cubicBezTo>
                    <a:pt x="10" y="13"/>
                    <a:pt x="4" y="4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429"/>
            <p:cNvSpPr/>
            <p:nvPr/>
          </p:nvSpPr>
          <p:spPr bwMode="auto">
            <a:xfrm>
              <a:off x="5105" y="3138"/>
              <a:ext cx="2" cy="2"/>
            </a:xfrm>
            <a:custGeom>
              <a:avLst/>
              <a:gdLst>
                <a:gd name="T0" fmla="*/ 0 w 2"/>
                <a:gd name="T1" fmla="*/ 1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0" y="1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430"/>
            <p:cNvSpPr/>
            <p:nvPr/>
          </p:nvSpPr>
          <p:spPr bwMode="auto">
            <a:xfrm>
              <a:off x="5102" y="3131"/>
              <a:ext cx="8" cy="14"/>
            </a:xfrm>
            <a:custGeom>
              <a:avLst/>
              <a:gdLst>
                <a:gd name="T0" fmla="*/ 0 w 10"/>
                <a:gd name="T1" fmla="*/ 1 h 16"/>
                <a:gd name="T2" fmla="*/ 2 w 10"/>
                <a:gd name="T3" fmla="*/ 5 h 16"/>
                <a:gd name="T4" fmla="*/ 1 w 10"/>
                <a:gd name="T5" fmla="*/ 2 h 16"/>
                <a:gd name="T6" fmla="*/ 3 w 10"/>
                <a:gd name="T7" fmla="*/ 7 h 16"/>
                <a:gd name="T8" fmla="*/ 2 w 10"/>
                <a:gd name="T9" fmla="*/ 4 h 16"/>
                <a:gd name="T10" fmla="*/ 7 w 10"/>
                <a:gd name="T11" fmla="*/ 12 h 16"/>
                <a:gd name="T12" fmla="*/ 6 w 10"/>
                <a:gd name="T13" fmla="*/ 10 h 16"/>
                <a:gd name="T14" fmla="*/ 6 w 10"/>
                <a:gd name="T15" fmla="*/ 9 h 16"/>
                <a:gd name="T16" fmla="*/ 5 w 10"/>
                <a:gd name="T17" fmla="*/ 7 h 16"/>
                <a:gd name="T18" fmla="*/ 4 w 10"/>
                <a:gd name="T19" fmla="*/ 5 h 16"/>
                <a:gd name="T20" fmla="*/ 0 w 10"/>
                <a:gd name="T21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16">
                  <a:moveTo>
                    <a:pt x="0" y="1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1" y="3"/>
                    <a:pt x="1" y="2"/>
                  </a:cubicBezTo>
                  <a:cubicBezTo>
                    <a:pt x="1" y="4"/>
                    <a:pt x="3" y="6"/>
                    <a:pt x="3" y="7"/>
                  </a:cubicBezTo>
                  <a:cubicBezTo>
                    <a:pt x="7" y="12"/>
                    <a:pt x="3" y="5"/>
                    <a:pt x="2" y="4"/>
                  </a:cubicBezTo>
                  <a:cubicBezTo>
                    <a:pt x="4" y="6"/>
                    <a:pt x="4" y="7"/>
                    <a:pt x="7" y="12"/>
                  </a:cubicBezTo>
                  <a:cubicBezTo>
                    <a:pt x="7" y="11"/>
                    <a:pt x="6" y="10"/>
                    <a:pt x="6" y="10"/>
                  </a:cubicBezTo>
                  <a:cubicBezTo>
                    <a:pt x="10" y="16"/>
                    <a:pt x="7" y="10"/>
                    <a:pt x="6" y="9"/>
                  </a:cubicBezTo>
                  <a:cubicBezTo>
                    <a:pt x="6" y="8"/>
                    <a:pt x="5" y="7"/>
                    <a:pt x="5" y="7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431"/>
            <p:cNvSpPr/>
            <p:nvPr/>
          </p:nvSpPr>
          <p:spPr bwMode="auto">
            <a:xfrm>
              <a:off x="5101" y="313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2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1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432"/>
            <p:cNvSpPr/>
            <p:nvPr/>
          </p:nvSpPr>
          <p:spPr bwMode="auto">
            <a:xfrm>
              <a:off x="5107" y="31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433"/>
            <p:cNvSpPr/>
            <p:nvPr/>
          </p:nvSpPr>
          <p:spPr bwMode="auto">
            <a:xfrm>
              <a:off x="5103" y="3132"/>
              <a:ext cx="1" cy="2"/>
            </a:xfrm>
            <a:custGeom>
              <a:avLst/>
              <a:gdLst>
                <a:gd name="T0" fmla="*/ 1 w 2"/>
                <a:gd name="T1" fmla="*/ 2 h 2"/>
                <a:gd name="T2" fmla="*/ 2 w 2"/>
                <a:gd name="T3" fmla="*/ 2 h 2"/>
                <a:gd name="T4" fmla="*/ 0 w 2"/>
                <a:gd name="T5" fmla="*/ 0 h 2"/>
                <a:gd name="T6" fmla="*/ 1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434"/>
            <p:cNvSpPr/>
            <p:nvPr/>
          </p:nvSpPr>
          <p:spPr bwMode="auto">
            <a:xfrm>
              <a:off x="5102" y="3125"/>
              <a:ext cx="14" cy="16"/>
            </a:xfrm>
            <a:custGeom>
              <a:avLst/>
              <a:gdLst>
                <a:gd name="T0" fmla="*/ 17 w 18"/>
                <a:gd name="T1" fmla="*/ 11 h 20"/>
                <a:gd name="T2" fmla="*/ 15 w 18"/>
                <a:gd name="T3" fmla="*/ 9 h 20"/>
                <a:gd name="T4" fmla="*/ 12 w 18"/>
                <a:gd name="T5" fmla="*/ 5 h 20"/>
                <a:gd name="T6" fmla="*/ 8 w 18"/>
                <a:gd name="T7" fmla="*/ 0 h 20"/>
                <a:gd name="T8" fmla="*/ 9 w 18"/>
                <a:gd name="T9" fmla="*/ 3 h 20"/>
                <a:gd name="T10" fmla="*/ 7 w 18"/>
                <a:gd name="T11" fmla="*/ 0 h 20"/>
                <a:gd name="T12" fmla="*/ 7 w 18"/>
                <a:gd name="T13" fmla="*/ 3 h 20"/>
                <a:gd name="T14" fmla="*/ 7 w 18"/>
                <a:gd name="T15" fmla="*/ 5 h 20"/>
                <a:gd name="T16" fmla="*/ 3 w 18"/>
                <a:gd name="T17" fmla="*/ 6 h 20"/>
                <a:gd name="T18" fmla="*/ 6 w 18"/>
                <a:gd name="T19" fmla="*/ 12 h 20"/>
                <a:gd name="T20" fmla="*/ 4 w 18"/>
                <a:gd name="T21" fmla="*/ 8 h 20"/>
                <a:gd name="T22" fmla="*/ 4 w 18"/>
                <a:gd name="T23" fmla="*/ 8 h 20"/>
                <a:gd name="T24" fmla="*/ 2 w 18"/>
                <a:gd name="T25" fmla="*/ 8 h 20"/>
                <a:gd name="T26" fmla="*/ 6 w 18"/>
                <a:gd name="T27" fmla="*/ 14 h 20"/>
                <a:gd name="T28" fmla="*/ 1 w 18"/>
                <a:gd name="T29" fmla="*/ 8 h 20"/>
                <a:gd name="T30" fmla="*/ 4 w 18"/>
                <a:gd name="T31" fmla="*/ 12 h 20"/>
                <a:gd name="T32" fmla="*/ 7 w 18"/>
                <a:gd name="T33" fmla="*/ 16 h 20"/>
                <a:gd name="T34" fmla="*/ 8 w 18"/>
                <a:gd name="T35" fmla="*/ 19 h 20"/>
                <a:gd name="T36" fmla="*/ 6 w 18"/>
                <a:gd name="T37" fmla="*/ 10 h 20"/>
                <a:gd name="T38" fmla="*/ 8 w 18"/>
                <a:gd name="T39" fmla="*/ 13 h 20"/>
                <a:gd name="T40" fmla="*/ 12 w 18"/>
                <a:gd name="T41" fmla="*/ 15 h 20"/>
                <a:gd name="T42" fmla="*/ 8 w 18"/>
                <a:gd name="T43" fmla="*/ 9 h 20"/>
                <a:gd name="T44" fmla="*/ 10 w 18"/>
                <a:gd name="T45" fmla="*/ 11 h 20"/>
                <a:gd name="T46" fmla="*/ 8 w 18"/>
                <a:gd name="T47" fmla="*/ 9 h 20"/>
                <a:gd name="T48" fmla="*/ 11 w 18"/>
                <a:gd name="T49" fmla="*/ 11 h 20"/>
                <a:gd name="T50" fmla="*/ 7 w 18"/>
                <a:gd name="T51" fmla="*/ 5 h 20"/>
                <a:gd name="T52" fmla="*/ 14 w 18"/>
                <a:gd name="T53" fmla="*/ 13 h 20"/>
                <a:gd name="T54" fmla="*/ 12 w 18"/>
                <a:gd name="T55" fmla="*/ 10 h 20"/>
                <a:gd name="T56" fmla="*/ 10 w 18"/>
                <a:gd name="T57" fmla="*/ 7 h 20"/>
                <a:gd name="T58" fmla="*/ 14 w 18"/>
                <a:gd name="T59" fmla="*/ 13 h 20"/>
                <a:gd name="T60" fmla="*/ 12 w 18"/>
                <a:gd name="T61" fmla="*/ 8 h 20"/>
                <a:gd name="T62" fmla="*/ 10 w 18"/>
                <a:gd name="T63" fmla="*/ 5 h 20"/>
                <a:gd name="T64" fmla="*/ 12 w 18"/>
                <a:gd name="T65" fmla="*/ 6 h 20"/>
                <a:gd name="T66" fmla="*/ 15 w 18"/>
                <a:gd name="T67" fmla="*/ 12 h 20"/>
                <a:gd name="T68" fmla="*/ 18 w 18"/>
                <a:gd name="T69" fmla="*/ 14 h 20"/>
                <a:gd name="T70" fmla="*/ 13 w 18"/>
                <a:gd name="T71" fmla="*/ 7 h 20"/>
                <a:gd name="T72" fmla="*/ 17 w 18"/>
                <a:gd name="T73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" h="20">
                  <a:moveTo>
                    <a:pt x="17" y="11"/>
                  </a:moveTo>
                  <a:cubicBezTo>
                    <a:pt x="15" y="9"/>
                    <a:pt x="15" y="8"/>
                    <a:pt x="15" y="9"/>
                  </a:cubicBezTo>
                  <a:cubicBezTo>
                    <a:pt x="13" y="6"/>
                    <a:pt x="13" y="7"/>
                    <a:pt x="12" y="5"/>
                  </a:cubicBezTo>
                  <a:cubicBezTo>
                    <a:pt x="11" y="4"/>
                    <a:pt x="10" y="2"/>
                    <a:pt x="8" y="0"/>
                  </a:cubicBezTo>
                  <a:cubicBezTo>
                    <a:pt x="7" y="0"/>
                    <a:pt x="10" y="3"/>
                    <a:pt x="9" y="3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2"/>
                    <a:pt x="9" y="5"/>
                    <a:pt x="7" y="3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5" y="4"/>
                    <a:pt x="6" y="8"/>
                    <a:pt x="3" y="6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4" y="9"/>
                    <a:pt x="6" y="12"/>
                    <a:pt x="4" y="8"/>
                  </a:cubicBezTo>
                  <a:cubicBezTo>
                    <a:pt x="4" y="9"/>
                    <a:pt x="4" y="8"/>
                    <a:pt x="4" y="8"/>
                  </a:cubicBezTo>
                  <a:cubicBezTo>
                    <a:pt x="1" y="4"/>
                    <a:pt x="4" y="9"/>
                    <a:pt x="2" y="8"/>
                  </a:cubicBezTo>
                  <a:cubicBezTo>
                    <a:pt x="3" y="9"/>
                    <a:pt x="6" y="13"/>
                    <a:pt x="6" y="14"/>
                  </a:cubicBezTo>
                  <a:cubicBezTo>
                    <a:pt x="2" y="8"/>
                    <a:pt x="6" y="14"/>
                    <a:pt x="1" y="8"/>
                  </a:cubicBezTo>
                  <a:cubicBezTo>
                    <a:pt x="0" y="6"/>
                    <a:pt x="5" y="13"/>
                    <a:pt x="4" y="12"/>
                  </a:cubicBezTo>
                  <a:cubicBezTo>
                    <a:pt x="6" y="16"/>
                    <a:pt x="5" y="14"/>
                    <a:pt x="7" y="16"/>
                  </a:cubicBezTo>
                  <a:cubicBezTo>
                    <a:pt x="9" y="19"/>
                    <a:pt x="6" y="15"/>
                    <a:pt x="8" y="19"/>
                  </a:cubicBezTo>
                  <a:cubicBezTo>
                    <a:pt x="10" y="20"/>
                    <a:pt x="6" y="12"/>
                    <a:pt x="6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0"/>
                    <a:pt x="7" y="10"/>
                    <a:pt x="12" y="15"/>
                  </a:cubicBezTo>
                  <a:cubicBezTo>
                    <a:pt x="9" y="12"/>
                    <a:pt x="13" y="16"/>
                    <a:pt x="8" y="9"/>
                  </a:cubicBezTo>
                  <a:cubicBezTo>
                    <a:pt x="10" y="11"/>
                    <a:pt x="9" y="10"/>
                    <a:pt x="10" y="11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" y="8"/>
                    <a:pt x="11" y="12"/>
                    <a:pt x="11" y="11"/>
                  </a:cubicBezTo>
                  <a:cubicBezTo>
                    <a:pt x="9" y="9"/>
                    <a:pt x="8" y="8"/>
                    <a:pt x="7" y="5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1"/>
                    <a:pt x="10" y="8"/>
                    <a:pt x="10" y="7"/>
                  </a:cubicBezTo>
                  <a:cubicBezTo>
                    <a:pt x="10" y="7"/>
                    <a:pt x="13" y="11"/>
                    <a:pt x="14" y="13"/>
                  </a:cubicBezTo>
                  <a:cubicBezTo>
                    <a:pt x="15" y="13"/>
                    <a:pt x="10" y="6"/>
                    <a:pt x="12" y="8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5"/>
                    <a:pt x="12" y="8"/>
                    <a:pt x="12" y="6"/>
                  </a:cubicBezTo>
                  <a:cubicBezTo>
                    <a:pt x="15" y="10"/>
                    <a:pt x="14" y="10"/>
                    <a:pt x="15" y="12"/>
                  </a:cubicBezTo>
                  <a:cubicBezTo>
                    <a:pt x="16" y="13"/>
                    <a:pt x="16" y="13"/>
                    <a:pt x="18" y="1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12"/>
                    <a:pt x="17" y="11"/>
                    <a:pt x="17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435"/>
            <p:cNvSpPr/>
            <p:nvPr/>
          </p:nvSpPr>
          <p:spPr bwMode="auto">
            <a:xfrm>
              <a:off x="5116" y="3136"/>
              <a:ext cx="1" cy="2"/>
            </a:xfrm>
            <a:custGeom>
              <a:avLst/>
              <a:gdLst>
                <a:gd name="T0" fmla="*/ 0 w 1"/>
                <a:gd name="T1" fmla="*/ 0 h 2"/>
                <a:gd name="T2" fmla="*/ 1 w 1"/>
                <a:gd name="T3" fmla="*/ 2 h 2"/>
                <a:gd name="T4" fmla="*/ 1 w 1"/>
                <a:gd name="T5" fmla="*/ 1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436"/>
            <p:cNvSpPr/>
            <p:nvPr/>
          </p:nvSpPr>
          <p:spPr bwMode="auto">
            <a:xfrm>
              <a:off x="5116" y="3134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Rectangle 437"/>
            <p:cNvSpPr>
              <a:spLocks noChangeArrowheads="1"/>
            </p:cNvSpPr>
            <p:nvPr/>
          </p:nvSpPr>
          <p:spPr bwMode="auto">
            <a:xfrm>
              <a:off x="5108" y="312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438"/>
            <p:cNvSpPr/>
            <p:nvPr/>
          </p:nvSpPr>
          <p:spPr bwMode="auto">
            <a:xfrm>
              <a:off x="5113" y="3136"/>
              <a:ext cx="3" cy="2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3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lnTo>
                    <a:pt x="0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439"/>
            <p:cNvSpPr/>
            <p:nvPr/>
          </p:nvSpPr>
          <p:spPr bwMode="auto">
            <a:xfrm>
              <a:off x="5112" y="3136"/>
              <a:ext cx="1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3 h 3"/>
                <a:gd name="T4" fmla="*/ 0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440"/>
            <p:cNvSpPr/>
            <p:nvPr/>
          </p:nvSpPr>
          <p:spPr bwMode="auto">
            <a:xfrm>
              <a:off x="5116" y="3136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441"/>
            <p:cNvSpPr/>
            <p:nvPr/>
          </p:nvSpPr>
          <p:spPr bwMode="auto">
            <a:xfrm>
              <a:off x="5108" y="3118"/>
              <a:ext cx="12" cy="17"/>
            </a:xfrm>
            <a:custGeom>
              <a:avLst/>
              <a:gdLst>
                <a:gd name="T0" fmla="*/ 4 w 15"/>
                <a:gd name="T1" fmla="*/ 3 h 20"/>
                <a:gd name="T2" fmla="*/ 2 w 15"/>
                <a:gd name="T3" fmla="*/ 2 h 20"/>
                <a:gd name="T4" fmla="*/ 8 w 15"/>
                <a:gd name="T5" fmla="*/ 10 h 20"/>
                <a:gd name="T6" fmla="*/ 2 w 15"/>
                <a:gd name="T7" fmla="*/ 3 h 20"/>
                <a:gd name="T8" fmla="*/ 5 w 15"/>
                <a:gd name="T9" fmla="*/ 10 h 20"/>
                <a:gd name="T10" fmla="*/ 3 w 15"/>
                <a:gd name="T11" fmla="*/ 7 h 20"/>
                <a:gd name="T12" fmla="*/ 8 w 15"/>
                <a:gd name="T13" fmla="*/ 15 h 20"/>
                <a:gd name="T14" fmla="*/ 1 w 15"/>
                <a:gd name="T15" fmla="*/ 6 h 20"/>
                <a:gd name="T16" fmla="*/ 1 w 15"/>
                <a:gd name="T17" fmla="*/ 6 h 20"/>
                <a:gd name="T18" fmla="*/ 2 w 15"/>
                <a:gd name="T19" fmla="*/ 9 h 20"/>
                <a:gd name="T20" fmla="*/ 6 w 15"/>
                <a:gd name="T21" fmla="*/ 14 h 20"/>
                <a:gd name="T22" fmla="*/ 10 w 15"/>
                <a:gd name="T23" fmla="*/ 18 h 20"/>
                <a:gd name="T24" fmla="*/ 8 w 15"/>
                <a:gd name="T25" fmla="*/ 14 h 20"/>
                <a:gd name="T26" fmla="*/ 10 w 15"/>
                <a:gd name="T27" fmla="*/ 18 h 20"/>
                <a:gd name="T28" fmla="*/ 9 w 15"/>
                <a:gd name="T29" fmla="*/ 15 h 20"/>
                <a:gd name="T30" fmla="*/ 11 w 15"/>
                <a:gd name="T31" fmla="*/ 18 h 20"/>
                <a:gd name="T32" fmla="*/ 9 w 15"/>
                <a:gd name="T33" fmla="*/ 15 h 20"/>
                <a:gd name="T34" fmla="*/ 10 w 15"/>
                <a:gd name="T35" fmla="*/ 16 h 20"/>
                <a:gd name="T36" fmla="*/ 7 w 15"/>
                <a:gd name="T37" fmla="*/ 12 h 20"/>
                <a:gd name="T38" fmla="*/ 11 w 15"/>
                <a:gd name="T39" fmla="*/ 16 h 20"/>
                <a:gd name="T40" fmla="*/ 8 w 15"/>
                <a:gd name="T41" fmla="*/ 13 h 20"/>
                <a:gd name="T42" fmla="*/ 13 w 15"/>
                <a:gd name="T43" fmla="*/ 16 h 20"/>
                <a:gd name="T44" fmla="*/ 11 w 15"/>
                <a:gd name="T45" fmla="*/ 13 h 20"/>
                <a:gd name="T46" fmla="*/ 12 w 15"/>
                <a:gd name="T47" fmla="*/ 16 h 20"/>
                <a:gd name="T48" fmla="*/ 6 w 15"/>
                <a:gd name="T49" fmla="*/ 9 h 20"/>
                <a:gd name="T50" fmla="*/ 12 w 15"/>
                <a:gd name="T51" fmla="*/ 14 h 20"/>
                <a:gd name="T52" fmla="*/ 11 w 15"/>
                <a:gd name="T53" fmla="*/ 12 h 20"/>
                <a:gd name="T54" fmla="*/ 12 w 15"/>
                <a:gd name="T55" fmla="*/ 13 h 20"/>
                <a:gd name="T56" fmla="*/ 11 w 15"/>
                <a:gd name="T57" fmla="*/ 10 h 20"/>
                <a:gd name="T58" fmla="*/ 10 w 15"/>
                <a:gd name="T59" fmla="*/ 10 h 20"/>
                <a:gd name="T60" fmla="*/ 8 w 15"/>
                <a:gd name="T61" fmla="*/ 7 h 20"/>
                <a:gd name="T62" fmla="*/ 9 w 15"/>
                <a:gd name="T63" fmla="*/ 9 h 20"/>
                <a:gd name="T64" fmla="*/ 5 w 15"/>
                <a:gd name="T65" fmla="*/ 4 h 20"/>
                <a:gd name="T66" fmla="*/ 8 w 15"/>
                <a:gd name="T67" fmla="*/ 7 h 20"/>
                <a:gd name="T68" fmla="*/ 4 w 15"/>
                <a:gd name="T6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" h="20">
                  <a:moveTo>
                    <a:pt x="4" y="3"/>
                  </a:moveTo>
                  <a:cubicBezTo>
                    <a:pt x="1" y="0"/>
                    <a:pt x="3" y="2"/>
                    <a:pt x="2" y="2"/>
                  </a:cubicBezTo>
                  <a:cubicBezTo>
                    <a:pt x="3" y="4"/>
                    <a:pt x="8" y="9"/>
                    <a:pt x="8" y="10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0" y="3"/>
                    <a:pt x="5" y="10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1" y="17"/>
                    <a:pt x="8" y="15"/>
                  </a:cubicBezTo>
                  <a:cubicBezTo>
                    <a:pt x="5" y="10"/>
                    <a:pt x="5" y="11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3" y="9"/>
                    <a:pt x="2" y="9"/>
                  </a:cubicBezTo>
                  <a:cubicBezTo>
                    <a:pt x="4" y="11"/>
                    <a:pt x="6" y="13"/>
                    <a:pt x="6" y="14"/>
                  </a:cubicBezTo>
                  <a:cubicBezTo>
                    <a:pt x="6" y="14"/>
                    <a:pt x="8" y="16"/>
                    <a:pt x="10" y="18"/>
                  </a:cubicBezTo>
                  <a:cubicBezTo>
                    <a:pt x="8" y="16"/>
                    <a:pt x="9" y="17"/>
                    <a:pt x="8" y="14"/>
                  </a:cubicBezTo>
                  <a:cubicBezTo>
                    <a:pt x="10" y="17"/>
                    <a:pt x="8" y="15"/>
                    <a:pt x="10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6"/>
                    <a:pt x="10" y="18"/>
                    <a:pt x="11" y="18"/>
                  </a:cubicBezTo>
                  <a:cubicBezTo>
                    <a:pt x="10" y="17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5"/>
                    <a:pt x="11" y="16"/>
                    <a:pt x="7" y="12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0" y="14"/>
                    <a:pt x="15" y="20"/>
                    <a:pt x="13" y="16"/>
                  </a:cubicBezTo>
                  <a:cubicBezTo>
                    <a:pt x="12" y="15"/>
                    <a:pt x="11" y="14"/>
                    <a:pt x="11" y="13"/>
                  </a:cubicBezTo>
                  <a:cubicBezTo>
                    <a:pt x="9" y="12"/>
                    <a:pt x="12" y="16"/>
                    <a:pt x="12" y="16"/>
                  </a:cubicBezTo>
                  <a:cubicBezTo>
                    <a:pt x="10" y="14"/>
                    <a:pt x="7" y="10"/>
                    <a:pt x="6" y="9"/>
                  </a:cubicBezTo>
                  <a:cubicBezTo>
                    <a:pt x="9" y="12"/>
                    <a:pt x="6" y="8"/>
                    <a:pt x="12" y="14"/>
                  </a:cubicBezTo>
                  <a:cubicBezTo>
                    <a:pt x="13" y="14"/>
                    <a:pt x="10" y="11"/>
                    <a:pt x="11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9" y="9"/>
                    <a:pt x="14" y="15"/>
                    <a:pt x="11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4"/>
                    <a:pt x="7" y="6"/>
                    <a:pt x="8" y="7"/>
                  </a:cubicBezTo>
                  <a:cubicBezTo>
                    <a:pt x="6" y="5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442"/>
            <p:cNvSpPr/>
            <p:nvPr/>
          </p:nvSpPr>
          <p:spPr bwMode="auto">
            <a:xfrm>
              <a:off x="5116" y="313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443"/>
            <p:cNvSpPr/>
            <p:nvPr/>
          </p:nvSpPr>
          <p:spPr bwMode="auto">
            <a:xfrm>
              <a:off x="5109" y="3114"/>
              <a:ext cx="15" cy="19"/>
            </a:xfrm>
            <a:custGeom>
              <a:avLst/>
              <a:gdLst>
                <a:gd name="T0" fmla="*/ 9 w 18"/>
                <a:gd name="T1" fmla="*/ 12 h 23"/>
                <a:gd name="T2" fmla="*/ 13 w 18"/>
                <a:gd name="T3" fmla="*/ 16 h 23"/>
                <a:gd name="T4" fmla="*/ 5 w 18"/>
                <a:gd name="T5" fmla="*/ 9 h 23"/>
                <a:gd name="T6" fmla="*/ 4 w 18"/>
                <a:gd name="T7" fmla="*/ 7 h 23"/>
                <a:gd name="T8" fmla="*/ 11 w 18"/>
                <a:gd name="T9" fmla="*/ 13 h 23"/>
                <a:gd name="T10" fmla="*/ 12 w 18"/>
                <a:gd name="T11" fmla="*/ 14 h 23"/>
                <a:gd name="T12" fmla="*/ 8 w 18"/>
                <a:gd name="T13" fmla="*/ 10 h 23"/>
                <a:gd name="T14" fmla="*/ 6 w 18"/>
                <a:gd name="T15" fmla="*/ 7 h 23"/>
                <a:gd name="T16" fmla="*/ 7 w 18"/>
                <a:gd name="T17" fmla="*/ 9 h 23"/>
                <a:gd name="T18" fmla="*/ 12 w 18"/>
                <a:gd name="T19" fmla="*/ 13 h 23"/>
                <a:gd name="T20" fmla="*/ 2 w 18"/>
                <a:gd name="T21" fmla="*/ 2 h 23"/>
                <a:gd name="T22" fmla="*/ 2 w 18"/>
                <a:gd name="T23" fmla="*/ 2 h 23"/>
                <a:gd name="T24" fmla="*/ 7 w 18"/>
                <a:gd name="T25" fmla="*/ 7 h 23"/>
                <a:gd name="T26" fmla="*/ 5 w 18"/>
                <a:gd name="T27" fmla="*/ 6 h 23"/>
                <a:gd name="T28" fmla="*/ 3 w 18"/>
                <a:gd name="T29" fmla="*/ 3 h 23"/>
                <a:gd name="T30" fmla="*/ 1 w 18"/>
                <a:gd name="T31" fmla="*/ 5 h 23"/>
                <a:gd name="T32" fmla="*/ 2 w 18"/>
                <a:gd name="T33" fmla="*/ 5 h 23"/>
                <a:gd name="T34" fmla="*/ 4 w 18"/>
                <a:gd name="T35" fmla="*/ 9 h 23"/>
                <a:gd name="T36" fmla="*/ 9 w 18"/>
                <a:gd name="T37" fmla="*/ 13 h 23"/>
                <a:gd name="T38" fmla="*/ 7 w 18"/>
                <a:gd name="T39" fmla="*/ 12 h 23"/>
                <a:gd name="T40" fmla="*/ 12 w 18"/>
                <a:gd name="T41" fmla="*/ 17 h 23"/>
                <a:gd name="T42" fmla="*/ 14 w 18"/>
                <a:gd name="T43" fmla="*/ 19 h 23"/>
                <a:gd name="T44" fmla="*/ 15 w 18"/>
                <a:gd name="T45" fmla="*/ 19 h 23"/>
                <a:gd name="T46" fmla="*/ 9 w 18"/>
                <a:gd name="T47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3">
                  <a:moveTo>
                    <a:pt x="9" y="12"/>
                  </a:moveTo>
                  <a:cubicBezTo>
                    <a:pt x="9" y="13"/>
                    <a:pt x="11" y="15"/>
                    <a:pt x="13" y="16"/>
                  </a:cubicBezTo>
                  <a:cubicBezTo>
                    <a:pt x="11" y="14"/>
                    <a:pt x="8" y="12"/>
                    <a:pt x="5" y="9"/>
                  </a:cubicBezTo>
                  <a:cubicBezTo>
                    <a:pt x="7" y="10"/>
                    <a:pt x="4" y="7"/>
                    <a:pt x="4" y="7"/>
                  </a:cubicBezTo>
                  <a:cubicBezTo>
                    <a:pt x="6" y="9"/>
                    <a:pt x="10" y="13"/>
                    <a:pt x="11" y="13"/>
                  </a:cubicBezTo>
                  <a:cubicBezTo>
                    <a:pt x="10" y="12"/>
                    <a:pt x="12" y="14"/>
                    <a:pt x="12" y="14"/>
                  </a:cubicBezTo>
                  <a:cubicBezTo>
                    <a:pt x="9" y="12"/>
                    <a:pt x="11" y="12"/>
                    <a:pt x="8" y="10"/>
                  </a:cubicBezTo>
                  <a:cubicBezTo>
                    <a:pt x="6" y="8"/>
                    <a:pt x="4" y="6"/>
                    <a:pt x="6" y="7"/>
                  </a:cubicBezTo>
                  <a:cubicBezTo>
                    <a:pt x="8" y="9"/>
                    <a:pt x="7" y="9"/>
                    <a:pt x="7" y="9"/>
                  </a:cubicBezTo>
                  <a:cubicBezTo>
                    <a:pt x="10" y="12"/>
                    <a:pt x="9" y="10"/>
                    <a:pt x="12" y="13"/>
                  </a:cubicBezTo>
                  <a:cubicBezTo>
                    <a:pt x="8" y="9"/>
                    <a:pt x="9" y="8"/>
                    <a:pt x="2" y="2"/>
                  </a:cubicBezTo>
                  <a:cubicBezTo>
                    <a:pt x="0" y="0"/>
                    <a:pt x="2" y="2"/>
                    <a:pt x="2" y="2"/>
                  </a:cubicBezTo>
                  <a:cubicBezTo>
                    <a:pt x="4" y="4"/>
                    <a:pt x="6" y="6"/>
                    <a:pt x="7" y="7"/>
                  </a:cubicBezTo>
                  <a:cubicBezTo>
                    <a:pt x="6" y="6"/>
                    <a:pt x="8" y="9"/>
                    <a:pt x="5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8"/>
                    <a:pt x="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9" y="14"/>
                    <a:pt x="7" y="12"/>
                  </a:cubicBezTo>
                  <a:cubicBezTo>
                    <a:pt x="9" y="14"/>
                    <a:pt x="10" y="15"/>
                    <a:pt x="12" y="17"/>
                  </a:cubicBezTo>
                  <a:cubicBezTo>
                    <a:pt x="13" y="18"/>
                    <a:pt x="11" y="16"/>
                    <a:pt x="14" y="19"/>
                  </a:cubicBezTo>
                  <a:cubicBezTo>
                    <a:pt x="18" y="23"/>
                    <a:pt x="11" y="16"/>
                    <a:pt x="15" y="19"/>
                  </a:cubicBezTo>
                  <a:lnTo>
                    <a:pt x="9" y="1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444"/>
            <p:cNvSpPr/>
            <p:nvPr/>
          </p:nvSpPr>
          <p:spPr bwMode="auto">
            <a:xfrm>
              <a:off x="5116" y="312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0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445"/>
            <p:cNvSpPr/>
            <p:nvPr/>
          </p:nvSpPr>
          <p:spPr bwMode="auto">
            <a:xfrm>
              <a:off x="5109" y="3118"/>
              <a:ext cx="3" cy="3"/>
            </a:xfrm>
            <a:custGeom>
              <a:avLst/>
              <a:gdLst>
                <a:gd name="T0" fmla="*/ 0 w 4"/>
                <a:gd name="T1" fmla="*/ 0 h 3"/>
                <a:gd name="T2" fmla="*/ 3 w 4"/>
                <a:gd name="T3" fmla="*/ 3 h 3"/>
                <a:gd name="T4" fmla="*/ 0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446"/>
            <p:cNvSpPr/>
            <p:nvPr/>
          </p:nvSpPr>
          <p:spPr bwMode="auto">
            <a:xfrm>
              <a:off x="5118" y="3123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447"/>
            <p:cNvSpPr/>
            <p:nvPr/>
          </p:nvSpPr>
          <p:spPr bwMode="auto">
            <a:xfrm>
              <a:off x="5110" y="3114"/>
              <a:ext cx="8" cy="8"/>
            </a:xfrm>
            <a:custGeom>
              <a:avLst/>
              <a:gdLst>
                <a:gd name="T0" fmla="*/ 1 w 10"/>
                <a:gd name="T1" fmla="*/ 0 h 10"/>
                <a:gd name="T2" fmla="*/ 0 w 10"/>
                <a:gd name="T3" fmla="*/ 1 h 10"/>
                <a:gd name="T4" fmla="*/ 9 w 10"/>
                <a:gd name="T5" fmla="*/ 9 h 10"/>
                <a:gd name="T6" fmla="*/ 4 w 10"/>
                <a:gd name="T7" fmla="*/ 4 h 10"/>
                <a:gd name="T8" fmla="*/ 4 w 10"/>
                <a:gd name="T9" fmla="*/ 3 h 10"/>
                <a:gd name="T10" fmla="*/ 1 w 10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0">
                  <a:moveTo>
                    <a:pt x="1" y="0"/>
                  </a:moveTo>
                  <a:cubicBezTo>
                    <a:pt x="1" y="1"/>
                    <a:pt x="3" y="3"/>
                    <a:pt x="0" y="1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10"/>
                    <a:pt x="5" y="5"/>
                    <a:pt x="4" y="4"/>
                  </a:cubicBezTo>
                  <a:cubicBezTo>
                    <a:pt x="6" y="6"/>
                    <a:pt x="3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448"/>
            <p:cNvSpPr/>
            <p:nvPr/>
          </p:nvSpPr>
          <p:spPr bwMode="auto">
            <a:xfrm>
              <a:off x="5112" y="3110"/>
              <a:ext cx="15" cy="17"/>
            </a:xfrm>
            <a:custGeom>
              <a:avLst/>
              <a:gdLst>
                <a:gd name="T0" fmla="*/ 9 w 18"/>
                <a:gd name="T1" fmla="*/ 13 h 20"/>
                <a:gd name="T2" fmla="*/ 9 w 18"/>
                <a:gd name="T3" fmla="*/ 12 h 20"/>
                <a:gd name="T4" fmla="*/ 11 w 18"/>
                <a:gd name="T5" fmla="*/ 14 h 20"/>
                <a:gd name="T6" fmla="*/ 13 w 18"/>
                <a:gd name="T7" fmla="*/ 15 h 20"/>
                <a:gd name="T8" fmla="*/ 11 w 18"/>
                <a:gd name="T9" fmla="*/ 13 h 20"/>
                <a:gd name="T10" fmla="*/ 11 w 18"/>
                <a:gd name="T11" fmla="*/ 12 h 20"/>
                <a:gd name="T12" fmla="*/ 7 w 18"/>
                <a:gd name="T13" fmla="*/ 9 h 20"/>
                <a:gd name="T14" fmla="*/ 14 w 18"/>
                <a:gd name="T15" fmla="*/ 13 h 20"/>
                <a:gd name="T16" fmla="*/ 5 w 18"/>
                <a:gd name="T17" fmla="*/ 6 h 20"/>
                <a:gd name="T18" fmla="*/ 9 w 18"/>
                <a:gd name="T19" fmla="*/ 8 h 20"/>
                <a:gd name="T20" fmla="*/ 9 w 18"/>
                <a:gd name="T21" fmla="*/ 8 h 20"/>
                <a:gd name="T22" fmla="*/ 9 w 18"/>
                <a:gd name="T23" fmla="*/ 8 h 20"/>
                <a:gd name="T24" fmla="*/ 14 w 18"/>
                <a:gd name="T25" fmla="*/ 11 h 20"/>
                <a:gd name="T26" fmla="*/ 14 w 18"/>
                <a:gd name="T27" fmla="*/ 10 h 20"/>
                <a:gd name="T28" fmla="*/ 16 w 18"/>
                <a:gd name="T29" fmla="*/ 11 h 20"/>
                <a:gd name="T30" fmla="*/ 14 w 18"/>
                <a:gd name="T31" fmla="*/ 7 h 20"/>
                <a:gd name="T32" fmla="*/ 17 w 18"/>
                <a:gd name="T33" fmla="*/ 9 h 20"/>
                <a:gd name="T34" fmla="*/ 8 w 18"/>
                <a:gd name="T35" fmla="*/ 4 h 20"/>
                <a:gd name="T36" fmla="*/ 9 w 18"/>
                <a:gd name="T37" fmla="*/ 4 h 20"/>
                <a:gd name="T38" fmla="*/ 15 w 18"/>
                <a:gd name="T39" fmla="*/ 7 h 20"/>
                <a:gd name="T40" fmla="*/ 12 w 18"/>
                <a:gd name="T41" fmla="*/ 5 h 20"/>
                <a:gd name="T42" fmla="*/ 18 w 18"/>
                <a:gd name="T43" fmla="*/ 7 h 20"/>
                <a:gd name="T44" fmla="*/ 10 w 18"/>
                <a:gd name="T45" fmla="*/ 3 h 20"/>
                <a:gd name="T46" fmla="*/ 12 w 18"/>
                <a:gd name="T47" fmla="*/ 3 h 20"/>
                <a:gd name="T48" fmla="*/ 4 w 18"/>
                <a:gd name="T49" fmla="*/ 0 h 20"/>
                <a:gd name="T50" fmla="*/ 4 w 18"/>
                <a:gd name="T51" fmla="*/ 2 h 20"/>
                <a:gd name="T52" fmla="*/ 8 w 18"/>
                <a:gd name="T53" fmla="*/ 5 h 20"/>
                <a:gd name="T54" fmla="*/ 3 w 18"/>
                <a:gd name="T55" fmla="*/ 2 h 20"/>
                <a:gd name="T56" fmla="*/ 8 w 18"/>
                <a:gd name="T57" fmla="*/ 5 h 20"/>
                <a:gd name="T58" fmla="*/ 3 w 18"/>
                <a:gd name="T59" fmla="*/ 3 h 20"/>
                <a:gd name="T60" fmla="*/ 8 w 18"/>
                <a:gd name="T61" fmla="*/ 6 h 20"/>
                <a:gd name="T62" fmla="*/ 2 w 18"/>
                <a:gd name="T63" fmla="*/ 2 h 20"/>
                <a:gd name="T64" fmla="*/ 2 w 18"/>
                <a:gd name="T65" fmla="*/ 6 h 20"/>
                <a:gd name="T66" fmla="*/ 5 w 18"/>
                <a:gd name="T67" fmla="*/ 9 h 20"/>
                <a:gd name="T68" fmla="*/ 5 w 18"/>
                <a:gd name="T69" fmla="*/ 10 h 20"/>
                <a:gd name="T70" fmla="*/ 8 w 18"/>
                <a:gd name="T71" fmla="*/ 13 h 20"/>
                <a:gd name="T72" fmla="*/ 0 w 18"/>
                <a:gd name="T73" fmla="*/ 7 h 20"/>
                <a:gd name="T74" fmla="*/ 1 w 18"/>
                <a:gd name="T75" fmla="*/ 8 h 20"/>
                <a:gd name="T76" fmla="*/ 3 w 18"/>
                <a:gd name="T77" fmla="*/ 9 h 20"/>
                <a:gd name="T78" fmla="*/ 1 w 18"/>
                <a:gd name="T79" fmla="*/ 8 h 20"/>
                <a:gd name="T80" fmla="*/ 10 w 18"/>
                <a:gd name="T81" fmla="*/ 15 h 20"/>
                <a:gd name="T82" fmla="*/ 14 w 18"/>
                <a:gd name="T83" fmla="*/ 17 h 20"/>
                <a:gd name="T84" fmla="*/ 9 w 18"/>
                <a:gd name="T85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" h="20">
                  <a:moveTo>
                    <a:pt x="9" y="13"/>
                  </a:moveTo>
                  <a:cubicBezTo>
                    <a:pt x="9" y="13"/>
                    <a:pt x="7" y="11"/>
                    <a:pt x="9" y="12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5" y="17"/>
                    <a:pt x="10" y="13"/>
                    <a:pt x="13" y="15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4"/>
                    <a:pt x="8" y="10"/>
                    <a:pt x="11" y="12"/>
                  </a:cubicBezTo>
                  <a:cubicBezTo>
                    <a:pt x="10" y="11"/>
                    <a:pt x="10" y="11"/>
                    <a:pt x="7" y="9"/>
                  </a:cubicBezTo>
                  <a:cubicBezTo>
                    <a:pt x="11" y="11"/>
                    <a:pt x="10" y="11"/>
                    <a:pt x="14" y="13"/>
                  </a:cubicBezTo>
                  <a:cubicBezTo>
                    <a:pt x="12" y="12"/>
                    <a:pt x="8" y="9"/>
                    <a:pt x="5" y="6"/>
                  </a:cubicBezTo>
                  <a:cubicBezTo>
                    <a:pt x="10" y="9"/>
                    <a:pt x="4" y="5"/>
                    <a:pt x="9" y="8"/>
                  </a:cubicBezTo>
                  <a:cubicBezTo>
                    <a:pt x="9" y="8"/>
                    <a:pt x="10" y="9"/>
                    <a:pt x="9" y="8"/>
                  </a:cubicBezTo>
                  <a:cubicBezTo>
                    <a:pt x="14" y="12"/>
                    <a:pt x="8" y="7"/>
                    <a:pt x="9" y="8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0"/>
                    <a:pt x="11" y="8"/>
                    <a:pt x="14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3" y="8"/>
                    <a:pt x="15" y="9"/>
                    <a:pt x="14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4" y="6"/>
                    <a:pt x="15" y="8"/>
                    <a:pt x="8" y="4"/>
                  </a:cubicBezTo>
                  <a:cubicBezTo>
                    <a:pt x="17" y="9"/>
                    <a:pt x="6" y="2"/>
                    <a:pt x="9" y="4"/>
                  </a:cubicBezTo>
                  <a:cubicBezTo>
                    <a:pt x="13" y="5"/>
                    <a:pt x="11" y="5"/>
                    <a:pt x="15" y="7"/>
                  </a:cubicBezTo>
                  <a:cubicBezTo>
                    <a:pt x="10" y="4"/>
                    <a:pt x="14" y="6"/>
                    <a:pt x="12" y="5"/>
                  </a:cubicBezTo>
                  <a:cubicBezTo>
                    <a:pt x="17" y="7"/>
                    <a:pt x="13" y="5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4"/>
                    <a:pt x="12" y="3"/>
                    <a:pt x="12" y="3"/>
                  </a:cubicBezTo>
                  <a:cubicBezTo>
                    <a:pt x="12" y="3"/>
                    <a:pt x="6" y="0"/>
                    <a:pt x="4" y="0"/>
                  </a:cubicBezTo>
                  <a:cubicBezTo>
                    <a:pt x="5" y="1"/>
                    <a:pt x="7" y="3"/>
                    <a:pt x="4" y="2"/>
                  </a:cubicBezTo>
                  <a:cubicBezTo>
                    <a:pt x="10" y="5"/>
                    <a:pt x="4" y="2"/>
                    <a:pt x="8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3"/>
                    <a:pt x="6" y="4"/>
                    <a:pt x="8" y="5"/>
                  </a:cubicBezTo>
                  <a:cubicBezTo>
                    <a:pt x="9" y="6"/>
                    <a:pt x="5" y="4"/>
                    <a:pt x="3" y="3"/>
                  </a:cubicBezTo>
                  <a:cubicBezTo>
                    <a:pt x="3" y="3"/>
                    <a:pt x="5" y="4"/>
                    <a:pt x="8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4"/>
                    <a:pt x="6" y="8"/>
                    <a:pt x="2" y="6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2" y="16"/>
                    <a:pt x="5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2"/>
                    <a:pt x="3" y="9"/>
                    <a:pt x="0" y="7"/>
                  </a:cubicBezTo>
                  <a:cubicBezTo>
                    <a:pt x="1" y="8"/>
                    <a:pt x="0" y="7"/>
                    <a:pt x="1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12"/>
                    <a:pt x="4" y="10"/>
                    <a:pt x="1" y="8"/>
                  </a:cubicBezTo>
                  <a:cubicBezTo>
                    <a:pt x="4" y="11"/>
                    <a:pt x="7" y="13"/>
                    <a:pt x="10" y="15"/>
                  </a:cubicBezTo>
                  <a:cubicBezTo>
                    <a:pt x="4" y="9"/>
                    <a:pt x="16" y="20"/>
                    <a:pt x="14" y="17"/>
                  </a:cubicBezTo>
                  <a:cubicBezTo>
                    <a:pt x="13" y="15"/>
                    <a:pt x="11" y="15"/>
                    <a:pt x="9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449"/>
            <p:cNvSpPr/>
            <p:nvPr/>
          </p:nvSpPr>
          <p:spPr bwMode="auto">
            <a:xfrm>
              <a:off x="5112" y="3115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450"/>
            <p:cNvSpPr/>
            <p:nvPr/>
          </p:nvSpPr>
          <p:spPr bwMode="auto">
            <a:xfrm>
              <a:off x="5121" y="311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Rectangle 451"/>
            <p:cNvSpPr>
              <a:spLocks noChangeArrowheads="1"/>
            </p:cNvSpPr>
            <p:nvPr/>
          </p:nvSpPr>
          <p:spPr bwMode="auto">
            <a:xfrm>
              <a:off x="5113" y="311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452"/>
            <p:cNvSpPr/>
            <p:nvPr/>
          </p:nvSpPr>
          <p:spPr bwMode="auto">
            <a:xfrm>
              <a:off x="5119" y="3122"/>
              <a:ext cx="1" cy="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453"/>
            <p:cNvSpPr/>
            <p:nvPr/>
          </p:nvSpPr>
          <p:spPr bwMode="auto">
            <a:xfrm>
              <a:off x="5125" y="3112"/>
              <a:ext cx="2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454"/>
            <p:cNvSpPr/>
            <p:nvPr/>
          </p:nvSpPr>
          <p:spPr bwMode="auto">
            <a:xfrm>
              <a:off x="5130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455"/>
            <p:cNvSpPr/>
            <p:nvPr/>
          </p:nvSpPr>
          <p:spPr bwMode="auto">
            <a:xfrm>
              <a:off x="5107" y="3097"/>
              <a:ext cx="25" cy="17"/>
            </a:xfrm>
            <a:custGeom>
              <a:avLst/>
              <a:gdLst>
                <a:gd name="T0" fmla="*/ 16 w 31"/>
                <a:gd name="T1" fmla="*/ 1 h 21"/>
                <a:gd name="T2" fmla="*/ 9 w 31"/>
                <a:gd name="T3" fmla="*/ 2 h 21"/>
                <a:gd name="T4" fmla="*/ 6 w 31"/>
                <a:gd name="T5" fmla="*/ 3 h 21"/>
                <a:gd name="T6" fmla="*/ 10 w 31"/>
                <a:gd name="T7" fmla="*/ 3 h 21"/>
                <a:gd name="T8" fmla="*/ 11 w 31"/>
                <a:gd name="T9" fmla="*/ 4 h 21"/>
                <a:gd name="T10" fmla="*/ 10 w 31"/>
                <a:gd name="T11" fmla="*/ 6 h 21"/>
                <a:gd name="T12" fmla="*/ 16 w 31"/>
                <a:gd name="T13" fmla="*/ 7 h 21"/>
                <a:gd name="T14" fmla="*/ 14 w 31"/>
                <a:gd name="T15" fmla="*/ 7 h 21"/>
                <a:gd name="T16" fmla="*/ 12 w 31"/>
                <a:gd name="T17" fmla="*/ 8 h 21"/>
                <a:gd name="T18" fmla="*/ 22 w 31"/>
                <a:gd name="T19" fmla="*/ 8 h 21"/>
                <a:gd name="T20" fmla="*/ 22 w 31"/>
                <a:gd name="T21" fmla="*/ 10 h 21"/>
                <a:gd name="T22" fmla="*/ 18 w 31"/>
                <a:gd name="T23" fmla="*/ 10 h 21"/>
                <a:gd name="T24" fmla="*/ 18 w 31"/>
                <a:gd name="T25" fmla="*/ 11 h 21"/>
                <a:gd name="T26" fmla="*/ 16 w 31"/>
                <a:gd name="T27" fmla="*/ 12 h 21"/>
                <a:gd name="T28" fmla="*/ 18 w 31"/>
                <a:gd name="T29" fmla="*/ 14 h 21"/>
                <a:gd name="T30" fmla="*/ 22 w 31"/>
                <a:gd name="T31" fmla="*/ 15 h 21"/>
                <a:gd name="T32" fmla="*/ 17 w 31"/>
                <a:gd name="T33" fmla="*/ 14 h 21"/>
                <a:gd name="T34" fmla="*/ 18 w 31"/>
                <a:gd name="T35" fmla="*/ 15 h 21"/>
                <a:gd name="T36" fmla="*/ 16 w 31"/>
                <a:gd name="T37" fmla="*/ 17 h 21"/>
                <a:gd name="T38" fmla="*/ 18 w 31"/>
                <a:gd name="T39" fmla="*/ 17 h 21"/>
                <a:gd name="T40" fmla="*/ 15 w 31"/>
                <a:gd name="T41" fmla="*/ 15 h 21"/>
                <a:gd name="T42" fmla="*/ 26 w 31"/>
                <a:gd name="T43" fmla="*/ 19 h 21"/>
                <a:gd name="T44" fmla="*/ 28 w 31"/>
                <a:gd name="T45" fmla="*/ 19 h 21"/>
                <a:gd name="T46" fmla="*/ 27 w 31"/>
                <a:gd name="T47" fmla="*/ 17 h 21"/>
                <a:gd name="T48" fmla="*/ 29 w 31"/>
                <a:gd name="T49" fmla="*/ 17 h 21"/>
                <a:gd name="T50" fmla="*/ 30 w 31"/>
                <a:gd name="T51" fmla="*/ 15 h 21"/>
                <a:gd name="T52" fmla="*/ 27 w 31"/>
                <a:gd name="T53" fmla="*/ 13 h 21"/>
                <a:gd name="T54" fmla="*/ 28 w 31"/>
                <a:gd name="T55" fmla="*/ 14 h 21"/>
                <a:gd name="T56" fmla="*/ 28 w 31"/>
                <a:gd name="T57" fmla="*/ 13 h 21"/>
                <a:gd name="T58" fmla="*/ 27 w 31"/>
                <a:gd name="T59" fmla="*/ 12 h 21"/>
                <a:gd name="T60" fmla="*/ 24 w 31"/>
                <a:gd name="T61" fmla="*/ 10 h 21"/>
                <a:gd name="T62" fmla="*/ 29 w 31"/>
                <a:gd name="T63" fmla="*/ 10 h 21"/>
                <a:gd name="T64" fmla="*/ 30 w 31"/>
                <a:gd name="T65" fmla="*/ 9 h 21"/>
                <a:gd name="T66" fmla="*/ 24 w 31"/>
                <a:gd name="T67" fmla="*/ 8 h 21"/>
                <a:gd name="T68" fmla="*/ 22 w 31"/>
                <a:gd name="T69" fmla="*/ 7 h 21"/>
                <a:gd name="T70" fmla="*/ 20 w 31"/>
                <a:gd name="T71" fmla="*/ 5 h 21"/>
                <a:gd name="T72" fmla="*/ 21 w 31"/>
                <a:gd name="T73" fmla="*/ 4 h 21"/>
                <a:gd name="T74" fmla="*/ 19 w 31"/>
                <a:gd name="T75" fmla="*/ 3 h 21"/>
                <a:gd name="T76" fmla="*/ 13 w 31"/>
                <a:gd name="T77" fmla="*/ 4 h 21"/>
                <a:gd name="T78" fmla="*/ 23 w 31"/>
                <a:gd name="T7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21">
                  <a:moveTo>
                    <a:pt x="23" y="0"/>
                  </a:moveTo>
                  <a:cubicBezTo>
                    <a:pt x="21" y="0"/>
                    <a:pt x="20" y="0"/>
                    <a:pt x="16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3" y="1"/>
                    <a:pt x="9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1"/>
                    <a:pt x="8" y="3"/>
                    <a:pt x="6" y="3"/>
                  </a:cubicBezTo>
                  <a:cubicBezTo>
                    <a:pt x="7" y="3"/>
                    <a:pt x="16" y="1"/>
                    <a:pt x="14" y="2"/>
                  </a:cubicBezTo>
                  <a:cubicBezTo>
                    <a:pt x="14" y="2"/>
                    <a:pt x="12" y="3"/>
                    <a:pt x="10" y="3"/>
                  </a:cubicBezTo>
                  <a:cubicBezTo>
                    <a:pt x="10" y="3"/>
                    <a:pt x="16" y="2"/>
                    <a:pt x="17" y="2"/>
                  </a:cubicBezTo>
                  <a:cubicBezTo>
                    <a:pt x="0" y="5"/>
                    <a:pt x="22" y="2"/>
                    <a:pt x="11" y="4"/>
                  </a:cubicBezTo>
                  <a:cubicBezTo>
                    <a:pt x="13" y="5"/>
                    <a:pt x="11" y="5"/>
                    <a:pt x="15" y="5"/>
                  </a:cubicBezTo>
                  <a:cubicBezTo>
                    <a:pt x="10" y="5"/>
                    <a:pt x="15" y="5"/>
                    <a:pt x="10" y="6"/>
                  </a:cubicBezTo>
                  <a:cubicBezTo>
                    <a:pt x="20" y="5"/>
                    <a:pt x="5" y="7"/>
                    <a:pt x="18" y="6"/>
                  </a:cubicBezTo>
                  <a:cubicBezTo>
                    <a:pt x="14" y="7"/>
                    <a:pt x="19" y="6"/>
                    <a:pt x="16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1" y="7"/>
                    <a:pt x="19" y="7"/>
                    <a:pt x="14" y="7"/>
                  </a:cubicBezTo>
                  <a:cubicBezTo>
                    <a:pt x="13" y="7"/>
                    <a:pt x="17" y="7"/>
                    <a:pt x="21" y="7"/>
                  </a:cubicBezTo>
                  <a:cubicBezTo>
                    <a:pt x="19" y="8"/>
                    <a:pt x="17" y="8"/>
                    <a:pt x="12" y="8"/>
                  </a:cubicBezTo>
                  <a:cubicBezTo>
                    <a:pt x="18" y="8"/>
                    <a:pt x="15" y="8"/>
                    <a:pt x="18" y="8"/>
                  </a:cubicBezTo>
                  <a:cubicBezTo>
                    <a:pt x="19" y="8"/>
                    <a:pt x="20" y="8"/>
                    <a:pt x="22" y="8"/>
                  </a:cubicBezTo>
                  <a:cubicBezTo>
                    <a:pt x="21" y="9"/>
                    <a:pt x="26" y="9"/>
                    <a:pt x="28" y="10"/>
                  </a:cubicBezTo>
                  <a:cubicBezTo>
                    <a:pt x="21" y="10"/>
                    <a:pt x="28" y="9"/>
                    <a:pt x="22" y="10"/>
                  </a:cubicBezTo>
                  <a:cubicBezTo>
                    <a:pt x="19" y="9"/>
                    <a:pt x="19" y="9"/>
                    <a:pt x="14" y="8"/>
                  </a:cubicBezTo>
                  <a:cubicBezTo>
                    <a:pt x="14" y="9"/>
                    <a:pt x="15" y="9"/>
                    <a:pt x="18" y="10"/>
                  </a:cubicBezTo>
                  <a:cubicBezTo>
                    <a:pt x="17" y="10"/>
                    <a:pt x="15" y="9"/>
                    <a:pt x="14" y="10"/>
                  </a:cubicBezTo>
                  <a:cubicBezTo>
                    <a:pt x="11" y="10"/>
                    <a:pt x="21" y="11"/>
                    <a:pt x="18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12"/>
                    <a:pt x="13" y="11"/>
                    <a:pt x="16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1" y="11"/>
                    <a:pt x="24" y="14"/>
                    <a:pt x="18" y="14"/>
                  </a:cubicBezTo>
                  <a:cubicBezTo>
                    <a:pt x="24" y="15"/>
                    <a:pt x="26" y="16"/>
                    <a:pt x="27" y="17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5" y="16"/>
                    <a:pt x="16" y="13"/>
                    <a:pt x="14" y="12"/>
                  </a:cubicBezTo>
                  <a:cubicBezTo>
                    <a:pt x="16" y="13"/>
                    <a:pt x="13" y="13"/>
                    <a:pt x="17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22" y="16"/>
                    <a:pt x="18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5"/>
                    <a:pt x="10" y="14"/>
                    <a:pt x="16" y="17"/>
                  </a:cubicBezTo>
                  <a:cubicBezTo>
                    <a:pt x="18" y="18"/>
                    <a:pt x="24" y="20"/>
                    <a:pt x="26" y="21"/>
                  </a:cubicBezTo>
                  <a:cubicBezTo>
                    <a:pt x="24" y="20"/>
                    <a:pt x="20" y="18"/>
                    <a:pt x="18" y="17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9" y="17"/>
                    <a:pt x="18" y="16"/>
                    <a:pt x="15" y="15"/>
                  </a:cubicBezTo>
                  <a:cubicBezTo>
                    <a:pt x="13" y="14"/>
                    <a:pt x="19" y="17"/>
                    <a:pt x="17" y="15"/>
                  </a:cubicBezTo>
                  <a:cubicBezTo>
                    <a:pt x="22" y="17"/>
                    <a:pt x="22" y="18"/>
                    <a:pt x="26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6" y="19"/>
                    <a:pt x="26" y="18"/>
                    <a:pt x="28" y="19"/>
                  </a:cubicBezTo>
                  <a:cubicBezTo>
                    <a:pt x="22" y="16"/>
                    <a:pt x="30" y="19"/>
                    <a:pt x="28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4" y="17"/>
                    <a:pt x="24" y="16"/>
                    <a:pt x="24" y="16"/>
                  </a:cubicBezTo>
                  <a:cubicBezTo>
                    <a:pt x="28" y="17"/>
                    <a:pt x="27" y="17"/>
                    <a:pt x="29" y="17"/>
                  </a:cubicBezTo>
                  <a:cubicBezTo>
                    <a:pt x="27" y="16"/>
                    <a:pt x="22" y="15"/>
                    <a:pt x="22" y="14"/>
                  </a:cubicBezTo>
                  <a:cubicBezTo>
                    <a:pt x="27" y="16"/>
                    <a:pt x="25" y="14"/>
                    <a:pt x="30" y="15"/>
                  </a:cubicBezTo>
                  <a:cubicBezTo>
                    <a:pt x="24" y="14"/>
                    <a:pt x="28" y="14"/>
                    <a:pt x="25" y="13"/>
                  </a:cubicBezTo>
                  <a:cubicBezTo>
                    <a:pt x="24" y="13"/>
                    <a:pt x="24" y="13"/>
                    <a:pt x="27" y="13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30" y="14"/>
                    <a:pt x="26" y="13"/>
                    <a:pt x="28" y="13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1" y="13"/>
                    <a:pt x="22" y="12"/>
                    <a:pt x="27" y="12"/>
                  </a:cubicBezTo>
                  <a:cubicBezTo>
                    <a:pt x="24" y="11"/>
                    <a:pt x="24" y="11"/>
                    <a:pt x="18" y="10"/>
                  </a:cubicBezTo>
                  <a:cubicBezTo>
                    <a:pt x="20" y="10"/>
                    <a:pt x="25" y="11"/>
                    <a:pt x="24" y="10"/>
                  </a:cubicBezTo>
                  <a:cubicBezTo>
                    <a:pt x="19" y="10"/>
                    <a:pt x="26" y="10"/>
                    <a:pt x="23" y="10"/>
                  </a:cubicBezTo>
                  <a:cubicBezTo>
                    <a:pt x="28" y="10"/>
                    <a:pt x="24" y="10"/>
                    <a:pt x="29" y="10"/>
                  </a:cubicBezTo>
                  <a:cubicBezTo>
                    <a:pt x="31" y="10"/>
                    <a:pt x="25" y="9"/>
                    <a:pt x="26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28" y="9"/>
                    <a:pt x="24" y="8"/>
                    <a:pt x="28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6" y="8"/>
                    <a:pt x="25" y="8"/>
                    <a:pt x="29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9" y="6"/>
                    <a:pt x="23" y="5"/>
                    <a:pt x="17" y="6"/>
                  </a:cubicBezTo>
                  <a:cubicBezTo>
                    <a:pt x="17" y="6"/>
                    <a:pt x="19" y="5"/>
                    <a:pt x="20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7" y="4"/>
                    <a:pt x="21" y="4"/>
                  </a:cubicBezTo>
                  <a:cubicBezTo>
                    <a:pt x="19" y="4"/>
                    <a:pt x="25" y="4"/>
                    <a:pt x="26" y="4"/>
                  </a:cubicBezTo>
                  <a:cubicBezTo>
                    <a:pt x="18" y="4"/>
                    <a:pt x="31" y="1"/>
                    <a:pt x="19" y="3"/>
                  </a:cubicBezTo>
                  <a:cubicBezTo>
                    <a:pt x="19" y="3"/>
                    <a:pt x="17" y="4"/>
                    <a:pt x="17" y="4"/>
                  </a:cubicBezTo>
                  <a:cubicBezTo>
                    <a:pt x="16" y="4"/>
                    <a:pt x="14" y="4"/>
                    <a:pt x="13" y="4"/>
                  </a:cubicBezTo>
                  <a:cubicBezTo>
                    <a:pt x="13" y="4"/>
                    <a:pt x="17" y="3"/>
                    <a:pt x="15" y="3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30" y="0"/>
                    <a:pt x="12" y="3"/>
                    <a:pt x="23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456"/>
            <p:cNvSpPr/>
            <p:nvPr/>
          </p:nvSpPr>
          <p:spPr bwMode="auto">
            <a:xfrm>
              <a:off x="5125" y="3101"/>
              <a:ext cx="4" cy="0"/>
            </a:xfrm>
            <a:custGeom>
              <a:avLst/>
              <a:gdLst>
                <a:gd name="T0" fmla="*/ 0 w 4"/>
                <a:gd name="T1" fmla="*/ 4 w 4"/>
                <a:gd name="T2" fmla="*/ 1 w 4"/>
                <a:gd name="T3" fmla="*/ 0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457"/>
            <p:cNvSpPr/>
            <p:nvPr/>
          </p:nvSpPr>
          <p:spPr bwMode="auto">
            <a:xfrm>
              <a:off x="5125" y="3101"/>
              <a:ext cx="1" cy="0"/>
            </a:xfrm>
            <a:custGeom>
              <a:avLst/>
              <a:gdLst>
                <a:gd name="T0" fmla="*/ 2 w 2"/>
                <a:gd name="T1" fmla="*/ 1 w 2"/>
                <a:gd name="T2" fmla="*/ 1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458"/>
            <p:cNvSpPr/>
            <p:nvPr/>
          </p:nvSpPr>
          <p:spPr bwMode="auto">
            <a:xfrm>
              <a:off x="5123" y="3096"/>
              <a:ext cx="2" cy="0"/>
            </a:xfrm>
            <a:custGeom>
              <a:avLst/>
              <a:gdLst>
                <a:gd name="T0" fmla="*/ 1 w 2"/>
                <a:gd name="T1" fmla="*/ 1 w 2"/>
                <a:gd name="T2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cubicBezTo>
                    <a:pt x="1" y="0"/>
                    <a:pt x="2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459"/>
            <p:cNvSpPr/>
            <p:nvPr/>
          </p:nvSpPr>
          <p:spPr bwMode="auto">
            <a:xfrm>
              <a:off x="5121" y="309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460"/>
            <p:cNvSpPr/>
            <p:nvPr/>
          </p:nvSpPr>
          <p:spPr bwMode="auto">
            <a:xfrm>
              <a:off x="5105" y="3092"/>
              <a:ext cx="20" cy="8"/>
            </a:xfrm>
            <a:custGeom>
              <a:avLst/>
              <a:gdLst>
                <a:gd name="T0" fmla="*/ 12 w 25"/>
                <a:gd name="T1" fmla="*/ 1 h 9"/>
                <a:gd name="T2" fmla="*/ 7 w 25"/>
                <a:gd name="T3" fmla="*/ 2 h 9"/>
                <a:gd name="T4" fmla="*/ 10 w 25"/>
                <a:gd name="T5" fmla="*/ 0 h 9"/>
                <a:gd name="T6" fmla="*/ 3 w 25"/>
                <a:gd name="T7" fmla="*/ 4 h 9"/>
                <a:gd name="T8" fmla="*/ 9 w 25"/>
                <a:gd name="T9" fmla="*/ 5 h 9"/>
                <a:gd name="T10" fmla="*/ 6 w 25"/>
                <a:gd name="T11" fmla="*/ 6 h 9"/>
                <a:gd name="T12" fmla="*/ 12 w 25"/>
                <a:gd name="T13" fmla="*/ 5 h 9"/>
                <a:gd name="T14" fmla="*/ 6 w 25"/>
                <a:gd name="T15" fmla="*/ 7 h 9"/>
                <a:gd name="T16" fmla="*/ 9 w 25"/>
                <a:gd name="T17" fmla="*/ 7 h 9"/>
                <a:gd name="T18" fmla="*/ 11 w 25"/>
                <a:gd name="T19" fmla="*/ 6 h 9"/>
                <a:gd name="T20" fmla="*/ 10 w 25"/>
                <a:gd name="T21" fmla="*/ 7 h 9"/>
                <a:gd name="T22" fmla="*/ 11 w 25"/>
                <a:gd name="T23" fmla="*/ 6 h 9"/>
                <a:gd name="T24" fmla="*/ 12 w 25"/>
                <a:gd name="T25" fmla="*/ 6 h 9"/>
                <a:gd name="T26" fmla="*/ 10 w 25"/>
                <a:gd name="T27" fmla="*/ 7 h 9"/>
                <a:gd name="T28" fmla="*/ 12 w 25"/>
                <a:gd name="T29" fmla="*/ 6 h 9"/>
                <a:gd name="T30" fmla="*/ 9 w 25"/>
                <a:gd name="T31" fmla="*/ 8 h 9"/>
                <a:gd name="T32" fmla="*/ 15 w 25"/>
                <a:gd name="T33" fmla="*/ 7 h 9"/>
                <a:gd name="T34" fmla="*/ 18 w 25"/>
                <a:gd name="T35" fmla="*/ 6 h 9"/>
                <a:gd name="T36" fmla="*/ 15 w 25"/>
                <a:gd name="T37" fmla="*/ 6 h 9"/>
                <a:gd name="T38" fmla="*/ 15 w 25"/>
                <a:gd name="T39" fmla="*/ 6 h 9"/>
                <a:gd name="T40" fmla="*/ 13 w 25"/>
                <a:gd name="T41" fmla="*/ 6 h 9"/>
                <a:gd name="T42" fmla="*/ 19 w 25"/>
                <a:gd name="T43" fmla="*/ 5 h 9"/>
                <a:gd name="T44" fmla="*/ 22 w 25"/>
                <a:gd name="T45" fmla="*/ 2 h 9"/>
                <a:gd name="T46" fmla="*/ 22 w 25"/>
                <a:gd name="T47" fmla="*/ 2 h 9"/>
                <a:gd name="T48" fmla="*/ 20 w 25"/>
                <a:gd name="T49" fmla="*/ 2 h 9"/>
                <a:gd name="T50" fmla="*/ 18 w 25"/>
                <a:gd name="T51" fmla="*/ 4 h 9"/>
                <a:gd name="T52" fmla="*/ 12 w 25"/>
                <a:gd name="T53" fmla="*/ 6 h 9"/>
                <a:gd name="T54" fmla="*/ 12 w 25"/>
                <a:gd name="T55" fmla="*/ 5 h 9"/>
                <a:gd name="T56" fmla="*/ 17 w 25"/>
                <a:gd name="T57" fmla="*/ 4 h 9"/>
                <a:gd name="T58" fmla="*/ 14 w 25"/>
                <a:gd name="T59" fmla="*/ 4 h 9"/>
                <a:gd name="T60" fmla="*/ 20 w 25"/>
                <a:gd name="T61" fmla="*/ 2 h 9"/>
                <a:gd name="T62" fmla="*/ 14 w 25"/>
                <a:gd name="T63" fmla="*/ 4 h 9"/>
                <a:gd name="T64" fmla="*/ 13 w 25"/>
                <a:gd name="T65" fmla="*/ 3 h 9"/>
                <a:gd name="T66" fmla="*/ 17 w 25"/>
                <a:gd name="T67" fmla="*/ 1 h 9"/>
                <a:gd name="T68" fmla="*/ 13 w 25"/>
                <a:gd name="T69" fmla="*/ 3 h 9"/>
                <a:gd name="T70" fmla="*/ 14 w 25"/>
                <a:gd name="T71" fmla="*/ 1 h 9"/>
                <a:gd name="T72" fmla="*/ 11 w 25"/>
                <a:gd name="T73" fmla="*/ 2 h 9"/>
                <a:gd name="T74" fmla="*/ 12 w 25"/>
                <a:gd name="T75" fmla="*/ 1 h 9"/>
                <a:gd name="T76" fmla="*/ 11 w 25"/>
                <a:gd name="T77" fmla="*/ 1 h 9"/>
                <a:gd name="T78" fmla="*/ 6 w 25"/>
                <a:gd name="T79" fmla="*/ 4 h 9"/>
                <a:gd name="T80" fmla="*/ 12 w 25"/>
                <a:gd name="T8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" h="9">
                  <a:moveTo>
                    <a:pt x="12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1"/>
                    <a:pt x="7" y="2"/>
                    <a:pt x="10" y="0"/>
                  </a:cubicBezTo>
                  <a:cubicBezTo>
                    <a:pt x="5" y="3"/>
                    <a:pt x="10" y="0"/>
                    <a:pt x="3" y="4"/>
                  </a:cubicBezTo>
                  <a:cubicBezTo>
                    <a:pt x="6" y="3"/>
                    <a:pt x="2" y="7"/>
                    <a:pt x="9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2" y="4"/>
                    <a:pt x="0" y="9"/>
                    <a:pt x="12" y="5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4" y="8"/>
                    <a:pt x="15" y="4"/>
                    <a:pt x="9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4" y="5"/>
                    <a:pt x="13" y="6"/>
                    <a:pt x="12" y="6"/>
                  </a:cubicBezTo>
                  <a:cubicBezTo>
                    <a:pt x="10" y="7"/>
                    <a:pt x="11" y="7"/>
                    <a:pt x="10" y="7"/>
                  </a:cubicBezTo>
                  <a:cubicBezTo>
                    <a:pt x="8" y="8"/>
                    <a:pt x="12" y="6"/>
                    <a:pt x="12" y="6"/>
                  </a:cubicBezTo>
                  <a:cubicBezTo>
                    <a:pt x="11" y="7"/>
                    <a:pt x="10" y="7"/>
                    <a:pt x="9" y="8"/>
                  </a:cubicBezTo>
                  <a:cubicBezTo>
                    <a:pt x="12" y="7"/>
                    <a:pt x="5" y="9"/>
                    <a:pt x="15" y="7"/>
                  </a:cubicBezTo>
                  <a:cubicBezTo>
                    <a:pt x="16" y="6"/>
                    <a:pt x="18" y="6"/>
                    <a:pt x="18" y="6"/>
                  </a:cubicBezTo>
                  <a:cubicBezTo>
                    <a:pt x="21" y="5"/>
                    <a:pt x="18" y="5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6" y="9"/>
                    <a:pt x="17" y="5"/>
                    <a:pt x="13" y="6"/>
                  </a:cubicBezTo>
                  <a:cubicBezTo>
                    <a:pt x="17" y="5"/>
                    <a:pt x="17" y="5"/>
                    <a:pt x="19" y="5"/>
                  </a:cubicBezTo>
                  <a:cubicBezTo>
                    <a:pt x="25" y="2"/>
                    <a:pt x="13" y="6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1" y="2"/>
                    <a:pt x="20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4"/>
                    <a:pt x="13" y="5"/>
                    <a:pt x="12" y="6"/>
                  </a:cubicBezTo>
                  <a:cubicBezTo>
                    <a:pt x="15" y="4"/>
                    <a:pt x="10" y="6"/>
                    <a:pt x="12" y="5"/>
                  </a:cubicBezTo>
                  <a:cubicBezTo>
                    <a:pt x="15" y="4"/>
                    <a:pt x="15" y="4"/>
                    <a:pt x="17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8" y="3"/>
                    <a:pt x="20" y="2"/>
                  </a:cubicBezTo>
                  <a:cubicBezTo>
                    <a:pt x="17" y="3"/>
                    <a:pt x="18" y="3"/>
                    <a:pt x="14" y="4"/>
                  </a:cubicBezTo>
                  <a:cubicBezTo>
                    <a:pt x="19" y="2"/>
                    <a:pt x="17" y="1"/>
                    <a:pt x="13" y="3"/>
                  </a:cubicBezTo>
                  <a:cubicBezTo>
                    <a:pt x="14" y="2"/>
                    <a:pt x="17" y="1"/>
                    <a:pt x="17" y="1"/>
                  </a:cubicBezTo>
                  <a:cubicBezTo>
                    <a:pt x="17" y="1"/>
                    <a:pt x="15" y="2"/>
                    <a:pt x="13" y="3"/>
                  </a:cubicBezTo>
                  <a:cubicBezTo>
                    <a:pt x="10" y="4"/>
                    <a:pt x="12" y="2"/>
                    <a:pt x="14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7" y="4"/>
                    <a:pt x="14" y="0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4" y="4"/>
                    <a:pt x="6" y="4"/>
                  </a:cubicBezTo>
                  <a:cubicBezTo>
                    <a:pt x="9" y="2"/>
                    <a:pt x="9" y="2"/>
                    <a:pt x="1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461"/>
            <p:cNvSpPr/>
            <p:nvPr/>
          </p:nvSpPr>
          <p:spPr bwMode="auto">
            <a:xfrm>
              <a:off x="5107" y="3092"/>
              <a:ext cx="5" cy="4"/>
            </a:xfrm>
            <a:custGeom>
              <a:avLst/>
              <a:gdLst>
                <a:gd name="T0" fmla="*/ 3 w 7"/>
                <a:gd name="T1" fmla="*/ 3 h 4"/>
                <a:gd name="T2" fmla="*/ 7 w 7"/>
                <a:gd name="T3" fmla="*/ 1 h 4"/>
                <a:gd name="T4" fmla="*/ 0 w 7"/>
                <a:gd name="T5" fmla="*/ 4 h 4"/>
                <a:gd name="T6" fmla="*/ 2 w 7"/>
                <a:gd name="T7" fmla="*/ 3 h 4"/>
                <a:gd name="T8" fmla="*/ 3 w 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4">
                  <a:moveTo>
                    <a:pt x="3" y="3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3" y="2"/>
                    <a:pt x="0" y="4"/>
                  </a:cubicBezTo>
                  <a:cubicBezTo>
                    <a:pt x="1" y="3"/>
                    <a:pt x="0" y="4"/>
                    <a:pt x="2" y="3"/>
                  </a:cubicBezTo>
                  <a:cubicBezTo>
                    <a:pt x="2" y="3"/>
                    <a:pt x="4" y="2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462"/>
            <p:cNvSpPr/>
            <p:nvPr/>
          </p:nvSpPr>
          <p:spPr bwMode="auto">
            <a:xfrm>
              <a:off x="5100" y="3090"/>
              <a:ext cx="15" cy="6"/>
            </a:xfrm>
            <a:custGeom>
              <a:avLst/>
              <a:gdLst>
                <a:gd name="T0" fmla="*/ 9 w 18"/>
                <a:gd name="T1" fmla="*/ 4 h 8"/>
                <a:gd name="T2" fmla="*/ 6 w 18"/>
                <a:gd name="T3" fmla="*/ 5 h 8"/>
                <a:gd name="T4" fmla="*/ 6 w 18"/>
                <a:gd name="T5" fmla="*/ 7 h 8"/>
                <a:gd name="T6" fmla="*/ 12 w 18"/>
                <a:gd name="T7" fmla="*/ 4 h 8"/>
                <a:gd name="T8" fmla="*/ 8 w 18"/>
                <a:gd name="T9" fmla="*/ 6 h 8"/>
                <a:gd name="T10" fmla="*/ 12 w 18"/>
                <a:gd name="T11" fmla="*/ 4 h 8"/>
                <a:gd name="T12" fmla="*/ 11 w 18"/>
                <a:gd name="T13" fmla="*/ 5 h 8"/>
                <a:gd name="T14" fmla="*/ 13 w 18"/>
                <a:gd name="T15" fmla="*/ 4 h 8"/>
                <a:gd name="T16" fmla="*/ 12 w 18"/>
                <a:gd name="T17" fmla="*/ 4 h 8"/>
                <a:gd name="T18" fmla="*/ 14 w 18"/>
                <a:gd name="T19" fmla="*/ 3 h 8"/>
                <a:gd name="T20" fmla="*/ 9 w 18"/>
                <a:gd name="T21" fmla="*/ 5 h 8"/>
                <a:gd name="T22" fmla="*/ 14 w 18"/>
                <a:gd name="T23" fmla="*/ 2 h 8"/>
                <a:gd name="T24" fmla="*/ 15 w 18"/>
                <a:gd name="T25" fmla="*/ 1 h 8"/>
                <a:gd name="T26" fmla="*/ 14 w 18"/>
                <a:gd name="T27" fmla="*/ 2 h 8"/>
                <a:gd name="T28" fmla="*/ 10 w 18"/>
                <a:gd name="T29" fmla="*/ 4 h 8"/>
                <a:gd name="T30" fmla="*/ 15 w 18"/>
                <a:gd name="T31" fmla="*/ 1 h 8"/>
                <a:gd name="T32" fmla="*/ 12 w 18"/>
                <a:gd name="T33" fmla="*/ 1 h 8"/>
                <a:gd name="T34" fmla="*/ 6 w 18"/>
                <a:gd name="T35" fmla="*/ 5 h 8"/>
                <a:gd name="T36" fmla="*/ 10 w 18"/>
                <a:gd name="T37" fmla="*/ 2 h 8"/>
                <a:gd name="T38" fmla="*/ 11 w 18"/>
                <a:gd name="T39" fmla="*/ 1 h 8"/>
                <a:gd name="T40" fmla="*/ 3 w 18"/>
                <a:gd name="T41" fmla="*/ 6 h 8"/>
                <a:gd name="T42" fmla="*/ 9 w 18"/>
                <a:gd name="T4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8">
                  <a:moveTo>
                    <a:pt x="9" y="4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8" y="5"/>
                    <a:pt x="6" y="7"/>
                  </a:cubicBezTo>
                  <a:cubicBezTo>
                    <a:pt x="5" y="8"/>
                    <a:pt x="10" y="5"/>
                    <a:pt x="12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0" y="5"/>
                    <a:pt x="7" y="8"/>
                    <a:pt x="12" y="4"/>
                  </a:cubicBezTo>
                  <a:cubicBezTo>
                    <a:pt x="13" y="4"/>
                    <a:pt x="10" y="6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8" y="0"/>
                    <a:pt x="7" y="7"/>
                    <a:pt x="9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2" y="3"/>
                    <a:pt x="15" y="1"/>
                  </a:cubicBezTo>
                  <a:cubicBezTo>
                    <a:pt x="15" y="1"/>
                    <a:pt x="13" y="2"/>
                    <a:pt x="14" y="2"/>
                  </a:cubicBezTo>
                  <a:cubicBezTo>
                    <a:pt x="13" y="2"/>
                    <a:pt x="11" y="3"/>
                    <a:pt x="10" y="4"/>
                  </a:cubicBezTo>
                  <a:cubicBezTo>
                    <a:pt x="6" y="6"/>
                    <a:pt x="13" y="2"/>
                    <a:pt x="15" y="1"/>
                  </a:cubicBezTo>
                  <a:cubicBezTo>
                    <a:pt x="11" y="2"/>
                    <a:pt x="8" y="4"/>
                    <a:pt x="12" y="1"/>
                  </a:cubicBezTo>
                  <a:cubicBezTo>
                    <a:pt x="9" y="3"/>
                    <a:pt x="6" y="5"/>
                    <a:pt x="6" y="5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1"/>
                    <a:pt x="12" y="0"/>
                    <a:pt x="11" y="1"/>
                  </a:cubicBezTo>
                  <a:cubicBezTo>
                    <a:pt x="9" y="3"/>
                    <a:pt x="5" y="5"/>
                    <a:pt x="3" y="6"/>
                  </a:cubicBezTo>
                  <a:cubicBezTo>
                    <a:pt x="0" y="8"/>
                    <a:pt x="10" y="3"/>
                    <a:pt x="9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463"/>
            <p:cNvSpPr/>
            <p:nvPr/>
          </p:nvSpPr>
          <p:spPr bwMode="auto">
            <a:xfrm>
              <a:off x="5104" y="30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464"/>
            <p:cNvSpPr/>
            <p:nvPr/>
          </p:nvSpPr>
          <p:spPr bwMode="auto">
            <a:xfrm>
              <a:off x="4743" y="3209"/>
              <a:ext cx="2" cy="2"/>
            </a:xfrm>
            <a:custGeom>
              <a:avLst/>
              <a:gdLst>
                <a:gd name="T0" fmla="*/ 1 w 2"/>
                <a:gd name="T1" fmla="*/ 1 h 2"/>
                <a:gd name="T2" fmla="*/ 0 w 2"/>
                <a:gd name="T3" fmla="*/ 0 h 2"/>
                <a:gd name="T4" fmla="*/ 2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465"/>
            <p:cNvSpPr/>
            <p:nvPr/>
          </p:nvSpPr>
          <p:spPr bwMode="auto">
            <a:xfrm>
              <a:off x="4738" y="3201"/>
              <a:ext cx="6" cy="11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 h 14"/>
                <a:gd name="T4" fmla="*/ 7 w 7"/>
                <a:gd name="T5" fmla="*/ 14 h 14"/>
                <a:gd name="T6" fmla="*/ 4 w 7"/>
                <a:gd name="T7" fmla="*/ 6 h 14"/>
                <a:gd name="T8" fmla="*/ 4 w 7"/>
                <a:gd name="T9" fmla="*/ 9 h 14"/>
                <a:gd name="T10" fmla="*/ 2 w 7"/>
                <a:gd name="T11" fmla="*/ 3 h 14"/>
                <a:gd name="T12" fmla="*/ 2 w 7"/>
                <a:gd name="T13" fmla="*/ 4 h 14"/>
                <a:gd name="T14" fmla="*/ 0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1"/>
                    <a:pt x="3" y="8"/>
                    <a:pt x="7" y="14"/>
                  </a:cubicBezTo>
                  <a:cubicBezTo>
                    <a:pt x="7" y="13"/>
                    <a:pt x="6" y="9"/>
                    <a:pt x="4" y="6"/>
                  </a:cubicBezTo>
                  <a:cubicBezTo>
                    <a:pt x="4" y="6"/>
                    <a:pt x="5" y="10"/>
                    <a:pt x="4" y="9"/>
                  </a:cubicBezTo>
                  <a:cubicBezTo>
                    <a:pt x="3" y="6"/>
                    <a:pt x="4" y="6"/>
                    <a:pt x="2" y="3"/>
                  </a:cubicBezTo>
                  <a:cubicBezTo>
                    <a:pt x="0" y="0"/>
                    <a:pt x="3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466"/>
            <p:cNvSpPr/>
            <p:nvPr/>
          </p:nvSpPr>
          <p:spPr bwMode="auto">
            <a:xfrm>
              <a:off x="4740" y="3205"/>
              <a:ext cx="2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467"/>
            <p:cNvSpPr/>
            <p:nvPr/>
          </p:nvSpPr>
          <p:spPr bwMode="auto">
            <a:xfrm>
              <a:off x="4740" y="3206"/>
              <a:ext cx="2" cy="5"/>
            </a:xfrm>
            <a:custGeom>
              <a:avLst/>
              <a:gdLst>
                <a:gd name="T0" fmla="*/ 2 w 2"/>
                <a:gd name="T1" fmla="*/ 4 h 7"/>
                <a:gd name="T2" fmla="*/ 0 w 2"/>
                <a:gd name="T3" fmla="*/ 0 h 7"/>
                <a:gd name="T4" fmla="*/ 2 w 2"/>
                <a:gd name="T5" fmla="*/ 7 h 7"/>
                <a:gd name="T6" fmla="*/ 2 w 2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2" y="4"/>
                  </a:moveTo>
                  <a:cubicBezTo>
                    <a:pt x="1" y="4"/>
                    <a:pt x="0" y="1"/>
                    <a:pt x="0" y="0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468"/>
            <p:cNvSpPr/>
            <p:nvPr/>
          </p:nvSpPr>
          <p:spPr bwMode="auto">
            <a:xfrm>
              <a:off x="4740" y="3210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469"/>
            <p:cNvSpPr/>
            <p:nvPr/>
          </p:nvSpPr>
          <p:spPr bwMode="auto">
            <a:xfrm>
              <a:off x="4737" y="3202"/>
              <a:ext cx="3" cy="10"/>
            </a:xfrm>
            <a:custGeom>
              <a:avLst/>
              <a:gdLst>
                <a:gd name="T0" fmla="*/ 2 w 3"/>
                <a:gd name="T1" fmla="*/ 10 h 12"/>
                <a:gd name="T2" fmla="*/ 3 w 3"/>
                <a:gd name="T3" fmla="*/ 9 h 12"/>
                <a:gd name="T4" fmla="*/ 3 w 3"/>
                <a:gd name="T5" fmla="*/ 9 h 12"/>
                <a:gd name="T6" fmla="*/ 1 w 3"/>
                <a:gd name="T7" fmla="*/ 4 h 12"/>
                <a:gd name="T8" fmla="*/ 2 w 3"/>
                <a:gd name="T9" fmla="*/ 4 h 12"/>
                <a:gd name="T10" fmla="*/ 0 w 3"/>
                <a:gd name="T11" fmla="*/ 0 h 12"/>
                <a:gd name="T12" fmla="*/ 2 w 3"/>
                <a:gd name="T13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2">
                  <a:moveTo>
                    <a:pt x="2" y="10"/>
                  </a:moveTo>
                  <a:cubicBezTo>
                    <a:pt x="3" y="12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7"/>
                    <a:pt x="1" y="2"/>
                    <a:pt x="1" y="4"/>
                  </a:cubicBezTo>
                  <a:cubicBezTo>
                    <a:pt x="1" y="2"/>
                    <a:pt x="3" y="7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8"/>
                    <a:pt x="2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470"/>
            <p:cNvSpPr/>
            <p:nvPr/>
          </p:nvSpPr>
          <p:spPr bwMode="auto">
            <a:xfrm>
              <a:off x="4740" y="3209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471"/>
            <p:cNvSpPr/>
            <p:nvPr/>
          </p:nvSpPr>
          <p:spPr bwMode="auto">
            <a:xfrm>
              <a:off x="4740" y="3207"/>
              <a:ext cx="1" cy="3"/>
            </a:xfrm>
            <a:custGeom>
              <a:avLst/>
              <a:gdLst>
                <a:gd name="T0" fmla="*/ 1 w 1"/>
                <a:gd name="T1" fmla="*/ 3 h 3"/>
                <a:gd name="T2" fmla="*/ 1 w 1"/>
                <a:gd name="T3" fmla="*/ 2 h 3"/>
                <a:gd name="T4" fmla="*/ 0 w 1"/>
                <a:gd name="T5" fmla="*/ 0 h 3"/>
                <a:gd name="T6" fmla="*/ 1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3"/>
                  </a:moveTo>
                  <a:lnTo>
                    <a:pt x="1" y="2"/>
                  </a:lnTo>
                  <a:lnTo>
                    <a:pt x="0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472"/>
            <p:cNvSpPr/>
            <p:nvPr/>
          </p:nvSpPr>
          <p:spPr bwMode="auto">
            <a:xfrm>
              <a:off x="4736" y="3201"/>
              <a:ext cx="3" cy="10"/>
            </a:xfrm>
            <a:custGeom>
              <a:avLst/>
              <a:gdLst>
                <a:gd name="T0" fmla="*/ 3 w 4"/>
                <a:gd name="T1" fmla="*/ 12 h 13"/>
                <a:gd name="T2" fmla="*/ 3 w 4"/>
                <a:gd name="T3" fmla="*/ 8 h 13"/>
                <a:gd name="T4" fmla="*/ 0 w 4"/>
                <a:gd name="T5" fmla="*/ 0 h 13"/>
                <a:gd name="T6" fmla="*/ 1 w 4"/>
                <a:gd name="T7" fmla="*/ 2 h 13"/>
                <a:gd name="T8" fmla="*/ 3 w 4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13">
                  <a:moveTo>
                    <a:pt x="3" y="12"/>
                  </a:moveTo>
                  <a:cubicBezTo>
                    <a:pt x="2" y="6"/>
                    <a:pt x="4" y="13"/>
                    <a:pt x="3" y="8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5"/>
                    <a:pt x="2" y="10"/>
                    <a:pt x="3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473"/>
            <p:cNvSpPr/>
            <p:nvPr/>
          </p:nvSpPr>
          <p:spPr bwMode="auto">
            <a:xfrm>
              <a:off x="4735" y="31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474"/>
            <p:cNvSpPr/>
            <p:nvPr/>
          </p:nvSpPr>
          <p:spPr bwMode="auto">
            <a:xfrm>
              <a:off x="4734" y="3195"/>
              <a:ext cx="3" cy="14"/>
            </a:xfrm>
            <a:custGeom>
              <a:avLst/>
              <a:gdLst>
                <a:gd name="T0" fmla="*/ 1 w 3"/>
                <a:gd name="T1" fmla="*/ 15 h 17"/>
                <a:gd name="T2" fmla="*/ 1 w 3"/>
                <a:gd name="T3" fmla="*/ 8 h 17"/>
                <a:gd name="T4" fmla="*/ 1 w 3"/>
                <a:gd name="T5" fmla="*/ 13 h 17"/>
                <a:gd name="T6" fmla="*/ 2 w 3"/>
                <a:gd name="T7" fmla="*/ 11 h 17"/>
                <a:gd name="T8" fmla="*/ 2 w 3"/>
                <a:gd name="T9" fmla="*/ 16 h 17"/>
                <a:gd name="T10" fmla="*/ 2 w 3"/>
                <a:gd name="T11" fmla="*/ 11 h 17"/>
                <a:gd name="T12" fmla="*/ 3 w 3"/>
                <a:gd name="T13" fmla="*/ 15 h 17"/>
                <a:gd name="T14" fmla="*/ 2 w 3"/>
                <a:gd name="T15" fmla="*/ 8 h 17"/>
                <a:gd name="T16" fmla="*/ 2 w 3"/>
                <a:gd name="T17" fmla="*/ 9 h 17"/>
                <a:gd name="T18" fmla="*/ 1 w 3"/>
                <a:gd name="T19" fmla="*/ 5 h 17"/>
                <a:gd name="T20" fmla="*/ 0 w 3"/>
                <a:gd name="T21" fmla="*/ 1 h 17"/>
                <a:gd name="T22" fmla="*/ 1 w 3"/>
                <a:gd name="T23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" h="17">
                  <a:moveTo>
                    <a:pt x="1" y="15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10"/>
                    <a:pt x="2" y="12"/>
                    <a:pt x="1" y="13"/>
                  </a:cubicBezTo>
                  <a:cubicBezTo>
                    <a:pt x="2" y="14"/>
                    <a:pt x="2" y="10"/>
                    <a:pt x="2" y="11"/>
                  </a:cubicBezTo>
                  <a:cubicBezTo>
                    <a:pt x="3" y="17"/>
                    <a:pt x="1" y="11"/>
                    <a:pt x="2" y="16"/>
                  </a:cubicBezTo>
                  <a:cubicBezTo>
                    <a:pt x="3" y="16"/>
                    <a:pt x="3" y="16"/>
                    <a:pt x="2" y="11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6"/>
                    <a:pt x="3" y="13"/>
                    <a:pt x="2" y="9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6"/>
                    <a:pt x="0" y="0"/>
                    <a:pt x="0" y="1"/>
                  </a:cubicBezTo>
                  <a:cubicBezTo>
                    <a:pt x="0" y="1"/>
                    <a:pt x="1" y="12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475"/>
            <p:cNvSpPr/>
            <p:nvPr/>
          </p:nvSpPr>
          <p:spPr bwMode="auto">
            <a:xfrm>
              <a:off x="4734" y="3199"/>
              <a:ext cx="0" cy="3"/>
            </a:xfrm>
            <a:custGeom>
              <a:avLst/>
              <a:gdLst>
                <a:gd name="T0" fmla="*/ 2 h 3"/>
                <a:gd name="T1" fmla="*/ 0 h 3"/>
                <a:gd name="T2" fmla="*/ 3 h 3"/>
                <a:gd name="T3" fmla="*/ 2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2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476"/>
            <p:cNvSpPr/>
            <p:nvPr/>
          </p:nvSpPr>
          <p:spPr bwMode="auto">
            <a:xfrm>
              <a:off x="4733" y="3194"/>
              <a:ext cx="1" cy="15"/>
            </a:xfrm>
            <a:custGeom>
              <a:avLst/>
              <a:gdLst>
                <a:gd name="T0" fmla="*/ 2 w 2"/>
                <a:gd name="T1" fmla="*/ 17 h 18"/>
                <a:gd name="T2" fmla="*/ 2 w 2"/>
                <a:gd name="T3" fmla="*/ 13 h 18"/>
                <a:gd name="T4" fmla="*/ 2 w 2"/>
                <a:gd name="T5" fmla="*/ 16 h 18"/>
                <a:gd name="T6" fmla="*/ 2 w 2"/>
                <a:gd name="T7" fmla="*/ 11 h 18"/>
                <a:gd name="T8" fmla="*/ 1 w 2"/>
                <a:gd name="T9" fmla="*/ 14 h 18"/>
                <a:gd name="T10" fmla="*/ 1 w 2"/>
                <a:gd name="T11" fmla="*/ 5 h 18"/>
                <a:gd name="T12" fmla="*/ 1 w 2"/>
                <a:gd name="T13" fmla="*/ 7 h 18"/>
                <a:gd name="T14" fmla="*/ 1 w 2"/>
                <a:gd name="T15" fmla="*/ 8 h 18"/>
                <a:gd name="T16" fmla="*/ 1 w 2"/>
                <a:gd name="T17" fmla="*/ 10 h 18"/>
                <a:gd name="T18" fmla="*/ 0 w 2"/>
                <a:gd name="T19" fmla="*/ 12 h 18"/>
                <a:gd name="T20" fmla="*/ 2 w 2"/>
                <a:gd name="T21" fmla="*/ 1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18">
                  <a:moveTo>
                    <a:pt x="2" y="17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5"/>
                    <a:pt x="2" y="16"/>
                  </a:cubicBezTo>
                  <a:cubicBezTo>
                    <a:pt x="2" y="15"/>
                    <a:pt x="2" y="12"/>
                    <a:pt x="2" y="11"/>
                  </a:cubicBezTo>
                  <a:cubicBezTo>
                    <a:pt x="2" y="5"/>
                    <a:pt x="2" y="13"/>
                    <a:pt x="1" y="14"/>
                  </a:cubicBezTo>
                  <a:cubicBezTo>
                    <a:pt x="1" y="11"/>
                    <a:pt x="1" y="10"/>
                    <a:pt x="1" y="5"/>
                  </a:cubicBezTo>
                  <a:cubicBezTo>
                    <a:pt x="1" y="5"/>
                    <a:pt x="1" y="6"/>
                    <a:pt x="1" y="7"/>
                  </a:cubicBezTo>
                  <a:cubicBezTo>
                    <a:pt x="1" y="0"/>
                    <a:pt x="1" y="6"/>
                    <a:pt x="1" y="8"/>
                  </a:cubicBezTo>
                  <a:cubicBezTo>
                    <a:pt x="1" y="9"/>
                    <a:pt x="1" y="10"/>
                    <a:pt x="1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7"/>
                    <a:pt x="1" y="18"/>
                    <a:pt x="2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477"/>
            <p:cNvSpPr/>
            <p:nvPr/>
          </p:nvSpPr>
          <p:spPr bwMode="auto">
            <a:xfrm>
              <a:off x="4734" y="3207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2"/>
                    <a:pt x="0" y="1"/>
                    <a:pt x="0" y="0"/>
                  </a:cubicBezTo>
                  <a:cubicBezTo>
                    <a:pt x="1" y="2"/>
                    <a:pt x="1" y="3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478"/>
            <p:cNvSpPr/>
            <p:nvPr/>
          </p:nvSpPr>
          <p:spPr bwMode="auto">
            <a:xfrm>
              <a:off x="4733" y="3201"/>
              <a:ext cx="0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0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479"/>
            <p:cNvSpPr/>
            <p:nvPr/>
          </p:nvSpPr>
          <p:spPr bwMode="auto">
            <a:xfrm>
              <a:off x="4733" y="3207"/>
              <a:ext cx="0" cy="1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480"/>
            <p:cNvSpPr/>
            <p:nvPr/>
          </p:nvSpPr>
          <p:spPr bwMode="auto">
            <a:xfrm>
              <a:off x="4719" y="3195"/>
              <a:ext cx="14" cy="16"/>
            </a:xfrm>
            <a:custGeom>
              <a:avLst/>
              <a:gdLst>
                <a:gd name="T0" fmla="*/ 9 w 17"/>
                <a:gd name="T1" fmla="*/ 2 h 20"/>
                <a:gd name="T2" fmla="*/ 7 w 17"/>
                <a:gd name="T3" fmla="*/ 5 h 20"/>
                <a:gd name="T4" fmla="*/ 4 w 17"/>
                <a:gd name="T5" fmla="*/ 8 h 20"/>
                <a:gd name="T6" fmla="*/ 0 w 17"/>
                <a:gd name="T7" fmla="*/ 14 h 20"/>
                <a:gd name="T8" fmla="*/ 3 w 17"/>
                <a:gd name="T9" fmla="*/ 12 h 20"/>
                <a:gd name="T10" fmla="*/ 1 w 17"/>
                <a:gd name="T11" fmla="*/ 15 h 20"/>
                <a:gd name="T12" fmla="*/ 4 w 17"/>
                <a:gd name="T13" fmla="*/ 14 h 20"/>
                <a:gd name="T14" fmla="*/ 7 w 17"/>
                <a:gd name="T15" fmla="*/ 13 h 20"/>
                <a:gd name="T16" fmla="*/ 13 w 17"/>
                <a:gd name="T17" fmla="*/ 17 h 20"/>
                <a:gd name="T18" fmla="*/ 14 w 17"/>
                <a:gd name="T19" fmla="*/ 11 h 20"/>
                <a:gd name="T20" fmla="*/ 14 w 17"/>
                <a:gd name="T21" fmla="*/ 15 h 20"/>
                <a:gd name="T22" fmla="*/ 13 w 17"/>
                <a:gd name="T23" fmla="*/ 15 h 20"/>
                <a:gd name="T24" fmla="*/ 15 w 17"/>
                <a:gd name="T25" fmla="*/ 17 h 20"/>
                <a:gd name="T26" fmla="*/ 16 w 17"/>
                <a:gd name="T27" fmla="*/ 9 h 20"/>
                <a:gd name="T28" fmla="*/ 16 w 17"/>
                <a:gd name="T29" fmla="*/ 17 h 20"/>
                <a:gd name="T30" fmla="*/ 17 w 17"/>
                <a:gd name="T31" fmla="*/ 12 h 20"/>
                <a:gd name="T32" fmla="*/ 17 w 17"/>
                <a:gd name="T33" fmla="*/ 7 h 20"/>
                <a:gd name="T34" fmla="*/ 17 w 17"/>
                <a:gd name="T35" fmla="*/ 4 h 20"/>
                <a:gd name="T36" fmla="*/ 13 w 17"/>
                <a:gd name="T37" fmla="*/ 12 h 20"/>
                <a:gd name="T38" fmla="*/ 14 w 17"/>
                <a:gd name="T39" fmla="*/ 9 h 20"/>
                <a:gd name="T40" fmla="*/ 13 w 17"/>
                <a:gd name="T41" fmla="*/ 5 h 20"/>
                <a:gd name="T42" fmla="*/ 10 w 17"/>
                <a:gd name="T43" fmla="*/ 11 h 20"/>
                <a:gd name="T44" fmla="*/ 11 w 17"/>
                <a:gd name="T45" fmla="*/ 8 h 20"/>
                <a:gd name="T46" fmla="*/ 10 w 17"/>
                <a:gd name="T47" fmla="*/ 11 h 20"/>
                <a:gd name="T48" fmla="*/ 11 w 17"/>
                <a:gd name="T49" fmla="*/ 7 h 20"/>
                <a:gd name="T50" fmla="*/ 7 w 17"/>
                <a:gd name="T51" fmla="*/ 14 h 20"/>
                <a:gd name="T52" fmla="*/ 11 w 17"/>
                <a:gd name="T53" fmla="*/ 3 h 20"/>
                <a:gd name="T54" fmla="*/ 9 w 17"/>
                <a:gd name="T55" fmla="*/ 7 h 20"/>
                <a:gd name="T56" fmla="*/ 7 w 17"/>
                <a:gd name="T57" fmla="*/ 10 h 20"/>
                <a:gd name="T58" fmla="*/ 11 w 17"/>
                <a:gd name="T59" fmla="*/ 4 h 20"/>
                <a:gd name="T60" fmla="*/ 8 w 17"/>
                <a:gd name="T61" fmla="*/ 7 h 20"/>
                <a:gd name="T62" fmla="*/ 6 w 17"/>
                <a:gd name="T63" fmla="*/ 11 h 20"/>
                <a:gd name="T64" fmla="*/ 6 w 17"/>
                <a:gd name="T65" fmla="*/ 8 h 20"/>
                <a:gd name="T66" fmla="*/ 10 w 17"/>
                <a:gd name="T67" fmla="*/ 3 h 20"/>
                <a:gd name="T68" fmla="*/ 11 w 17"/>
                <a:gd name="T69" fmla="*/ 0 h 20"/>
                <a:gd name="T70" fmla="*/ 6 w 17"/>
                <a:gd name="T71" fmla="*/ 7 h 20"/>
                <a:gd name="T72" fmla="*/ 9 w 17"/>
                <a:gd name="T7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7" h="20">
                  <a:moveTo>
                    <a:pt x="9" y="2"/>
                  </a:moveTo>
                  <a:cubicBezTo>
                    <a:pt x="7" y="4"/>
                    <a:pt x="7" y="5"/>
                    <a:pt x="7" y="5"/>
                  </a:cubicBezTo>
                  <a:cubicBezTo>
                    <a:pt x="5" y="7"/>
                    <a:pt x="5" y="7"/>
                    <a:pt x="4" y="8"/>
                  </a:cubicBezTo>
                  <a:cubicBezTo>
                    <a:pt x="3" y="10"/>
                    <a:pt x="2" y="11"/>
                    <a:pt x="0" y="14"/>
                  </a:cubicBezTo>
                  <a:cubicBezTo>
                    <a:pt x="0" y="14"/>
                    <a:pt x="3" y="11"/>
                    <a:pt x="3" y="12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3"/>
                    <a:pt x="5" y="11"/>
                    <a:pt x="4" y="14"/>
                  </a:cubicBezTo>
                  <a:cubicBezTo>
                    <a:pt x="4" y="16"/>
                    <a:pt x="5" y="14"/>
                    <a:pt x="7" y="13"/>
                  </a:cubicBezTo>
                  <a:cubicBezTo>
                    <a:pt x="8" y="16"/>
                    <a:pt x="11" y="13"/>
                    <a:pt x="13" y="1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4"/>
                    <a:pt x="15" y="11"/>
                    <a:pt x="14" y="15"/>
                  </a:cubicBezTo>
                  <a:cubicBezTo>
                    <a:pt x="14" y="14"/>
                    <a:pt x="14" y="15"/>
                    <a:pt x="13" y="15"/>
                  </a:cubicBezTo>
                  <a:cubicBezTo>
                    <a:pt x="13" y="20"/>
                    <a:pt x="15" y="15"/>
                    <a:pt x="15" y="17"/>
                  </a:cubicBezTo>
                  <a:cubicBezTo>
                    <a:pt x="15" y="16"/>
                    <a:pt x="16" y="10"/>
                    <a:pt x="16" y="9"/>
                  </a:cubicBezTo>
                  <a:cubicBezTo>
                    <a:pt x="15" y="16"/>
                    <a:pt x="17" y="9"/>
                    <a:pt x="16" y="17"/>
                  </a:cubicBezTo>
                  <a:cubicBezTo>
                    <a:pt x="16" y="19"/>
                    <a:pt x="16" y="11"/>
                    <a:pt x="17" y="12"/>
                  </a:cubicBezTo>
                  <a:cubicBezTo>
                    <a:pt x="17" y="8"/>
                    <a:pt x="17" y="10"/>
                    <a:pt x="17" y="7"/>
                  </a:cubicBezTo>
                  <a:cubicBezTo>
                    <a:pt x="17" y="4"/>
                    <a:pt x="17" y="8"/>
                    <a:pt x="17" y="4"/>
                  </a:cubicBezTo>
                  <a:cubicBezTo>
                    <a:pt x="17" y="2"/>
                    <a:pt x="15" y="10"/>
                    <a:pt x="13" y="1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2" y="11"/>
                    <a:pt x="13" y="5"/>
                  </a:cubicBezTo>
                  <a:cubicBezTo>
                    <a:pt x="12" y="8"/>
                    <a:pt x="13" y="3"/>
                    <a:pt x="10" y="11"/>
                  </a:cubicBezTo>
                  <a:cubicBezTo>
                    <a:pt x="11" y="9"/>
                    <a:pt x="11" y="9"/>
                    <a:pt x="11" y="8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1"/>
                    <a:pt x="11" y="7"/>
                    <a:pt x="11" y="7"/>
                  </a:cubicBezTo>
                  <a:cubicBezTo>
                    <a:pt x="9" y="10"/>
                    <a:pt x="9" y="11"/>
                    <a:pt x="7" y="14"/>
                  </a:cubicBezTo>
                  <a:cubicBezTo>
                    <a:pt x="9" y="10"/>
                    <a:pt x="10" y="7"/>
                    <a:pt x="11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8" y="9"/>
                    <a:pt x="7" y="10"/>
                  </a:cubicBezTo>
                  <a:cubicBezTo>
                    <a:pt x="7" y="10"/>
                    <a:pt x="9" y="6"/>
                    <a:pt x="11" y="4"/>
                  </a:cubicBezTo>
                  <a:cubicBezTo>
                    <a:pt x="11" y="2"/>
                    <a:pt x="6" y="10"/>
                    <a:pt x="8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7" y="7"/>
                    <a:pt x="6" y="8"/>
                  </a:cubicBezTo>
                  <a:cubicBezTo>
                    <a:pt x="8" y="4"/>
                    <a:pt x="8" y="5"/>
                    <a:pt x="10" y="3"/>
                  </a:cubicBezTo>
                  <a:cubicBezTo>
                    <a:pt x="10" y="2"/>
                    <a:pt x="10" y="2"/>
                    <a:pt x="11" y="0"/>
                  </a:cubicBezTo>
                  <a:cubicBezTo>
                    <a:pt x="10" y="2"/>
                    <a:pt x="7" y="5"/>
                    <a:pt x="6" y="7"/>
                  </a:cubicBezTo>
                  <a:cubicBezTo>
                    <a:pt x="9" y="2"/>
                    <a:pt x="9" y="2"/>
                    <a:pt x="9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481"/>
            <p:cNvSpPr/>
            <p:nvPr/>
          </p:nvSpPr>
          <p:spPr bwMode="auto">
            <a:xfrm>
              <a:off x="4728" y="3194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482"/>
            <p:cNvSpPr/>
            <p:nvPr/>
          </p:nvSpPr>
          <p:spPr bwMode="auto">
            <a:xfrm>
              <a:off x="4726" y="31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Rectangle 483"/>
            <p:cNvSpPr>
              <a:spLocks noChangeArrowheads="1"/>
            </p:cNvSpPr>
            <p:nvPr/>
          </p:nvSpPr>
          <p:spPr bwMode="auto">
            <a:xfrm>
              <a:off x="4722" y="3207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484"/>
            <p:cNvSpPr/>
            <p:nvPr/>
          </p:nvSpPr>
          <p:spPr bwMode="auto">
            <a:xfrm>
              <a:off x="4728" y="3195"/>
              <a:ext cx="1" cy="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3 h 3"/>
                <a:gd name="T4" fmla="*/ 1 w 1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lnTo>
                    <a:pt x="0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485"/>
            <p:cNvSpPr/>
            <p:nvPr/>
          </p:nvSpPr>
          <p:spPr bwMode="auto">
            <a:xfrm>
              <a:off x="4729" y="3197"/>
              <a:ext cx="1" cy="2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0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486"/>
            <p:cNvSpPr/>
            <p:nvPr/>
          </p:nvSpPr>
          <p:spPr bwMode="auto">
            <a:xfrm>
              <a:off x="4727" y="3194"/>
              <a:ext cx="1" cy="2"/>
            </a:xfrm>
            <a:custGeom>
              <a:avLst/>
              <a:gdLst>
                <a:gd name="T0" fmla="*/ 1 w 1"/>
                <a:gd name="T1" fmla="*/ 0 h 2"/>
                <a:gd name="T2" fmla="*/ 1 w 1"/>
                <a:gd name="T3" fmla="*/ 1 h 2"/>
                <a:gd name="T4" fmla="*/ 0 w 1"/>
                <a:gd name="T5" fmla="*/ 2 h 2"/>
                <a:gd name="T6" fmla="*/ 1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1" y="1"/>
                  </a:ln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487"/>
            <p:cNvSpPr/>
            <p:nvPr/>
          </p:nvSpPr>
          <p:spPr bwMode="auto">
            <a:xfrm>
              <a:off x="4710" y="3193"/>
              <a:ext cx="17" cy="13"/>
            </a:xfrm>
            <a:custGeom>
              <a:avLst/>
              <a:gdLst>
                <a:gd name="T0" fmla="*/ 3 w 21"/>
                <a:gd name="T1" fmla="*/ 9 h 15"/>
                <a:gd name="T2" fmla="*/ 2 w 21"/>
                <a:gd name="T3" fmla="*/ 12 h 15"/>
                <a:gd name="T4" fmla="*/ 11 w 21"/>
                <a:gd name="T5" fmla="*/ 7 h 15"/>
                <a:gd name="T6" fmla="*/ 4 w 21"/>
                <a:gd name="T7" fmla="*/ 12 h 15"/>
                <a:gd name="T8" fmla="*/ 11 w 21"/>
                <a:gd name="T9" fmla="*/ 10 h 15"/>
                <a:gd name="T10" fmla="*/ 8 w 21"/>
                <a:gd name="T11" fmla="*/ 13 h 15"/>
                <a:gd name="T12" fmla="*/ 16 w 21"/>
                <a:gd name="T13" fmla="*/ 7 h 15"/>
                <a:gd name="T14" fmla="*/ 8 w 21"/>
                <a:gd name="T15" fmla="*/ 15 h 15"/>
                <a:gd name="T16" fmla="*/ 8 w 21"/>
                <a:gd name="T17" fmla="*/ 15 h 15"/>
                <a:gd name="T18" fmla="*/ 11 w 21"/>
                <a:gd name="T19" fmla="*/ 14 h 15"/>
                <a:gd name="T20" fmla="*/ 15 w 21"/>
                <a:gd name="T21" fmla="*/ 9 h 15"/>
                <a:gd name="T22" fmla="*/ 19 w 21"/>
                <a:gd name="T23" fmla="*/ 5 h 15"/>
                <a:gd name="T24" fmla="*/ 16 w 21"/>
                <a:gd name="T25" fmla="*/ 7 h 15"/>
                <a:gd name="T26" fmla="*/ 18 w 21"/>
                <a:gd name="T27" fmla="*/ 4 h 15"/>
                <a:gd name="T28" fmla="*/ 16 w 21"/>
                <a:gd name="T29" fmla="*/ 6 h 15"/>
                <a:gd name="T30" fmla="*/ 19 w 21"/>
                <a:gd name="T31" fmla="*/ 4 h 15"/>
                <a:gd name="T32" fmla="*/ 16 w 21"/>
                <a:gd name="T33" fmla="*/ 6 h 15"/>
                <a:gd name="T34" fmla="*/ 17 w 21"/>
                <a:gd name="T35" fmla="*/ 5 h 15"/>
                <a:gd name="T36" fmla="*/ 13 w 21"/>
                <a:gd name="T37" fmla="*/ 8 h 15"/>
                <a:gd name="T38" fmla="*/ 17 w 21"/>
                <a:gd name="T39" fmla="*/ 4 h 15"/>
                <a:gd name="T40" fmla="*/ 14 w 21"/>
                <a:gd name="T41" fmla="*/ 7 h 15"/>
                <a:gd name="T42" fmla="*/ 18 w 21"/>
                <a:gd name="T43" fmla="*/ 2 h 15"/>
                <a:gd name="T44" fmla="*/ 15 w 21"/>
                <a:gd name="T45" fmla="*/ 5 h 15"/>
                <a:gd name="T46" fmla="*/ 18 w 21"/>
                <a:gd name="T47" fmla="*/ 3 h 15"/>
                <a:gd name="T48" fmla="*/ 10 w 21"/>
                <a:gd name="T49" fmla="*/ 9 h 15"/>
                <a:gd name="T50" fmla="*/ 16 w 21"/>
                <a:gd name="T51" fmla="*/ 4 h 15"/>
                <a:gd name="T52" fmla="*/ 14 w 21"/>
                <a:gd name="T53" fmla="*/ 4 h 15"/>
                <a:gd name="T54" fmla="*/ 15 w 21"/>
                <a:gd name="T55" fmla="*/ 3 h 15"/>
                <a:gd name="T56" fmla="*/ 12 w 21"/>
                <a:gd name="T57" fmla="*/ 4 h 15"/>
                <a:gd name="T58" fmla="*/ 11 w 21"/>
                <a:gd name="T59" fmla="*/ 5 h 15"/>
                <a:gd name="T60" fmla="*/ 8 w 21"/>
                <a:gd name="T61" fmla="*/ 6 h 15"/>
                <a:gd name="T62" fmla="*/ 10 w 21"/>
                <a:gd name="T63" fmla="*/ 5 h 15"/>
                <a:gd name="T64" fmla="*/ 4 w 21"/>
                <a:gd name="T65" fmla="*/ 7 h 15"/>
                <a:gd name="T66" fmla="*/ 8 w 21"/>
                <a:gd name="T67" fmla="*/ 7 h 15"/>
                <a:gd name="T68" fmla="*/ 3 w 21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5">
                  <a:moveTo>
                    <a:pt x="3" y="9"/>
                  </a:moveTo>
                  <a:cubicBezTo>
                    <a:pt x="0" y="11"/>
                    <a:pt x="2" y="11"/>
                    <a:pt x="2" y="12"/>
                  </a:cubicBezTo>
                  <a:cubicBezTo>
                    <a:pt x="5" y="11"/>
                    <a:pt x="10" y="7"/>
                    <a:pt x="11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3"/>
                    <a:pt x="5" y="15"/>
                    <a:pt x="11" y="1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9" y="13"/>
                    <a:pt x="18" y="4"/>
                    <a:pt x="16" y="7"/>
                  </a:cubicBezTo>
                  <a:cubicBezTo>
                    <a:pt x="12" y="10"/>
                    <a:pt x="12" y="11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11" y="13"/>
                    <a:pt x="11" y="14"/>
                  </a:cubicBezTo>
                  <a:cubicBezTo>
                    <a:pt x="13" y="12"/>
                    <a:pt x="15" y="9"/>
                    <a:pt x="15" y="9"/>
                  </a:cubicBezTo>
                  <a:cubicBezTo>
                    <a:pt x="16" y="9"/>
                    <a:pt x="17" y="7"/>
                    <a:pt x="19" y="5"/>
                  </a:cubicBezTo>
                  <a:cubicBezTo>
                    <a:pt x="17" y="7"/>
                    <a:pt x="18" y="5"/>
                    <a:pt x="16" y="7"/>
                  </a:cubicBezTo>
                  <a:cubicBezTo>
                    <a:pt x="18" y="5"/>
                    <a:pt x="16" y="7"/>
                    <a:pt x="18" y="4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7" y="6"/>
                    <a:pt x="19" y="4"/>
                    <a:pt x="19" y="4"/>
                  </a:cubicBezTo>
                  <a:cubicBezTo>
                    <a:pt x="18" y="5"/>
                    <a:pt x="16" y="6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7" y="4"/>
                    <a:pt x="13" y="8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5"/>
                    <a:pt x="21" y="0"/>
                    <a:pt x="18" y="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3" y="6"/>
                    <a:pt x="17" y="3"/>
                    <a:pt x="18" y="3"/>
                  </a:cubicBezTo>
                  <a:cubicBezTo>
                    <a:pt x="15" y="5"/>
                    <a:pt x="11" y="8"/>
                    <a:pt x="10" y="9"/>
                  </a:cubicBezTo>
                  <a:cubicBezTo>
                    <a:pt x="13" y="6"/>
                    <a:pt x="9" y="9"/>
                    <a:pt x="16" y="4"/>
                  </a:cubicBezTo>
                  <a:cubicBezTo>
                    <a:pt x="16" y="3"/>
                    <a:pt x="12" y="5"/>
                    <a:pt x="14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0" y="6"/>
                    <a:pt x="17" y="2"/>
                    <a:pt x="12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9" y="6"/>
                    <a:pt x="8" y="6"/>
                  </a:cubicBezTo>
                  <a:cubicBezTo>
                    <a:pt x="9" y="6"/>
                    <a:pt x="9" y="6"/>
                    <a:pt x="10" y="5"/>
                  </a:cubicBezTo>
                  <a:cubicBezTo>
                    <a:pt x="6" y="7"/>
                    <a:pt x="6" y="7"/>
                    <a:pt x="4" y="7"/>
                  </a:cubicBezTo>
                  <a:cubicBezTo>
                    <a:pt x="4" y="8"/>
                    <a:pt x="7" y="7"/>
                    <a:pt x="8" y="7"/>
                  </a:cubicBezTo>
                  <a:cubicBezTo>
                    <a:pt x="6" y="8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488"/>
            <p:cNvSpPr/>
            <p:nvPr/>
          </p:nvSpPr>
          <p:spPr bwMode="auto">
            <a:xfrm>
              <a:off x="4724" y="3197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489"/>
            <p:cNvSpPr/>
            <p:nvPr/>
          </p:nvSpPr>
          <p:spPr bwMode="auto">
            <a:xfrm>
              <a:off x="4705" y="3193"/>
              <a:ext cx="23" cy="7"/>
            </a:xfrm>
            <a:custGeom>
              <a:avLst/>
              <a:gdLst>
                <a:gd name="T0" fmla="*/ 15 w 28"/>
                <a:gd name="T1" fmla="*/ 4 h 9"/>
                <a:gd name="T2" fmla="*/ 20 w 28"/>
                <a:gd name="T3" fmla="*/ 2 h 9"/>
                <a:gd name="T4" fmla="*/ 10 w 28"/>
                <a:gd name="T5" fmla="*/ 6 h 9"/>
                <a:gd name="T6" fmla="*/ 8 w 28"/>
                <a:gd name="T7" fmla="*/ 5 h 9"/>
                <a:gd name="T8" fmla="*/ 17 w 28"/>
                <a:gd name="T9" fmla="*/ 3 h 9"/>
                <a:gd name="T10" fmla="*/ 18 w 28"/>
                <a:gd name="T11" fmla="*/ 2 h 9"/>
                <a:gd name="T12" fmla="*/ 12 w 28"/>
                <a:gd name="T13" fmla="*/ 4 h 9"/>
                <a:gd name="T14" fmla="*/ 9 w 28"/>
                <a:gd name="T15" fmla="*/ 4 h 9"/>
                <a:gd name="T16" fmla="*/ 11 w 28"/>
                <a:gd name="T17" fmla="*/ 3 h 9"/>
                <a:gd name="T18" fmla="*/ 17 w 28"/>
                <a:gd name="T19" fmla="*/ 2 h 9"/>
                <a:gd name="T20" fmla="*/ 2 w 28"/>
                <a:gd name="T21" fmla="*/ 2 h 9"/>
                <a:gd name="T22" fmla="*/ 3 w 28"/>
                <a:gd name="T23" fmla="*/ 3 h 9"/>
                <a:gd name="T24" fmla="*/ 10 w 28"/>
                <a:gd name="T25" fmla="*/ 2 h 9"/>
                <a:gd name="T26" fmla="*/ 8 w 28"/>
                <a:gd name="T27" fmla="*/ 3 h 9"/>
                <a:gd name="T28" fmla="*/ 4 w 28"/>
                <a:gd name="T29" fmla="*/ 3 h 9"/>
                <a:gd name="T30" fmla="*/ 6 w 28"/>
                <a:gd name="T31" fmla="*/ 9 h 9"/>
                <a:gd name="T32" fmla="*/ 6 w 28"/>
                <a:gd name="T33" fmla="*/ 8 h 9"/>
                <a:gd name="T34" fmla="*/ 10 w 28"/>
                <a:gd name="T35" fmla="*/ 7 h 9"/>
                <a:gd name="T36" fmla="*/ 16 w 28"/>
                <a:gd name="T37" fmla="*/ 4 h 9"/>
                <a:gd name="T38" fmla="*/ 14 w 28"/>
                <a:gd name="T39" fmla="*/ 5 h 9"/>
                <a:gd name="T40" fmla="*/ 21 w 28"/>
                <a:gd name="T41" fmla="*/ 3 h 9"/>
                <a:gd name="T42" fmla="*/ 23 w 28"/>
                <a:gd name="T43" fmla="*/ 2 h 9"/>
                <a:gd name="T44" fmla="*/ 24 w 28"/>
                <a:gd name="T45" fmla="*/ 1 h 9"/>
                <a:gd name="T46" fmla="*/ 15 w 28"/>
                <a:gd name="T4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9">
                  <a:moveTo>
                    <a:pt x="15" y="4"/>
                  </a:moveTo>
                  <a:cubicBezTo>
                    <a:pt x="16" y="4"/>
                    <a:pt x="18" y="3"/>
                    <a:pt x="20" y="2"/>
                  </a:cubicBezTo>
                  <a:cubicBezTo>
                    <a:pt x="17" y="3"/>
                    <a:pt x="15" y="5"/>
                    <a:pt x="10" y="6"/>
                  </a:cubicBezTo>
                  <a:cubicBezTo>
                    <a:pt x="13" y="5"/>
                    <a:pt x="8" y="6"/>
                    <a:pt x="8" y="5"/>
                  </a:cubicBezTo>
                  <a:cubicBezTo>
                    <a:pt x="11" y="5"/>
                    <a:pt x="16" y="3"/>
                    <a:pt x="17" y="3"/>
                  </a:cubicBezTo>
                  <a:cubicBezTo>
                    <a:pt x="16" y="3"/>
                    <a:pt x="18" y="2"/>
                    <a:pt x="18" y="2"/>
                  </a:cubicBezTo>
                  <a:cubicBezTo>
                    <a:pt x="15" y="3"/>
                    <a:pt x="16" y="2"/>
                    <a:pt x="12" y="4"/>
                  </a:cubicBezTo>
                  <a:cubicBezTo>
                    <a:pt x="9" y="4"/>
                    <a:pt x="7" y="4"/>
                    <a:pt x="9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6" y="3"/>
                    <a:pt x="13" y="3"/>
                    <a:pt x="17" y="2"/>
                  </a:cubicBezTo>
                  <a:cubicBezTo>
                    <a:pt x="11" y="3"/>
                    <a:pt x="12" y="1"/>
                    <a:pt x="2" y="2"/>
                  </a:cubicBezTo>
                  <a:cubicBezTo>
                    <a:pt x="0" y="2"/>
                    <a:pt x="2" y="2"/>
                    <a:pt x="3" y="3"/>
                  </a:cubicBezTo>
                  <a:cubicBezTo>
                    <a:pt x="5" y="2"/>
                    <a:pt x="8" y="2"/>
                    <a:pt x="10" y="2"/>
                  </a:cubicBezTo>
                  <a:cubicBezTo>
                    <a:pt x="8" y="2"/>
                    <a:pt x="11" y="2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5"/>
                    <a:pt x="4" y="7"/>
                    <a:pt x="6" y="9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8" y="7"/>
                    <a:pt x="9" y="7"/>
                    <a:pt x="10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5"/>
                    <a:pt x="17" y="4"/>
                    <a:pt x="14" y="5"/>
                  </a:cubicBezTo>
                  <a:cubicBezTo>
                    <a:pt x="17" y="4"/>
                    <a:pt x="19" y="4"/>
                    <a:pt x="21" y="3"/>
                  </a:cubicBezTo>
                  <a:cubicBezTo>
                    <a:pt x="22" y="2"/>
                    <a:pt x="19" y="4"/>
                    <a:pt x="23" y="2"/>
                  </a:cubicBezTo>
                  <a:cubicBezTo>
                    <a:pt x="28" y="0"/>
                    <a:pt x="19" y="3"/>
                    <a:pt x="24" y="1"/>
                  </a:cubicBezTo>
                  <a:lnTo>
                    <a:pt x="15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490"/>
            <p:cNvSpPr/>
            <p:nvPr/>
          </p:nvSpPr>
          <p:spPr bwMode="auto">
            <a:xfrm>
              <a:off x="4718" y="3196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491"/>
            <p:cNvSpPr/>
            <p:nvPr/>
          </p:nvSpPr>
          <p:spPr bwMode="auto">
            <a:xfrm>
              <a:off x="4710" y="3199"/>
              <a:ext cx="3" cy="2"/>
            </a:xfrm>
            <a:custGeom>
              <a:avLst/>
              <a:gdLst>
                <a:gd name="T0" fmla="*/ 0 w 4"/>
                <a:gd name="T1" fmla="*/ 2 h 2"/>
                <a:gd name="T2" fmla="*/ 3 w 4"/>
                <a:gd name="T3" fmla="*/ 0 h 2"/>
                <a:gd name="T4" fmla="*/ 0 w 4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2" y="0"/>
                    <a:pt x="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492"/>
            <p:cNvSpPr/>
            <p:nvPr/>
          </p:nvSpPr>
          <p:spPr bwMode="auto">
            <a:xfrm>
              <a:off x="4717" y="3193"/>
              <a:ext cx="3" cy="1"/>
            </a:xfrm>
            <a:custGeom>
              <a:avLst/>
              <a:gdLst>
                <a:gd name="T0" fmla="*/ 3 w 3"/>
                <a:gd name="T1" fmla="*/ 1 h 1"/>
                <a:gd name="T2" fmla="*/ 2 w 3"/>
                <a:gd name="T3" fmla="*/ 0 h 1"/>
                <a:gd name="T4" fmla="*/ 0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493"/>
            <p:cNvSpPr/>
            <p:nvPr/>
          </p:nvSpPr>
          <p:spPr bwMode="auto">
            <a:xfrm>
              <a:off x="4706" y="3192"/>
              <a:ext cx="10" cy="2"/>
            </a:xfrm>
            <a:custGeom>
              <a:avLst/>
              <a:gdLst>
                <a:gd name="T0" fmla="*/ 0 w 13"/>
                <a:gd name="T1" fmla="*/ 0 h 3"/>
                <a:gd name="T2" fmla="*/ 0 w 13"/>
                <a:gd name="T3" fmla="*/ 2 h 3"/>
                <a:gd name="T4" fmla="*/ 12 w 13"/>
                <a:gd name="T5" fmla="*/ 2 h 3"/>
                <a:gd name="T6" fmla="*/ 4 w 13"/>
                <a:gd name="T7" fmla="*/ 1 h 3"/>
                <a:gd name="T8" fmla="*/ 4 w 13"/>
                <a:gd name="T9" fmla="*/ 0 h 3"/>
                <a:gd name="T10" fmla="*/ 0 w 13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3">
                  <a:moveTo>
                    <a:pt x="0" y="0"/>
                  </a:moveTo>
                  <a:cubicBezTo>
                    <a:pt x="0" y="1"/>
                    <a:pt x="3" y="1"/>
                    <a:pt x="0" y="2"/>
                  </a:cubicBezTo>
                  <a:cubicBezTo>
                    <a:pt x="4" y="3"/>
                    <a:pt x="8" y="2"/>
                    <a:pt x="12" y="2"/>
                  </a:cubicBezTo>
                  <a:cubicBezTo>
                    <a:pt x="13" y="1"/>
                    <a:pt x="6" y="2"/>
                    <a:pt x="4" y="1"/>
                  </a:cubicBezTo>
                  <a:cubicBezTo>
                    <a:pt x="8" y="1"/>
                    <a:pt x="4" y="0"/>
                    <a:pt x="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494"/>
            <p:cNvSpPr/>
            <p:nvPr/>
          </p:nvSpPr>
          <p:spPr bwMode="auto">
            <a:xfrm>
              <a:off x="4708" y="3173"/>
              <a:ext cx="17" cy="22"/>
            </a:xfrm>
            <a:custGeom>
              <a:avLst/>
              <a:gdLst>
                <a:gd name="T0" fmla="*/ 11 w 21"/>
                <a:gd name="T1" fmla="*/ 22 h 27"/>
                <a:gd name="T2" fmla="*/ 10 w 21"/>
                <a:gd name="T3" fmla="*/ 21 h 27"/>
                <a:gd name="T4" fmla="*/ 12 w 21"/>
                <a:gd name="T5" fmla="*/ 22 h 27"/>
                <a:gd name="T6" fmla="*/ 15 w 21"/>
                <a:gd name="T7" fmla="*/ 22 h 27"/>
                <a:gd name="T8" fmla="*/ 13 w 21"/>
                <a:gd name="T9" fmla="*/ 21 h 27"/>
                <a:gd name="T10" fmla="*/ 12 w 21"/>
                <a:gd name="T11" fmla="*/ 20 h 27"/>
                <a:gd name="T12" fmla="*/ 7 w 21"/>
                <a:gd name="T13" fmla="*/ 18 h 27"/>
                <a:gd name="T14" fmla="*/ 16 w 21"/>
                <a:gd name="T15" fmla="*/ 20 h 27"/>
                <a:gd name="T16" fmla="*/ 5 w 21"/>
                <a:gd name="T17" fmla="*/ 16 h 27"/>
                <a:gd name="T18" fmla="*/ 9 w 21"/>
                <a:gd name="T19" fmla="*/ 16 h 27"/>
                <a:gd name="T20" fmla="*/ 10 w 21"/>
                <a:gd name="T21" fmla="*/ 17 h 27"/>
                <a:gd name="T22" fmla="*/ 10 w 21"/>
                <a:gd name="T23" fmla="*/ 16 h 27"/>
                <a:gd name="T24" fmla="*/ 15 w 21"/>
                <a:gd name="T25" fmla="*/ 18 h 27"/>
                <a:gd name="T26" fmla="*/ 15 w 21"/>
                <a:gd name="T27" fmla="*/ 17 h 27"/>
                <a:gd name="T28" fmla="*/ 17 w 21"/>
                <a:gd name="T29" fmla="*/ 19 h 27"/>
                <a:gd name="T30" fmla="*/ 9 w 21"/>
                <a:gd name="T31" fmla="*/ 4 h 27"/>
                <a:gd name="T32" fmla="*/ 9 w 21"/>
                <a:gd name="T33" fmla="*/ 1 h 27"/>
                <a:gd name="T34" fmla="*/ 9 w 21"/>
                <a:gd name="T35" fmla="*/ 11 h 27"/>
                <a:gd name="T36" fmla="*/ 8 w 21"/>
                <a:gd name="T37" fmla="*/ 10 h 27"/>
                <a:gd name="T38" fmla="*/ 9 w 21"/>
                <a:gd name="T39" fmla="*/ 4 h 27"/>
                <a:gd name="T40" fmla="*/ 8 w 21"/>
                <a:gd name="T41" fmla="*/ 6 h 27"/>
                <a:gd name="T42" fmla="*/ 8 w 21"/>
                <a:gd name="T43" fmla="*/ 0 h 27"/>
                <a:gd name="T44" fmla="*/ 6 w 21"/>
                <a:gd name="T45" fmla="*/ 9 h 27"/>
                <a:gd name="T46" fmla="*/ 5 w 21"/>
                <a:gd name="T47" fmla="*/ 7 h 27"/>
                <a:gd name="T48" fmla="*/ 4 w 21"/>
                <a:gd name="T49" fmla="*/ 16 h 27"/>
                <a:gd name="T50" fmla="*/ 6 w 21"/>
                <a:gd name="T51" fmla="*/ 8 h 27"/>
                <a:gd name="T52" fmla="*/ 9 w 21"/>
                <a:gd name="T53" fmla="*/ 12 h 27"/>
                <a:gd name="T54" fmla="*/ 4 w 21"/>
                <a:gd name="T55" fmla="*/ 9 h 27"/>
                <a:gd name="T56" fmla="*/ 9 w 21"/>
                <a:gd name="T57" fmla="*/ 12 h 27"/>
                <a:gd name="T58" fmla="*/ 4 w 21"/>
                <a:gd name="T59" fmla="*/ 10 h 27"/>
                <a:gd name="T60" fmla="*/ 9 w 21"/>
                <a:gd name="T61" fmla="*/ 13 h 27"/>
                <a:gd name="T62" fmla="*/ 2 w 21"/>
                <a:gd name="T63" fmla="*/ 10 h 27"/>
                <a:gd name="T64" fmla="*/ 1 w 21"/>
                <a:gd name="T65" fmla="*/ 18 h 27"/>
                <a:gd name="T66" fmla="*/ 6 w 21"/>
                <a:gd name="T67" fmla="*/ 19 h 27"/>
                <a:gd name="T68" fmla="*/ 6 w 21"/>
                <a:gd name="T69" fmla="*/ 22 h 27"/>
                <a:gd name="T70" fmla="*/ 10 w 21"/>
                <a:gd name="T71" fmla="*/ 23 h 27"/>
                <a:gd name="T72" fmla="*/ 0 w 21"/>
                <a:gd name="T73" fmla="*/ 21 h 27"/>
                <a:gd name="T74" fmla="*/ 1 w 21"/>
                <a:gd name="T75" fmla="*/ 23 h 27"/>
                <a:gd name="T76" fmla="*/ 3 w 21"/>
                <a:gd name="T77" fmla="*/ 22 h 27"/>
                <a:gd name="T78" fmla="*/ 1 w 21"/>
                <a:gd name="T79" fmla="*/ 23 h 27"/>
                <a:gd name="T80" fmla="*/ 13 w 21"/>
                <a:gd name="T81" fmla="*/ 23 h 27"/>
                <a:gd name="T82" fmla="*/ 17 w 21"/>
                <a:gd name="T83" fmla="*/ 23 h 27"/>
                <a:gd name="T84" fmla="*/ 11 w 21"/>
                <a:gd name="T85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2"/>
                  </a:moveTo>
                  <a:cubicBezTo>
                    <a:pt x="11" y="22"/>
                    <a:pt x="8" y="21"/>
                    <a:pt x="10" y="21"/>
                  </a:cubicBezTo>
                  <a:cubicBezTo>
                    <a:pt x="12" y="21"/>
                    <a:pt x="13" y="22"/>
                    <a:pt x="12" y="22"/>
                  </a:cubicBezTo>
                  <a:cubicBezTo>
                    <a:pt x="18" y="23"/>
                    <a:pt x="12" y="21"/>
                    <a:pt x="15" y="22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4" y="21"/>
                    <a:pt x="9" y="20"/>
                    <a:pt x="12" y="20"/>
                  </a:cubicBezTo>
                  <a:cubicBezTo>
                    <a:pt x="11" y="19"/>
                    <a:pt x="11" y="19"/>
                    <a:pt x="7" y="18"/>
                  </a:cubicBezTo>
                  <a:cubicBezTo>
                    <a:pt x="12" y="19"/>
                    <a:pt x="12" y="19"/>
                    <a:pt x="16" y="20"/>
                  </a:cubicBezTo>
                  <a:cubicBezTo>
                    <a:pt x="14" y="19"/>
                    <a:pt x="9" y="18"/>
                    <a:pt x="5" y="16"/>
                  </a:cubicBezTo>
                  <a:cubicBezTo>
                    <a:pt x="11" y="18"/>
                    <a:pt x="5" y="15"/>
                    <a:pt x="9" y="16"/>
                  </a:cubicBezTo>
                  <a:cubicBezTo>
                    <a:pt x="10" y="16"/>
                    <a:pt x="11" y="17"/>
                    <a:pt x="10" y="17"/>
                  </a:cubicBezTo>
                  <a:cubicBezTo>
                    <a:pt x="15" y="19"/>
                    <a:pt x="9" y="16"/>
                    <a:pt x="10" y="1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2" y="16"/>
                    <a:pt x="15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2" y="12"/>
                    <a:pt x="21" y="27"/>
                    <a:pt x="9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5"/>
                    <a:pt x="10" y="3"/>
                    <a:pt x="9" y="11"/>
                  </a:cubicBezTo>
                  <a:cubicBezTo>
                    <a:pt x="10" y="1"/>
                    <a:pt x="8" y="14"/>
                    <a:pt x="8" y="10"/>
                  </a:cubicBezTo>
                  <a:cubicBezTo>
                    <a:pt x="8" y="6"/>
                    <a:pt x="8" y="8"/>
                    <a:pt x="9" y="4"/>
                  </a:cubicBezTo>
                  <a:cubicBezTo>
                    <a:pt x="8" y="8"/>
                    <a:pt x="8" y="5"/>
                    <a:pt x="8" y="6"/>
                  </a:cubicBezTo>
                  <a:cubicBezTo>
                    <a:pt x="9" y="2"/>
                    <a:pt x="7" y="5"/>
                    <a:pt x="8" y="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6" y="7"/>
                    <a:pt x="4" y="14"/>
                    <a:pt x="4" y="16"/>
                  </a:cubicBezTo>
                  <a:cubicBezTo>
                    <a:pt x="4" y="11"/>
                    <a:pt x="11" y="20"/>
                    <a:pt x="6" y="8"/>
                  </a:cubicBezTo>
                  <a:cubicBezTo>
                    <a:pt x="11" y="12"/>
                    <a:pt x="5" y="9"/>
                    <a:pt x="9" y="1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11"/>
                    <a:pt x="7" y="11"/>
                    <a:pt x="9" y="12"/>
                  </a:cubicBezTo>
                  <a:cubicBezTo>
                    <a:pt x="10" y="13"/>
                    <a:pt x="6" y="11"/>
                    <a:pt x="4" y="10"/>
                  </a:cubicBezTo>
                  <a:cubicBezTo>
                    <a:pt x="4" y="11"/>
                    <a:pt x="6" y="11"/>
                    <a:pt x="9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4"/>
                    <a:pt x="6" y="17"/>
                    <a:pt x="1" y="18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3" y="20"/>
                    <a:pt x="15" y="23"/>
                    <a:pt x="6" y="22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8" y="22"/>
                    <a:pt x="3" y="22"/>
                    <a:pt x="0" y="21"/>
                  </a:cubicBezTo>
                  <a:cubicBezTo>
                    <a:pt x="2" y="22"/>
                    <a:pt x="0" y="22"/>
                    <a:pt x="1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7" y="23"/>
                    <a:pt x="5" y="23"/>
                    <a:pt x="1" y="23"/>
                  </a:cubicBezTo>
                  <a:cubicBezTo>
                    <a:pt x="6" y="24"/>
                    <a:pt x="9" y="23"/>
                    <a:pt x="13" y="23"/>
                  </a:cubicBezTo>
                  <a:cubicBezTo>
                    <a:pt x="5" y="22"/>
                    <a:pt x="21" y="24"/>
                    <a:pt x="17" y="23"/>
                  </a:cubicBezTo>
                  <a:cubicBezTo>
                    <a:pt x="15" y="22"/>
                    <a:pt x="13" y="22"/>
                    <a:pt x="11" y="2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495"/>
            <p:cNvSpPr/>
            <p:nvPr/>
          </p:nvSpPr>
          <p:spPr bwMode="auto">
            <a:xfrm>
              <a:off x="4707" y="3190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496"/>
            <p:cNvSpPr/>
            <p:nvPr/>
          </p:nvSpPr>
          <p:spPr bwMode="auto">
            <a:xfrm>
              <a:off x="4712" y="3179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Rectangle 497"/>
            <p:cNvSpPr>
              <a:spLocks noChangeArrowheads="1"/>
            </p:cNvSpPr>
            <p:nvPr/>
          </p:nvSpPr>
          <p:spPr bwMode="auto">
            <a:xfrm>
              <a:off x="4709" y="31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498"/>
            <p:cNvSpPr/>
            <p:nvPr/>
          </p:nvSpPr>
          <p:spPr bwMode="auto">
            <a:xfrm>
              <a:off x="4716" y="3193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499"/>
            <p:cNvSpPr/>
            <p:nvPr/>
          </p:nvSpPr>
          <p:spPr bwMode="auto">
            <a:xfrm>
              <a:off x="4711" y="3174"/>
              <a:ext cx="1" cy="2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1 w 1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lnTo>
                    <a:pt x="0" y="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500"/>
            <p:cNvSpPr/>
            <p:nvPr/>
          </p:nvSpPr>
          <p:spPr bwMode="auto">
            <a:xfrm>
              <a:off x="4708" y="317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" name="Freeform 501"/>
            <p:cNvSpPr/>
            <p:nvPr/>
          </p:nvSpPr>
          <p:spPr bwMode="auto">
            <a:xfrm>
              <a:off x="4681" y="3163"/>
              <a:ext cx="32" cy="24"/>
            </a:xfrm>
            <a:custGeom>
              <a:avLst/>
              <a:gdLst>
                <a:gd name="T0" fmla="*/ 13 w 39"/>
                <a:gd name="T1" fmla="*/ 3 h 29"/>
                <a:gd name="T2" fmla="*/ 7 w 39"/>
                <a:gd name="T3" fmla="*/ 5 h 29"/>
                <a:gd name="T4" fmla="*/ 4 w 39"/>
                <a:gd name="T5" fmla="*/ 8 h 29"/>
                <a:gd name="T6" fmla="*/ 9 w 39"/>
                <a:gd name="T7" fmla="*/ 8 h 29"/>
                <a:gd name="T8" fmla="*/ 12 w 39"/>
                <a:gd name="T9" fmla="*/ 12 h 29"/>
                <a:gd name="T10" fmla="*/ 12 w 39"/>
                <a:gd name="T11" fmla="*/ 15 h 29"/>
                <a:gd name="T12" fmla="*/ 19 w 39"/>
                <a:gd name="T13" fmla="*/ 14 h 29"/>
                <a:gd name="T14" fmla="*/ 18 w 39"/>
                <a:gd name="T15" fmla="*/ 16 h 29"/>
                <a:gd name="T16" fmla="*/ 18 w 39"/>
                <a:gd name="T17" fmla="*/ 18 h 29"/>
                <a:gd name="T18" fmla="*/ 25 w 39"/>
                <a:gd name="T19" fmla="*/ 11 h 29"/>
                <a:gd name="T20" fmla="*/ 27 w 39"/>
                <a:gd name="T21" fmla="*/ 12 h 29"/>
                <a:gd name="T22" fmla="*/ 25 w 39"/>
                <a:gd name="T23" fmla="*/ 16 h 29"/>
                <a:gd name="T24" fmla="*/ 27 w 39"/>
                <a:gd name="T25" fmla="*/ 18 h 29"/>
                <a:gd name="T26" fmla="*/ 28 w 39"/>
                <a:gd name="T27" fmla="*/ 20 h 29"/>
                <a:gd name="T28" fmla="*/ 30 w 39"/>
                <a:gd name="T29" fmla="*/ 19 h 29"/>
                <a:gd name="T30" fmla="*/ 33 w 39"/>
                <a:gd name="T31" fmla="*/ 16 h 29"/>
                <a:gd name="T32" fmla="*/ 32 w 39"/>
                <a:gd name="T33" fmla="*/ 20 h 29"/>
                <a:gd name="T34" fmla="*/ 33 w 39"/>
                <a:gd name="T35" fmla="*/ 20 h 29"/>
                <a:gd name="T36" fmla="*/ 37 w 39"/>
                <a:gd name="T37" fmla="*/ 22 h 29"/>
                <a:gd name="T38" fmla="*/ 35 w 39"/>
                <a:gd name="T39" fmla="*/ 20 h 29"/>
                <a:gd name="T40" fmla="*/ 34 w 39"/>
                <a:gd name="T41" fmla="*/ 23 h 29"/>
                <a:gd name="T42" fmla="*/ 38 w 39"/>
                <a:gd name="T43" fmla="*/ 12 h 29"/>
                <a:gd name="T44" fmla="*/ 38 w 39"/>
                <a:gd name="T45" fmla="*/ 10 h 29"/>
                <a:gd name="T46" fmla="*/ 36 w 39"/>
                <a:gd name="T47" fmla="*/ 11 h 29"/>
                <a:gd name="T48" fmla="*/ 36 w 39"/>
                <a:gd name="T49" fmla="*/ 9 h 29"/>
                <a:gd name="T50" fmla="*/ 35 w 39"/>
                <a:gd name="T51" fmla="*/ 8 h 29"/>
                <a:gd name="T52" fmla="*/ 32 w 39"/>
                <a:gd name="T53" fmla="*/ 10 h 29"/>
                <a:gd name="T54" fmla="*/ 33 w 39"/>
                <a:gd name="T55" fmla="*/ 9 h 29"/>
                <a:gd name="T56" fmla="*/ 33 w 39"/>
                <a:gd name="T57" fmla="*/ 9 h 29"/>
                <a:gd name="T58" fmla="*/ 31 w 39"/>
                <a:gd name="T59" fmla="*/ 9 h 29"/>
                <a:gd name="T60" fmla="*/ 29 w 39"/>
                <a:gd name="T61" fmla="*/ 11 h 29"/>
                <a:gd name="T62" fmla="*/ 31 w 39"/>
                <a:gd name="T63" fmla="*/ 7 h 29"/>
                <a:gd name="T64" fmla="*/ 31 w 39"/>
                <a:gd name="T65" fmla="*/ 6 h 29"/>
                <a:gd name="T66" fmla="*/ 27 w 39"/>
                <a:gd name="T67" fmla="*/ 9 h 29"/>
                <a:gd name="T68" fmla="*/ 24 w 39"/>
                <a:gd name="T69" fmla="*/ 10 h 29"/>
                <a:gd name="T70" fmla="*/ 20 w 39"/>
                <a:gd name="T71" fmla="*/ 9 h 29"/>
                <a:gd name="T72" fmla="*/ 21 w 39"/>
                <a:gd name="T73" fmla="*/ 8 h 29"/>
                <a:gd name="T74" fmla="*/ 18 w 39"/>
                <a:gd name="T75" fmla="*/ 6 h 29"/>
                <a:gd name="T76" fmla="*/ 13 w 39"/>
                <a:gd name="T77" fmla="*/ 11 h 29"/>
                <a:gd name="T78" fmla="*/ 20 w 39"/>
                <a:gd name="T7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" h="29">
                  <a:moveTo>
                    <a:pt x="20" y="2"/>
                  </a:moveTo>
                  <a:cubicBezTo>
                    <a:pt x="18" y="2"/>
                    <a:pt x="17" y="2"/>
                    <a:pt x="13" y="3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3"/>
                    <a:pt x="10" y="3"/>
                    <a:pt x="7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2" y="4"/>
                    <a:pt x="5" y="7"/>
                    <a:pt x="4" y="8"/>
                  </a:cubicBezTo>
                  <a:cubicBezTo>
                    <a:pt x="6" y="8"/>
                    <a:pt x="14" y="5"/>
                    <a:pt x="12" y="6"/>
                  </a:cubicBezTo>
                  <a:cubicBezTo>
                    <a:pt x="12" y="7"/>
                    <a:pt x="10" y="8"/>
                    <a:pt x="9" y="8"/>
                  </a:cubicBezTo>
                  <a:cubicBezTo>
                    <a:pt x="8" y="9"/>
                    <a:pt x="14" y="6"/>
                    <a:pt x="15" y="6"/>
                  </a:cubicBezTo>
                  <a:cubicBezTo>
                    <a:pt x="0" y="15"/>
                    <a:pt x="20" y="5"/>
                    <a:pt x="12" y="12"/>
                  </a:cubicBezTo>
                  <a:cubicBezTo>
                    <a:pt x="13" y="11"/>
                    <a:pt x="12" y="13"/>
                    <a:pt x="16" y="11"/>
                  </a:cubicBezTo>
                  <a:cubicBezTo>
                    <a:pt x="12" y="14"/>
                    <a:pt x="16" y="12"/>
                    <a:pt x="12" y="15"/>
                  </a:cubicBezTo>
                  <a:cubicBezTo>
                    <a:pt x="20" y="9"/>
                    <a:pt x="10" y="20"/>
                    <a:pt x="19" y="12"/>
                  </a:cubicBezTo>
                  <a:cubicBezTo>
                    <a:pt x="17" y="15"/>
                    <a:pt x="20" y="11"/>
                    <a:pt x="19" y="14"/>
                  </a:cubicBezTo>
                  <a:cubicBezTo>
                    <a:pt x="18" y="15"/>
                    <a:pt x="17" y="15"/>
                    <a:pt x="17" y="15"/>
                  </a:cubicBezTo>
                  <a:cubicBezTo>
                    <a:pt x="16" y="17"/>
                    <a:pt x="22" y="12"/>
                    <a:pt x="18" y="16"/>
                  </a:cubicBezTo>
                  <a:cubicBezTo>
                    <a:pt x="18" y="17"/>
                    <a:pt x="20" y="14"/>
                    <a:pt x="23" y="11"/>
                  </a:cubicBezTo>
                  <a:cubicBezTo>
                    <a:pt x="23" y="13"/>
                    <a:pt x="21" y="14"/>
                    <a:pt x="18" y="18"/>
                  </a:cubicBezTo>
                  <a:cubicBezTo>
                    <a:pt x="22" y="14"/>
                    <a:pt x="21" y="16"/>
                    <a:pt x="23" y="14"/>
                  </a:cubicBezTo>
                  <a:cubicBezTo>
                    <a:pt x="23" y="14"/>
                    <a:pt x="24" y="13"/>
                    <a:pt x="25" y="11"/>
                  </a:cubicBezTo>
                  <a:cubicBezTo>
                    <a:pt x="25" y="13"/>
                    <a:pt x="29" y="9"/>
                    <a:pt x="30" y="8"/>
                  </a:cubicBezTo>
                  <a:cubicBezTo>
                    <a:pt x="26" y="13"/>
                    <a:pt x="29" y="8"/>
                    <a:pt x="27" y="12"/>
                  </a:cubicBezTo>
                  <a:cubicBezTo>
                    <a:pt x="24" y="14"/>
                    <a:pt x="24" y="14"/>
                    <a:pt x="21" y="17"/>
                  </a:cubicBezTo>
                  <a:cubicBezTo>
                    <a:pt x="21" y="18"/>
                    <a:pt x="23" y="18"/>
                    <a:pt x="25" y="16"/>
                  </a:cubicBezTo>
                  <a:cubicBezTo>
                    <a:pt x="25" y="17"/>
                    <a:pt x="23" y="19"/>
                    <a:pt x="23" y="19"/>
                  </a:cubicBezTo>
                  <a:cubicBezTo>
                    <a:pt x="22" y="22"/>
                    <a:pt x="28" y="15"/>
                    <a:pt x="27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7" y="17"/>
                    <a:pt x="25" y="22"/>
                    <a:pt x="28" y="2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5" y="24"/>
                    <a:pt x="33" y="13"/>
                    <a:pt x="30" y="19"/>
                  </a:cubicBezTo>
                  <a:cubicBezTo>
                    <a:pt x="33" y="14"/>
                    <a:pt x="35" y="11"/>
                    <a:pt x="35" y="11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3"/>
                    <a:pt x="30" y="21"/>
                    <a:pt x="28" y="23"/>
                  </a:cubicBezTo>
                  <a:cubicBezTo>
                    <a:pt x="30" y="21"/>
                    <a:pt x="29" y="24"/>
                    <a:pt x="32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5"/>
                    <a:pt x="34" y="16"/>
                    <a:pt x="33" y="20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3" y="23"/>
                    <a:pt x="34" y="29"/>
                    <a:pt x="37" y="22"/>
                  </a:cubicBezTo>
                  <a:cubicBezTo>
                    <a:pt x="38" y="20"/>
                    <a:pt x="39" y="14"/>
                    <a:pt x="39" y="12"/>
                  </a:cubicBezTo>
                  <a:cubicBezTo>
                    <a:pt x="38" y="14"/>
                    <a:pt x="37" y="18"/>
                    <a:pt x="35" y="20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6" y="19"/>
                    <a:pt x="34" y="20"/>
                    <a:pt x="34" y="23"/>
                  </a:cubicBezTo>
                  <a:cubicBezTo>
                    <a:pt x="32" y="25"/>
                    <a:pt x="35" y="19"/>
                    <a:pt x="34" y="21"/>
                  </a:cubicBezTo>
                  <a:cubicBezTo>
                    <a:pt x="36" y="16"/>
                    <a:pt x="36" y="16"/>
                    <a:pt x="38" y="12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2"/>
                    <a:pt x="37" y="12"/>
                    <a:pt x="38" y="10"/>
                  </a:cubicBezTo>
                  <a:cubicBezTo>
                    <a:pt x="35" y="16"/>
                    <a:pt x="38" y="8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5" y="14"/>
                    <a:pt x="35" y="13"/>
                    <a:pt x="34" y="14"/>
                  </a:cubicBezTo>
                  <a:cubicBezTo>
                    <a:pt x="36" y="10"/>
                    <a:pt x="36" y="11"/>
                    <a:pt x="36" y="9"/>
                  </a:cubicBezTo>
                  <a:cubicBezTo>
                    <a:pt x="35" y="11"/>
                    <a:pt x="32" y="16"/>
                    <a:pt x="32" y="15"/>
                  </a:cubicBezTo>
                  <a:cubicBezTo>
                    <a:pt x="35" y="11"/>
                    <a:pt x="33" y="12"/>
                    <a:pt x="35" y="8"/>
                  </a:cubicBezTo>
                  <a:cubicBezTo>
                    <a:pt x="32" y="13"/>
                    <a:pt x="33" y="10"/>
                    <a:pt x="32" y="12"/>
                  </a:cubicBezTo>
                  <a:cubicBezTo>
                    <a:pt x="31" y="13"/>
                    <a:pt x="31" y="13"/>
                    <a:pt x="32" y="10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8"/>
                    <a:pt x="31" y="11"/>
                    <a:pt x="33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4" y="6"/>
                    <a:pt x="29" y="14"/>
                    <a:pt x="31" y="9"/>
                  </a:cubicBezTo>
                  <a:cubicBezTo>
                    <a:pt x="30" y="12"/>
                    <a:pt x="29" y="11"/>
                    <a:pt x="26" y="16"/>
                  </a:cubicBezTo>
                  <a:cubicBezTo>
                    <a:pt x="27" y="14"/>
                    <a:pt x="30" y="11"/>
                    <a:pt x="29" y="11"/>
                  </a:cubicBezTo>
                  <a:cubicBezTo>
                    <a:pt x="25" y="15"/>
                    <a:pt x="29" y="9"/>
                    <a:pt x="27" y="11"/>
                  </a:cubicBezTo>
                  <a:cubicBezTo>
                    <a:pt x="31" y="8"/>
                    <a:pt x="28" y="10"/>
                    <a:pt x="31" y="7"/>
                  </a:cubicBezTo>
                  <a:cubicBezTo>
                    <a:pt x="33" y="5"/>
                    <a:pt x="28" y="10"/>
                    <a:pt x="28" y="9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7"/>
                    <a:pt x="26" y="10"/>
                    <a:pt x="29" y="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8"/>
                    <a:pt x="27" y="8"/>
                    <a:pt x="29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8" y="4"/>
                    <a:pt x="24" y="8"/>
                    <a:pt x="18" y="12"/>
                  </a:cubicBezTo>
                  <a:cubicBezTo>
                    <a:pt x="19" y="11"/>
                    <a:pt x="19" y="10"/>
                    <a:pt x="20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5" y="5"/>
                    <a:pt x="21" y="8"/>
                  </a:cubicBezTo>
                  <a:cubicBezTo>
                    <a:pt x="19" y="9"/>
                    <a:pt x="23" y="5"/>
                    <a:pt x="24" y="5"/>
                  </a:cubicBezTo>
                  <a:cubicBezTo>
                    <a:pt x="17" y="9"/>
                    <a:pt x="28" y="0"/>
                    <a:pt x="18" y="6"/>
                  </a:cubicBezTo>
                  <a:cubicBezTo>
                    <a:pt x="18" y="7"/>
                    <a:pt x="16" y="9"/>
                    <a:pt x="17" y="9"/>
                  </a:cubicBezTo>
                  <a:cubicBezTo>
                    <a:pt x="16" y="9"/>
                    <a:pt x="14" y="11"/>
                    <a:pt x="13" y="11"/>
                  </a:cubicBezTo>
                  <a:cubicBezTo>
                    <a:pt x="13" y="11"/>
                    <a:pt x="16" y="8"/>
                    <a:pt x="14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0"/>
                    <a:pt x="10" y="8"/>
                    <a:pt x="20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" name="Freeform 502"/>
            <p:cNvSpPr/>
            <p:nvPr/>
          </p:nvSpPr>
          <p:spPr bwMode="auto">
            <a:xfrm>
              <a:off x="4700" y="3167"/>
              <a:ext cx="2" cy="3"/>
            </a:xfrm>
            <a:custGeom>
              <a:avLst/>
              <a:gdLst>
                <a:gd name="T0" fmla="*/ 0 w 3"/>
                <a:gd name="T1" fmla="*/ 3 h 3"/>
                <a:gd name="T2" fmla="*/ 3 w 3"/>
                <a:gd name="T3" fmla="*/ 0 h 3"/>
                <a:gd name="T4" fmla="*/ 1 w 3"/>
                <a:gd name="T5" fmla="*/ 2 h 3"/>
                <a:gd name="T6" fmla="*/ 0 w 3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503"/>
            <p:cNvSpPr/>
            <p:nvPr/>
          </p:nvSpPr>
          <p:spPr bwMode="auto">
            <a:xfrm>
              <a:off x="4699" y="316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504"/>
            <p:cNvSpPr/>
            <p:nvPr/>
          </p:nvSpPr>
          <p:spPr bwMode="auto">
            <a:xfrm>
              <a:off x="4695" y="3163"/>
              <a:ext cx="2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1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1" y="1"/>
                    <a:pt x="2" y="0"/>
                    <a:pt x="1" y="1"/>
                  </a:cubicBezTo>
                  <a:cubicBezTo>
                    <a:pt x="0" y="1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Freeform 505"/>
            <p:cNvSpPr/>
            <p:nvPr/>
          </p:nvSpPr>
          <p:spPr bwMode="auto">
            <a:xfrm>
              <a:off x="4693" y="3164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506"/>
            <p:cNvSpPr/>
            <p:nvPr/>
          </p:nvSpPr>
          <p:spPr bwMode="auto">
            <a:xfrm>
              <a:off x="4676" y="3145"/>
              <a:ext cx="21" cy="23"/>
            </a:xfrm>
            <a:custGeom>
              <a:avLst/>
              <a:gdLst>
                <a:gd name="T0" fmla="*/ 16 w 26"/>
                <a:gd name="T1" fmla="*/ 9 h 28"/>
                <a:gd name="T2" fmla="*/ 12 w 26"/>
                <a:gd name="T3" fmla="*/ 5 h 28"/>
                <a:gd name="T4" fmla="*/ 16 w 26"/>
                <a:gd name="T5" fmla="*/ 6 h 28"/>
                <a:gd name="T6" fmla="*/ 10 w 26"/>
                <a:gd name="T7" fmla="*/ 0 h 28"/>
                <a:gd name="T8" fmla="*/ 10 w 26"/>
                <a:gd name="T9" fmla="*/ 15 h 28"/>
                <a:gd name="T10" fmla="*/ 7 w 26"/>
                <a:gd name="T11" fmla="*/ 14 h 28"/>
                <a:gd name="T12" fmla="*/ 12 w 26"/>
                <a:gd name="T13" fmla="*/ 19 h 28"/>
                <a:gd name="T14" fmla="*/ 6 w 26"/>
                <a:gd name="T15" fmla="*/ 19 h 28"/>
                <a:gd name="T16" fmla="*/ 8 w 26"/>
                <a:gd name="T17" fmla="*/ 22 h 28"/>
                <a:gd name="T18" fmla="*/ 11 w 26"/>
                <a:gd name="T19" fmla="*/ 21 h 28"/>
                <a:gd name="T20" fmla="*/ 10 w 26"/>
                <a:gd name="T21" fmla="*/ 22 h 28"/>
                <a:gd name="T22" fmla="*/ 11 w 26"/>
                <a:gd name="T23" fmla="*/ 22 h 28"/>
                <a:gd name="T24" fmla="*/ 12 w 26"/>
                <a:gd name="T25" fmla="*/ 23 h 28"/>
                <a:gd name="T26" fmla="*/ 10 w 26"/>
                <a:gd name="T27" fmla="*/ 23 h 28"/>
                <a:gd name="T28" fmla="*/ 13 w 26"/>
                <a:gd name="T29" fmla="*/ 24 h 28"/>
                <a:gd name="T30" fmla="*/ 9 w 26"/>
                <a:gd name="T31" fmla="*/ 24 h 28"/>
                <a:gd name="T32" fmla="*/ 16 w 26"/>
                <a:gd name="T33" fmla="*/ 26 h 28"/>
                <a:gd name="T34" fmla="*/ 19 w 26"/>
                <a:gd name="T35" fmla="*/ 24 h 28"/>
                <a:gd name="T36" fmla="*/ 16 w 26"/>
                <a:gd name="T37" fmla="*/ 23 h 28"/>
                <a:gd name="T38" fmla="*/ 16 w 26"/>
                <a:gd name="T39" fmla="*/ 24 h 28"/>
                <a:gd name="T40" fmla="*/ 13 w 26"/>
                <a:gd name="T41" fmla="*/ 23 h 28"/>
                <a:gd name="T42" fmla="*/ 19 w 26"/>
                <a:gd name="T43" fmla="*/ 22 h 28"/>
                <a:gd name="T44" fmla="*/ 22 w 26"/>
                <a:gd name="T45" fmla="*/ 20 h 28"/>
                <a:gd name="T46" fmla="*/ 23 w 26"/>
                <a:gd name="T47" fmla="*/ 20 h 28"/>
                <a:gd name="T48" fmla="*/ 21 w 26"/>
                <a:gd name="T49" fmla="*/ 19 h 28"/>
                <a:gd name="T50" fmla="*/ 18 w 26"/>
                <a:gd name="T51" fmla="*/ 20 h 28"/>
                <a:gd name="T52" fmla="*/ 12 w 26"/>
                <a:gd name="T53" fmla="*/ 21 h 28"/>
                <a:gd name="T54" fmla="*/ 12 w 26"/>
                <a:gd name="T55" fmla="*/ 20 h 28"/>
                <a:gd name="T56" fmla="*/ 17 w 26"/>
                <a:gd name="T57" fmla="*/ 20 h 28"/>
                <a:gd name="T58" fmla="*/ 15 w 26"/>
                <a:gd name="T59" fmla="*/ 19 h 28"/>
                <a:gd name="T60" fmla="*/ 21 w 26"/>
                <a:gd name="T61" fmla="*/ 18 h 28"/>
                <a:gd name="T62" fmla="*/ 15 w 26"/>
                <a:gd name="T63" fmla="*/ 19 h 28"/>
                <a:gd name="T64" fmla="*/ 14 w 26"/>
                <a:gd name="T65" fmla="*/ 14 h 28"/>
                <a:gd name="T66" fmla="*/ 18 w 26"/>
                <a:gd name="T67" fmla="*/ 15 h 28"/>
                <a:gd name="T68" fmla="*/ 14 w 26"/>
                <a:gd name="T69" fmla="*/ 14 h 28"/>
                <a:gd name="T70" fmla="*/ 16 w 26"/>
                <a:gd name="T71" fmla="*/ 12 h 28"/>
                <a:gd name="T72" fmla="*/ 13 w 26"/>
                <a:gd name="T73" fmla="*/ 12 h 28"/>
                <a:gd name="T74" fmla="*/ 15 w 26"/>
                <a:gd name="T75" fmla="*/ 9 h 28"/>
                <a:gd name="T76" fmla="*/ 15 w 26"/>
                <a:gd name="T77" fmla="*/ 9 h 28"/>
                <a:gd name="T78" fmla="*/ 10 w 26"/>
                <a:gd name="T79" fmla="*/ 5 h 28"/>
                <a:gd name="T80" fmla="*/ 16 w 26"/>
                <a:gd name="T81" fmla="*/ 9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28">
                  <a:moveTo>
                    <a:pt x="16" y="9"/>
                  </a:moveTo>
                  <a:cubicBezTo>
                    <a:pt x="12" y="5"/>
                    <a:pt x="12" y="5"/>
                    <a:pt x="12" y="5"/>
                  </a:cubicBezTo>
                  <a:cubicBezTo>
                    <a:pt x="14" y="6"/>
                    <a:pt x="12" y="4"/>
                    <a:pt x="16" y="6"/>
                  </a:cubicBezTo>
                  <a:cubicBezTo>
                    <a:pt x="11" y="3"/>
                    <a:pt x="17" y="4"/>
                    <a:pt x="10" y="0"/>
                  </a:cubicBezTo>
                  <a:cubicBezTo>
                    <a:pt x="10" y="5"/>
                    <a:pt x="2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6"/>
                    <a:pt x="0" y="17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0"/>
                    <a:pt x="15" y="20"/>
                    <a:pt x="8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2"/>
                    <a:pt x="10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22"/>
                    <a:pt x="13" y="22"/>
                    <a:pt x="12" y="23"/>
                  </a:cubicBezTo>
                  <a:cubicBezTo>
                    <a:pt x="10" y="24"/>
                    <a:pt x="11" y="23"/>
                    <a:pt x="10" y="23"/>
                  </a:cubicBezTo>
                  <a:cubicBezTo>
                    <a:pt x="8" y="24"/>
                    <a:pt x="13" y="23"/>
                    <a:pt x="13" y="24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12" y="25"/>
                    <a:pt x="6" y="28"/>
                    <a:pt x="16" y="26"/>
                  </a:cubicBezTo>
                  <a:cubicBezTo>
                    <a:pt x="17" y="25"/>
                    <a:pt x="19" y="24"/>
                    <a:pt x="19" y="24"/>
                  </a:cubicBezTo>
                  <a:cubicBezTo>
                    <a:pt x="22" y="23"/>
                    <a:pt x="18" y="23"/>
                    <a:pt x="16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6" y="26"/>
                    <a:pt x="17" y="23"/>
                    <a:pt x="13" y="23"/>
                  </a:cubicBezTo>
                  <a:cubicBezTo>
                    <a:pt x="17" y="22"/>
                    <a:pt x="17" y="22"/>
                    <a:pt x="19" y="22"/>
                  </a:cubicBezTo>
                  <a:cubicBezTo>
                    <a:pt x="26" y="20"/>
                    <a:pt x="13" y="22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3" y="19"/>
                    <a:pt x="22" y="19"/>
                    <a:pt x="21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3" y="21"/>
                    <a:pt x="12" y="21"/>
                  </a:cubicBezTo>
                  <a:cubicBezTo>
                    <a:pt x="16" y="20"/>
                    <a:pt x="10" y="21"/>
                    <a:pt x="12" y="20"/>
                  </a:cubicBezTo>
                  <a:cubicBezTo>
                    <a:pt x="15" y="19"/>
                    <a:pt x="15" y="20"/>
                    <a:pt x="17" y="2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9"/>
                    <a:pt x="19" y="19"/>
                    <a:pt x="21" y="18"/>
                  </a:cubicBezTo>
                  <a:cubicBezTo>
                    <a:pt x="18" y="18"/>
                    <a:pt x="19" y="19"/>
                    <a:pt x="15" y="19"/>
                  </a:cubicBezTo>
                  <a:cubicBezTo>
                    <a:pt x="19" y="18"/>
                    <a:pt x="18" y="16"/>
                    <a:pt x="14" y="14"/>
                  </a:cubicBezTo>
                  <a:cubicBezTo>
                    <a:pt x="15" y="15"/>
                    <a:pt x="18" y="15"/>
                    <a:pt x="18" y="15"/>
                  </a:cubicBezTo>
                  <a:cubicBezTo>
                    <a:pt x="19" y="15"/>
                    <a:pt x="17" y="15"/>
                    <a:pt x="14" y="14"/>
                  </a:cubicBezTo>
                  <a:cubicBezTo>
                    <a:pt x="11" y="13"/>
                    <a:pt x="13" y="12"/>
                    <a:pt x="16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9" y="10"/>
                    <a:pt x="17" y="11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8" y="5"/>
                    <a:pt x="10" y="5"/>
                  </a:cubicBezTo>
                  <a:cubicBezTo>
                    <a:pt x="13" y="7"/>
                    <a:pt x="13" y="7"/>
                    <a:pt x="16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507"/>
            <p:cNvSpPr/>
            <p:nvPr/>
          </p:nvSpPr>
          <p:spPr bwMode="auto">
            <a:xfrm>
              <a:off x="4684" y="3144"/>
              <a:ext cx="5" cy="5"/>
            </a:xfrm>
            <a:custGeom>
              <a:avLst/>
              <a:gdLst>
                <a:gd name="T0" fmla="*/ 3 w 7"/>
                <a:gd name="T1" fmla="*/ 3 h 6"/>
                <a:gd name="T2" fmla="*/ 6 w 7"/>
                <a:gd name="T3" fmla="*/ 6 h 6"/>
                <a:gd name="T4" fmla="*/ 1 w 7"/>
                <a:gd name="T5" fmla="*/ 0 h 6"/>
                <a:gd name="T6" fmla="*/ 2 w 7"/>
                <a:gd name="T7" fmla="*/ 2 h 6"/>
                <a:gd name="T8" fmla="*/ 3 w 7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6">
                  <a:moveTo>
                    <a:pt x="3" y="3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3" y="2"/>
                    <a:pt x="1" y="0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2" y="3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508"/>
            <p:cNvSpPr/>
            <p:nvPr/>
          </p:nvSpPr>
          <p:spPr bwMode="auto">
            <a:xfrm>
              <a:off x="4684" y="3132"/>
              <a:ext cx="12" cy="17"/>
            </a:xfrm>
            <a:custGeom>
              <a:avLst/>
              <a:gdLst>
                <a:gd name="T0" fmla="*/ 10 w 15"/>
                <a:gd name="T1" fmla="*/ 10 h 20"/>
                <a:gd name="T2" fmla="*/ 8 w 15"/>
                <a:gd name="T3" fmla="*/ 7 h 20"/>
                <a:gd name="T4" fmla="*/ 3 w 15"/>
                <a:gd name="T5" fmla="*/ 10 h 20"/>
                <a:gd name="T6" fmla="*/ 6 w 15"/>
                <a:gd name="T7" fmla="*/ 16 h 20"/>
                <a:gd name="T8" fmla="*/ 3 w 15"/>
                <a:gd name="T9" fmla="*/ 13 h 20"/>
                <a:gd name="T10" fmla="*/ 5 w 15"/>
                <a:gd name="T11" fmla="*/ 17 h 20"/>
                <a:gd name="T12" fmla="*/ 4 w 15"/>
                <a:gd name="T13" fmla="*/ 15 h 20"/>
                <a:gd name="T14" fmla="*/ 6 w 15"/>
                <a:gd name="T15" fmla="*/ 17 h 20"/>
                <a:gd name="T16" fmla="*/ 6 w 15"/>
                <a:gd name="T17" fmla="*/ 16 h 20"/>
                <a:gd name="T18" fmla="*/ 8 w 15"/>
                <a:gd name="T19" fmla="*/ 18 h 20"/>
                <a:gd name="T20" fmla="*/ 5 w 15"/>
                <a:gd name="T21" fmla="*/ 12 h 20"/>
                <a:gd name="T22" fmla="*/ 9 w 15"/>
                <a:gd name="T23" fmla="*/ 17 h 20"/>
                <a:gd name="T24" fmla="*/ 12 w 15"/>
                <a:gd name="T25" fmla="*/ 17 h 20"/>
                <a:gd name="T26" fmla="*/ 11 w 15"/>
                <a:gd name="T27" fmla="*/ 16 h 20"/>
                <a:gd name="T28" fmla="*/ 8 w 15"/>
                <a:gd name="T29" fmla="*/ 12 h 20"/>
                <a:gd name="T30" fmla="*/ 12 w 15"/>
                <a:gd name="T31" fmla="*/ 16 h 20"/>
                <a:gd name="T32" fmla="*/ 14 w 15"/>
                <a:gd name="T33" fmla="*/ 12 h 20"/>
                <a:gd name="T34" fmla="*/ 11 w 15"/>
                <a:gd name="T35" fmla="*/ 5 h 20"/>
                <a:gd name="T36" fmla="*/ 13 w 15"/>
                <a:gd name="T37" fmla="*/ 10 h 20"/>
                <a:gd name="T38" fmla="*/ 15 w 15"/>
                <a:gd name="T39" fmla="*/ 11 h 20"/>
                <a:gd name="T40" fmla="*/ 11 w 15"/>
                <a:gd name="T41" fmla="*/ 2 h 20"/>
                <a:gd name="T42" fmla="*/ 10 w 15"/>
                <a:gd name="T4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20">
                  <a:moveTo>
                    <a:pt x="10" y="10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6" y="9"/>
                    <a:pt x="6" y="12"/>
                    <a:pt x="3" y="10"/>
                  </a:cubicBezTo>
                  <a:cubicBezTo>
                    <a:pt x="1" y="10"/>
                    <a:pt x="5" y="14"/>
                    <a:pt x="6" y="1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5"/>
                    <a:pt x="0" y="13"/>
                    <a:pt x="5" y="17"/>
                  </a:cubicBezTo>
                  <a:cubicBezTo>
                    <a:pt x="6" y="18"/>
                    <a:pt x="3" y="15"/>
                    <a:pt x="4" y="15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2" y="20"/>
                    <a:pt x="2" y="12"/>
                    <a:pt x="5" y="12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6"/>
                    <a:pt x="9" y="15"/>
                    <a:pt x="12" y="17"/>
                  </a:cubicBezTo>
                  <a:cubicBezTo>
                    <a:pt x="12" y="17"/>
                    <a:pt x="10" y="15"/>
                    <a:pt x="11" y="16"/>
                  </a:cubicBezTo>
                  <a:cubicBezTo>
                    <a:pt x="11" y="15"/>
                    <a:pt x="9" y="14"/>
                    <a:pt x="8" y="12"/>
                  </a:cubicBezTo>
                  <a:cubicBezTo>
                    <a:pt x="6" y="8"/>
                    <a:pt x="10" y="15"/>
                    <a:pt x="12" y="16"/>
                  </a:cubicBezTo>
                  <a:cubicBezTo>
                    <a:pt x="10" y="13"/>
                    <a:pt x="11" y="8"/>
                    <a:pt x="14" y="12"/>
                  </a:cubicBezTo>
                  <a:cubicBezTo>
                    <a:pt x="11" y="9"/>
                    <a:pt x="10" y="6"/>
                    <a:pt x="11" y="5"/>
                  </a:cubicBezTo>
                  <a:cubicBezTo>
                    <a:pt x="12" y="7"/>
                    <a:pt x="13" y="9"/>
                    <a:pt x="13" y="10"/>
                  </a:cubicBezTo>
                  <a:cubicBezTo>
                    <a:pt x="14" y="10"/>
                    <a:pt x="15" y="12"/>
                    <a:pt x="15" y="11"/>
                  </a:cubicBezTo>
                  <a:cubicBezTo>
                    <a:pt x="13" y="8"/>
                    <a:pt x="11" y="4"/>
                    <a:pt x="11" y="2"/>
                  </a:cubicBezTo>
                  <a:cubicBezTo>
                    <a:pt x="7" y="0"/>
                    <a:pt x="11" y="10"/>
                    <a:pt x="10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" name="Freeform 509"/>
            <p:cNvSpPr/>
            <p:nvPr/>
          </p:nvSpPr>
          <p:spPr bwMode="auto">
            <a:xfrm>
              <a:off x="4689" y="3137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" name="Freeform 510"/>
            <p:cNvSpPr/>
            <p:nvPr/>
          </p:nvSpPr>
          <p:spPr bwMode="auto">
            <a:xfrm>
              <a:off x="4914" y="3091"/>
              <a:ext cx="2" cy="3"/>
            </a:xfrm>
            <a:custGeom>
              <a:avLst/>
              <a:gdLst>
                <a:gd name="T0" fmla="*/ 2 w 2"/>
                <a:gd name="T1" fmla="*/ 1 h 3"/>
                <a:gd name="T2" fmla="*/ 0 w 2"/>
                <a:gd name="T3" fmla="*/ 0 h 3"/>
                <a:gd name="T4" fmla="*/ 2 w 2"/>
                <a:gd name="T5" fmla="*/ 3 h 3"/>
                <a:gd name="T6" fmla="*/ 2 w 2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1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511"/>
            <p:cNvSpPr/>
            <p:nvPr/>
          </p:nvSpPr>
          <p:spPr bwMode="auto">
            <a:xfrm>
              <a:off x="4908" y="3084"/>
              <a:ext cx="7" cy="12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1 h 14"/>
                <a:gd name="T4" fmla="*/ 8 w 8"/>
                <a:gd name="T5" fmla="*/ 14 h 14"/>
                <a:gd name="T6" fmla="*/ 5 w 8"/>
                <a:gd name="T7" fmla="*/ 5 h 14"/>
                <a:gd name="T8" fmla="*/ 5 w 8"/>
                <a:gd name="T9" fmla="*/ 9 h 14"/>
                <a:gd name="T10" fmla="*/ 3 w 8"/>
                <a:gd name="T11" fmla="*/ 3 h 14"/>
                <a:gd name="T12" fmla="*/ 2 w 8"/>
                <a:gd name="T13" fmla="*/ 4 h 14"/>
                <a:gd name="T14" fmla="*/ 0 w 8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0"/>
                    <a:pt x="3" y="8"/>
                    <a:pt x="8" y="14"/>
                  </a:cubicBezTo>
                  <a:cubicBezTo>
                    <a:pt x="8" y="12"/>
                    <a:pt x="7" y="9"/>
                    <a:pt x="5" y="5"/>
                  </a:cubicBezTo>
                  <a:cubicBezTo>
                    <a:pt x="5" y="6"/>
                    <a:pt x="6" y="9"/>
                    <a:pt x="5" y="9"/>
                  </a:cubicBezTo>
                  <a:cubicBezTo>
                    <a:pt x="4" y="6"/>
                    <a:pt x="5" y="6"/>
                    <a:pt x="3" y="3"/>
                  </a:cubicBezTo>
                  <a:cubicBezTo>
                    <a:pt x="0" y="0"/>
                    <a:pt x="4" y="5"/>
                    <a:pt x="2" y="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512"/>
            <p:cNvSpPr/>
            <p:nvPr/>
          </p:nvSpPr>
          <p:spPr bwMode="auto">
            <a:xfrm>
              <a:off x="4910" y="3088"/>
              <a:ext cx="1" cy="3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0 h 4"/>
                <a:gd name="T4" fmla="*/ 2 w 2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3"/>
                    <a:pt x="2" y="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Freeform 513"/>
            <p:cNvSpPr/>
            <p:nvPr/>
          </p:nvSpPr>
          <p:spPr bwMode="auto">
            <a:xfrm>
              <a:off x="4910" y="3090"/>
              <a:ext cx="2" cy="5"/>
            </a:xfrm>
            <a:custGeom>
              <a:avLst/>
              <a:gdLst>
                <a:gd name="T0" fmla="*/ 2 w 3"/>
                <a:gd name="T1" fmla="*/ 3 h 6"/>
                <a:gd name="T2" fmla="*/ 0 w 3"/>
                <a:gd name="T3" fmla="*/ 0 h 6"/>
                <a:gd name="T4" fmla="*/ 3 w 3"/>
                <a:gd name="T5" fmla="*/ 6 h 6"/>
                <a:gd name="T6" fmla="*/ 2 w 3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0" y="0"/>
                    <a:pt x="0" y="0"/>
                  </a:cubicBezTo>
                  <a:cubicBezTo>
                    <a:pt x="3" y="6"/>
                    <a:pt x="3" y="6"/>
                    <a:pt x="3" y="6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514"/>
            <p:cNvSpPr/>
            <p:nvPr/>
          </p:nvSpPr>
          <p:spPr bwMode="auto">
            <a:xfrm>
              <a:off x="4910" y="309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515"/>
            <p:cNvSpPr/>
            <p:nvPr/>
          </p:nvSpPr>
          <p:spPr bwMode="auto">
            <a:xfrm>
              <a:off x="4907" y="3087"/>
              <a:ext cx="3" cy="9"/>
            </a:xfrm>
            <a:custGeom>
              <a:avLst/>
              <a:gdLst>
                <a:gd name="T0" fmla="*/ 2 w 3"/>
                <a:gd name="T1" fmla="*/ 9 h 11"/>
                <a:gd name="T2" fmla="*/ 3 w 3"/>
                <a:gd name="T3" fmla="*/ 9 h 11"/>
                <a:gd name="T4" fmla="*/ 3 w 3"/>
                <a:gd name="T5" fmla="*/ 8 h 11"/>
                <a:gd name="T6" fmla="*/ 1 w 3"/>
                <a:gd name="T7" fmla="*/ 3 h 11"/>
                <a:gd name="T8" fmla="*/ 2 w 3"/>
                <a:gd name="T9" fmla="*/ 3 h 11"/>
                <a:gd name="T10" fmla="*/ 0 w 3"/>
                <a:gd name="T11" fmla="*/ 0 h 11"/>
                <a:gd name="T12" fmla="*/ 2 w 3"/>
                <a:gd name="T1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9"/>
                  </a:moveTo>
                  <a:cubicBezTo>
                    <a:pt x="3" y="11"/>
                    <a:pt x="3" y="10"/>
                    <a:pt x="3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6"/>
                    <a:pt x="0" y="2"/>
                    <a:pt x="1" y="3"/>
                  </a:cubicBezTo>
                  <a:cubicBezTo>
                    <a:pt x="1" y="2"/>
                    <a:pt x="3" y="6"/>
                    <a:pt x="2" y="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2" y="7"/>
                    <a:pt x="2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516"/>
            <p:cNvSpPr/>
            <p:nvPr/>
          </p:nvSpPr>
          <p:spPr bwMode="auto">
            <a:xfrm>
              <a:off x="4910" y="3092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4" name="Freeform 517"/>
            <p:cNvSpPr/>
            <p:nvPr/>
          </p:nvSpPr>
          <p:spPr bwMode="auto">
            <a:xfrm>
              <a:off x="4910" y="3091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0 w 1"/>
                <a:gd name="T5" fmla="*/ 0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5" name="Freeform 518"/>
            <p:cNvSpPr/>
            <p:nvPr/>
          </p:nvSpPr>
          <p:spPr bwMode="auto">
            <a:xfrm>
              <a:off x="4905" y="3085"/>
              <a:ext cx="4" cy="10"/>
            </a:xfrm>
            <a:custGeom>
              <a:avLst/>
              <a:gdLst>
                <a:gd name="T0" fmla="*/ 4 w 5"/>
                <a:gd name="T1" fmla="*/ 12 h 12"/>
                <a:gd name="T2" fmla="*/ 3 w 5"/>
                <a:gd name="T3" fmla="*/ 7 h 12"/>
                <a:gd name="T4" fmla="*/ 0 w 5"/>
                <a:gd name="T5" fmla="*/ 0 h 12"/>
                <a:gd name="T6" fmla="*/ 0 w 5"/>
                <a:gd name="T7" fmla="*/ 2 h 12"/>
                <a:gd name="T8" fmla="*/ 4 w 5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4" y="12"/>
                  </a:moveTo>
                  <a:cubicBezTo>
                    <a:pt x="2" y="6"/>
                    <a:pt x="5" y="12"/>
                    <a:pt x="3" y="7"/>
                  </a:cubicBezTo>
                  <a:cubicBezTo>
                    <a:pt x="3" y="8"/>
                    <a:pt x="1" y="4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2" y="9"/>
                    <a:pt x="4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519"/>
            <p:cNvSpPr/>
            <p:nvPr/>
          </p:nvSpPr>
          <p:spPr bwMode="auto">
            <a:xfrm>
              <a:off x="4902" y="3082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520"/>
            <p:cNvSpPr/>
            <p:nvPr/>
          </p:nvSpPr>
          <p:spPr bwMode="auto">
            <a:xfrm>
              <a:off x="4901" y="3080"/>
              <a:ext cx="5" cy="13"/>
            </a:xfrm>
            <a:custGeom>
              <a:avLst/>
              <a:gdLst>
                <a:gd name="T0" fmla="*/ 2 w 6"/>
                <a:gd name="T1" fmla="*/ 15 h 16"/>
                <a:gd name="T2" fmla="*/ 2 w 6"/>
                <a:gd name="T3" fmla="*/ 8 h 16"/>
                <a:gd name="T4" fmla="*/ 3 w 6"/>
                <a:gd name="T5" fmla="*/ 13 h 16"/>
                <a:gd name="T6" fmla="*/ 4 w 6"/>
                <a:gd name="T7" fmla="*/ 10 h 16"/>
                <a:gd name="T8" fmla="*/ 5 w 6"/>
                <a:gd name="T9" fmla="*/ 16 h 16"/>
                <a:gd name="T10" fmla="*/ 4 w 6"/>
                <a:gd name="T11" fmla="*/ 10 h 16"/>
                <a:gd name="T12" fmla="*/ 6 w 6"/>
                <a:gd name="T13" fmla="*/ 14 h 16"/>
                <a:gd name="T14" fmla="*/ 4 w 6"/>
                <a:gd name="T15" fmla="*/ 7 h 16"/>
                <a:gd name="T16" fmla="*/ 3 w 6"/>
                <a:gd name="T17" fmla="*/ 8 h 16"/>
                <a:gd name="T18" fmla="*/ 2 w 6"/>
                <a:gd name="T19" fmla="*/ 4 h 16"/>
                <a:gd name="T20" fmla="*/ 0 w 6"/>
                <a:gd name="T21" fmla="*/ 1 h 16"/>
                <a:gd name="T22" fmla="*/ 2 w 6"/>
                <a:gd name="T23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16">
                  <a:moveTo>
                    <a:pt x="2" y="15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10"/>
                    <a:pt x="3" y="12"/>
                    <a:pt x="3" y="13"/>
                  </a:cubicBezTo>
                  <a:cubicBezTo>
                    <a:pt x="4" y="14"/>
                    <a:pt x="3" y="10"/>
                    <a:pt x="4" y="10"/>
                  </a:cubicBezTo>
                  <a:cubicBezTo>
                    <a:pt x="5" y="16"/>
                    <a:pt x="3" y="11"/>
                    <a:pt x="5" y="16"/>
                  </a:cubicBezTo>
                  <a:cubicBezTo>
                    <a:pt x="5" y="16"/>
                    <a:pt x="5" y="15"/>
                    <a:pt x="4" y="10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5" y="13"/>
                    <a:pt x="3" y="8"/>
                  </a:cubicBezTo>
                  <a:cubicBezTo>
                    <a:pt x="3" y="6"/>
                    <a:pt x="3" y="5"/>
                    <a:pt x="2" y="4"/>
                  </a:cubicBezTo>
                  <a:cubicBezTo>
                    <a:pt x="3" y="6"/>
                    <a:pt x="0" y="0"/>
                    <a:pt x="0" y="1"/>
                  </a:cubicBezTo>
                  <a:cubicBezTo>
                    <a:pt x="0" y="2"/>
                    <a:pt x="2" y="12"/>
                    <a:pt x="2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Freeform 521"/>
            <p:cNvSpPr/>
            <p:nvPr/>
          </p:nvSpPr>
          <p:spPr bwMode="auto">
            <a:xfrm>
              <a:off x="4901" y="3085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522"/>
            <p:cNvSpPr/>
            <p:nvPr/>
          </p:nvSpPr>
          <p:spPr bwMode="auto">
            <a:xfrm>
              <a:off x="4899" y="3080"/>
              <a:ext cx="3" cy="14"/>
            </a:xfrm>
            <a:custGeom>
              <a:avLst/>
              <a:gdLst>
                <a:gd name="T0" fmla="*/ 3 w 4"/>
                <a:gd name="T1" fmla="*/ 17 h 17"/>
                <a:gd name="T2" fmla="*/ 3 w 4"/>
                <a:gd name="T3" fmla="*/ 13 h 17"/>
                <a:gd name="T4" fmla="*/ 4 w 4"/>
                <a:gd name="T5" fmla="*/ 16 h 17"/>
                <a:gd name="T6" fmla="*/ 3 w 4"/>
                <a:gd name="T7" fmla="*/ 10 h 17"/>
                <a:gd name="T8" fmla="*/ 2 w 4"/>
                <a:gd name="T9" fmla="*/ 13 h 17"/>
                <a:gd name="T10" fmla="*/ 1 w 4"/>
                <a:gd name="T11" fmla="*/ 4 h 17"/>
                <a:gd name="T12" fmla="*/ 2 w 4"/>
                <a:gd name="T13" fmla="*/ 7 h 17"/>
                <a:gd name="T14" fmla="*/ 1 w 4"/>
                <a:gd name="T15" fmla="*/ 7 h 17"/>
                <a:gd name="T16" fmla="*/ 1 w 4"/>
                <a:gd name="T17" fmla="*/ 9 h 17"/>
                <a:gd name="T18" fmla="*/ 1 w 4"/>
                <a:gd name="T19" fmla="*/ 11 h 17"/>
                <a:gd name="T20" fmla="*/ 3 w 4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7">
                  <a:moveTo>
                    <a:pt x="3" y="17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5"/>
                    <a:pt x="4" y="16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2" y="5"/>
                    <a:pt x="3" y="12"/>
                    <a:pt x="2" y="13"/>
                  </a:cubicBezTo>
                  <a:cubicBezTo>
                    <a:pt x="1" y="10"/>
                    <a:pt x="2" y="10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0" y="0"/>
                    <a:pt x="1" y="6"/>
                    <a:pt x="1" y="7"/>
                  </a:cubicBezTo>
                  <a:cubicBezTo>
                    <a:pt x="1" y="8"/>
                    <a:pt x="1" y="10"/>
                    <a:pt x="1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6"/>
                    <a:pt x="2" y="17"/>
                    <a:pt x="3" y="1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523"/>
            <p:cNvSpPr/>
            <p:nvPr/>
          </p:nvSpPr>
          <p:spPr bwMode="auto">
            <a:xfrm>
              <a:off x="4902" y="3093"/>
              <a:ext cx="1" cy="3"/>
            </a:xfrm>
            <a:custGeom>
              <a:avLst/>
              <a:gdLst>
                <a:gd name="T0" fmla="*/ 0 w 1"/>
                <a:gd name="T1" fmla="*/ 1 h 3"/>
                <a:gd name="T2" fmla="*/ 0 w 1"/>
                <a:gd name="T3" fmla="*/ 0 h 3"/>
                <a:gd name="T4" fmla="*/ 0 w 1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1" y="3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524"/>
            <p:cNvSpPr/>
            <p:nvPr/>
          </p:nvSpPr>
          <p:spPr bwMode="auto">
            <a:xfrm>
              <a:off x="4899" y="3086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0" y="1"/>
                    <a:pt x="0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2" name="Freeform 525"/>
            <p:cNvSpPr/>
            <p:nvPr/>
          </p:nvSpPr>
          <p:spPr bwMode="auto">
            <a:xfrm>
              <a:off x="4899" y="3091"/>
              <a:ext cx="1" cy="3"/>
            </a:xfrm>
            <a:custGeom>
              <a:avLst/>
              <a:gdLst>
                <a:gd name="T0" fmla="*/ 1 w 1"/>
                <a:gd name="T1" fmla="*/ 1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3" name="Freeform 526"/>
            <p:cNvSpPr/>
            <p:nvPr/>
          </p:nvSpPr>
          <p:spPr bwMode="auto">
            <a:xfrm>
              <a:off x="4882" y="3080"/>
              <a:ext cx="17" cy="17"/>
            </a:xfrm>
            <a:custGeom>
              <a:avLst/>
              <a:gdLst>
                <a:gd name="T0" fmla="*/ 13 w 21"/>
                <a:gd name="T1" fmla="*/ 1 h 21"/>
                <a:gd name="T2" fmla="*/ 10 w 21"/>
                <a:gd name="T3" fmla="*/ 3 h 21"/>
                <a:gd name="T4" fmla="*/ 6 w 21"/>
                <a:gd name="T5" fmla="*/ 5 h 21"/>
                <a:gd name="T6" fmla="*/ 0 w 21"/>
                <a:gd name="T7" fmla="*/ 9 h 21"/>
                <a:gd name="T8" fmla="*/ 4 w 21"/>
                <a:gd name="T9" fmla="*/ 8 h 21"/>
                <a:gd name="T10" fmla="*/ 1 w 21"/>
                <a:gd name="T11" fmla="*/ 11 h 21"/>
                <a:gd name="T12" fmla="*/ 5 w 21"/>
                <a:gd name="T13" fmla="*/ 12 h 21"/>
                <a:gd name="T14" fmla="*/ 8 w 21"/>
                <a:gd name="T15" fmla="*/ 12 h 21"/>
                <a:gd name="T16" fmla="*/ 16 w 21"/>
                <a:gd name="T17" fmla="*/ 18 h 21"/>
                <a:gd name="T18" fmla="*/ 18 w 21"/>
                <a:gd name="T19" fmla="*/ 11 h 21"/>
                <a:gd name="T20" fmla="*/ 17 w 21"/>
                <a:gd name="T21" fmla="*/ 15 h 21"/>
                <a:gd name="T22" fmla="*/ 17 w 21"/>
                <a:gd name="T23" fmla="*/ 15 h 21"/>
                <a:gd name="T24" fmla="*/ 19 w 21"/>
                <a:gd name="T25" fmla="*/ 17 h 21"/>
                <a:gd name="T26" fmla="*/ 20 w 21"/>
                <a:gd name="T27" fmla="*/ 9 h 21"/>
                <a:gd name="T28" fmla="*/ 20 w 21"/>
                <a:gd name="T29" fmla="*/ 17 h 21"/>
                <a:gd name="T30" fmla="*/ 21 w 21"/>
                <a:gd name="T31" fmla="*/ 12 h 21"/>
                <a:gd name="T32" fmla="*/ 21 w 21"/>
                <a:gd name="T33" fmla="*/ 7 h 21"/>
                <a:gd name="T34" fmla="*/ 21 w 21"/>
                <a:gd name="T35" fmla="*/ 4 h 21"/>
                <a:gd name="T36" fmla="*/ 16 w 21"/>
                <a:gd name="T37" fmla="*/ 13 h 21"/>
                <a:gd name="T38" fmla="*/ 17 w 21"/>
                <a:gd name="T39" fmla="*/ 9 h 21"/>
                <a:gd name="T40" fmla="*/ 17 w 21"/>
                <a:gd name="T41" fmla="*/ 5 h 21"/>
                <a:gd name="T42" fmla="*/ 13 w 21"/>
                <a:gd name="T43" fmla="*/ 10 h 21"/>
                <a:gd name="T44" fmla="*/ 14 w 21"/>
                <a:gd name="T45" fmla="*/ 8 h 21"/>
                <a:gd name="T46" fmla="*/ 12 w 21"/>
                <a:gd name="T47" fmla="*/ 10 h 21"/>
                <a:gd name="T48" fmla="*/ 14 w 21"/>
                <a:gd name="T49" fmla="*/ 7 h 21"/>
                <a:gd name="T50" fmla="*/ 9 w 21"/>
                <a:gd name="T51" fmla="*/ 13 h 21"/>
                <a:gd name="T52" fmla="*/ 15 w 21"/>
                <a:gd name="T53" fmla="*/ 4 h 21"/>
                <a:gd name="T54" fmla="*/ 12 w 21"/>
                <a:gd name="T55" fmla="*/ 7 h 21"/>
                <a:gd name="T56" fmla="*/ 10 w 21"/>
                <a:gd name="T57" fmla="*/ 9 h 21"/>
                <a:gd name="T58" fmla="*/ 14 w 21"/>
                <a:gd name="T59" fmla="*/ 4 h 21"/>
                <a:gd name="T60" fmla="*/ 10 w 21"/>
                <a:gd name="T61" fmla="*/ 6 h 21"/>
                <a:gd name="T62" fmla="*/ 7 w 21"/>
                <a:gd name="T63" fmla="*/ 9 h 21"/>
                <a:gd name="T64" fmla="*/ 8 w 21"/>
                <a:gd name="T65" fmla="*/ 6 h 21"/>
                <a:gd name="T66" fmla="*/ 13 w 21"/>
                <a:gd name="T67" fmla="*/ 2 h 21"/>
                <a:gd name="T68" fmla="*/ 16 w 21"/>
                <a:gd name="T69" fmla="*/ 0 h 21"/>
                <a:gd name="T70" fmla="*/ 8 w 21"/>
                <a:gd name="T71" fmla="*/ 5 h 21"/>
                <a:gd name="T72" fmla="*/ 13 w 21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21">
                  <a:moveTo>
                    <a:pt x="13" y="1"/>
                  </a:moveTo>
                  <a:cubicBezTo>
                    <a:pt x="11" y="2"/>
                    <a:pt x="10" y="3"/>
                    <a:pt x="10" y="3"/>
                  </a:cubicBezTo>
                  <a:cubicBezTo>
                    <a:pt x="8" y="5"/>
                    <a:pt x="8" y="4"/>
                    <a:pt x="6" y="5"/>
                  </a:cubicBezTo>
                  <a:cubicBezTo>
                    <a:pt x="5" y="6"/>
                    <a:pt x="3" y="7"/>
                    <a:pt x="0" y="9"/>
                  </a:cubicBezTo>
                  <a:cubicBezTo>
                    <a:pt x="1" y="9"/>
                    <a:pt x="4" y="7"/>
                    <a:pt x="4" y="8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4" y="10"/>
                    <a:pt x="7" y="9"/>
                    <a:pt x="5" y="12"/>
                  </a:cubicBezTo>
                  <a:cubicBezTo>
                    <a:pt x="5" y="14"/>
                    <a:pt x="6" y="13"/>
                    <a:pt x="8" y="12"/>
                  </a:cubicBezTo>
                  <a:cubicBezTo>
                    <a:pt x="10" y="15"/>
                    <a:pt x="13" y="14"/>
                    <a:pt x="16" y="18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5"/>
                    <a:pt x="18" y="11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21"/>
                    <a:pt x="19" y="15"/>
                    <a:pt x="19" y="17"/>
                  </a:cubicBezTo>
                  <a:cubicBezTo>
                    <a:pt x="19" y="16"/>
                    <a:pt x="20" y="10"/>
                    <a:pt x="20" y="9"/>
                  </a:cubicBezTo>
                  <a:cubicBezTo>
                    <a:pt x="19" y="16"/>
                    <a:pt x="20" y="9"/>
                    <a:pt x="20" y="17"/>
                  </a:cubicBezTo>
                  <a:cubicBezTo>
                    <a:pt x="21" y="19"/>
                    <a:pt x="20" y="11"/>
                    <a:pt x="21" y="12"/>
                  </a:cubicBezTo>
                  <a:cubicBezTo>
                    <a:pt x="21" y="8"/>
                    <a:pt x="21" y="10"/>
                    <a:pt x="21" y="7"/>
                  </a:cubicBezTo>
                  <a:cubicBezTo>
                    <a:pt x="21" y="4"/>
                    <a:pt x="21" y="9"/>
                    <a:pt x="21" y="4"/>
                  </a:cubicBezTo>
                  <a:cubicBezTo>
                    <a:pt x="21" y="2"/>
                    <a:pt x="19" y="11"/>
                    <a:pt x="16" y="13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12"/>
                    <a:pt x="14" y="11"/>
                    <a:pt x="17" y="5"/>
                  </a:cubicBezTo>
                  <a:cubicBezTo>
                    <a:pt x="15" y="9"/>
                    <a:pt x="17" y="3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4" y="7"/>
                    <a:pt x="14" y="7"/>
                  </a:cubicBezTo>
                  <a:cubicBezTo>
                    <a:pt x="12" y="10"/>
                    <a:pt x="11" y="10"/>
                    <a:pt x="9" y="13"/>
                  </a:cubicBezTo>
                  <a:cubicBezTo>
                    <a:pt x="11" y="9"/>
                    <a:pt x="13" y="6"/>
                    <a:pt x="15" y="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6"/>
                    <a:pt x="10" y="8"/>
                    <a:pt x="10" y="9"/>
                  </a:cubicBezTo>
                  <a:cubicBezTo>
                    <a:pt x="9" y="9"/>
                    <a:pt x="12" y="6"/>
                    <a:pt x="14" y="4"/>
                  </a:cubicBezTo>
                  <a:cubicBezTo>
                    <a:pt x="15" y="3"/>
                    <a:pt x="8" y="9"/>
                    <a:pt x="10" y="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9" y="6"/>
                    <a:pt x="8" y="6"/>
                  </a:cubicBezTo>
                  <a:cubicBezTo>
                    <a:pt x="12" y="2"/>
                    <a:pt x="12" y="4"/>
                    <a:pt x="13" y="2"/>
                  </a:cubicBezTo>
                  <a:cubicBezTo>
                    <a:pt x="14" y="2"/>
                    <a:pt x="14" y="1"/>
                    <a:pt x="16" y="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2" y="1"/>
                    <a:pt x="1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527"/>
            <p:cNvSpPr/>
            <p:nvPr/>
          </p:nvSpPr>
          <p:spPr bwMode="auto">
            <a:xfrm>
              <a:off x="4895" y="3079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Freeform 528"/>
            <p:cNvSpPr/>
            <p:nvPr/>
          </p:nvSpPr>
          <p:spPr bwMode="auto">
            <a:xfrm>
              <a:off x="4893" y="3080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Rectangle 529"/>
            <p:cNvSpPr>
              <a:spLocks noChangeArrowheads="1"/>
            </p:cNvSpPr>
            <p:nvPr/>
          </p:nvSpPr>
          <p:spPr bwMode="auto">
            <a:xfrm>
              <a:off x="4886" y="3090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530"/>
            <p:cNvSpPr/>
            <p:nvPr/>
          </p:nvSpPr>
          <p:spPr bwMode="auto">
            <a:xfrm>
              <a:off x="4894" y="3081"/>
              <a:ext cx="2" cy="2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531"/>
            <p:cNvSpPr/>
            <p:nvPr/>
          </p:nvSpPr>
          <p:spPr bwMode="auto">
            <a:xfrm>
              <a:off x="4895" y="3082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Freeform 532"/>
            <p:cNvSpPr/>
            <p:nvPr/>
          </p:nvSpPr>
          <p:spPr bwMode="auto">
            <a:xfrm>
              <a:off x="4893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0" name="Freeform 533"/>
            <p:cNvSpPr/>
            <p:nvPr/>
          </p:nvSpPr>
          <p:spPr bwMode="auto">
            <a:xfrm>
              <a:off x="4874" y="3075"/>
              <a:ext cx="19" cy="11"/>
            </a:xfrm>
            <a:custGeom>
              <a:avLst/>
              <a:gdLst>
                <a:gd name="T0" fmla="*/ 4 w 24"/>
                <a:gd name="T1" fmla="*/ 2 h 13"/>
                <a:gd name="T2" fmla="*/ 2 w 24"/>
                <a:gd name="T3" fmla="*/ 5 h 13"/>
                <a:gd name="T4" fmla="*/ 13 w 24"/>
                <a:gd name="T5" fmla="*/ 4 h 13"/>
                <a:gd name="T6" fmla="*/ 4 w 24"/>
                <a:gd name="T7" fmla="*/ 7 h 13"/>
                <a:gd name="T8" fmla="*/ 11 w 24"/>
                <a:gd name="T9" fmla="*/ 9 h 13"/>
                <a:gd name="T10" fmla="*/ 8 w 24"/>
                <a:gd name="T11" fmla="*/ 10 h 13"/>
                <a:gd name="T12" fmla="*/ 18 w 24"/>
                <a:gd name="T13" fmla="*/ 7 h 13"/>
                <a:gd name="T14" fmla="*/ 8 w 24"/>
                <a:gd name="T15" fmla="*/ 12 h 13"/>
                <a:gd name="T16" fmla="*/ 7 w 24"/>
                <a:gd name="T17" fmla="*/ 12 h 13"/>
                <a:gd name="T18" fmla="*/ 11 w 24"/>
                <a:gd name="T19" fmla="*/ 13 h 13"/>
                <a:gd name="T20" fmla="*/ 17 w 24"/>
                <a:gd name="T21" fmla="*/ 10 h 13"/>
                <a:gd name="T22" fmla="*/ 21 w 24"/>
                <a:gd name="T23" fmla="*/ 7 h 13"/>
                <a:gd name="T24" fmla="*/ 17 w 24"/>
                <a:gd name="T25" fmla="*/ 8 h 13"/>
                <a:gd name="T26" fmla="*/ 21 w 24"/>
                <a:gd name="T27" fmla="*/ 6 h 13"/>
                <a:gd name="T28" fmla="*/ 18 w 24"/>
                <a:gd name="T29" fmla="*/ 7 h 13"/>
                <a:gd name="T30" fmla="*/ 21 w 24"/>
                <a:gd name="T31" fmla="*/ 5 h 13"/>
                <a:gd name="T32" fmla="*/ 18 w 24"/>
                <a:gd name="T33" fmla="*/ 6 h 13"/>
                <a:gd name="T34" fmla="*/ 19 w 24"/>
                <a:gd name="T35" fmla="*/ 6 h 13"/>
                <a:gd name="T36" fmla="*/ 14 w 24"/>
                <a:gd name="T37" fmla="*/ 7 h 13"/>
                <a:gd name="T38" fmla="*/ 19 w 24"/>
                <a:gd name="T39" fmla="*/ 5 h 13"/>
                <a:gd name="T40" fmla="*/ 15 w 24"/>
                <a:gd name="T41" fmla="*/ 6 h 13"/>
                <a:gd name="T42" fmla="*/ 20 w 24"/>
                <a:gd name="T43" fmla="*/ 2 h 13"/>
                <a:gd name="T44" fmla="*/ 17 w 24"/>
                <a:gd name="T45" fmla="*/ 3 h 13"/>
                <a:gd name="T46" fmla="*/ 20 w 24"/>
                <a:gd name="T47" fmla="*/ 3 h 13"/>
                <a:gd name="T48" fmla="*/ 11 w 24"/>
                <a:gd name="T49" fmla="*/ 6 h 13"/>
                <a:gd name="T50" fmla="*/ 18 w 24"/>
                <a:gd name="T51" fmla="*/ 2 h 13"/>
                <a:gd name="T52" fmla="*/ 16 w 24"/>
                <a:gd name="T53" fmla="*/ 1 h 13"/>
                <a:gd name="T54" fmla="*/ 17 w 24"/>
                <a:gd name="T55" fmla="*/ 1 h 13"/>
                <a:gd name="T56" fmla="*/ 14 w 24"/>
                <a:gd name="T57" fmla="*/ 1 h 13"/>
                <a:gd name="T58" fmla="*/ 13 w 24"/>
                <a:gd name="T59" fmla="*/ 1 h 13"/>
                <a:gd name="T60" fmla="*/ 10 w 24"/>
                <a:gd name="T61" fmla="*/ 2 h 13"/>
                <a:gd name="T62" fmla="*/ 12 w 24"/>
                <a:gd name="T63" fmla="*/ 1 h 13"/>
                <a:gd name="T64" fmla="*/ 5 w 24"/>
                <a:gd name="T65" fmla="*/ 1 h 13"/>
                <a:gd name="T66" fmla="*/ 9 w 24"/>
                <a:gd name="T67" fmla="*/ 2 h 13"/>
                <a:gd name="T68" fmla="*/ 4 w 24"/>
                <a:gd name="T69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" h="13">
                  <a:moveTo>
                    <a:pt x="4" y="2"/>
                  </a:moveTo>
                  <a:cubicBezTo>
                    <a:pt x="0" y="4"/>
                    <a:pt x="3" y="4"/>
                    <a:pt x="2" y="5"/>
                  </a:cubicBezTo>
                  <a:cubicBezTo>
                    <a:pt x="5" y="6"/>
                    <a:pt x="12" y="3"/>
                    <a:pt x="13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8"/>
                    <a:pt x="3" y="11"/>
                    <a:pt x="11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1"/>
                    <a:pt x="20" y="5"/>
                    <a:pt x="18" y="7"/>
                  </a:cubicBezTo>
                  <a:cubicBezTo>
                    <a:pt x="12" y="9"/>
                    <a:pt x="13" y="10"/>
                    <a:pt x="8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1" y="12"/>
                    <a:pt x="11" y="13"/>
                  </a:cubicBezTo>
                  <a:cubicBezTo>
                    <a:pt x="13" y="12"/>
                    <a:pt x="16" y="9"/>
                    <a:pt x="17" y="10"/>
                  </a:cubicBezTo>
                  <a:cubicBezTo>
                    <a:pt x="17" y="9"/>
                    <a:pt x="19" y="8"/>
                    <a:pt x="21" y="7"/>
                  </a:cubicBezTo>
                  <a:cubicBezTo>
                    <a:pt x="19" y="8"/>
                    <a:pt x="20" y="7"/>
                    <a:pt x="17" y="8"/>
                  </a:cubicBezTo>
                  <a:cubicBezTo>
                    <a:pt x="20" y="6"/>
                    <a:pt x="18" y="8"/>
                    <a:pt x="21" y="6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21" y="6"/>
                    <a:pt x="21" y="5"/>
                  </a:cubicBezTo>
                  <a:cubicBezTo>
                    <a:pt x="20" y="6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9" y="5"/>
                    <a:pt x="14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24" y="2"/>
                    <a:pt x="20" y="2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4" y="5"/>
                    <a:pt x="19" y="3"/>
                    <a:pt x="20" y="3"/>
                  </a:cubicBezTo>
                  <a:cubicBezTo>
                    <a:pt x="16" y="5"/>
                    <a:pt x="12" y="5"/>
                    <a:pt x="11" y="6"/>
                  </a:cubicBezTo>
                  <a:cubicBezTo>
                    <a:pt x="14" y="4"/>
                    <a:pt x="10" y="5"/>
                    <a:pt x="18" y="2"/>
                  </a:cubicBezTo>
                  <a:cubicBezTo>
                    <a:pt x="18" y="2"/>
                    <a:pt x="14" y="3"/>
                    <a:pt x="16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2" y="2"/>
                    <a:pt x="20" y="0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2" y="1"/>
                  </a:cubicBezTo>
                  <a:cubicBezTo>
                    <a:pt x="8" y="2"/>
                    <a:pt x="7" y="1"/>
                    <a:pt x="5" y="1"/>
                  </a:cubicBezTo>
                  <a:cubicBezTo>
                    <a:pt x="5" y="2"/>
                    <a:pt x="8" y="2"/>
                    <a:pt x="9" y="2"/>
                  </a:cubicBezTo>
                  <a:cubicBezTo>
                    <a:pt x="7" y="2"/>
                    <a:pt x="4" y="3"/>
                    <a:pt x="4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1" name="Freeform 534"/>
            <p:cNvSpPr/>
            <p:nvPr/>
          </p:nvSpPr>
          <p:spPr bwMode="auto">
            <a:xfrm>
              <a:off x="4889" y="3079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Freeform 535"/>
            <p:cNvSpPr/>
            <p:nvPr/>
          </p:nvSpPr>
          <p:spPr bwMode="auto">
            <a:xfrm>
              <a:off x="4871" y="3067"/>
              <a:ext cx="23" cy="8"/>
            </a:xfrm>
            <a:custGeom>
              <a:avLst/>
              <a:gdLst>
                <a:gd name="T0" fmla="*/ 14 w 29"/>
                <a:gd name="T1" fmla="*/ 7 h 10"/>
                <a:gd name="T2" fmla="*/ 20 w 29"/>
                <a:gd name="T3" fmla="*/ 6 h 10"/>
                <a:gd name="T4" fmla="*/ 10 w 29"/>
                <a:gd name="T5" fmla="*/ 8 h 10"/>
                <a:gd name="T6" fmla="*/ 8 w 29"/>
                <a:gd name="T7" fmla="*/ 7 h 10"/>
                <a:gd name="T8" fmla="*/ 17 w 29"/>
                <a:gd name="T9" fmla="*/ 6 h 10"/>
                <a:gd name="T10" fmla="*/ 18 w 29"/>
                <a:gd name="T11" fmla="*/ 5 h 10"/>
                <a:gd name="T12" fmla="*/ 12 w 29"/>
                <a:gd name="T13" fmla="*/ 5 h 10"/>
                <a:gd name="T14" fmla="*/ 9 w 29"/>
                <a:gd name="T15" fmla="*/ 4 h 10"/>
                <a:gd name="T16" fmla="*/ 11 w 29"/>
                <a:gd name="T17" fmla="*/ 5 h 10"/>
                <a:gd name="T18" fmla="*/ 18 w 29"/>
                <a:gd name="T19" fmla="*/ 4 h 10"/>
                <a:gd name="T20" fmla="*/ 2 w 29"/>
                <a:gd name="T21" fmla="*/ 1 h 10"/>
                <a:gd name="T22" fmla="*/ 3 w 29"/>
                <a:gd name="T23" fmla="*/ 2 h 10"/>
                <a:gd name="T24" fmla="*/ 10 w 29"/>
                <a:gd name="T25" fmla="*/ 2 h 10"/>
                <a:gd name="T26" fmla="*/ 8 w 29"/>
                <a:gd name="T27" fmla="*/ 3 h 10"/>
                <a:gd name="T28" fmla="*/ 4 w 29"/>
                <a:gd name="T29" fmla="*/ 2 h 10"/>
                <a:gd name="T30" fmla="*/ 5 w 29"/>
                <a:gd name="T31" fmla="*/ 10 h 10"/>
                <a:gd name="T32" fmla="*/ 5 w 29"/>
                <a:gd name="T33" fmla="*/ 9 h 10"/>
                <a:gd name="T34" fmla="*/ 9 w 29"/>
                <a:gd name="T35" fmla="*/ 9 h 10"/>
                <a:gd name="T36" fmla="*/ 15 w 29"/>
                <a:gd name="T37" fmla="*/ 8 h 10"/>
                <a:gd name="T38" fmla="*/ 14 w 29"/>
                <a:gd name="T39" fmla="*/ 9 h 10"/>
                <a:gd name="T40" fmla="*/ 20 w 29"/>
                <a:gd name="T41" fmla="*/ 8 h 10"/>
                <a:gd name="T42" fmla="*/ 24 w 29"/>
                <a:gd name="T43" fmla="*/ 8 h 10"/>
                <a:gd name="T44" fmla="*/ 23 w 29"/>
                <a:gd name="T45" fmla="*/ 7 h 10"/>
                <a:gd name="T46" fmla="*/ 14 w 29"/>
                <a:gd name="T47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10">
                  <a:moveTo>
                    <a:pt x="14" y="7"/>
                  </a:moveTo>
                  <a:cubicBezTo>
                    <a:pt x="15" y="7"/>
                    <a:pt x="18" y="7"/>
                    <a:pt x="20" y="6"/>
                  </a:cubicBezTo>
                  <a:cubicBezTo>
                    <a:pt x="17" y="6"/>
                    <a:pt x="14" y="8"/>
                    <a:pt x="10" y="8"/>
                  </a:cubicBezTo>
                  <a:cubicBezTo>
                    <a:pt x="12" y="7"/>
                    <a:pt x="8" y="7"/>
                    <a:pt x="8" y="7"/>
                  </a:cubicBezTo>
                  <a:cubicBezTo>
                    <a:pt x="10" y="7"/>
                    <a:pt x="16" y="6"/>
                    <a:pt x="17" y="6"/>
                  </a:cubicBezTo>
                  <a:cubicBezTo>
                    <a:pt x="15" y="6"/>
                    <a:pt x="18" y="5"/>
                    <a:pt x="18" y="5"/>
                  </a:cubicBezTo>
                  <a:cubicBezTo>
                    <a:pt x="15" y="6"/>
                    <a:pt x="16" y="4"/>
                    <a:pt x="12" y="5"/>
                  </a:cubicBezTo>
                  <a:cubicBezTo>
                    <a:pt x="9" y="5"/>
                    <a:pt x="7" y="4"/>
                    <a:pt x="9" y="4"/>
                  </a:cubicBezTo>
                  <a:cubicBezTo>
                    <a:pt x="12" y="4"/>
                    <a:pt x="11" y="4"/>
                    <a:pt x="11" y="5"/>
                  </a:cubicBezTo>
                  <a:cubicBezTo>
                    <a:pt x="16" y="5"/>
                    <a:pt x="14" y="4"/>
                    <a:pt x="18" y="4"/>
                  </a:cubicBezTo>
                  <a:cubicBezTo>
                    <a:pt x="12" y="3"/>
                    <a:pt x="12" y="0"/>
                    <a:pt x="2" y="1"/>
                  </a:cubicBezTo>
                  <a:cubicBezTo>
                    <a:pt x="0" y="1"/>
                    <a:pt x="3" y="1"/>
                    <a:pt x="3" y="2"/>
                  </a:cubicBezTo>
                  <a:cubicBezTo>
                    <a:pt x="5" y="1"/>
                    <a:pt x="8" y="2"/>
                    <a:pt x="10" y="2"/>
                  </a:cubicBezTo>
                  <a:cubicBezTo>
                    <a:pt x="8" y="2"/>
                    <a:pt x="12" y="3"/>
                    <a:pt x="8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2" y="4"/>
                    <a:pt x="2" y="8"/>
                    <a:pt x="5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8" y="9"/>
                    <a:pt x="9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6" y="8"/>
                    <a:pt x="14" y="9"/>
                  </a:cubicBezTo>
                  <a:cubicBezTo>
                    <a:pt x="17" y="9"/>
                    <a:pt x="18" y="8"/>
                    <a:pt x="20" y="8"/>
                  </a:cubicBezTo>
                  <a:cubicBezTo>
                    <a:pt x="22" y="8"/>
                    <a:pt x="19" y="9"/>
                    <a:pt x="24" y="8"/>
                  </a:cubicBezTo>
                  <a:cubicBezTo>
                    <a:pt x="29" y="7"/>
                    <a:pt x="19" y="8"/>
                    <a:pt x="23" y="7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536"/>
            <p:cNvSpPr/>
            <p:nvPr/>
          </p:nvSpPr>
          <p:spPr bwMode="auto">
            <a:xfrm>
              <a:off x="4883" y="3074"/>
              <a:ext cx="3" cy="0"/>
            </a:xfrm>
            <a:custGeom>
              <a:avLst/>
              <a:gdLst>
                <a:gd name="T0" fmla="*/ 3 w 3"/>
                <a:gd name="T1" fmla="*/ 0 w 3"/>
                <a:gd name="T2" fmla="*/ 2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Freeform 537"/>
            <p:cNvSpPr/>
            <p:nvPr/>
          </p:nvSpPr>
          <p:spPr bwMode="auto">
            <a:xfrm>
              <a:off x="4874" y="3075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538"/>
            <p:cNvSpPr/>
            <p:nvPr/>
          </p:nvSpPr>
          <p:spPr bwMode="auto">
            <a:xfrm>
              <a:off x="4884" y="3069"/>
              <a:ext cx="1" cy="0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539"/>
            <p:cNvSpPr/>
            <p:nvPr/>
          </p:nvSpPr>
          <p:spPr bwMode="auto">
            <a:xfrm>
              <a:off x="4871" y="3065"/>
              <a:ext cx="11" cy="3"/>
            </a:xfrm>
            <a:custGeom>
              <a:avLst/>
              <a:gdLst>
                <a:gd name="T0" fmla="*/ 0 w 13"/>
                <a:gd name="T1" fmla="*/ 0 h 4"/>
                <a:gd name="T2" fmla="*/ 0 w 13"/>
                <a:gd name="T3" fmla="*/ 3 h 4"/>
                <a:gd name="T4" fmla="*/ 12 w 13"/>
                <a:gd name="T5" fmla="*/ 4 h 4"/>
                <a:gd name="T6" fmla="*/ 5 w 13"/>
                <a:gd name="T7" fmla="*/ 2 h 4"/>
                <a:gd name="T8" fmla="*/ 5 w 13"/>
                <a:gd name="T9" fmla="*/ 1 h 4"/>
                <a:gd name="T10" fmla="*/ 0 w 1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">
                  <a:moveTo>
                    <a:pt x="0" y="0"/>
                  </a:moveTo>
                  <a:cubicBezTo>
                    <a:pt x="1" y="1"/>
                    <a:pt x="4" y="2"/>
                    <a:pt x="0" y="3"/>
                  </a:cubicBezTo>
                  <a:cubicBezTo>
                    <a:pt x="5" y="4"/>
                    <a:pt x="8" y="3"/>
                    <a:pt x="12" y="4"/>
                  </a:cubicBezTo>
                  <a:cubicBezTo>
                    <a:pt x="13" y="3"/>
                    <a:pt x="6" y="3"/>
                    <a:pt x="5" y="2"/>
                  </a:cubicBezTo>
                  <a:cubicBezTo>
                    <a:pt x="8" y="2"/>
                    <a:pt x="4" y="1"/>
                    <a:pt x="5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Freeform 540"/>
            <p:cNvSpPr/>
            <p:nvPr/>
          </p:nvSpPr>
          <p:spPr bwMode="auto">
            <a:xfrm>
              <a:off x="4874" y="3044"/>
              <a:ext cx="17" cy="22"/>
            </a:xfrm>
            <a:custGeom>
              <a:avLst/>
              <a:gdLst>
                <a:gd name="T0" fmla="*/ 11 w 21"/>
                <a:gd name="T1" fmla="*/ 23 h 27"/>
                <a:gd name="T2" fmla="*/ 11 w 21"/>
                <a:gd name="T3" fmla="*/ 22 h 27"/>
                <a:gd name="T4" fmla="*/ 13 w 21"/>
                <a:gd name="T5" fmla="*/ 23 h 27"/>
                <a:gd name="T6" fmla="*/ 16 w 21"/>
                <a:gd name="T7" fmla="*/ 23 h 27"/>
                <a:gd name="T8" fmla="*/ 13 w 21"/>
                <a:gd name="T9" fmla="*/ 22 h 27"/>
                <a:gd name="T10" fmla="*/ 13 w 21"/>
                <a:gd name="T11" fmla="*/ 20 h 27"/>
                <a:gd name="T12" fmla="*/ 8 w 21"/>
                <a:gd name="T13" fmla="*/ 18 h 27"/>
                <a:gd name="T14" fmla="*/ 17 w 21"/>
                <a:gd name="T15" fmla="*/ 20 h 27"/>
                <a:gd name="T16" fmla="*/ 6 w 21"/>
                <a:gd name="T17" fmla="*/ 16 h 27"/>
                <a:gd name="T18" fmla="*/ 10 w 21"/>
                <a:gd name="T19" fmla="*/ 15 h 27"/>
                <a:gd name="T20" fmla="*/ 11 w 21"/>
                <a:gd name="T21" fmla="*/ 16 h 27"/>
                <a:gd name="T22" fmla="*/ 11 w 21"/>
                <a:gd name="T23" fmla="*/ 15 h 27"/>
                <a:gd name="T24" fmla="*/ 16 w 21"/>
                <a:gd name="T25" fmla="*/ 17 h 27"/>
                <a:gd name="T26" fmla="*/ 16 w 21"/>
                <a:gd name="T27" fmla="*/ 15 h 27"/>
                <a:gd name="T28" fmla="*/ 19 w 21"/>
                <a:gd name="T29" fmla="*/ 16 h 27"/>
                <a:gd name="T30" fmla="*/ 17 w 21"/>
                <a:gd name="T31" fmla="*/ 12 h 27"/>
                <a:gd name="T32" fmla="*/ 20 w 21"/>
                <a:gd name="T33" fmla="*/ 13 h 27"/>
                <a:gd name="T34" fmla="*/ 11 w 21"/>
                <a:gd name="T35" fmla="*/ 8 h 27"/>
                <a:gd name="T36" fmla="*/ 13 w 21"/>
                <a:gd name="T37" fmla="*/ 7 h 27"/>
                <a:gd name="T38" fmla="*/ 18 w 21"/>
                <a:gd name="T39" fmla="*/ 11 h 27"/>
                <a:gd name="T40" fmla="*/ 16 w 21"/>
                <a:gd name="T41" fmla="*/ 9 h 27"/>
                <a:gd name="T42" fmla="*/ 21 w 21"/>
                <a:gd name="T43" fmla="*/ 12 h 27"/>
                <a:gd name="T44" fmla="*/ 15 w 21"/>
                <a:gd name="T45" fmla="*/ 5 h 27"/>
                <a:gd name="T46" fmla="*/ 17 w 21"/>
                <a:gd name="T47" fmla="*/ 6 h 27"/>
                <a:gd name="T48" fmla="*/ 10 w 21"/>
                <a:gd name="T49" fmla="*/ 0 h 27"/>
                <a:gd name="T50" fmla="*/ 7 w 21"/>
                <a:gd name="T51" fmla="*/ 6 h 27"/>
                <a:gd name="T52" fmla="*/ 10 w 21"/>
                <a:gd name="T53" fmla="*/ 10 h 27"/>
                <a:gd name="T54" fmla="*/ 5 w 21"/>
                <a:gd name="T55" fmla="*/ 8 h 27"/>
                <a:gd name="T56" fmla="*/ 10 w 21"/>
                <a:gd name="T57" fmla="*/ 10 h 27"/>
                <a:gd name="T58" fmla="*/ 5 w 21"/>
                <a:gd name="T59" fmla="*/ 9 h 27"/>
                <a:gd name="T60" fmla="*/ 10 w 21"/>
                <a:gd name="T61" fmla="*/ 12 h 27"/>
                <a:gd name="T62" fmla="*/ 3 w 21"/>
                <a:gd name="T63" fmla="*/ 9 h 27"/>
                <a:gd name="T64" fmla="*/ 2 w 21"/>
                <a:gd name="T65" fmla="*/ 20 h 27"/>
                <a:gd name="T66" fmla="*/ 7 w 21"/>
                <a:gd name="T67" fmla="*/ 21 h 27"/>
                <a:gd name="T68" fmla="*/ 6 w 21"/>
                <a:gd name="T69" fmla="*/ 24 h 27"/>
                <a:gd name="T70" fmla="*/ 10 w 21"/>
                <a:gd name="T71" fmla="*/ 25 h 27"/>
                <a:gd name="T72" fmla="*/ 0 w 21"/>
                <a:gd name="T73" fmla="*/ 24 h 27"/>
                <a:gd name="T74" fmla="*/ 2 w 21"/>
                <a:gd name="T75" fmla="*/ 25 h 27"/>
                <a:gd name="T76" fmla="*/ 4 w 21"/>
                <a:gd name="T77" fmla="*/ 25 h 27"/>
                <a:gd name="T78" fmla="*/ 2 w 21"/>
                <a:gd name="T79" fmla="*/ 26 h 27"/>
                <a:gd name="T80" fmla="*/ 13 w 21"/>
                <a:gd name="T81" fmla="*/ 26 h 27"/>
                <a:gd name="T82" fmla="*/ 18 w 21"/>
                <a:gd name="T83" fmla="*/ 25 h 27"/>
                <a:gd name="T84" fmla="*/ 11 w 21"/>
                <a:gd name="T85" fmla="*/ 2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27">
                  <a:moveTo>
                    <a:pt x="11" y="23"/>
                  </a:moveTo>
                  <a:cubicBezTo>
                    <a:pt x="12" y="23"/>
                    <a:pt x="9" y="22"/>
                    <a:pt x="11" y="22"/>
                  </a:cubicBezTo>
                  <a:cubicBezTo>
                    <a:pt x="13" y="23"/>
                    <a:pt x="14" y="23"/>
                    <a:pt x="13" y="23"/>
                  </a:cubicBezTo>
                  <a:cubicBezTo>
                    <a:pt x="18" y="24"/>
                    <a:pt x="12" y="23"/>
                    <a:pt x="16" y="23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5" y="22"/>
                    <a:pt x="9" y="21"/>
                    <a:pt x="13" y="20"/>
                  </a:cubicBezTo>
                  <a:cubicBezTo>
                    <a:pt x="12" y="20"/>
                    <a:pt x="12" y="19"/>
                    <a:pt x="8" y="18"/>
                  </a:cubicBezTo>
                  <a:cubicBezTo>
                    <a:pt x="13" y="19"/>
                    <a:pt x="13" y="19"/>
                    <a:pt x="17" y="20"/>
                  </a:cubicBezTo>
                  <a:cubicBezTo>
                    <a:pt x="15" y="19"/>
                    <a:pt x="10" y="18"/>
                    <a:pt x="6" y="16"/>
                  </a:cubicBezTo>
                  <a:cubicBezTo>
                    <a:pt x="12" y="17"/>
                    <a:pt x="6" y="15"/>
                    <a:pt x="10" y="15"/>
                  </a:cubicBezTo>
                  <a:cubicBezTo>
                    <a:pt x="11" y="15"/>
                    <a:pt x="12" y="16"/>
                    <a:pt x="11" y="16"/>
                  </a:cubicBezTo>
                  <a:cubicBezTo>
                    <a:pt x="17" y="18"/>
                    <a:pt x="10" y="15"/>
                    <a:pt x="11" y="15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3" y="14"/>
                    <a:pt x="16" y="15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5" y="14"/>
                    <a:pt x="18" y="13"/>
                    <a:pt x="17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0"/>
                    <a:pt x="17" y="13"/>
                    <a:pt x="11" y="8"/>
                  </a:cubicBezTo>
                  <a:cubicBezTo>
                    <a:pt x="20" y="13"/>
                    <a:pt x="9" y="6"/>
                    <a:pt x="13" y="7"/>
                  </a:cubicBezTo>
                  <a:cubicBezTo>
                    <a:pt x="16" y="9"/>
                    <a:pt x="14" y="9"/>
                    <a:pt x="18" y="11"/>
                  </a:cubicBezTo>
                  <a:cubicBezTo>
                    <a:pt x="14" y="8"/>
                    <a:pt x="17" y="10"/>
                    <a:pt x="16" y="9"/>
                  </a:cubicBezTo>
                  <a:cubicBezTo>
                    <a:pt x="20" y="11"/>
                    <a:pt x="17" y="8"/>
                    <a:pt x="21" y="12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2" y="1"/>
                    <a:pt x="10" y="0"/>
                  </a:cubicBezTo>
                  <a:cubicBezTo>
                    <a:pt x="10" y="3"/>
                    <a:pt x="10" y="6"/>
                    <a:pt x="7" y="6"/>
                  </a:cubicBezTo>
                  <a:cubicBezTo>
                    <a:pt x="12" y="10"/>
                    <a:pt x="6" y="7"/>
                    <a:pt x="10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6" y="10"/>
                    <a:pt x="8" y="9"/>
                    <a:pt x="10" y="10"/>
                  </a:cubicBezTo>
                  <a:cubicBezTo>
                    <a:pt x="11" y="11"/>
                    <a:pt x="7" y="10"/>
                    <a:pt x="5" y="9"/>
                  </a:cubicBezTo>
                  <a:cubicBezTo>
                    <a:pt x="4" y="10"/>
                    <a:pt x="7" y="10"/>
                    <a:pt x="10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3"/>
                    <a:pt x="7" y="18"/>
                    <a:pt x="2" y="20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4" y="22"/>
                    <a:pt x="16" y="25"/>
                    <a:pt x="6" y="24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5"/>
                    <a:pt x="3" y="24"/>
                    <a:pt x="0" y="24"/>
                  </a:cubicBezTo>
                  <a:cubicBezTo>
                    <a:pt x="2" y="24"/>
                    <a:pt x="0" y="24"/>
                    <a:pt x="2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6"/>
                    <a:pt x="5" y="26"/>
                    <a:pt x="2" y="26"/>
                  </a:cubicBezTo>
                  <a:cubicBezTo>
                    <a:pt x="6" y="27"/>
                    <a:pt x="9" y="26"/>
                    <a:pt x="13" y="26"/>
                  </a:cubicBezTo>
                  <a:cubicBezTo>
                    <a:pt x="5" y="24"/>
                    <a:pt x="21" y="26"/>
                    <a:pt x="18" y="25"/>
                  </a:cubicBezTo>
                  <a:cubicBezTo>
                    <a:pt x="15" y="24"/>
                    <a:pt x="14" y="24"/>
                    <a:pt x="11" y="2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8" name="Freeform 541"/>
            <p:cNvSpPr/>
            <p:nvPr/>
          </p:nvSpPr>
          <p:spPr bwMode="auto">
            <a:xfrm>
              <a:off x="4873" y="30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9" name="Freeform 542"/>
            <p:cNvSpPr/>
            <p:nvPr/>
          </p:nvSpPr>
          <p:spPr bwMode="auto">
            <a:xfrm>
              <a:off x="4887" y="3047"/>
              <a:ext cx="1" cy="2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1"/>
                    <a:pt x="1" y="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0" name="Rectangle 543"/>
            <p:cNvSpPr>
              <a:spLocks noChangeArrowheads="1"/>
            </p:cNvSpPr>
            <p:nvPr/>
          </p:nvSpPr>
          <p:spPr bwMode="auto">
            <a:xfrm>
              <a:off x="4876" y="3065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1" name="Freeform 544"/>
            <p:cNvSpPr/>
            <p:nvPr/>
          </p:nvSpPr>
          <p:spPr bwMode="auto">
            <a:xfrm>
              <a:off x="4883" y="3066"/>
              <a:ext cx="2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2" name="Freeform 545"/>
            <p:cNvSpPr/>
            <p:nvPr/>
          </p:nvSpPr>
          <p:spPr bwMode="auto">
            <a:xfrm>
              <a:off x="4892" y="3048"/>
              <a:ext cx="1" cy="2"/>
            </a:xfrm>
            <a:custGeom>
              <a:avLst/>
              <a:gdLst>
                <a:gd name="T0" fmla="*/ 1 w 1"/>
                <a:gd name="T1" fmla="*/ 2 h 2"/>
                <a:gd name="T2" fmla="*/ 0 w 1"/>
                <a:gd name="T3" fmla="*/ 0 h 2"/>
                <a:gd name="T4" fmla="*/ 1 w 1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0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3" name="Freeform 546"/>
            <p:cNvSpPr/>
            <p:nvPr/>
          </p:nvSpPr>
          <p:spPr bwMode="auto">
            <a:xfrm>
              <a:off x="4883" y="30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4" name="Freeform 547"/>
            <p:cNvSpPr/>
            <p:nvPr/>
          </p:nvSpPr>
          <p:spPr bwMode="auto">
            <a:xfrm>
              <a:off x="4853" y="3023"/>
              <a:ext cx="42" cy="28"/>
            </a:xfrm>
            <a:custGeom>
              <a:avLst/>
              <a:gdLst>
                <a:gd name="T0" fmla="*/ 12 w 51"/>
                <a:gd name="T1" fmla="*/ 11 h 35"/>
                <a:gd name="T2" fmla="*/ 5 w 51"/>
                <a:gd name="T3" fmla="*/ 12 h 35"/>
                <a:gd name="T4" fmla="*/ 3 w 51"/>
                <a:gd name="T5" fmla="*/ 15 h 35"/>
                <a:gd name="T6" fmla="*/ 8 w 51"/>
                <a:gd name="T7" fmla="*/ 17 h 35"/>
                <a:gd name="T8" fmla="*/ 12 w 51"/>
                <a:gd name="T9" fmla="*/ 21 h 35"/>
                <a:gd name="T10" fmla="*/ 14 w 51"/>
                <a:gd name="T11" fmla="*/ 26 h 35"/>
                <a:gd name="T12" fmla="*/ 22 w 51"/>
                <a:gd name="T13" fmla="*/ 24 h 35"/>
                <a:gd name="T14" fmla="*/ 22 w 51"/>
                <a:gd name="T15" fmla="*/ 26 h 35"/>
                <a:gd name="T16" fmla="*/ 24 w 51"/>
                <a:gd name="T17" fmla="*/ 29 h 35"/>
                <a:gd name="T18" fmla="*/ 28 w 51"/>
                <a:gd name="T19" fmla="*/ 20 h 35"/>
                <a:gd name="T20" fmla="*/ 30 w 51"/>
                <a:gd name="T21" fmla="*/ 20 h 35"/>
                <a:gd name="T22" fmla="*/ 31 w 51"/>
                <a:gd name="T23" fmla="*/ 25 h 35"/>
                <a:gd name="T24" fmla="*/ 34 w 51"/>
                <a:gd name="T25" fmla="*/ 25 h 35"/>
                <a:gd name="T26" fmla="*/ 37 w 51"/>
                <a:gd name="T27" fmla="*/ 27 h 35"/>
                <a:gd name="T28" fmla="*/ 39 w 51"/>
                <a:gd name="T29" fmla="*/ 24 h 35"/>
                <a:gd name="T30" fmla="*/ 41 w 51"/>
                <a:gd name="T31" fmla="*/ 20 h 35"/>
                <a:gd name="T32" fmla="*/ 42 w 51"/>
                <a:gd name="T33" fmla="*/ 25 h 35"/>
                <a:gd name="T34" fmla="*/ 43 w 51"/>
                <a:gd name="T35" fmla="*/ 23 h 35"/>
                <a:gd name="T36" fmla="*/ 40 w 51"/>
                <a:gd name="T37" fmla="*/ 29 h 35"/>
                <a:gd name="T38" fmla="*/ 43 w 51"/>
                <a:gd name="T39" fmla="*/ 27 h 35"/>
                <a:gd name="T40" fmla="*/ 41 w 51"/>
                <a:gd name="T41" fmla="*/ 25 h 35"/>
                <a:gd name="T42" fmla="*/ 50 w 51"/>
                <a:gd name="T43" fmla="*/ 33 h 35"/>
                <a:gd name="T44" fmla="*/ 51 w 51"/>
                <a:gd name="T45" fmla="*/ 33 h 35"/>
                <a:gd name="T46" fmla="*/ 50 w 51"/>
                <a:gd name="T47" fmla="*/ 31 h 35"/>
                <a:gd name="T48" fmla="*/ 50 w 51"/>
                <a:gd name="T49" fmla="*/ 31 h 35"/>
                <a:gd name="T50" fmla="*/ 50 w 51"/>
                <a:gd name="T51" fmla="*/ 31 h 35"/>
                <a:gd name="T52" fmla="*/ 42 w 51"/>
                <a:gd name="T53" fmla="*/ 15 h 35"/>
                <a:gd name="T54" fmla="*/ 42 w 51"/>
                <a:gd name="T55" fmla="*/ 16 h 35"/>
                <a:gd name="T56" fmla="*/ 41 w 51"/>
                <a:gd name="T57" fmla="*/ 15 h 35"/>
                <a:gd name="T58" fmla="*/ 41 w 51"/>
                <a:gd name="T59" fmla="*/ 15 h 35"/>
                <a:gd name="T60" fmla="*/ 39 w 51"/>
                <a:gd name="T61" fmla="*/ 13 h 35"/>
                <a:gd name="T62" fmla="*/ 37 w 51"/>
                <a:gd name="T63" fmla="*/ 13 h 35"/>
                <a:gd name="T64" fmla="*/ 36 w 51"/>
                <a:gd name="T65" fmla="*/ 16 h 35"/>
                <a:gd name="T66" fmla="*/ 36 w 51"/>
                <a:gd name="T67" fmla="*/ 15 h 35"/>
                <a:gd name="T68" fmla="*/ 35 w 51"/>
                <a:gd name="T69" fmla="*/ 15 h 35"/>
                <a:gd name="T70" fmla="*/ 34 w 51"/>
                <a:gd name="T71" fmla="*/ 16 h 35"/>
                <a:gd name="T72" fmla="*/ 32 w 51"/>
                <a:gd name="T73" fmla="*/ 18 h 35"/>
                <a:gd name="T74" fmla="*/ 32 w 51"/>
                <a:gd name="T75" fmla="*/ 13 h 35"/>
                <a:gd name="T76" fmla="*/ 31 w 51"/>
                <a:gd name="T77" fmla="*/ 13 h 35"/>
                <a:gd name="T78" fmla="*/ 29 w 51"/>
                <a:gd name="T79" fmla="*/ 18 h 35"/>
                <a:gd name="T80" fmla="*/ 26 w 51"/>
                <a:gd name="T81" fmla="*/ 18 h 35"/>
                <a:gd name="T82" fmla="*/ 21 w 51"/>
                <a:gd name="T83" fmla="*/ 19 h 35"/>
                <a:gd name="T84" fmla="*/ 21 w 51"/>
                <a:gd name="T85" fmla="*/ 17 h 35"/>
                <a:gd name="T86" fmla="*/ 17 w 51"/>
                <a:gd name="T87" fmla="*/ 15 h 35"/>
                <a:gd name="T88" fmla="*/ 14 w 51"/>
                <a:gd name="T89" fmla="*/ 21 h 35"/>
                <a:gd name="T90" fmla="*/ 20 w 51"/>
                <a:gd name="T9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1" h="35">
                  <a:moveTo>
                    <a:pt x="19" y="10"/>
                  </a:moveTo>
                  <a:cubicBezTo>
                    <a:pt x="17" y="10"/>
                    <a:pt x="16" y="10"/>
                    <a:pt x="12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9" y="10"/>
                    <a:pt x="5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11"/>
                    <a:pt x="4" y="14"/>
                    <a:pt x="3" y="15"/>
                  </a:cubicBezTo>
                  <a:cubicBezTo>
                    <a:pt x="5" y="16"/>
                    <a:pt x="13" y="13"/>
                    <a:pt x="11" y="14"/>
                  </a:cubicBezTo>
                  <a:cubicBezTo>
                    <a:pt x="12" y="15"/>
                    <a:pt x="10" y="16"/>
                    <a:pt x="8" y="17"/>
                  </a:cubicBezTo>
                  <a:cubicBezTo>
                    <a:pt x="8" y="18"/>
                    <a:pt x="14" y="15"/>
                    <a:pt x="15" y="15"/>
                  </a:cubicBezTo>
                  <a:cubicBezTo>
                    <a:pt x="0" y="25"/>
                    <a:pt x="20" y="14"/>
                    <a:pt x="12" y="21"/>
                  </a:cubicBezTo>
                  <a:cubicBezTo>
                    <a:pt x="14" y="21"/>
                    <a:pt x="14" y="23"/>
                    <a:pt x="17" y="21"/>
                  </a:cubicBezTo>
                  <a:cubicBezTo>
                    <a:pt x="13" y="24"/>
                    <a:pt x="17" y="23"/>
                    <a:pt x="14" y="26"/>
                  </a:cubicBezTo>
                  <a:cubicBezTo>
                    <a:pt x="20" y="18"/>
                    <a:pt x="14" y="32"/>
                    <a:pt x="22" y="21"/>
                  </a:cubicBezTo>
                  <a:cubicBezTo>
                    <a:pt x="21" y="25"/>
                    <a:pt x="22" y="21"/>
                    <a:pt x="22" y="24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8"/>
                    <a:pt x="24" y="21"/>
                    <a:pt x="22" y="26"/>
                  </a:cubicBezTo>
                  <a:cubicBezTo>
                    <a:pt x="23" y="28"/>
                    <a:pt x="24" y="23"/>
                    <a:pt x="26" y="20"/>
                  </a:cubicBezTo>
                  <a:cubicBezTo>
                    <a:pt x="26" y="22"/>
                    <a:pt x="25" y="24"/>
                    <a:pt x="24" y="29"/>
                  </a:cubicBezTo>
                  <a:cubicBezTo>
                    <a:pt x="26" y="24"/>
                    <a:pt x="26" y="27"/>
                    <a:pt x="27" y="24"/>
                  </a:cubicBezTo>
                  <a:cubicBezTo>
                    <a:pt x="27" y="23"/>
                    <a:pt x="27" y="22"/>
                    <a:pt x="28" y="20"/>
                  </a:cubicBezTo>
                  <a:cubicBezTo>
                    <a:pt x="29" y="21"/>
                    <a:pt x="30" y="16"/>
                    <a:pt x="32" y="15"/>
                  </a:cubicBezTo>
                  <a:cubicBezTo>
                    <a:pt x="31" y="21"/>
                    <a:pt x="31" y="15"/>
                    <a:pt x="30" y="20"/>
                  </a:cubicBezTo>
                  <a:cubicBezTo>
                    <a:pt x="29" y="23"/>
                    <a:pt x="28" y="23"/>
                    <a:pt x="26" y="27"/>
                  </a:cubicBezTo>
                  <a:cubicBezTo>
                    <a:pt x="27" y="28"/>
                    <a:pt x="29" y="27"/>
                    <a:pt x="31" y="25"/>
                  </a:cubicBezTo>
                  <a:cubicBezTo>
                    <a:pt x="31" y="26"/>
                    <a:pt x="30" y="28"/>
                    <a:pt x="30" y="28"/>
                  </a:cubicBezTo>
                  <a:cubicBezTo>
                    <a:pt x="31" y="32"/>
                    <a:pt x="33" y="22"/>
                    <a:pt x="34" y="25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4" y="24"/>
                    <a:pt x="36" y="30"/>
                    <a:pt x="37" y="27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32"/>
                    <a:pt x="38" y="18"/>
                    <a:pt x="39" y="24"/>
                  </a:cubicBezTo>
                  <a:cubicBezTo>
                    <a:pt x="39" y="19"/>
                    <a:pt x="40" y="16"/>
                    <a:pt x="40" y="15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39" y="17"/>
                    <a:pt x="40" y="26"/>
                    <a:pt x="40" y="29"/>
                  </a:cubicBezTo>
                  <a:cubicBezTo>
                    <a:pt x="40" y="26"/>
                    <a:pt x="42" y="29"/>
                    <a:pt x="42" y="2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30"/>
                    <a:pt x="42" y="19"/>
                    <a:pt x="43" y="23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1" y="20"/>
                    <a:pt x="36" y="24"/>
                    <a:pt x="40" y="29"/>
                  </a:cubicBezTo>
                  <a:cubicBezTo>
                    <a:pt x="42" y="30"/>
                    <a:pt x="47" y="34"/>
                    <a:pt x="49" y="35"/>
                  </a:cubicBezTo>
                  <a:cubicBezTo>
                    <a:pt x="47" y="33"/>
                    <a:pt x="44" y="30"/>
                    <a:pt x="43" y="27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4" y="28"/>
                    <a:pt x="44" y="26"/>
                    <a:pt x="41" y="25"/>
                  </a:cubicBezTo>
                  <a:cubicBezTo>
                    <a:pt x="40" y="22"/>
                    <a:pt x="45" y="27"/>
                    <a:pt x="43" y="25"/>
                  </a:cubicBezTo>
                  <a:cubicBezTo>
                    <a:pt x="47" y="29"/>
                    <a:pt x="47" y="29"/>
                    <a:pt x="50" y="33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32"/>
                    <a:pt x="50" y="31"/>
                    <a:pt x="51" y="33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50" y="31"/>
                    <a:pt x="50" y="31"/>
                    <a:pt x="50" y="31"/>
                  </a:cubicBezTo>
                  <a:cubicBezTo>
                    <a:pt x="34" y="0"/>
                    <a:pt x="46" y="22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4"/>
                    <a:pt x="40" y="12"/>
                    <a:pt x="40" y="14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8"/>
                    <a:pt x="41" y="17"/>
                    <a:pt x="41" y="18"/>
                  </a:cubicBezTo>
                  <a:cubicBezTo>
                    <a:pt x="40" y="14"/>
                    <a:pt x="40" y="15"/>
                    <a:pt x="39" y="13"/>
                  </a:cubicBezTo>
                  <a:cubicBezTo>
                    <a:pt x="39" y="15"/>
                    <a:pt x="39" y="21"/>
                    <a:pt x="39" y="21"/>
                  </a:cubicBezTo>
                  <a:cubicBezTo>
                    <a:pt x="39" y="15"/>
                    <a:pt x="38" y="18"/>
                    <a:pt x="37" y="13"/>
                  </a:cubicBezTo>
                  <a:cubicBezTo>
                    <a:pt x="37" y="18"/>
                    <a:pt x="36" y="15"/>
                    <a:pt x="36" y="18"/>
                  </a:cubicBezTo>
                  <a:cubicBezTo>
                    <a:pt x="36" y="19"/>
                    <a:pt x="35" y="19"/>
                    <a:pt x="36" y="16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5" y="13"/>
                    <a:pt x="35" y="17"/>
                    <a:pt x="35" y="15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4" y="21"/>
                    <a:pt x="34" y="16"/>
                  </a:cubicBezTo>
                  <a:cubicBezTo>
                    <a:pt x="33" y="18"/>
                    <a:pt x="32" y="18"/>
                    <a:pt x="32" y="24"/>
                  </a:cubicBezTo>
                  <a:cubicBezTo>
                    <a:pt x="32" y="22"/>
                    <a:pt x="33" y="17"/>
                    <a:pt x="32" y="18"/>
                  </a:cubicBezTo>
                  <a:cubicBezTo>
                    <a:pt x="31" y="23"/>
                    <a:pt x="32" y="16"/>
                    <a:pt x="30" y="19"/>
                  </a:cubicBezTo>
                  <a:cubicBezTo>
                    <a:pt x="32" y="14"/>
                    <a:pt x="31" y="18"/>
                    <a:pt x="32" y="13"/>
                  </a:cubicBezTo>
                  <a:cubicBezTo>
                    <a:pt x="33" y="11"/>
                    <a:pt x="31" y="17"/>
                    <a:pt x="30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4"/>
                    <a:pt x="29" y="18"/>
                    <a:pt x="30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29" y="16"/>
                    <a:pt x="28" y="16"/>
                    <a:pt x="29" y="13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8" y="12"/>
                    <a:pt x="25" y="17"/>
                    <a:pt x="20" y="22"/>
                  </a:cubicBezTo>
                  <a:cubicBezTo>
                    <a:pt x="20" y="21"/>
                    <a:pt x="20" y="20"/>
                    <a:pt x="21" y="19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16"/>
                    <a:pt x="25" y="13"/>
                    <a:pt x="21" y="17"/>
                  </a:cubicBezTo>
                  <a:cubicBezTo>
                    <a:pt x="20" y="18"/>
                    <a:pt x="23" y="14"/>
                    <a:pt x="24" y="13"/>
                  </a:cubicBezTo>
                  <a:cubicBezTo>
                    <a:pt x="18" y="18"/>
                    <a:pt x="27" y="8"/>
                    <a:pt x="17" y="15"/>
                  </a:cubicBezTo>
                  <a:cubicBezTo>
                    <a:pt x="18" y="15"/>
                    <a:pt x="16" y="18"/>
                    <a:pt x="17" y="18"/>
                  </a:cubicBezTo>
                  <a:cubicBezTo>
                    <a:pt x="16" y="19"/>
                    <a:pt x="15" y="21"/>
                    <a:pt x="14" y="21"/>
                  </a:cubicBezTo>
                  <a:cubicBezTo>
                    <a:pt x="13" y="20"/>
                    <a:pt x="16" y="17"/>
                    <a:pt x="14" y="17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8"/>
                    <a:pt x="10" y="16"/>
                    <a:pt x="19" y="1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5" name="Freeform 548"/>
            <p:cNvSpPr/>
            <p:nvPr/>
          </p:nvSpPr>
          <p:spPr bwMode="auto">
            <a:xfrm>
              <a:off x="4873" y="3034"/>
              <a:ext cx="2" cy="2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6" name="Freeform 549"/>
            <p:cNvSpPr/>
            <p:nvPr/>
          </p:nvSpPr>
          <p:spPr bwMode="auto">
            <a:xfrm>
              <a:off x="4872" y="3036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7" name="Freeform 550"/>
            <p:cNvSpPr/>
            <p:nvPr/>
          </p:nvSpPr>
          <p:spPr bwMode="auto">
            <a:xfrm>
              <a:off x="4866" y="3029"/>
              <a:ext cx="1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1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8" name="Freeform 551"/>
            <p:cNvSpPr/>
            <p:nvPr/>
          </p:nvSpPr>
          <p:spPr bwMode="auto">
            <a:xfrm>
              <a:off x="4864" y="3029"/>
              <a:ext cx="1" cy="1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9" name="Freeform 552"/>
            <p:cNvSpPr/>
            <p:nvPr/>
          </p:nvSpPr>
          <p:spPr bwMode="auto">
            <a:xfrm>
              <a:off x="4847" y="3008"/>
              <a:ext cx="21" cy="25"/>
            </a:xfrm>
            <a:custGeom>
              <a:avLst/>
              <a:gdLst>
                <a:gd name="T0" fmla="*/ 15 w 26"/>
                <a:gd name="T1" fmla="*/ 7 h 30"/>
                <a:gd name="T2" fmla="*/ 11 w 26"/>
                <a:gd name="T3" fmla="*/ 5 h 30"/>
                <a:gd name="T4" fmla="*/ 15 w 26"/>
                <a:gd name="T5" fmla="*/ 4 h 30"/>
                <a:gd name="T6" fmla="*/ 8 w 26"/>
                <a:gd name="T7" fmla="*/ 0 h 30"/>
                <a:gd name="T8" fmla="*/ 10 w 26"/>
                <a:gd name="T9" fmla="*/ 15 h 30"/>
                <a:gd name="T10" fmla="*/ 7 w 26"/>
                <a:gd name="T11" fmla="*/ 14 h 30"/>
                <a:gd name="T12" fmla="*/ 12 w 26"/>
                <a:gd name="T13" fmla="*/ 19 h 30"/>
                <a:gd name="T14" fmla="*/ 6 w 26"/>
                <a:gd name="T15" fmla="*/ 19 h 30"/>
                <a:gd name="T16" fmla="*/ 9 w 26"/>
                <a:gd name="T17" fmla="*/ 23 h 30"/>
                <a:gd name="T18" fmla="*/ 11 w 26"/>
                <a:gd name="T19" fmla="*/ 22 h 30"/>
                <a:gd name="T20" fmla="*/ 10 w 26"/>
                <a:gd name="T21" fmla="*/ 23 h 30"/>
                <a:gd name="T22" fmla="*/ 12 w 26"/>
                <a:gd name="T23" fmla="*/ 23 h 30"/>
                <a:gd name="T24" fmla="*/ 12 w 26"/>
                <a:gd name="T25" fmla="*/ 25 h 30"/>
                <a:gd name="T26" fmla="*/ 11 w 26"/>
                <a:gd name="T27" fmla="*/ 24 h 30"/>
                <a:gd name="T28" fmla="*/ 13 w 26"/>
                <a:gd name="T29" fmla="*/ 25 h 30"/>
                <a:gd name="T30" fmla="*/ 10 w 26"/>
                <a:gd name="T31" fmla="*/ 26 h 30"/>
                <a:gd name="T32" fmla="*/ 16 w 26"/>
                <a:gd name="T33" fmla="*/ 28 h 30"/>
                <a:gd name="T34" fmla="*/ 20 w 26"/>
                <a:gd name="T35" fmla="*/ 27 h 30"/>
                <a:gd name="T36" fmla="*/ 16 w 26"/>
                <a:gd name="T37" fmla="*/ 26 h 30"/>
                <a:gd name="T38" fmla="*/ 16 w 26"/>
                <a:gd name="T39" fmla="*/ 26 h 30"/>
                <a:gd name="T40" fmla="*/ 14 w 26"/>
                <a:gd name="T41" fmla="*/ 24 h 30"/>
                <a:gd name="T42" fmla="*/ 20 w 26"/>
                <a:gd name="T43" fmla="*/ 24 h 30"/>
                <a:gd name="T44" fmla="*/ 23 w 26"/>
                <a:gd name="T45" fmla="*/ 21 h 30"/>
                <a:gd name="T46" fmla="*/ 23 w 26"/>
                <a:gd name="T47" fmla="*/ 21 h 30"/>
                <a:gd name="T48" fmla="*/ 21 w 26"/>
                <a:gd name="T49" fmla="*/ 21 h 30"/>
                <a:gd name="T50" fmla="*/ 19 w 26"/>
                <a:gd name="T51" fmla="*/ 21 h 30"/>
                <a:gd name="T52" fmla="*/ 12 w 26"/>
                <a:gd name="T53" fmla="*/ 22 h 30"/>
                <a:gd name="T54" fmla="*/ 12 w 26"/>
                <a:gd name="T55" fmla="*/ 21 h 30"/>
                <a:gd name="T56" fmla="*/ 18 w 26"/>
                <a:gd name="T57" fmla="*/ 21 h 30"/>
                <a:gd name="T58" fmla="*/ 15 w 26"/>
                <a:gd name="T59" fmla="*/ 20 h 30"/>
                <a:gd name="T60" fmla="*/ 21 w 26"/>
                <a:gd name="T61" fmla="*/ 19 h 30"/>
                <a:gd name="T62" fmla="*/ 15 w 26"/>
                <a:gd name="T63" fmla="*/ 19 h 30"/>
                <a:gd name="T64" fmla="*/ 15 w 26"/>
                <a:gd name="T65" fmla="*/ 14 h 30"/>
                <a:gd name="T66" fmla="*/ 18 w 26"/>
                <a:gd name="T67" fmla="*/ 15 h 30"/>
                <a:gd name="T68" fmla="*/ 14 w 26"/>
                <a:gd name="T69" fmla="*/ 14 h 30"/>
                <a:gd name="T70" fmla="*/ 16 w 26"/>
                <a:gd name="T71" fmla="*/ 11 h 30"/>
                <a:gd name="T72" fmla="*/ 13 w 26"/>
                <a:gd name="T73" fmla="*/ 11 h 30"/>
                <a:gd name="T74" fmla="*/ 15 w 26"/>
                <a:gd name="T75" fmla="*/ 8 h 30"/>
                <a:gd name="T76" fmla="*/ 15 w 26"/>
                <a:gd name="T77" fmla="*/ 8 h 30"/>
                <a:gd name="T78" fmla="*/ 9 w 26"/>
                <a:gd name="T79" fmla="*/ 5 h 30"/>
                <a:gd name="T80" fmla="*/ 15 w 26"/>
                <a:gd name="T81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0">
                  <a:moveTo>
                    <a:pt x="15" y="7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1" y="3"/>
                    <a:pt x="15" y="4"/>
                  </a:cubicBezTo>
                  <a:cubicBezTo>
                    <a:pt x="10" y="2"/>
                    <a:pt x="16" y="2"/>
                    <a:pt x="8" y="0"/>
                  </a:cubicBezTo>
                  <a:cubicBezTo>
                    <a:pt x="9" y="4"/>
                    <a:pt x="3" y="10"/>
                    <a:pt x="10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17"/>
                    <a:pt x="0" y="18"/>
                    <a:pt x="12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4" y="21"/>
                    <a:pt x="15" y="21"/>
                    <a:pt x="9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2"/>
                    <a:pt x="10" y="23"/>
                    <a:pt x="1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4" y="23"/>
                    <a:pt x="14" y="24"/>
                    <a:pt x="12" y="25"/>
                  </a:cubicBezTo>
                  <a:cubicBezTo>
                    <a:pt x="10" y="25"/>
                    <a:pt x="11" y="24"/>
                    <a:pt x="11" y="24"/>
                  </a:cubicBezTo>
                  <a:cubicBezTo>
                    <a:pt x="9" y="25"/>
                    <a:pt x="13" y="25"/>
                    <a:pt x="13" y="25"/>
                  </a:cubicBezTo>
                  <a:cubicBezTo>
                    <a:pt x="12" y="26"/>
                    <a:pt x="10" y="26"/>
                    <a:pt x="10" y="26"/>
                  </a:cubicBezTo>
                  <a:cubicBezTo>
                    <a:pt x="13" y="27"/>
                    <a:pt x="6" y="30"/>
                    <a:pt x="16" y="28"/>
                  </a:cubicBezTo>
                  <a:cubicBezTo>
                    <a:pt x="18" y="28"/>
                    <a:pt x="19" y="27"/>
                    <a:pt x="20" y="27"/>
                  </a:cubicBezTo>
                  <a:cubicBezTo>
                    <a:pt x="22" y="25"/>
                    <a:pt x="19" y="26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7"/>
                    <a:pt x="18" y="25"/>
                    <a:pt x="14" y="24"/>
                  </a:cubicBezTo>
                  <a:cubicBezTo>
                    <a:pt x="18" y="24"/>
                    <a:pt x="18" y="24"/>
                    <a:pt x="20" y="24"/>
                  </a:cubicBezTo>
                  <a:cubicBezTo>
                    <a:pt x="26" y="22"/>
                    <a:pt x="14" y="23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1"/>
                    <a:pt x="22" y="21"/>
                    <a:pt x="21" y="21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1"/>
                    <a:pt x="14" y="22"/>
                    <a:pt x="12" y="22"/>
                  </a:cubicBezTo>
                  <a:cubicBezTo>
                    <a:pt x="16" y="21"/>
                    <a:pt x="10" y="21"/>
                    <a:pt x="12" y="21"/>
                  </a:cubicBezTo>
                  <a:cubicBezTo>
                    <a:pt x="16" y="20"/>
                    <a:pt x="15" y="21"/>
                    <a:pt x="18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9" y="19"/>
                    <a:pt x="21" y="19"/>
                  </a:cubicBezTo>
                  <a:cubicBezTo>
                    <a:pt x="18" y="19"/>
                    <a:pt x="19" y="19"/>
                    <a:pt x="15" y="19"/>
                  </a:cubicBezTo>
                  <a:cubicBezTo>
                    <a:pt x="19" y="18"/>
                    <a:pt x="18" y="16"/>
                    <a:pt x="15" y="14"/>
                  </a:cubicBezTo>
                  <a:cubicBezTo>
                    <a:pt x="15" y="15"/>
                    <a:pt x="19" y="15"/>
                    <a:pt x="18" y="15"/>
                  </a:cubicBezTo>
                  <a:cubicBezTo>
                    <a:pt x="19" y="15"/>
                    <a:pt x="17" y="14"/>
                    <a:pt x="14" y="14"/>
                  </a:cubicBezTo>
                  <a:cubicBezTo>
                    <a:pt x="12" y="13"/>
                    <a:pt x="14" y="11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9"/>
                    <a:pt x="17" y="9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4" y="7"/>
                    <a:pt x="7" y="5"/>
                    <a:pt x="9" y="5"/>
                  </a:cubicBezTo>
                  <a:cubicBezTo>
                    <a:pt x="12" y="6"/>
                    <a:pt x="12" y="6"/>
                    <a:pt x="15" y="7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0" name="Freeform 553"/>
            <p:cNvSpPr/>
            <p:nvPr/>
          </p:nvSpPr>
          <p:spPr bwMode="auto">
            <a:xfrm>
              <a:off x="4853" y="3007"/>
              <a:ext cx="6" cy="3"/>
            </a:xfrm>
            <a:custGeom>
              <a:avLst/>
              <a:gdLst>
                <a:gd name="T0" fmla="*/ 3 w 8"/>
                <a:gd name="T1" fmla="*/ 1 h 3"/>
                <a:gd name="T2" fmla="*/ 7 w 8"/>
                <a:gd name="T3" fmla="*/ 3 h 3"/>
                <a:gd name="T4" fmla="*/ 1 w 8"/>
                <a:gd name="T5" fmla="*/ 0 h 3"/>
                <a:gd name="T6" fmla="*/ 2 w 8"/>
                <a:gd name="T7" fmla="*/ 1 h 3"/>
                <a:gd name="T8" fmla="*/ 3 w 8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">
                  <a:moveTo>
                    <a:pt x="3" y="1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3" y="0"/>
                    <a:pt x="1" y="0"/>
                  </a:cubicBezTo>
                  <a:cubicBezTo>
                    <a:pt x="1" y="0"/>
                    <a:pt x="0" y="0"/>
                    <a:pt x="2" y="1"/>
                  </a:cubicBezTo>
                  <a:cubicBezTo>
                    <a:pt x="2" y="1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1" name="Freeform 554"/>
            <p:cNvSpPr/>
            <p:nvPr/>
          </p:nvSpPr>
          <p:spPr bwMode="auto">
            <a:xfrm>
              <a:off x="4852" y="2992"/>
              <a:ext cx="37" cy="18"/>
            </a:xfrm>
            <a:custGeom>
              <a:avLst/>
              <a:gdLst>
                <a:gd name="T0" fmla="*/ 27 w 45"/>
                <a:gd name="T1" fmla="*/ 9 h 22"/>
                <a:gd name="T2" fmla="*/ 31 w 45"/>
                <a:gd name="T3" fmla="*/ 8 h 22"/>
                <a:gd name="T4" fmla="*/ 1 w 45"/>
                <a:gd name="T5" fmla="*/ 14 h 22"/>
                <a:gd name="T6" fmla="*/ 6 w 45"/>
                <a:gd name="T7" fmla="*/ 18 h 22"/>
                <a:gd name="T8" fmla="*/ 2 w 45"/>
                <a:gd name="T9" fmla="*/ 17 h 22"/>
                <a:gd name="T10" fmla="*/ 6 w 45"/>
                <a:gd name="T11" fmla="*/ 20 h 22"/>
                <a:gd name="T12" fmla="*/ 5 w 45"/>
                <a:gd name="T13" fmla="*/ 18 h 22"/>
                <a:gd name="T14" fmla="*/ 7 w 45"/>
                <a:gd name="T15" fmla="*/ 19 h 22"/>
                <a:gd name="T16" fmla="*/ 6 w 45"/>
                <a:gd name="T17" fmla="*/ 18 h 22"/>
                <a:gd name="T18" fmla="*/ 9 w 45"/>
                <a:gd name="T19" fmla="*/ 19 h 22"/>
                <a:gd name="T20" fmla="*/ 4 w 45"/>
                <a:gd name="T21" fmla="*/ 15 h 22"/>
                <a:gd name="T22" fmla="*/ 10 w 45"/>
                <a:gd name="T23" fmla="*/ 17 h 22"/>
                <a:gd name="T24" fmla="*/ 18 w 45"/>
                <a:gd name="T25" fmla="*/ 14 h 22"/>
                <a:gd name="T26" fmla="*/ 18 w 45"/>
                <a:gd name="T27" fmla="*/ 12 h 22"/>
                <a:gd name="T28" fmla="*/ 16 w 45"/>
                <a:gd name="T29" fmla="*/ 8 h 22"/>
                <a:gd name="T30" fmla="*/ 19 w 45"/>
                <a:gd name="T31" fmla="*/ 14 h 22"/>
                <a:gd name="T32" fmla="*/ 29 w 45"/>
                <a:gd name="T33" fmla="*/ 14 h 22"/>
                <a:gd name="T34" fmla="*/ 29 w 45"/>
                <a:gd name="T35" fmla="*/ 18 h 22"/>
                <a:gd name="T36" fmla="*/ 34 w 45"/>
                <a:gd name="T37" fmla="*/ 12 h 22"/>
                <a:gd name="T38" fmla="*/ 31 w 45"/>
                <a:gd name="T39" fmla="*/ 16 h 22"/>
                <a:gd name="T40" fmla="*/ 27 w 45"/>
                <a:gd name="T41" fmla="*/ 15 h 22"/>
                <a:gd name="T42" fmla="*/ 28 w 45"/>
                <a:gd name="T43" fmla="*/ 5 h 22"/>
                <a:gd name="T44" fmla="*/ 27 w 45"/>
                <a:gd name="T4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" h="22">
                  <a:moveTo>
                    <a:pt x="27" y="9"/>
                  </a:moveTo>
                  <a:cubicBezTo>
                    <a:pt x="29" y="10"/>
                    <a:pt x="30" y="8"/>
                    <a:pt x="31" y="8"/>
                  </a:cubicBezTo>
                  <a:cubicBezTo>
                    <a:pt x="8" y="3"/>
                    <a:pt x="22" y="0"/>
                    <a:pt x="1" y="14"/>
                  </a:cubicBezTo>
                  <a:cubicBezTo>
                    <a:pt x="0" y="14"/>
                    <a:pt x="5" y="16"/>
                    <a:pt x="6" y="18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18"/>
                    <a:pt x="0" y="18"/>
                    <a:pt x="6" y="20"/>
                  </a:cubicBezTo>
                  <a:cubicBezTo>
                    <a:pt x="7" y="20"/>
                    <a:pt x="3" y="18"/>
                    <a:pt x="5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3" y="20"/>
                    <a:pt x="1" y="15"/>
                    <a:pt x="4" y="15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9" y="9"/>
                    <a:pt x="14" y="12"/>
                    <a:pt x="18" y="14"/>
                  </a:cubicBezTo>
                  <a:cubicBezTo>
                    <a:pt x="18" y="14"/>
                    <a:pt x="18" y="11"/>
                    <a:pt x="18" y="12"/>
                  </a:cubicBezTo>
                  <a:cubicBezTo>
                    <a:pt x="17" y="12"/>
                    <a:pt x="16" y="10"/>
                    <a:pt x="16" y="8"/>
                  </a:cubicBezTo>
                  <a:cubicBezTo>
                    <a:pt x="20" y="3"/>
                    <a:pt x="16" y="12"/>
                    <a:pt x="19" y="14"/>
                  </a:cubicBezTo>
                  <a:cubicBezTo>
                    <a:pt x="18" y="11"/>
                    <a:pt x="23" y="8"/>
                    <a:pt x="29" y="14"/>
                  </a:cubicBezTo>
                  <a:cubicBezTo>
                    <a:pt x="33" y="17"/>
                    <a:pt x="31" y="16"/>
                    <a:pt x="29" y="18"/>
                  </a:cubicBezTo>
                  <a:cubicBezTo>
                    <a:pt x="32" y="15"/>
                    <a:pt x="38" y="18"/>
                    <a:pt x="34" y="12"/>
                  </a:cubicBezTo>
                  <a:cubicBezTo>
                    <a:pt x="31" y="12"/>
                    <a:pt x="32" y="15"/>
                    <a:pt x="31" y="16"/>
                  </a:cubicBezTo>
                  <a:cubicBezTo>
                    <a:pt x="29" y="16"/>
                    <a:pt x="28" y="16"/>
                    <a:pt x="27" y="15"/>
                  </a:cubicBezTo>
                  <a:cubicBezTo>
                    <a:pt x="30" y="13"/>
                    <a:pt x="33" y="9"/>
                    <a:pt x="28" y="5"/>
                  </a:cubicBezTo>
                  <a:cubicBezTo>
                    <a:pt x="45" y="11"/>
                    <a:pt x="35" y="22"/>
                    <a:pt x="2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2" name="Freeform 555"/>
            <p:cNvSpPr/>
            <p:nvPr/>
          </p:nvSpPr>
          <p:spPr bwMode="auto">
            <a:xfrm>
              <a:off x="4877" y="2998"/>
              <a:ext cx="3" cy="4"/>
            </a:xfrm>
            <a:custGeom>
              <a:avLst/>
              <a:gdLst>
                <a:gd name="T0" fmla="*/ 3 w 4"/>
                <a:gd name="T1" fmla="*/ 1 h 5"/>
                <a:gd name="T2" fmla="*/ 0 w 4"/>
                <a:gd name="T3" fmla="*/ 0 h 5"/>
                <a:gd name="T4" fmla="*/ 4 w 4"/>
                <a:gd name="T5" fmla="*/ 5 h 5"/>
                <a:gd name="T6" fmla="*/ 3 w 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2" y="1"/>
                    <a:pt x="4" y="3"/>
                    <a:pt x="4" y="5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3" name="Freeform 556"/>
            <p:cNvSpPr/>
            <p:nvPr/>
          </p:nvSpPr>
          <p:spPr bwMode="auto">
            <a:xfrm>
              <a:off x="4644" y="2953"/>
              <a:ext cx="0" cy="2"/>
            </a:xfrm>
            <a:custGeom>
              <a:avLst/>
              <a:gdLst>
                <a:gd name="T0" fmla="*/ 1 h 2"/>
                <a:gd name="T1" fmla="*/ 0 h 2"/>
                <a:gd name="T2" fmla="*/ 2 h 2"/>
                <a:gd name="T3" fmla="*/ 1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1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4" name="Freeform 557"/>
            <p:cNvSpPr/>
            <p:nvPr/>
          </p:nvSpPr>
          <p:spPr bwMode="auto">
            <a:xfrm>
              <a:off x="4642" y="2943"/>
              <a:ext cx="4" cy="13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2 h 16"/>
                <a:gd name="T4" fmla="*/ 0 w 5"/>
                <a:gd name="T5" fmla="*/ 16 h 16"/>
                <a:gd name="T6" fmla="*/ 4 w 5"/>
                <a:gd name="T7" fmla="*/ 7 h 16"/>
                <a:gd name="T8" fmla="*/ 2 w 5"/>
                <a:gd name="T9" fmla="*/ 10 h 16"/>
                <a:gd name="T10" fmla="*/ 5 w 5"/>
                <a:gd name="T11" fmla="*/ 4 h 16"/>
                <a:gd name="T12" fmla="*/ 4 w 5"/>
                <a:gd name="T13" fmla="*/ 5 h 16"/>
                <a:gd name="T14" fmla="*/ 5 w 5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6">
                  <a:moveTo>
                    <a:pt x="5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12"/>
                    <a:pt x="2" y="8"/>
                    <a:pt x="0" y="16"/>
                  </a:cubicBezTo>
                  <a:cubicBezTo>
                    <a:pt x="1" y="14"/>
                    <a:pt x="3" y="11"/>
                    <a:pt x="4" y="7"/>
                  </a:cubicBezTo>
                  <a:cubicBezTo>
                    <a:pt x="4" y="8"/>
                    <a:pt x="2" y="11"/>
                    <a:pt x="2" y="10"/>
                  </a:cubicBezTo>
                  <a:cubicBezTo>
                    <a:pt x="3" y="7"/>
                    <a:pt x="4" y="8"/>
                    <a:pt x="5" y="4"/>
                  </a:cubicBezTo>
                  <a:cubicBezTo>
                    <a:pt x="5" y="1"/>
                    <a:pt x="4" y="6"/>
                    <a:pt x="4" y="5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5" name="Freeform 558"/>
            <p:cNvSpPr/>
            <p:nvPr/>
          </p:nvSpPr>
          <p:spPr bwMode="auto">
            <a:xfrm>
              <a:off x="4643" y="2947"/>
              <a:ext cx="1" cy="4"/>
            </a:xfrm>
            <a:custGeom>
              <a:avLst/>
              <a:gdLst>
                <a:gd name="T0" fmla="*/ 0 w 2"/>
                <a:gd name="T1" fmla="*/ 5 h 5"/>
                <a:gd name="T2" fmla="*/ 2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6" name="Freeform 559"/>
            <p:cNvSpPr/>
            <p:nvPr/>
          </p:nvSpPr>
          <p:spPr bwMode="auto">
            <a:xfrm>
              <a:off x="4641" y="2949"/>
              <a:ext cx="3" cy="5"/>
            </a:xfrm>
            <a:custGeom>
              <a:avLst/>
              <a:gdLst>
                <a:gd name="T0" fmla="*/ 2 w 3"/>
                <a:gd name="T1" fmla="*/ 4 h 6"/>
                <a:gd name="T2" fmla="*/ 3 w 3"/>
                <a:gd name="T3" fmla="*/ 0 h 6"/>
                <a:gd name="T4" fmla="*/ 0 w 3"/>
                <a:gd name="T5" fmla="*/ 6 h 6"/>
                <a:gd name="T6" fmla="*/ 2 w 3"/>
                <a:gd name="T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6">
                  <a:moveTo>
                    <a:pt x="2" y="4"/>
                  </a:moveTo>
                  <a:cubicBezTo>
                    <a:pt x="1" y="3"/>
                    <a:pt x="3" y="0"/>
                    <a:pt x="3" y="0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2" y="4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7" name="Freeform 560"/>
            <p:cNvSpPr/>
            <p:nvPr/>
          </p:nvSpPr>
          <p:spPr bwMode="auto">
            <a:xfrm>
              <a:off x="4641" y="2951"/>
              <a:ext cx="0" cy="1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8" name="Freeform 561"/>
            <p:cNvSpPr/>
            <p:nvPr/>
          </p:nvSpPr>
          <p:spPr bwMode="auto">
            <a:xfrm>
              <a:off x="4640" y="2945"/>
              <a:ext cx="4" cy="8"/>
            </a:xfrm>
            <a:custGeom>
              <a:avLst/>
              <a:gdLst>
                <a:gd name="T0" fmla="*/ 0 w 5"/>
                <a:gd name="T1" fmla="*/ 8 h 10"/>
                <a:gd name="T2" fmla="*/ 1 w 5"/>
                <a:gd name="T3" fmla="*/ 8 h 10"/>
                <a:gd name="T4" fmla="*/ 1 w 5"/>
                <a:gd name="T5" fmla="*/ 8 h 10"/>
                <a:gd name="T6" fmla="*/ 3 w 5"/>
                <a:gd name="T7" fmla="*/ 3 h 10"/>
                <a:gd name="T8" fmla="*/ 4 w 5"/>
                <a:gd name="T9" fmla="*/ 4 h 10"/>
                <a:gd name="T10" fmla="*/ 5 w 5"/>
                <a:gd name="T11" fmla="*/ 0 h 10"/>
                <a:gd name="T12" fmla="*/ 0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0" y="8"/>
                  </a:moveTo>
                  <a:cubicBezTo>
                    <a:pt x="0" y="10"/>
                    <a:pt x="0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6"/>
                    <a:pt x="3" y="1"/>
                    <a:pt x="3" y="3"/>
                  </a:cubicBezTo>
                  <a:cubicBezTo>
                    <a:pt x="4" y="2"/>
                    <a:pt x="2" y="6"/>
                    <a:pt x="4" y="4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1" y="6"/>
                    <a:pt x="0" y="8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9" name="Freeform 562"/>
            <p:cNvSpPr/>
            <p:nvPr/>
          </p:nvSpPr>
          <p:spPr bwMode="auto">
            <a:xfrm>
              <a:off x="4641" y="295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0" name="Freeform 563"/>
            <p:cNvSpPr/>
            <p:nvPr/>
          </p:nvSpPr>
          <p:spPr bwMode="auto">
            <a:xfrm>
              <a:off x="4642" y="2949"/>
              <a:ext cx="1" cy="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2 h 3"/>
                <a:gd name="T4" fmla="*/ 1 w 1"/>
                <a:gd name="T5" fmla="*/ 0 h 3"/>
                <a:gd name="T6" fmla="*/ 0 w 1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1" name="Freeform 564"/>
            <p:cNvSpPr/>
            <p:nvPr/>
          </p:nvSpPr>
          <p:spPr bwMode="auto">
            <a:xfrm>
              <a:off x="4639" y="2942"/>
              <a:ext cx="5" cy="10"/>
            </a:xfrm>
            <a:custGeom>
              <a:avLst/>
              <a:gdLst>
                <a:gd name="T0" fmla="*/ 0 w 5"/>
                <a:gd name="T1" fmla="*/ 11 h 12"/>
                <a:gd name="T2" fmla="*/ 3 w 5"/>
                <a:gd name="T3" fmla="*/ 7 h 12"/>
                <a:gd name="T4" fmla="*/ 5 w 5"/>
                <a:gd name="T5" fmla="*/ 0 h 12"/>
                <a:gd name="T6" fmla="*/ 4 w 5"/>
                <a:gd name="T7" fmla="*/ 1 h 12"/>
                <a:gd name="T8" fmla="*/ 0 w 5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2">
                  <a:moveTo>
                    <a:pt x="0" y="11"/>
                  </a:moveTo>
                  <a:cubicBezTo>
                    <a:pt x="3" y="5"/>
                    <a:pt x="1" y="12"/>
                    <a:pt x="3" y="7"/>
                  </a:cubicBezTo>
                  <a:cubicBezTo>
                    <a:pt x="2" y="7"/>
                    <a:pt x="3" y="3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3"/>
                    <a:pt x="1" y="8"/>
                    <a:pt x="0" y="1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2" name="Freeform 565"/>
            <p:cNvSpPr/>
            <p:nvPr/>
          </p:nvSpPr>
          <p:spPr bwMode="auto">
            <a:xfrm>
              <a:off x="4644" y="293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" name="Freeform 566"/>
            <p:cNvSpPr/>
            <p:nvPr/>
          </p:nvSpPr>
          <p:spPr bwMode="auto">
            <a:xfrm>
              <a:off x="4639" y="2935"/>
              <a:ext cx="5" cy="13"/>
            </a:xfrm>
            <a:custGeom>
              <a:avLst/>
              <a:gdLst>
                <a:gd name="T0" fmla="*/ 0 w 7"/>
                <a:gd name="T1" fmla="*/ 14 h 16"/>
                <a:gd name="T2" fmla="*/ 3 w 7"/>
                <a:gd name="T3" fmla="*/ 8 h 16"/>
                <a:gd name="T4" fmla="*/ 1 w 7"/>
                <a:gd name="T5" fmla="*/ 12 h 16"/>
                <a:gd name="T6" fmla="*/ 3 w 7"/>
                <a:gd name="T7" fmla="*/ 10 h 16"/>
                <a:gd name="T8" fmla="*/ 0 w 7"/>
                <a:gd name="T9" fmla="*/ 16 h 16"/>
                <a:gd name="T10" fmla="*/ 3 w 7"/>
                <a:gd name="T11" fmla="*/ 11 h 16"/>
                <a:gd name="T12" fmla="*/ 2 w 7"/>
                <a:gd name="T13" fmla="*/ 15 h 16"/>
                <a:gd name="T14" fmla="*/ 5 w 7"/>
                <a:gd name="T15" fmla="*/ 9 h 16"/>
                <a:gd name="T16" fmla="*/ 4 w 7"/>
                <a:gd name="T17" fmla="*/ 9 h 16"/>
                <a:gd name="T18" fmla="*/ 6 w 7"/>
                <a:gd name="T19" fmla="*/ 5 h 16"/>
                <a:gd name="T20" fmla="*/ 6 w 7"/>
                <a:gd name="T21" fmla="*/ 1 h 16"/>
                <a:gd name="T22" fmla="*/ 0 w 7"/>
                <a:gd name="T23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6">
                  <a:moveTo>
                    <a:pt x="0" y="14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2" y="10"/>
                    <a:pt x="2" y="12"/>
                    <a:pt x="1" y="12"/>
                  </a:cubicBezTo>
                  <a:cubicBezTo>
                    <a:pt x="1" y="13"/>
                    <a:pt x="3" y="10"/>
                    <a:pt x="3" y="10"/>
                  </a:cubicBezTo>
                  <a:cubicBezTo>
                    <a:pt x="1" y="16"/>
                    <a:pt x="2" y="11"/>
                    <a:pt x="0" y="16"/>
                  </a:cubicBezTo>
                  <a:cubicBezTo>
                    <a:pt x="1" y="16"/>
                    <a:pt x="1" y="16"/>
                    <a:pt x="3" y="11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7"/>
                    <a:pt x="2" y="13"/>
                    <a:pt x="4" y="9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5" y="6"/>
                    <a:pt x="7" y="0"/>
                    <a:pt x="6" y="1"/>
                  </a:cubicBezTo>
                  <a:cubicBezTo>
                    <a:pt x="6" y="1"/>
                    <a:pt x="1" y="11"/>
                    <a:pt x="0" y="14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" name="Freeform 567"/>
            <p:cNvSpPr/>
            <p:nvPr/>
          </p:nvSpPr>
          <p:spPr bwMode="auto">
            <a:xfrm>
              <a:off x="4640" y="2939"/>
              <a:ext cx="2" cy="2"/>
            </a:xfrm>
            <a:custGeom>
              <a:avLst/>
              <a:gdLst>
                <a:gd name="T0" fmla="*/ 1 w 2"/>
                <a:gd name="T1" fmla="*/ 1 h 2"/>
                <a:gd name="T2" fmla="*/ 2 w 2"/>
                <a:gd name="T3" fmla="*/ 0 h 2"/>
                <a:gd name="T4" fmla="*/ 0 w 2"/>
                <a:gd name="T5" fmla="*/ 2 h 2"/>
                <a:gd name="T6" fmla="*/ 1 w 2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" name="Freeform 568"/>
            <p:cNvSpPr/>
            <p:nvPr/>
          </p:nvSpPr>
          <p:spPr bwMode="auto">
            <a:xfrm>
              <a:off x="4636" y="2934"/>
              <a:ext cx="7" cy="13"/>
            </a:xfrm>
            <a:custGeom>
              <a:avLst/>
              <a:gdLst>
                <a:gd name="T0" fmla="*/ 1 w 8"/>
                <a:gd name="T1" fmla="*/ 15 h 16"/>
                <a:gd name="T2" fmla="*/ 3 w 8"/>
                <a:gd name="T3" fmla="*/ 12 h 16"/>
                <a:gd name="T4" fmla="*/ 2 w 8"/>
                <a:gd name="T5" fmla="*/ 15 h 16"/>
                <a:gd name="T6" fmla="*/ 4 w 8"/>
                <a:gd name="T7" fmla="*/ 10 h 16"/>
                <a:gd name="T8" fmla="*/ 2 w 8"/>
                <a:gd name="T9" fmla="*/ 12 h 16"/>
                <a:gd name="T10" fmla="*/ 6 w 8"/>
                <a:gd name="T11" fmla="*/ 4 h 16"/>
                <a:gd name="T12" fmla="*/ 5 w 8"/>
                <a:gd name="T13" fmla="*/ 6 h 16"/>
                <a:gd name="T14" fmla="*/ 4 w 8"/>
                <a:gd name="T15" fmla="*/ 7 h 16"/>
                <a:gd name="T16" fmla="*/ 3 w 8"/>
                <a:gd name="T17" fmla="*/ 8 h 16"/>
                <a:gd name="T18" fmla="*/ 2 w 8"/>
                <a:gd name="T19" fmla="*/ 10 h 16"/>
                <a:gd name="T20" fmla="*/ 1 w 8"/>
                <a:gd name="T21" fmla="*/ 1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6">
                  <a:moveTo>
                    <a:pt x="1" y="15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2" y="14"/>
                    <a:pt x="2" y="15"/>
                  </a:cubicBezTo>
                  <a:cubicBezTo>
                    <a:pt x="3" y="13"/>
                    <a:pt x="4" y="11"/>
                    <a:pt x="4" y="10"/>
                  </a:cubicBezTo>
                  <a:cubicBezTo>
                    <a:pt x="7" y="4"/>
                    <a:pt x="3" y="11"/>
                    <a:pt x="2" y="12"/>
                  </a:cubicBezTo>
                  <a:cubicBezTo>
                    <a:pt x="3" y="9"/>
                    <a:pt x="4" y="9"/>
                    <a:pt x="6" y="4"/>
                  </a:cubicBezTo>
                  <a:cubicBezTo>
                    <a:pt x="6" y="4"/>
                    <a:pt x="5" y="6"/>
                    <a:pt x="5" y="6"/>
                  </a:cubicBezTo>
                  <a:cubicBezTo>
                    <a:pt x="8" y="0"/>
                    <a:pt x="5" y="5"/>
                    <a:pt x="4" y="7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4"/>
                    <a:pt x="0" y="16"/>
                    <a:pt x="1" y="15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" name="Freeform 569"/>
            <p:cNvSpPr/>
            <p:nvPr/>
          </p:nvSpPr>
          <p:spPr bwMode="auto">
            <a:xfrm>
              <a:off x="4637" y="2946"/>
              <a:ext cx="1" cy="2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0 h 2"/>
                <a:gd name="T4" fmla="*/ 1 w 1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1" y="1"/>
                    <a:pt x="1" y="0"/>
                  </a:cubicBezTo>
                  <a:cubicBezTo>
                    <a:pt x="0" y="1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" name="Freeform 570"/>
            <p:cNvSpPr/>
            <p:nvPr/>
          </p:nvSpPr>
          <p:spPr bwMode="auto">
            <a:xfrm>
              <a:off x="4639" y="29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" name="Freeform 571"/>
            <p:cNvSpPr/>
            <p:nvPr/>
          </p:nvSpPr>
          <p:spPr bwMode="auto">
            <a:xfrm>
              <a:off x="4635" y="2944"/>
              <a:ext cx="1" cy="2"/>
            </a:xfrm>
            <a:custGeom>
              <a:avLst/>
              <a:gdLst>
                <a:gd name="T0" fmla="*/ 1 w 1"/>
                <a:gd name="T1" fmla="*/ 1 h 3"/>
                <a:gd name="T2" fmla="*/ 1 w 1"/>
                <a:gd name="T3" fmla="*/ 0 h 3"/>
                <a:gd name="T4" fmla="*/ 0 w 1"/>
                <a:gd name="T5" fmla="*/ 3 h 3"/>
                <a:gd name="T6" fmla="*/ 1 w 1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" name="Freeform 572"/>
            <p:cNvSpPr/>
            <p:nvPr/>
          </p:nvSpPr>
          <p:spPr bwMode="auto">
            <a:xfrm>
              <a:off x="4622" y="2931"/>
              <a:ext cx="18" cy="17"/>
            </a:xfrm>
            <a:custGeom>
              <a:avLst/>
              <a:gdLst>
                <a:gd name="T0" fmla="*/ 10 w 22"/>
                <a:gd name="T1" fmla="*/ 1 h 21"/>
                <a:gd name="T2" fmla="*/ 8 w 22"/>
                <a:gd name="T3" fmla="*/ 4 h 21"/>
                <a:gd name="T4" fmla="*/ 5 w 22"/>
                <a:gd name="T5" fmla="*/ 7 h 21"/>
                <a:gd name="T6" fmla="*/ 0 w 22"/>
                <a:gd name="T7" fmla="*/ 12 h 21"/>
                <a:gd name="T8" fmla="*/ 3 w 22"/>
                <a:gd name="T9" fmla="*/ 11 h 21"/>
                <a:gd name="T10" fmla="*/ 1 w 22"/>
                <a:gd name="T11" fmla="*/ 13 h 21"/>
                <a:gd name="T12" fmla="*/ 4 w 22"/>
                <a:gd name="T13" fmla="*/ 13 h 21"/>
                <a:gd name="T14" fmla="*/ 7 w 22"/>
                <a:gd name="T15" fmla="*/ 13 h 21"/>
                <a:gd name="T16" fmla="*/ 12 w 22"/>
                <a:gd name="T17" fmla="*/ 18 h 21"/>
                <a:gd name="T18" fmla="*/ 15 w 22"/>
                <a:gd name="T19" fmla="*/ 13 h 21"/>
                <a:gd name="T20" fmla="*/ 13 w 22"/>
                <a:gd name="T21" fmla="*/ 17 h 21"/>
                <a:gd name="T22" fmla="*/ 13 w 22"/>
                <a:gd name="T23" fmla="*/ 16 h 21"/>
                <a:gd name="T24" fmla="*/ 14 w 22"/>
                <a:gd name="T25" fmla="*/ 18 h 21"/>
                <a:gd name="T26" fmla="*/ 18 w 22"/>
                <a:gd name="T27" fmla="*/ 12 h 21"/>
                <a:gd name="T28" fmla="*/ 15 w 22"/>
                <a:gd name="T29" fmla="*/ 19 h 21"/>
                <a:gd name="T30" fmla="*/ 18 w 22"/>
                <a:gd name="T31" fmla="*/ 15 h 21"/>
                <a:gd name="T32" fmla="*/ 20 w 22"/>
                <a:gd name="T33" fmla="*/ 10 h 21"/>
                <a:gd name="T34" fmla="*/ 21 w 22"/>
                <a:gd name="T35" fmla="*/ 8 h 21"/>
                <a:gd name="T36" fmla="*/ 13 w 22"/>
                <a:gd name="T37" fmla="*/ 14 h 21"/>
                <a:gd name="T38" fmla="*/ 15 w 22"/>
                <a:gd name="T39" fmla="*/ 11 h 21"/>
                <a:gd name="T40" fmla="*/ 15 w 22"/>
                <a:gd name="T41" fmla="*/ 6 h 21"/>
                <a:gd name="T42" fmla="*/ 11 w 22"/>
                <a:gd name="T43" fmla="*/ 11 h 21"/>
                <a:gd name="T44" fmla="*/ 12 w 22"/>
                <a:gd name="T45" fmla="*/ 9 h 21"/>
                <a:gd name="T46" fmla="*/ 10 w 22"/>
                <a:gd name="T47" fmla="*/ 11 h 21"/>
                <a:gd name="T48" fmla="*/ 12 w 22"/>
                <a:gd name="T49" fmla="*/ 7 h 21"/>
                <a:gd name="T50" fmla="*/ 8 w 22"/>
                <a:gd name="T51" fmla="*/ 13 h 21"/>
                <a:gd name="T52" fmla="*/ 13 w 22"/>
                <a:gd name="T53" fmla="*/ 4 h 21"/>
                <a:gd name="T54" fmla="*/ 11 w 22"/>
                <a:gd name="T55" fmla="*/ 7 h 21"/>
                <a:gd name="T56" fmla="*/ 8 w 22"/>
                <a:gd name="T57" fmla="*/ 10 h 21"/>
                <a:gd name="T58" fmla="*/ 12 w 22"/>
                <a:gd name="T59" fmla="*/ 4 h 21"/>
                <a:gd name="T60" fmla="*/ 9 w 22"/>
                <a:gd name="T61" fmla="*/ 7 h 21"/>
                <a:gd name="T62" fmla="*/ 6 w 22"/>
                <a:gd name="T63" fmla="*/ 10 h 21"/>
                <a:gd name="T64" fmla="*/ 6 w 22"/>
                <a:gd name="T65" fmla="*/ 7 h 21"/>
                <a:gd name="T66" fmla="*/ 11 w 22"/>
                <a:gd name="T67" fmla="*/ 3 h 21"/>
                <a:gd name="T68" fmla="*/ 13 w 22"/>
                <a:gd name="T69" fmla="*/ 0 h 21"/>
                <a:gd name="T70" fmla="*/ 6 w 22"/>
                <a:gd name="T71" fmla="*/ 6 h 21"/>
                <a:gd name="T72" fmla="*/ 10 w 22"/>
                <a:gd name="T73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" h="21">
                  <a:moveTo>
                    <a:pt x="10" y="1"/>
                  </a:moveTo>
                  <a:cubicBezTo>
                    <a:pt x="8" y="3"/>
                    <a:pt x="8" y="4"/>
                    <a:pt x="8" y="4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4" y="9"/>
                    <a:pt x="2" y="10"/>
                    <a:pt x="0" y="12"/>
                  </a:cubicBezTo>
                  <a:cubicBezTo>
                    <a:pt x="0" y="13"/>
                    <a:pt x="3" y="10"/>
                    <a:pt x="3" y="11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3" y="12"/>
                    <a:pt x="6" y="11"/>
                    <a:pt x="4" y="13"/>
                  </a:cubicBezTo>
                  <a:cubicBezTo>
                    <a:pt x="4" y="14"/>
                    <a:pt x="5" y="14"/>
                    <a:pt x="7" y="13"/>
                  </a:cubicBezTo>
                  <a:cubicBezTo>
                    <a:pt x="8" y="16"/>
                    <a:pt x="11" y="14"/>
                    <a:pt x="12" y="18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6"/>
                    <a:pt x="16" y="13"/>
                    <a:pt x="13" y="17"/>
                  </a:cubicBezTo>
                  <a:cubicBezTo>
                    <a:pt x="14" y="16"/>
                    <a:pt x="13" y="16"/>
                    <a:pt x="13" y="16"/>
                  </a:cubicBezTo>
                  <a:cubicBezTo>
                    <a:pt x="11" y="21"/>
                    <a:pt x="15" y="16"/>
                    <a:pt x="14" y="18"/>
                  </a:cubicBezTo>
                  <a:cubicBezTo>
                    <a:pt x="15" y="17"/>
                    <a:pt x="17" y="12"/>
                    <a:pt x="18" y="12"/>
                  </a:cubicBezTo>
                  <a:cubicBezTo>
                    <a:pt x="14" y="18"/>
                    <a:pt x="18" y="12"/>
                    <a:pt x="15" y="19"/>
                  </a:cubicBezTo>
                  <a:cubicBezTo>
                    <a:pt x="15" y="21"/>
                    <a:pt x="18" y="14"/>
                    <a:pt x="18" y="15"/>
                  </a:cubicBezTo>
                  <a:cubicBezTo>
                    <a:pt x="20" y="11"/>
                    <a:pt x="18" y="13"/>
                    <a:pt x="20" y="10"/>
                  </a:cubicBezTo>
                  <a:cubicBezTo>
                    <a:pt x="21" y="7"/>
                    <a:pt x="19" y="11"/>
                    <a:pt x="21" y="8"/>
                  </a:cubicBezTo>
                  <a:cubicBezTo>
                    <a:pt x="22" y="5"/>
                    <a:pt x="16" y="12"/>
                    <a:pt x="13" y="14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13"/>
                    <a:pt x="12" y="12"/>
                    <a:pt x="15" y="6"/>
                  </a:cubicBezTo>
                  <a:cubicBezTo>
                    <a:pt x="13" y="9"/>
                    <a:pt x="16" y="4"/>
                    <a:pt x="11" y="11"/>
                  </a:cubicBezTo>
                  <a:cubicBezTo>
                    <a:pt x="12" y="9"/>
                    <a:pt x="12" y="10"/>
                    <a:pt x="1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3" y="7"/>
                    <a:pt x="12" y="7"/>
                  </a:cubicBezTo>
                  <a:cubicBezTo>
                    <a:pt x="10" y="10"/>
                    <a:pt x="9" y="11"/>
                    <a:pt x="8" y="13"/>
                  </a:cubicBezTo>
                  <a:cubicBezTo>
                    <a:pt x="9" y="10"/>
                    <a:pt x="11" y="7"/>
                    <a:pt x="13" y="4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9" y="9"/>
                    <a:pt x="8" y="10"/>
                  </a:cubicBezTo>
                  <a:cubicBezTo>
                    <a:pt x="8" y="10"/>
                    <a:pt x="11" y="6"/>
                    <a:pt x="12" y="4"/>
                  </a:cubicBezTo>
                  <a:cubicBezTo>
                    <a:pt x="13" y="3"/>
                    <a:pt x="7" y="10"/>
                    <a:pt x="9" y="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8" y="7"/>
                    <a:pt x="6" y="7"/>
                  </a:cubicBezTo>
                  <a:cubicBezTo>
                    <a:pt x="10" y="3"/>
                    <a:pt x="10" y="4"/>
                    <a:pt x="11" y="3"/>
                  </a:cubicBezTo>
                  <a:cubicBezTo>
                    <a:pt x="12" y="2"/>
                    <a:pt x="12" y="2"/>
                    <a:pt x="13" y="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11" y="2"/>
                    <a:pt x="10" y="2"/>
                    <a:pt x="10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0" name="Freeform 573"/>
            <p:cNvSpPr/>
            <p:nvPr/>
          </p:nvSpPr>
          <p:spPr bwMode="auto">
            <a:xfrm>
              <a:off x="4633" y="2930"/>
              <a:ext cx="1" cy="1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0 h 1"/>
                <a:gd name="T4" fmla="*/ 1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1" name="Freeform 574"/>
            <p:cNvSpPr/>
            <p:nvPr/>
          </p:nvSpPr>
          <p:spPr bwMode="auto">
            <a:xfrm>
              <a:off x="4630" y="293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2" name="Rectangle 575"/>
            <p:cNvSpPr>
              <a:spLocks noChangeArrowheads="1"/>
            </p:cNvSpPr>
            <p:nvPr/>
          </p:nvSpPr>
          <p:spPr bwMode="auto">
            <a:xfrm>
              <a:off x="4626" y="2941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3" name="Freeform 576"/>
            <p:cNvSpPr/>
            <p:nvPr/>
          </p:nvSpPr>
          <p:spPr bwMode="auto">
            <a:xfrm>
              <a:off x="4633" y="2931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2 w 2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4" name="Freeform 577"/>
            <p:cNvSpPr/>
            <p:nvPr/>
          </p:nvSpPr>
          <p:spPr bwMode="auto">
            <a:xfrm>
              <a:off x="4635" y="2933"/>
              <a:ext cx="1" cy="3"/>
            </a:xfrm>
            <a:custGeom>
              <a:avLst/>
              <a:gdLst>
                <a:gd name="T0" fmla="*/ 0 w 2"/>
                <a:gd name="T1" fmla="*/ 3 h 3"/>
                <a:gd name="T2" fmla="*/ 2 w 2"/>
                <a:gd name="T3" fmla="*/ 0 h 3"/>
                <a:gd name="T4" fmla="*/ 0 w 2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5" name="Freeform 578"/>
            <p:cNvSpPr/>
            <p:nvPr/>
          </p:nvSpPr>
          <p:spPr bwMode="auto">
            <a:xfrm>
              <a:off x="463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1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6" name="Freeform 579"/>
            <p:cNvSpPr/>
            <p:nvPr/>
          </p:nvSpPr>
          <p:spPr bwMode="auto">
            <a:xfrm>
              <a:off x="4614" y="2928"/>
              <a:ext cx="16" cy="12"/>
            </a:xfrm>
            <a:custGeom>
              <a:avLst/>
              <a:gdLst>
                <a:gd name="T0" fmla="*/ 3 w 20"/>
                <a:gd name="T1" fmla="*/ 9 h 15"/>
                <a:gd name="T2" fmla="*/ 2 w 20"/>
                <a:gd name="T3" fmla="*/ 12 h 15"/>
                <a:gd name="T4" fmla="*/ 10 w 20"/>
                <a:gd name="T5" fmla="*/ 6 h 15"/>
                <a:gd name="T6" fmla="*/ 3 w 20"/>
                <a:gd name="T7" fmla="*/ 12 h 15"/>
                <a:gd name="T8" fmla="*/ 10 w 20"/>
                <a:gd name="T9" fmla="*/ 10 h 15"/>
                <a:gd name="T10" fmla="*/ 7 w 20"/>
                <a:gd name="T11" fmla="*/ 13 h 15"/>
                <a:gd name="T12" fmla="*/ 15 w 20"/>
                <a:gd name="T13" fmla="*/ 7 h 15"/>
                <a:gd name="T14" fmla="*/ 8 w 20"/>
                <a:gd name="T15" fmla="*/ 14 h 15"/>
                <a:gd name="T16" fmla="*/ 7 w 20"/>
                <a:gd name="T17" fmla="*/ 15 h 15"/>
                <a:gd name="T18" fmla="*/ 11 w 20"/>
                <a:gd name="T19" fmla="*/ 14 h 15"/>
                <a:gd name="T20" fmla="*/ 15 w 20"/>
                <a:gd name="T21" fmla="*/ 9 h 15"/>
                <a:gd name="T22" fmla="*/ 19 w 20"/>
                <a:gd name="T23" fmla="*/ 5 h 15"/>
                <a:gd name="T24" fmla="*/ 15 w 20"/>
                <a:gd name="T25" fmla="*/ 7 h 15"/>
                <a:gd name="T26" fmla="*/ 18 w 20"/>
                <a:gd name="T27" fmla="*/ 5 h 15"/>
                <a:gd name="T28" fmla="*/ 16 w 20"/>
                <a:gd name="T29" fmla="*/ 6 h 15"/>
                <a:gd name="T30" fmla="*/ 18 w 20"/>
                <a:gd name="T31" fmla="*/ 4 h 15"/>
                <a:gd name="T32" fmla="*/ 15 w 20"/>
                <a:gd name="T33" fmla="*/ 6 h 15"/>
                <a:gd name="T34" fmla="*/ 16 w 20"/>
                <a:gd name="T35" fmla="*/ 5 h 15"/>
                <a:gd name="T36" fmla="*/ 12 w 20"/>
                <a:gd name="T37" fmla="*/ 8 h 15"/>
                <a:gd name="T38" fmla="*/ 16 w 20"/>
                <a:gd name="T39" fmla="*/ 4 h 15"/>
                <a:gd name="T40" fmla="*/ 13 w 20"/>
                <a:gd name="T41" fmla="*/ 7 h 15"/>
                <a:gd name="T42" fmla="*/ 17 w 20"/>
                <a:gd name="T43" fmla="*/ 2 h 15"/>
                <a:gd name="T44" fmla="*/ 14 w 20"/>
                <a:gd name="T45" fmla="*/ 4 h 15"/>
                <a:gd name="T46" fmla="*/ 17 w 20"/>
                <a:gd name="T47" fmla="*/ 3 h 15"/>
                <a:gd name="T48" fmla="*/ 9 w 20"/>
                <a:gd name="T49" fmla="*/ 9 h 15"/>
                <a:gd name="T50" fmla="*/ 15 w 20"/>
                <a:gd name="T51" fmla="*/ 3 h 15"/>
                <a:gd name="T52" fmla="*/ 13 w 20"/>
                <a:gd name="T53" fmla="*/ 3 h 15"/>
                <a:gd name="T54" fmla="*/ 14 w 20"/>
                <a:gd name="T55" fmla="*/ 2 h 15"/>
                <a:gd name="T56" fmla="*/ 11 w 20"/>
                <a:gd name="T57" fmla="*/ 3 h 15"/>
                <a:gd name="T58" fmla="*/ 10 w 20"/>
                <a:gd name="T59" fmla="*/ 4 h 15"/>
                <a:gd name="T60" fmla="*/ 7 w 20"/>
                <a:gd name="T61" fmla="*/ 6 h 15"/>
                <a:gd name="T62" fmla="*/ 9 w 20"/>
                <a:gd name="T63" fmla="*/ 5 h 15"/>
                <a:gd name="T64" fmla="*/ 4 w 20"/>
                <a:gd name="T65" fmla="*/ 7 h 15"/>
                <a:gd name="T66" fmla="*/ 7 w 20"/>
                <a:gd name="T67" fmla="*/ 6 h 15"/>
                <a:gd name="T68" fmla="*/ 3 w 20"/>
                <a:gd name="T6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" h="15">
                  <a:moveTo>
                    <a:pt x="3" y="9"/>
                  </a:moveTo>
                  <a:cubicBezTo>
                    <a:pt x="0" y="12"/>
                    <a:pt x="2" y="11"/>
                    <a:pt x="2" y="12"/>
                  </a:cubicBezTo>
                  <a:cubicBezTo>
                    <a:pt x="4" y="11"/>
                    <a:pt x="10" y="6"/>
                    <a:pt x="10" y="6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13"/>
                    <a:pt x="4" y="15"/>
                    <a:pt x="10" y="10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3"/>
                    <a:pt x="17" y="4"/>
                    <a:pt x="15" y="7"/>
                  </a:cubicBezTo>
                  <a:cubicBezTo>
                    <a:pt x="11" y="10"/>
                    <a:pt x="12" y="11"/>
                    <a:pt x="8" y="14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5"/>
                    <a:pt x="11" y="13"/>
                    <a:pt x="11" y="14"/>
                  </a:cubicBezTo>
                  <a:cubicBezTo>
                    <a:pt x="12" y="12"/>
                    <a:pt x="15" y="9"/>
                    <a:pt x="15" y="9"/>
                  </a:cubicBezTo>
                  <a:cubicBezTo>
                    <a:pt x="15" y="9"/>
                    <a:pt x="17" y="7"/>
                    <a:pt x="19" y="5"/>
                  </a:cubicBezTo>
                  <a:cubicBezTo>
                    <a:pt x="17" y="7"/>
                    <a:pt x="18" y="5"/>
                    <a:pt x="15" y="7"/>
                  </a:cubicBezTo>
                  <a:cubicBezTo>
                    <a:pt x="17" y="5"/>
                    <a:pt x="16" y="7"/>
                    <a:pt x="18" y="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8" y="4"/>
                    <a:pt x="18" y="4"/>
                  </a:cubicBezTo>
                  <a:cubicBezTo>
                    <a:pt x="17" y="5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6" y="4"/>
                    <a:pt x="12" y="8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5"/>
                    <a:pt x="20" y="0"/>
                    <a:pt x="17" y="2"/>
                  </a:cubicBezTo>
                  <a:cubicBezTo>
                    <a:pt x="16" y="3"/>
                    <a:pt x="14" y="4"/>
                    <a:pt x="14" y="4"/>
                  </a:cubicBezTo>
                  <a:cubicBezTo>
                    <a:pt x="12" y="6"/>
                    <a:pt x="16" y="3"/>
                    <a:pt x="17" y="3"/>
                  </a:cubicBezTo>
                  <a:cubicBezTo>
                    <a:pt x="14" y="5"/>
                    <a:pt x="11" y="7"/>
                    <a:pt x="9" y="9"/>
                  </a:cubicBezTo>
                  <a:cubicBezTo>
                    <a:pt x="12" y="6"/>
                    <a:pt x="8" y="8"/>
                    <a:pt x="15" y="3"/>
                  </a:cubicBezTo>
                  <a:cubicBezTo>
                    <a:pt x="15" y="2"/>
                    <a:pt x="12" y="5"/>
                    <a:pt x="13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9" y="6"/>
                    <a:pt x="16" y="0"/>
                    <a:pt x="11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7"/>
                    <a:pt x="5" y="7"/>
                    <a:pt x="4" y="7"/>
                  </a:cubicBezTo>
                  <a:cubicBezTo>
                    <a:pt x="3" y="8"/>
                    <a:pt x="6" y="6"/>
                    <a:pt x="7" y="6"/>
                  </a:cubicBezTo>
                  <a:cubicBezTo>
                    <a:pt x="5" y="7"/>
                    <a:pt x="2" y="9"/>
                    <a:pt x="3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7" name="Freeform 580"/>
            <p:cNvSpPr/>
            <p:nvPr/>
          </p:nvSpPr>
          <p:spPr bwMode="auto">
            <a:xfrm>
              <a:off x="4627" y="2931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2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8" name="Freeform 581"/>
            <p:cNvSpPr/>
            <p:nvPr/>
          </p:nvSpPr>
          <p:spPr bwMode="auto">
            <a:xfrm>
              <a:off x="4608" y="2925"/>
              <a:ext cx="22" cy="11"/>
            </a:xfrm>
            <a:custGeom>
              <a:avLst/>
              <a:gdLst>
                <a:gd name="T0" fmla="*/ 15 w 28"/>
                <a:gd name="T1" fmla="*/ 6 h 13"/>
                <a:gd name="T2" fmla="*/ 20 w 28"/>
                <a:gd name="T3" fmla="*/ 3 h 13"/>
                <a:gd name="T4" fmla="*/ 11 w 28"/>
                <a:gd name="T5" fmla="*/ 9 h 13"/>
                <a:gd name="T6" fmla="*/ 9 w 28"/>
                <a:gd name="T7" fmla="*/ 9 h 13"/>
                <a:gd name="T8" fmla="*/ 17 w 28"/>
                <a:gd name="T9" fmla="*/ 5 h 13"/>
                <a:gd name="T10" fmla="*/ 18 w 28"/>
                <a:gd name="T11" fmla="*/ 3 h 13"/>
                <a:gd name="T12" fmla="*/ 13 w 28"/>
                <a:gd name="T13" fmla="*/ 6 h 13"/>
                <a:gd name="T14" fmla="*/ 9 w 28"/>
                <a:gd name="T15" fmla="*/ 7 h 13"/>
                <a:gd name="T16" fmla="*/ 11 w 28"/>
                <a:gd name="T17" fmla="*/ 6 h 13"/>
                <a:gd name="T18" fmla="*/ 17 w 28"/>
                <a:gd name="T19" fmla="*/ 3 h 13"/>
                <a:gd name="T20" fmla="*/ 2 w 28"/>
                <a:gd name="T21" fmla="*/ 8 h 13"/>
                <a:gd name="T22" fmla="*/ 3 w 28"/>
                <a:gd name="T23" fmla="*/ 9 h 13"/>
                <a:gd name="T24" fmla="*/ 9 w 28"/>
                <a:gd name="T25" fmla="*/ 6 h 13"/>
                <a:gd name="T26" fmla="*/ 8 w 28"/>
                <a:gd name="T27" fmla="*/ 7 h 13"/>
                <a:gd name="T28" fmla="*/ 4 w 28"/>
                <a:gd name="T29" fmla="*/ 8 h 13"/>
                <a:gd name="T30" fmla="*/ 7 w 28"/>
                <a:gd name="T31" fmla="*/ 13 h 13"/>
                <a:gd name="T32" fmla="*/ 7 w 28"/>
                <a:gd name="T33" fmla="*/ 12 h 13"/>
                <a:gd name="T34" fmla="*/ 11 w 28"/>
                <a:gd name="T35" fmla="*/ 10 h 13"/>
                <a:gd name="T36" fmla="*/ 16 w 28"/>
                <a:gd name="T37" fmla="*/ 6 h 13"/>
                <a:gd name="T38" fmla="*/ 15 w 28"/>
                <a:gd name="T39" fmla="*/ 8 h 13"/>
                <a:gd name="T40" fmla="*/ 21 w 28"/>
                <a:gd name="T41" fmla="*/ 4 h 13"/>
                <a:gd name="T42" fmla="*/ 24 w 28"/>
                <a:gd name="T43" fmla="*/ 3 h 13"/>
                <a:gd name="T44" fmla="*/ 23 w 28"/>
                <a:gd name="T45" fmla="*/ 2 h 13"/>
                <a:gd name="T46" fmla="*/ 15 w 28"/>
                <a:gd name="T47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13">
                  <a:moveTo>
                    <a:pt x="15" y="6"/>
                  </a:moveTo>
                  <a:cubicBezTo>
                    <a:pt x="16" y="6"/>
                    <a:pt x="19" y="5"/>
                    <a:pt x="20" y="3"/>
                  </a:cubicBezTo>
                  <a:cubicBezTo>
                    <a:pt x="17" y="5"/>
                    <a:pt x="15" y="7"/>
                    <a:pt x="11" y="9"/>
                  </a:cubicBezTo>
                  <a:cubicBezTo>
                    <a:pt x="13" y="7"/>
                    <a:pt x="9" y="9"/>
                    <a:pt x="9" y="9"/>
                  </a:cubicBezTo>
                  <a:cubicBezTo>
                    <a:pt x="11" y="8"/>
                    <a:pt x="16" y="5"/>
                    <a:pt x="17" y="5"/>
                  </a:cubicBezTo>
                  <a:cubicBezTo>
                    <a:pt x="16" y="5"/>
                    <a:pt x="18" y="4"/>
                    <a:pt x="18" y="3"/>
                  </a:cubicBezTo>
                  <a:cubicBezTo>
                    <a:pt x="15" y="6"/>
                    <a:pt x="16" y="4"/>
                    <a:pt x="13" y="6"/>
                  </a:cubicBezTo>
                  <a:cubicBezTo>
                    <a:pt x="10" y="8"/>
                    <a:pt x="7" y="8"/>
                    <a:pt x="9" y="7"/>
                  </a:cubicBezTo>
                  <a:cubicBezTo>
                    <a:pt x="12" y="6"/>
                    <a:pt x="11" y="6"/>
                    <a:pt x="11" y="6"/>
                  </a:cubicBezTo>
                  <a:cubicBezTo>
                    <a:pt x="15" y="4"/>
                    <a:pt x="13" y="5"/>
                    <a:pt x="17" y="3"/>
                  </a:cubicBezTo>
                  <a:cubicBezTo>
                    <a:pt x="11" y="6"/>
                    <a:pt x="10" y="4"/>
                    <a:pt x="2" y="8"/>
                  </a:cubicBezTo>
                  <a:cubicBezTo>
                    <a:pt x="0" y="9"/>
                    <a:pt x="2" y="8"/>
                    <a:pt x="3" y="9"/>
                  </a:cubicBezTo>
                  <a:cubicBezTo>
                    <a:pt x="4" y="7"/>
                    <a:pt x="8" y="6"/>
                    <a:pt x="9" y="6"/>
                  </a:cubicBezTo>
                  <a:cubicBezTo>
                    <a:pt x="8" y="6"/>
                    <a:pt x="11" y="5"/>
                    <a:pt x="8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10"/>
                    <a:pt x="5" y="12"/>
                    <a:pt x="7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11"/>
                    <a:pt x="10" y="11"/>
                    <a:pt x="11" y="1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7"/>
                    <a:pt x="17" y="6"/>
                    <a:pt x="15" y="8"/>
                  </a:cubicBezTo>
                  <a:cubicBezTo>
                    <a:pt x="18" y="6"/>
                    <a:pt x="19" y="5"/>
                    <a:pt x="21" y="4"/>
                  </a:cubicBezTo>
                  <a:cubicBezTo>
                    <a:pt x="22" y="4"/>
                    <a:pt x="20" y="5"/>
                    <a:pt x="24" y="3"/>
                  </a:cubicBezTo>
                  <a:cubicBezTo>
                    <a:pt x="28" y="0"/>
                    <a:pt x="20" y="5"/>
                    <a:pt x="23" y="2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9" name="Freeform 582"/>
            <p:cNvSpPr/>
            <p:nvPr/>
          </p:nvSpPr>
          <p:spPr bwMode="auto">
            <a:xfrm>
              <a:off x="4621" y="2930"/>
              <a:ext cx="2" cy="1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1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0" name="Freeform 583"/>
            <p:cNvSpPr/>
            <p:nvPr/>
          </p:nvSpPr>
          <p:spPr bwMode="auto">
            <a:xfrm>
              <a:off x="4613" y="2934"/>
              <a:ext cx="4" cy="2"/>
            </a:xfrm>
            <a:custGeom>
              <a:avLst/>
              <a:gdLst>
                <a:gd name="T0" fmla="*/ 0 w 4"/>
                <a:gd name="T1" fmla="*/ 3 h 3"/>
                <a:gd name="T2" fmla="*/ 3 w 4"/>
                <a:gd name="T3" fmla="*/ 1 h 3"/>
                <a:gd name="T4" fmla="*/ 0 w 4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1"/>
                    <a:pt x="0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1" name="Freeform 584"/>
            <p:cNvSpPr/>
            <p:nvPr/>
          </p:nvSpPr>
          <p:spPr bwMode="auto">
            <a:xfrm>
              <a:off x="4620" y="2927"/>
              <a:ext cx="2" cy="1"/>
            </a:xfrm>
            <a:custGeom>
              <a:avLst/>
              <a:gdLst>
                <a:gd name="T0" fmla="*/ 2 w 2"/>
                <a:gd name="T1" fmla="*/ 0 h 1"/>
                <a:gd name="T2" fmla="*/ 1 w 2"/>
                <a:gd name="T3" fmla="*/ 0 h 1"/>
                <a:gd name="T4" fmla="*/ 0 w 2"/>
                <a:gd name="T5" fmla="*/ 1 h 1"/>
                <a:gd name="T6" fmla="*/ 2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2" name="Freeform 585"/>
            <p:cNvSpPr/>
            <p:nvPr/>
          </p:nvSpPr>
          <p:spPr bwMode="auto">
            <a:xfrm>
              <a:off x="4608" y="2927"/>
              <a:ext cx="9" cy="4"/>
            </a:xfrm>
            <a:custGeom>
              <a:avLst/>
              <a:gdLst>
                <a:gd name="T0" fmla="*/ 0 w 12"/>
                <a:gd name="T1" fmla="*/ 3 h 5"/>
                <a:gd name="T2" fmla="*/ 1 w 12"/>
                <a:gd name="T3" fmla="*/ 5 h 5"/>
                <a:gd name="T4" fmla="*/ 12 w 12"/>
                <a:gd name="T5" fmla="*/ 0 h 5"/>
                <a:gd name="T6" fmla="*/ 4 w 12"/>
                <a:gd name="T7" fmla="*/ 3 h 5"/>
                <a:gd name="T8" fmla="*/ 4 w 12"/>
                <a:gd name="T9" fmla="*/ 2 h 5"/>
                <a:gd name="T10" fmla="*/ 0 w 12"/>
                <a:gd name="T1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5">
                  <a:moveTo>
                    <a:pt x="0" y="3"/>
                  </a:moveTo>
                  <a:cubicBezTo>
                    <a:pt x="1" y="4"/>
                    <a:pt x="4" y="3"/>
                    <a:pt x="1" y="5"/>
                  </a:cubicBezTo>
                  <a:cubicBezTo>
                    <a:pt x="5" y="4"/>
                    <a:pt x="8" y="2"/>
                    <a:pt x="12" y="0"/>
                  </a:cubicBezTo>
                  <a:cubicBezTo>
                    <a:pt x="12" y="0"/>
                    <a:pt x="6" y="3"/>
                    <a:pt x="4" y="3"/>
                  </a:cubicBezTo>
                  <a:cubicBezTo>
                    <a:pt x="8" y="1"/>
                    <a:pt x="3" y="2"/>
                    <a:pt x="4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3" name="Freeform 586"/>
            <p:cNvSpPr/>
            <p:nvPr/>
          </p:nvSpPr>
          <p:spPr bwMode="auto">
            <a:xfrm>
              <a:off x="4606" y="2914"/>
              <a:ext cx="20" cy="15"/>
            </a:xfrm>
            <a:custGeom>
              <a:avLst/>
              <a:gdLst>
                <a:gd name="T0" fmla="*/ 15 w 24"/>
                <a:gd name="T1" fmla="*/ 13 h 19"/>
                <a:gd name="T2" fmla="*/ 13 w 24"/>
                <a:gd name="T3" fmla="*/ 13 h 19"/>
                <a:gd name="T4" fmla="*/ 16 w 24"/>
                <a:gd name="T5" fmla="*/ 12 h 19"/>
                <a:gd name="T6" fmla="*/ 18 w 24"/>
                <a:gd name="T7" fmla="*/ 11 h 19"/>
                <a:gd name="T8" fmla="*/ 16 w 24"/>
                <a:gd name="T9" fmla="*/ 12 h 19"/>
                <a:gd name="T10" fmla="*/ 14 w 24"/>
                <a:gd name="T11" fmla="*/ 11 h 19"/>
                <a:gd name="T12" fmla="*/ 9 w 24"/>
                <a:gd name="T13" fmla="*/ 12 h 19"/>
                <a:gd name="T14" fmla="*/ 17 w 24"/>
                <a:gd name="T15" fmla="*/ 9 h 19"/>
                <a:gd name="T16" fmla="*/ 6 w 24"/>
                <a:gd name="T17" fmla="*/ 11 h 19"/>
                <a:gd name="T18" fmla="*/ 10 w 24"/>
                <a:gd name="T19" fmla="*/ 9 h 19"/>
                <a:gd name="T20" fmla="*/ 10 w 24"/>
                <a:gd name="T21" fmla="*/ 9 h 19"/>
                <a:gd name="T22" fmla="*/ 10 w 24"/>
                <a:gd name="T23" fmla="*/ 8 h 19"/>
                <a:gd name="T24" fmla="*/ 16 w 24"/>
                <a:gd name="T25" fmla="*/ 8 h 19"/>
                <a:gd name="T26" fmla="*/ 15 w 24"/>
                <a:gd name="T27" fmla="*/ 7 h 19"/>
                <a:gd name="T28" fmla="*/ 17 w 24"/>
                <a:gd name="T29" fmla="*/ 6 h 19"/>
                <a:gd name="T30" fmla="*/ 13 w 24"/>
                <a:gd name="T31" fmla="*/ 4 h 19"/>
                <a:gd name="T32" fmla="*/ 17 w 24"/>
                <a:gd name="T33" fmla="*/ 4 h 19"/>
                <a:gd name="T34" fmla="*/ 7 w 24"/>
                <a:gd name="T35" fmla="*/ 4 h 19"/>
                <a:gd name="T36" fmla="*/ 8 w 24"/>
                <a:gd name="T37" fmla="*/ 3 h 19"/>
                <a:gd name="T38" fmla="*/ 14 w 24"/>
                <a:gd name="T39" fmla="*/ 4 h 19"/>
                <a:gd name="T40" fmla="*/ 11 w 24"/>
                <a:gd name="T41" fmla="*/ 3 h 19"/>
                <a:gd name="T42" fmla="*/ 17 w 24"/>
                <a:gd name="T43" fmla="*/ 3 h 19"/>
                <a:gd name="T44" fmla="*/ 9 w 24"/>
                <a:gd name="T45" fmla="*/ 1 h 19"/>
                <a:gd name="T46" fmla="*/ 10 w 24"/>
                <a:gd name="T47" fmla="*/ 1 h 19"/>
                <a:gd name="T48" fmla="*/ 1 w 24"/>
                <a:gd name="T49" fmla="*/ 1 h 19"/>
                <a:gd name="T50" fmla="*/ 2 w 24"/>
                <a:gd name="T51" fmla="*/ 5 h 19"/>
                <a:gd name="T52" fmla="*/ 7 w 24"/>
                <a:gd name="T53" fmla="*/ 6 h 19"/>
                <a:gd name="T54" fmla="*/ 1 w 24"/>
                <a:gd name="T55" fmla="*/ 7 h 19"/>
                <a:gd name="T56" fmla="*/ 7 w 24"/>
                <a:gd name="T57" fmla="*/ 6 h 19"/>
                <a:gd name="T58" fmla="*/ 2 w 24"/>
                <a:gd name="T59" fmla="*/ 7 h 19"/>
                <a:gd name="T60" fmla="*/ 7 w 24"/>
                <a:gd name="T61" fmla="*/ 7 h 19"/>
                <a:gd name="T62" fmla="*/ 0 w 24"/>
                <a:gd name="T63" fmla="*/ 8 h 19"/>
                <a:gd name="T64" fmla="*/ 5 w 24"/>
                <a:gd name="T65" fmla="*/ 15 h 19"/>
                <a:gd name="T66" fmla="*/ 9 w 24"/>
                <a:gd name="T67" fmla="*/ 14 h 19"/>
                <a:gd name="T68" fmla="*/ 10 w 24"/>
                <a:gd name="T69" fmla="*/ 16 h 19"/>
                <a:gd name="T70" fmla="*/ 14 w 24"/>
                <a:gd name="T71" fmla="*/ 15 h 19"/>
                <a:gd name="T72" fmla="*/ 5 w 24"/>
                <a:gd name="T73" fmla="*/ 18 h 19"/>
                <a:gd name="T74" fmla="*/ 6 w 24"/>
                <a:gd name="T75" fmla="*/ 18 h 19"/>
                <a:gd name="T76" fmla="*/ 8 w 24"/>
                <a:gd name="T77" fmla="*/ 17 h 19"/>
                <a:gd name="T78" fmla="*/ 6 w 24"/>
                <a:gd name="T79" fmla="*/ 19 h 19"/>
                <a:gd name="T80" fmla="*/ 17 w 24"/>
                <a:gd name="T81" fmla="*/ 14 h 19"/>
                <a:gd name="T82" fmla="*/ 21 w 24"/>
                <a:gd name="T83" fmla="*/ 11 h 19"/>
                <a:gd name="T84" fmla="*/ 15 w 24"/>
                <a:gd name="T8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" h="19">
                  <a:moveTo>
                    <a:pt x="15" y="13"/>
                  </a:moveTo>
                  <a:cubicBezTo>
                    <a:pt x="15" y="13"/>
                    <a:pt x="12" y="13"/>
                    <a:pt x="13" y="1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1" y="11"/>
                    <a:pt x="15" y="12"/>
                    <a:pt x="18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1"/>
                    <a:pt x="12" y="12"/>
                    <a:pt x="14" y="11"/>
                  </a:cubicBezTo>
                  <a:cubicBezTo>
                    <a:pt x="13" y="11"/>
                    <a:pt x="13" y="11"/>
                    <a:pt x="9" y="12"/>
                  </a:cubicBezTo>
                  <a:cubicBezTo>
                    <a:pt x="14" y="10"/>
                    <a:pt x="14" y="10"/>
                    <a:pt x="17" y="9"/>
                  </a:cubicBezTo>
                  <a:cubicBezTo>
                    <a:pt x="15" y="9"/>
                    <a:pt x="11" y="10"/>
                    <a:pt x="6" y="11"/>
                  </a:cubicBezTo>
                  <a:cubicBezTo>
                    <a:pt x="12" y="9"/>
                    <a:pt x="5" y="10"/>
                    <a:pt x="10" y="9"/>
                  </a:cubicBezTo>
                  <a:cubicBezTo>
                    <a:pt x="10" y="9"/>
                    <a:pt x="11" y="9"/>
                    <a:pt x="10" y="9"/>
                  </a:cubicBezTo>
                  <a:cubicBezTo>
                    <a:pt x="16" y="8"/>
                    <a:pt x="9" y="9"/>
                    <a:pt x="10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1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3" y="6"/>
                    <a:pt x="15" y="5"/>
                    <a:pt x="13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3" y="3"/>
                    <a:pt x="15" y="5"/>
                    <a:pt x="7" y="4"/>
                  </a:cubicBezTo>
                  <a:cubicBezTo>
                    <a:pt x="16" y="4"/>
                    <a:pt x="4" y="4"/>
                    <a:pt x="8" y="3"/>
                  </a:cubicBezTo>
                  <a:cubicBezTo>
                    <a:pt x="11" y="3"/>
                    <a:pt x="10" y="4"/>
                    <a:pt x="14" y="4"/>
                  </a:cubicBezTo>
                  <a:cubicBezTo>
                    <a:pt x="9" y="3"/>
                    <a:pt x="13" y="3"/>
                    <a:pt x="11" y="3"/>
                  </a:cubicBezTo>
                  <a:cubicBezTo>
                    <a:pt x="16" y="3"/>
                    <a:pt x="12" y="2"/>
                    <a:pt x="17" y="3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10" y="1"/>
                    <a:pt x="3" y="0"/>
                    <a:pt x="1" y="1"/>
                  </a:cubicBezTo>
                  <a:cubicBezTo>
                    <a:pt x="3" y="2"/>
                    <a:pt x="5" y="4"/>
                    <a:pt x="2" y="5"/>
                  </a:cubicBezTo>
                  <a:cubicBezTo>
                    <a:pt x="8" y="5"/>
                    <a:pt x="2" y="6"/>
                    <a:pt x="7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7"/>
                    <a:pt x="5" y="6"/>
                    <a:pt x="7" y="6"/>
                  </a:cubicBezTo>
                  <a:cubicBezTo>
                    <a:pt x="8" y="7"/>
                    <a:pt x="4" y="7"/>
                    <a:pt x="2" y="7"/>
                  </a:cubicBezTo>
                  <a:cubicBezTo>
                    <a:pt x="2" y="8"/>
                    <a:pt x="4" y="7"/>
                    <a:pt x="7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" y="10"/>
                    <a:pt x="8" y="12"/>
                    <a:pt x="5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7" y="15"/>
                    <a:pt x="19" y="12"/>
                    <a:pt x="10" y="1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2" y="15"/>
                    <a:pt x="7" y="17"/>
                    <a:pt x="5" y="18"/>
                  </a:cubicBezTo>
                  <a:cubicBezTo>
                    <a:pt x="6" y="18"/>
                    <a:pt x="5" y="19"/>
                    <a:pt x="6" y="18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1" y="16"/>
                    <a:pt x="9" y="17"/>
                    <a:pt x="6" y="19"/>
                  </a:cubicBezTo>
                  <a:cubicBezTo>
                    <a:pt x="11" y="18"/>
                    <a:pt x="13" y="15"/>
                    <a:pt x="17" y="14"/>
                  </a:cubicBezTo>
                  <a:cubicBezTo>
                    <a:pt x="9" y="16"/>
                    <a:pt x="24" y="11"/>
                    <a:pt x="21" y="11"/>
                  </a:cubicBezTo>
                  <a:cubicBezTo>
                    <a:pt x="18" y="11"/>
                    <a:pt x="17" y="12"/>
                    <a:pt x="15" y="1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4" name="Freeform 587"/>
            <p:cNvSpPr/>
            <p:nvPr/>
          </p:nvSpPr>
          <p:spPr bwMode="auto">
            <a:xfrm>
              <a:off x="4608" y="2928"/>
              <a:ext cx="2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5" name="Freeform 588"/>
            <p:cNvSpPr/>
            <p:nvPr/>
          </p:nvSpPr>
          <p:spPr bwMode="auto">
            <a:xfrm>
              <a:off x="4613" y="2914"/>
              <a:ext cx="1" cy="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6" name="Rectangle 589"/>
            <p:cNvSpPr>
              <a:spLocks noChangeArrowheads="1"/>
            </p:cNvSpPr>
            <p:nvPr/>
          </p:nvSpPr>
          <p:spPr bwMode="auto">
            <a:xfrm>
              <a:off x="4611" y="2929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7" name="Freeform 590"/>
            <p:cNvSpPr/>
            <p:nvPr/>
          </p:nvSpPr>
          <p:spPr bwMode="auto">
            <a:xfrm>
              <a:off x="4618" y="2926"/>
              <a:ext cx="1" cy="1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8" name="Freeform 591"/>
            <p:cNvSpPr/>
            <p:nvPr/>
          </p:nvSpPr>
          <p:spPr bwMode="auto">
            <a:xfrm>
              <a:off x="4617" y="29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9" name="Freeform 592"/>
            <p:cNvSpPr/>
            <p:nvPr/>
          </p:nvSpPr>
          <p:spPr bwMode="auto">
            <a:xfrm>
              <a:off x="4621" y="290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0" name="Freeform 593"/>
            <p:cNvSpPr/>
            <p:nvPr/>
          </p:nvSpPr>
          <p:spPr bwMode="auto">
            <a:xfrm>
              <a:off x="4606" y="2885"/>
              <a:ext cx="22" cy="29"/>
            </a:xfrm>
            <a:custGeom>
              <a:avLst/>
              <a:gdLst>
                <a:gd name="T0" fmla="*/ 17 w 27"/>
                <a:gd name="T1" fmla="*/ 7 h 35"/>
                <a:gd name="T2" fmla="*/ 12 w 27"/>
                <a:gd name="T3" fmla="*/ 3 h 35"/>
                <a:gd name="T4" fmla="*/ 9 w 27"/>
                <a:gd name="T5" fmla="*/ 2 h 35"/>
                <a:gd name="T6" fmla="*/ 11 w 27"/>
                <a:gd name="T7" fmla="*/ 5 h 35"/>
                <a:gd name="T8" fmla="*/ 9 w 27"/>
                <a:gd name="T9" fmla="*/ 9 h 35"/>
                <a:gd name="T10" fmla="*/ 6 w 27"/>
                <a:gd name="T11" fmla="*/ 10 h 35"/>
                <a:gd name="T12" fmla="*/ 10 w 27"/>
                <a:gd name="T13" fmla="*/ 16 h 35"/>
                <a:gd name="T14" fmla="*/ 8 w 27"/>
                <a:gd name="T15" fmla="*/ 15 h 35"/>
                <a:gd name="T16" fmla="*/ 6 w 27"/>
                <a:gd name="T17" fmla="*/ 16 h 35"/>
                <a:gd name="T18" fmla="*/ 15 w 27"/>
                <a:gd name="T19" fmla="*/ 21 h 35"/>
                <a:gd name="T20" fmla="*/ 14 w 27"/>
                <a:gd name="T21" fmla="*/ 23 h 35"/>
                <a:gd name="T22" fmla="*/ 10 w 27"/>
                <a:gd name="T23" fmla="*/ 22 h 35"/>
                <a:gd name="T24" fmla="*/ 9 w 27"/>
                <a:gd name="T25" fmla="*/ 24 h 35"/>
                <a:gd name="T26" fmla="*/ 7 w 27"/>
                <a:gd name="T27" fmla="*/ 26 h 35"/>
                <a:gd name="T28" fmla="*/ 8 w 27"/>
                <a:gd name="T29" fmla="*/ 28 h 35"/>
                <a:gd name="T30" fmla="*/ 12 w 27"/>
                <a:gd name="T31" fmla="*/ 30 h 35"/>
                <a:gd name="T32" fmla="*/ 7 w 27"/>
                <a:gd name="T33" fmla="*/ 29 h 35"/>
                <a:gd name="T34" fmla="*/ 8 w 27"/>
                <a:gd name="T35" fmla="*/ 31 h 35"/>
                <a:gd name="T36" fmla="*/ 7 w 27"/>
                <a:gd name="T37" fmla="*/ 35 h 35"/>
                <a:gd name="T38" fmla="*/ 9 w 27"/>
                <a:gd name="T39" fmla="*/ 33 h 35"/>
                <a:gd name="T40" fmla="*/ 6 w 27"/>
                <a:gd name="T41" fmla="*/ 32 h 35"/>
                <a:gd name="T42" fmla="*/ 17 w 27"/>
                <a:gd name="T43" fmla="*/ 33 h 35"/>
                <a:gd name="T44" fmla="*/ 18 w 27"/>
                <a:gd name="T45" fmla="*/ 33 h 35"/>
                <a:gd name="T46" fmla="*/ 17 w 27"/>
                <a:gd name="T47" fmla="*/ 32 h 35"/>
                <a:gd name="T48" fmla="*/ 19 w 27"/>
                <a:gd name="T49" fmla="*/ 31 h 35"/>
                <a:gd name="T50" fmla="*/ 20 w 27"/>
                <a:gd name="T51" fmla="*/ 30 h 35"/>
                <a:gd name="T52" fmla="*/ 18 w 27"/>
                <a:gd name="T53" fmla="*/ 28 h 35"/>
                <a:gd name="T54" fmla="*/ 19 w 27"/>
                <a:gd name="T55" fmla="*/ 28 h 35"/>
                <a:gd name="T56" fmla="*/ 19 w 27"/>
                <a:gd name="T57" fmla="*/ 28 h 35"/>
                <a:gd name="T58" fmla="*/ 18 w 27"/>
                <a:gd name="T59" fmla="*/ 26 h 35"/>
                <a:gd name="T60" fmla="*/ 16 w 27"/>
                <a:gd name="T61" fmla="*/ 24 h 35"/>
                <a:gd name="T62" fmla="*/ 21 w 27"/>
                <a:gd name="T63" fmla="*/ 26 h 35"/>
                <a:gd name="T64" fmla="*/ 21 w 27"/>
                <a:gd name="T65" fmla="*/ 25 h 35"/>
                <a:gd name="T66" fmla="*/ 17 w 27"/>
                <a:gd name="T67" fmla="*/ 22 h 35"/>
                <a:gd name="T68" fmla="*/ 16 w 27"/>
                <a:gd name="T69" fmla="*/ 19 h 35"/>
                <a:gd name="T70" fmla="*/ 15 w 27"/>
                <a:gd name="T71" fmla="*/ 16 h 35"/>
                <a:gd name="T72" fmla="*/ 16 w 27"/>
                <a:gd name="T73" fmla="*/ 16 h 35"/>
                <a:gd name="T74" fmla="*/ 17 w 27"/>
                <a:gd name="T75" fmla="*/ 12 h 35"/>
                <a:gd name="T76" fmla="*/ 11 w 27"/>
                <a:gd name="T77" fmla="*/ 10 h 35"/>
                <a:gd name="T78" fmla="*/ 20 w 27"/>
                <a:gd name="T7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35">
                  <a:moveTo>
                    <a:pt x="22" y="12"/>
                  </a:moveTo>
                  <a:cubicBezTo>
                    <a:pt x="21" y="11"/>
                    <a:pt x="20" y="10"/>
                    <a:pt x="17" y="7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8" y="8"/>
                    <a:pt x="16" y="5"/>
                    <a:pt x="12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6" y="7"/>
                    <a:pt x="11" y="2"/>
                    <a:pt x="9" y="2"/>
                  </a:cubicBezTo>
                  <a:cubicBezTo>
                    <a:pt x="10" y="3"/>
                    <a:pt x="16" y="8"/>
                    <a:pt x="14" y="8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10" y="6"/>
                    <a:pt x="16" y="10"/>
                    <a:pt x="16" y="10"/>
                  </a:cubicBezTo>
                  <a:cubicBezTo>
                    <a:pt x="1" y="0"/>
                    <a:pt x="19" y="14"/>
                    <a:pt x="9" y="9"/>
                  </a:cubicBezTo>
                  <a:cubicBezTo>
                    <a:pt x="10" y="10"/>
                    <a:pt x="8" y="10"/>
                    <a:pt x="11" y="12"/>
                  </a:cubicBezTo>
                  <a:cubicBezTo>
                    <a:pt x="7" y="10"/>
                    <a:pt x="10" y="12"/>
                    <a:pt x="6" y="10"/>
                  </a:cubicBezTo>
                  <a:cubicBezTo>
                    <a:pt x="15" y="15"/>
                    <a:pt x="1" y="9"/>
                    <a:pt x="12" y="16"/>
                  </a:cubicBezTo>
                  <a:cubicBezTo>
                    <a:pt x="9" y="15"/>
                    <a:pt x="13" y="16"/>
                    <a:pt x="10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4"/>
                    <a:pt x="13" y="18"/>
                    <a:pt x="8" y="15"/>
                  </a:cubicBezTo>
                  <a:cubicBezTo>
                    <a:pt x="7" y="16"/>
                    <a:pt x="11" y="17"/>
                    <a:pt x="14" y="19"/>
                  </a:cubicBezTo>
                  <a:cubicBezTo>
                    <a:pt x="12" y="19"/>
                    <a:pt x="11" y="18"/>
                    <a:pt x="6" y="16"/>
                  </a:cubicBezTo>
                  <a:cubicBezTo>
                    <a:pt x="11" y="19"/>
                    <a:pt x="8" y="18"/>
                    <a:pt x="11" y="20"/>
                  </a:cubicBezTo>
                  <a:cubicBezTo>
                    <a:pt x="11" y="20"/>
                    <a:pt x="13" y="20"/>
                    <a:pt x="15" y="21"/>
                  </a:cubicBezTo>
                  <a:cubicBezTo>
                    <a:pt x="13" y="22"/>
                    <a:pt x="18" y="24"/>
                    <a:pt x="19" y="25"/>
                  </a:cubicBezTo>
                  <a:cubicBezTo>
                    <a:pt x="13" y="23"/>
                    <a:pt x="19" y="24"/>
                    <a:pt x="14" y="23"/>
                  </a:cubicBezTo>
                  <a:cubicBezTo>
                    <a:pt x="12" y="21"/>
                    <a:pt x="12" y="21"/>
                    <a:pt x="8" y="18"/>
                  </a:cubicBezTo>
                  <a:cubicBezTo>
                    <a:pt x="7" y="19"/>
                    <a:pt x="8" y="20"/>
                    <a:pt x="10" y="22"/>
                  </a:cubicBezTo>
                  <a:cubicBezTo>
                    <a:pt x="9" y="22"/>
                    <a:pt x="7" y="21"/>
                    <a:pt x="6" y="21"/>
                  </a:cubicBezTo>
                  <a:cubicBezTo>
                    <a:pt x="3" y="21"/>
                    <a:pt x="12" y="25"/>
                    <a:pt x="9" y="2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0" y="25"/>
                    <a:pt x="4" y="24"/>
                    <a:pt x="7" y="26"/>
                  </a:cubicBezTo>
                  <a:cubicBezTo>
                    <a:pt x="8" y="26"/>
                    <a:pt x="9" y="26"/>
                    <a:pt x="10" y="27"/>
                  </a:cubicBezTo>
                  <a:cubicBezTo>
                    <a:pt x="2" y="24"/>
                    <a:pt x="14" y="29"/>
                    <a:pt x="8" y="28"/>
                  </a:cubicBezTo>
                  <a:cubicBezTo>
                    <a:pt x="14" y="29"/>
                    <a:pt x="16" y="31"/>
                    <a:pt x="17" y="31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5" y="30"/>
                    <a:pt x="6" y="28"/>
                    <a:pt x="4" y="27"/>
                  </a:cubicBezTo>
                  <a:cubicBezTo>
                    <a:pt x="6" y="28"/>
                    <a:pt x="3" y="28"/>
                    <a:pt x="7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13" y="31"/>
                    <a:pt x="8" y="3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6" y="32"/>
                    <a:pt x="0" y="33"/>
                    <a:pt x="7" y="35"/>
                  </a:cubicBezTo>
                  <a:cubicBezTo>
                    <a:pt x="9" y="35"/>
                    <a:pt x="16" y="35"/>
                    <a:pt x="18" y="35"/>
                  </a:cubicBezTo>
                  <a:cubicBezTo>
                    <a:pt x="15" y="35"/>
                    <a:pt x="11" y="34"/>
                    <a:pt x="9" y="33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0" y="33"/>
                    <a:pt x="8" y="32"/>
                    <a:pt x="6" y="32"/>
                  </a:cubicBezTo>
                  <a:cubicBezTo>
                    <a:pt x="3" y="31"/>
                    <a:pt x="10" y="32"/>
                    <a:pt x="7" y="31"/>
                  </a:cubicBezTo>
                  <a:cubicBezTo>
                    <a:pt x="12" y="32"/>
                    <a:pt x="13" y="33"/>
                    <a:pt x="17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7" y="33"/>
                    <a:pt x="16" y="33"/>
                    <a:pt x="18" y="33"/>
                  </a:cubicBezTo>
                  <a:cubicBezTo>
                    <a:pt x="12" y="31"/>
                    <a:pt x="21" y="33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1"/>
                    <a:pt x="15" y="31"/>
                    <a:pt x="14" y="31"/>
                  </a:cubicBezTo>
                  <a:cubicBezTo>
                    <a:pt x="18" y="31"/>
                    <a:pt x="17" y="31"/>
                    <a:pt x="19" y="31"/>
                  </a:cubicBezTo>
                  <a:cubicBezTo>
                    <a:pt x="17" y="30"/>
                    <a:pt x="12" y="29"/>
                    <a:pt x="12" y="29"/>
                  </a:cubicBezTo>
                  <a:cubicBezTo>
                    <a:pt x="17" y="30"/>
                    <a:pt x="15" y="29"/>
                    <a:pt x="20" y="30"/>
                  </a:cubicBezTo>
                  <a:cubicBezTo>
                    <a:pt x="14" y="28"/>
                    <a:pt x="18" y="29"/>
                    <a:pt x="15" y="28"/>
                  </a:cubicBezTo>
                  <a:cubicBezTo>
                    <a:pt x="14" y="27"/>
                    <a:pt x="15" y="27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0" y="28"/>
                    <a:pt x="16" y="27"/>
                    <a:pt x="19" y="28"/>
                  </a:cubicBezTo>
                  <a:cubicBezTo>
                    <a:pt x="20" y="28"/>
                    <a:pt x="20" y="28"/>
                    <a:pt x="21" y="29"/>
                  </a:cubicBezTo>
                  <a:cubicBezTo>
                    <a:pt x="22" y="29"/>
                    <a:pt x="13" y="25"/>
                    <a:pt x="18" y="26"/>
                  </a:cubicBezTo>
                  <a:cubicBezTo>
                    <a:pt x="16" y="25"/>
                    <a:pt x="16" y="25"/>
                    <a:pt x="10" y="23"/>
                  </a:cubicBezTo>
                  <a:cubicBezTo>
                    <a:pt x="12" y="23"/>
                    <a:pt x="17" y="25"/>
                    <a:pt x="16" y="24"/>
                  </a:cubicBezTo>
                  <a:cubicBezTo>
                    <a:pt x="11" y="22"/>
                    <a:pt x="18" y="25"/>
                    <a:pt x="15" y="23"/>
                  </a:cubicBezTo>
                  <a:cubicBezTo>
                    <a:pt x="20" y="25"/>
                    <a:pt x="16" y="24"/>
                    <a:pt x="21" y="26"/>
                  </a:cubicBezTo>
                  <a:cubicBezTo>
                    <a:pt x="23" y="26"/>
                    <a:pt x="17" y="23"/>
                    <a:pt x="18" y="23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0" y="24"/>
                    <a:pt x="16" y="22"/>
                    <a:pt x="20" y="23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22"/>
                    <a:pt x="18" y="21"/>
                    <a:pt x="21" y="2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2" y="22"/>
                    <a:pt x="17" y="18"/>
                    <a:pt x="12" y="15"/>
                  </a:cubicBezTo>
                  <a:cubicBezTo>
                    <a:pt x="12" y="15"/>
                    <a:pt x="13" y="15"/>
                    <a:pt x="15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7"/>
                    <a:pt x="21" y="19"/>
                    <a:pt x="16" y="16"/>
                  </a:cubicBezTo>
                  <a:cubicBezTo>
                    <a:pt x="15" y="14"/>
                    <a:pt x="19" y="17"/>
                    <a:pt x="20" y="18"/>
                  </a:cubicBezTo>
                  <a:cubicBezTo>
                    <a:pt x="14" y="13"/>
                    <a:pt x="26" y="19"/>
                    <a:pt x="17" y="12"/>
                  </a:cubicBezTo>
                  <a:cubicBezTo>
                    <a:pt x="16" y="13"/>
                    <a:pt x="14" y="12"/>
                    <a:pt x="14" y="13"/>
                  </a:cubicBezTo>
                  <a:cubicBezTo>
                    <a:pt x="13" y="12"/>
                    <a:pt x="11" y="10"/>
                    <a:pt x="11" y="10"/>
                  </a:cubicBezTo>
                  <a:cubicBezTo>
                    <a:pt x="11" y="9"/>
                    <a:pt x="15" y="11"/>
                    <a:pt x="13" y="10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7" y="18"/>
                    <a:pt x="12" y="7"/>
                    <a:pt x="22" y="12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1" name="Freeform 594"/>
            <p:cNvSpPr/>
            <p:nvPr/>
          </p:nvSpPr>
          <p:spPr bwMode="auto">
            <a:xfrm>
              <a:off x="4620" y="2900"/>
              <a:ext cx="3" cy="1"/>
            </a:xfrm>
            <a:custGeom>
              <a:avLst/>
              <a:gdLst>
                <a:gd name="T0" fmla="*/ 0 w 4"/>
                <a:gd name="T1" fmla="*/ 0 h 2"/>
                <a:gd name="T2" fmla="*/ 4 w 4"/>
                <a:gd name="T3" fmla="*/ 2 h 2"/>
                <a:gd name="T4" fmla="*/ 1 w 4"/>
                <a:gd name="T5" fmla="*/ 0 h 2"/>
                <a:gd name="T6" fmla="*/ 0 w 4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2" name="Freeform 595"/>
            <p:cNvSpPr/>
            <p:nvPr/>
          </p:nvSpPr>
          <p:spPr bwMode="auto">
            <a:xfrm>
              <a:off x="4620" y="2899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1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3" name="Freeform 596"/>
            <p:cNvSpPr/>
            <p:nvPr/>
          </p:nvSpPr>
          <p:spPr bwMode="auto">
            <a:xfrm>
              <a:off x="4623" y="2892"/>
              <a:ext cx="2" cy="2"/>
            </a:xfrm>
            <a:custGeom>
              <a:avLst/>
              <a:gdLst>
                <a:gd name="T0" fmla="*/ 1 w 2"/>
                <a:gd name="T1" fmla="*/ 1 h 2"/>
                <a:gd name="T2" fmla="*/ 1 w 2"/>
                <a:gd name="T3" fmla="*/ 1 h 2"/>
                <a:gd name="T4" fmla="*/ 1 w 2"/>
                <a:gd name="T5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1" y="1"/>
                  </a:moveTo>
                  <a:cubicBezTo>
                    <a:pt x="1" y="1"/>
                    <a:pt x="2" y="2"/>
                    <a:pt x="1" y="1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4" name="Rectangle 597"/>
            <p:cNvSpPr>
              <a:spLocks noChangeArrowheads="1"/>
            </p:cNvSpPr>
            <p:nvPr/>
          </p:nvSpPr>
          <p:spPr bwMode="auto">
            <a:xfrm>
              <a:off x="4622" y="2892"/>
              <a:ext cx="1" cy="1"/>
            </a:xfrm>
            <a:prstGeom prst="rect">
              <a:avLst/>
            </a:pr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5" name="Freeform 598"/>
            <p:cNvSpPr/>
            <p:nvPr/>
          </p:nvSpPr>
          <p:spPr bwMode="auto">
            <a:xfrm>
              <a:off x="4613" y="2873"/>
              <a:ext cx="14" cy="20"/>
            </a:xfrm>
            <a:custGeom>
              <a:avLst/>
              <a:gdLst>
                <a:gd name="T0" fmla="*/ 17 w 18"/>
                <a:gd name="T1" fmla="*/ 9 h 25"/>
                <a:gd name="T2" fmla="*/ 14 w 18"/>
                <a:gd name="T3" fmla="*/ 5 h 25"/>
                <a:gd name="T4" fmla="*/ 17 w 18"/>
                <a:gd name="T5" fmla="*/ 7 h 25"/>
                <a:gd name="T6" fmla="*/ 13 w 18"/>
                <a:gd name="T7" fmla="*/ 0 h 25"/>
                <a:gd name="T8" fmla="*/ 10 w 18"/>
                <a:gd name="T9" fmla="*/ 10 h 25"/>
                <a:gd name="T10" fmla="*/ 8 w 18"/>
                <a:gd name="T11" fmla="*/ 7 h 25"/>
                <a:gd name="T12" fmla="*/ 10 w 18"/>
                <a:gd name="T13" fmla="*/ 13 h 25"/>
                <a:gd name="T14" fmla="*/ 5 w 18"/>
                <a:gd name="T15" fmla="*/ 9 h 25"/>
                <a:gd name="T16" fmla="*/ 6 w 18"/>
                <a:gd name="T17" fmla="*/ 12 h 25"/>
                <a:gd name="T18" fmla="*/ 8 w 18"/>
                <a:gd name="T19" fmla="*/ 14 h 25"/>
                <a:gd name="T20" fmla="*/ 7 w 18"/>
                <a:gd name="T21" fmla="*/ 13 h 25"/>
                <a:gd name="T22" fmla="*/ 7 w 18"/>
                <a:gd name="T23" fmla="*/ 14 h 25"/>
                <a:gd name="T24" fmla="*/ 7 w 18"/>
                <a:gd name="T25" fmla="*/ 15 h 25"/>
                <a:gd name="T26" fmla="*/ 6 w 18"/>
                <a:gd name="T27" fmla="*/ 14 h 25"/>
                <a:gd name="T28" fmla="*/ 7 w 18"/>
                <a:gd name="T29" fmla="*/ 16 h 25"/>
                <a:gd name="T30" fmla="*/ 4 w 18"/>
                <a:gd name="T31" fmla="*/ 14 h 25"/>
                <a:gd name="T32" fmla="*/ 7 w 18"/>
                <a:gd name="T33" fmla="*/ 19 h 25"/>
                <a:gd name="T34" fmla="*/ 10 w 18"/>
                <a:gd name="T35" fmla="*/ 22 h 25"/>
                <a:gd name="T36" fmla="*/ 9 w 18"/>
                <a:gd name="T37" fmla="*/ 18 h 25"/>
                <a:gd name="T38" fmla="*/ 9 w 18"/>
                <a:gd name="T39" fmla="*/ 18 h 25"/>
                <a:gd name="T40" fmla="*/ 8 w 18"/>
                <a:gd name="T41" fmla="*/ 16 h 25"/>
                <a:gd name="T42" fmla="*/ 12 w 18"/>
                <a:gd name="T43" fmla="*/ 21 h 25"/>
                <a:gd name="T44" fmla="*/ 16 w 18"/>
                <a:gd name="T45" fmla="*/ 22 h 25"/>
                <a:gd name="T46" fmla="*/ 16 w 18"/>
                <a:gd name="T47" fmla="*/ 22 h 25"/>
                <a:gd name="T48" fmla="*/ 15 w 18"/>
                <a:gd name="T49" fmla="*/ 20 h 25"/>
                <a:gd name="T50" fmla="*/ 13 w 18"/>
                <a:gd name="T51" fmla="*/ 19 h 25"/>
                <a:gd name="T52" fmla="*/ 8 w 18"/>
                <a:gd name="T53" fmla="*/ 14 h 25"/>
                <a:gd name="T54" fmla="*/ 9 w 18"/>
                <a:gd name="T55" fmla="*/ 13 h 25"/>
                <a:gd name="T56" fmla="*/ 13 w 18"/>
                <a:gd name="T57" fmla="*/ 18 h 25"/>
                <a:gd name="T58" fmla="*/ 11 w 18"/>
                <a:gd name="T59" fmla="*/ 15 h 25"/>
                <a:gd name="T60" fmla="*/ 16 w 18"/>
                <a:gd name="T61" fmla="*/ 19 h 25"/>
                <a:gd name="T62" fmla="*/ 11 w 18"/>
                <a:gd name="T63" fmla="*/ 15 h 25"/>
                <a:gd name="T64" fmla="*/ 14 w 18"/>
                <a:gd name="T65" fmla="*/ 12 h 25"/>
                <a:gd name="T66" fmla="*/ 16 w 18"/>
                <a:gd name="T67" fmla="*/ 15 h 25"/>
                <a:gd name="T68" fmla="*/ 13 w 18"/>
                <a:gd name="T69" fmla="*/ 12 h 25"/>
                <a:gd name="T70" fmla="*/ 16 w 18"/>
                <a:gd name="T71" fmla="*/ 12 h 25"/>
                <a:gd name="T72" fmla="*/ 14 w 18"/>
                <a:gd name="T73" fmla="*/ 10 h 25"/>
                <a:gd name="T74" fmla="*/ 16 w 18"/>
                <a:gd name="T75" fmla="*/ 9 h 25"/>
                <a:gd name="T76" fmla="*/ 16 w 18"/>
                <a:gd name="T77" fmla="*/ 9 h 25"/>
                <a:gd name="T78" fmla="*/ 13 w 18"/>
                <a:gd name="T79" fmla="*/ 4 h 25"/>
                <a:gd name="T80" fmla="*/ 17 w 18"/>
                <a:gd name="T81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25">
                  <a:moveTo>
                    <a:pt x="17" y="9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6" y="7"/>
                    <a:pt x="15" y="4"/>
                    <a:pt x="17" y="7"/>
                  </a:cubicBezTo>
                  <a:cubicBezTo>
                    <a:pt x="14" y="3"/>
                    <a:pt x="18" y="6"/>
                    <a:pt x="13" y="0"/>
                  </a:cubicBezTo>
                  <a:cubicBezTo>
                    <a:pt x="13" y="4"/>
                    <a:pt x="7" y="3"/>
                    <a:pt x="10" y="10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13"/>
                    <a:pt x="1" y="4"/>
                    <a:pt x="10" y="13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3" y="8"/>
                    <a:pt x="11" y="16"/>
                    <a:pt x="6" y="12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6"/>
                    <a:pt x="9" y="16"/>
                    <a:pt x="7" y="15"/>
                  </a:cubicBezTo>
                  <a:cubicBezTo>
                    <a:pt x="5" y="14"/>
                    <a:pt x="7" y="15"/>
                    <a:pt x="6" y="14"/>
                  </a:cubicBezTo>
                  <a:cubicBezTo>
                    <a:pt x="4" y="13"/>
                    <a:pt x="8" y="16"/>
                    <a:pt x="7" y="16"/>
                  </a:cubicBezTo>
                  <a:cubicBezTo>
                    <a:pt x="6" y="15"/>
                    <a:pt x="5" y="14"/>
                    <a:pt x="4" y="14"/>
                  </a:cubicBezTo>
                  <a:cubicBezTo>
                    <a:pt x="6" y="16"/>
                    <a:pt x="0" y="13"/>
                    <a:pt x="7" y="19"/>
                  </a:cubicBezTo>
                  <a:cubicBezTo>
                    <a:pt x="9" y="20"/>
                    <a:pt x="10" y="21"/>
                    <a:pt x="10" y="22"/>
                  </a:cubicBezTo>
                  <a:cubicBezTo>
                    <a:pt x="13" y="23"/>
                    <a:pt x="11" y="21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2" y="12"/>
                    <a:pt x="11" y="20"/>
                    <a:pt x="8" y="16"/>
                  </a:cubicBezTo>
                  <a:cubicBezTo>
                    <a:pt x="11" y="19"/>
                    <a:pt x="11" y="19"/>
                    <a:pt x="12" y="21"/>
                  </a:cubicBezTo>
                  <a:cubicBezTo>
                    <a:pt x="18" y="25"/>
                    <a:pt x="9" y="16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6" y="21"/>
                    <a:pt x="15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2" y="18"/>
                    <a:pt x="10" y="15"/>
                    <a:pt x="8" y="14"/>
                  </a:cubicBezTo>
                  <a:cubicBezTo>
                    <a:pt x="11" y="17"/>
                    <a:pt x="7" y="12"/>
                    <a:pt x="9" y="13"/>
                  </a:cubicBezTo>
                  <a:cubicBezTo>
                    <a:pt x="12" y="16"/>
                    <a:pt x="11" y="16"/>
                    <a:pt x="13" y="18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4" y="18"/>
                    <a:pt x="16" y="19"/>
                  </a:cubicBezTo>
                  <a:cubicBezTo>
                    <a:pt x="14" y="17"/>
                    <a:pt x="14" y="18"/>
                    <a:pt x="11" y="15"/>
                  </a:cubicBezTo>
                  <a:cubicBezTo>
                    <a:pt x="15" y="18"/>
                    <a:pt x="15" y="16"/>
                    <a:pt x="14" y="12"/>
                  </a:cubicBezTo>
                  <a:cubicBezTo>
                    <a:pt x="14" y="13"/>
                    <a:pt x="16" y="15"/>
                    <a:pt x="16" y="15"/>
                  </a:cubicBezTo>
                  <a:cubicBezTo>
                    <a:pt x="16" y="16"/>
                    <a:pt x="15" y="14"/>
                    <a:pt x="13" y="12"/>
                  </a:cubicBezTo>
                  <a:cubicBezTo>
                    <a:pt x="12" y="10"/>
                    <a:pt x="14" y="10"/>
                    <a:pt x="16" y="1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1" y="6"/>
                    <a:pt x="17" y="12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1" y="3"/>
                    <a:pt x="13" y="4"/>
                  </a:cubicBezTo>
                  <a:cubicBezTo>
                    <a:pt x="15" y="7"/>
                    <a:pt x="15" y="6"/>
                    <a:pt x="1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6" name="Freeform 599"/>
            <p:cNvSpPr/>
            <p:nvPr/>
          </p:nvSpPr>
          <p:spPr bwMode="auto">
            <a:xfrm>
              <a:off x="4622" y="2872"/>
              <a:ext cx="5" cy="6"/>
            </a:xfrm>
            <a:custGeom>
              <a:avLst/>
              <a:gdLst>
                <a:gd name="T0" fmla="*/ 3 w 6"/>
                <a:gd name="T1" fmla="*/ 3 h 7"/>
                <a:gd name="T2" fmla="*/ 5 w 6"/>
                <a:gd name="T3" fmla="*/ 6 h 7"/>
                <a:gd name="T4" fmla="*/ 1 w 6"/>
                <a:gd name="T5" fmla="*/ 0 h 7"/>
                <a:gd name="T6" fmla="*/ 2 w 6"/>
                <a:gd name="T7" fmla="*/ 2 h 7"/>
                <a:gd name="T8" fmla="*/ 3 w 6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7">
                  <a:moveTo>
                    <a:pt x="3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6" y="7"/>
                    <a:pt x="3" y="2"/>
                    <a:pt x="1" y="0"/>
                  </a:cubicBezTo>
                  <a:cubicBezTo>
                    <a:pt x="2" y="1"/>
                    <a:pt x="0" y="0"/>
                    <a:pt x="2" y="2"/>
                  </a:cubicBezTo>
                  <a:cubicBezTo>
                    <a:pt x="2" y="2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7" name="Freeform 600"/>
            <p:cNvSpPr/>
            <p:nvPr/>
          </p:nvSpPr>
          <p:spPr bwMode="auto">
            <a:xfrm>
              <a:off x="4622" y="2863"/>
              <a:ext cx="10" cy="15"/>
            </a:xfrm>
            <a:custGeom>
              <a:avLst/>
              <a:gdLst>
                <a:gd name="T0" fmla="*/ 7 w 12"/>
                <a:gd name="T1" fmla="*/ 9 h 19"/>
                <a:gd name="T2" fmla="*/ 5 w 12"/>
                <a:gd name="T3" fmla="*/ 6 h 19"/>
                <a:gd name="T4" fmla="*/ 2 w 12"/>
                <a:gd name="T5" fmla="*/ 8 h 19"/>
                <a:gd name="T6" fmla="*/ 5 w 12"/>
                <a:gd name="T7" fmla="*/ 13 h 19"/>
                <a:gd name="T8" fmla="*/ 2 w 12"/>
                <a:gd name="T9" fmla="*/ 10 h 19"/>
                <a:gd name="T10" fmla="*/ 5 w 12"/>
                <a:gd name="T11" fmla="*/ 15 h 19"/>
                <a:gd name="T12" fmla="*/ 4 w 12"/>
                <a:gd name="T13" fmla="*/ 13 h 19"/>
                <a:gd name="T14" fmla="*/ 5 w 12"/>
                <a:gd name="T15" fmla="*/ 15 h 19"/>
                <a:gd name="T16" fmla="*/ 5 w 12"/>
                <a:gd name="T17" fmla="*/ 14 h 19"/>
                <a:gd name="T18" fmla="*/ 7 w 12"/>
                <a:gd name="T19" fmla="*/ 16 h 19"/>
                <a:gd name="T20" fmla="*/ 4 w 12"/>
                <a:gd name="T21" fmla="*/ 10 h 19"/>
                <a:gd name="T22" fmla="*/ 8 w 12"/>
                <a:gd name="T23" fmla="*/ 15 h 19"/>
                <a:gd name="T24" fmla="*/ 10 w 12"/>
                <a:gd name="T25" fmla="*/ 16 h 19"/>
                <a:gd name="T26" fmla="*/ 9 w 12"/>
                <a:gd name="T27" fmla="*/ 14 h 19"/>
                <a:gd name="T28" fmla="*/ 6 w 12"/>
                <a:gd name="T29" fmla="*/ 11 h 19"/>
                <a:gd name="T30" fmla="*/ 10 w 12"/>
                <a:gd name="T31" fmla="*/ 15 h 19"/>
                <a:gd name="T32" fmla="*/ 11 w 12"/>
                <a:gd name="T33" fmla="*/ 11 h 19"/>
                <a:gd name="T34" fmla="*/ 7 w 12"/>
                <a:gd name="T35" fmla="*/ 5 h 19"/>
                <a:gd name="T36" fmla="*/ 10 w 12"/>
                <a:gd name="T37" fmla="*/ 10 h 19"/>
                <a:gd name="T38" fmla="*/ 11 w 12"/>
                <a:gd name="T39" fmla="*/ 10 h 19"/>
                <a:gd name="T40" fmla="*/ 6 w 12"/>
                <a:gd name="T41" fmla="*/ 2 h 19"/>
                <a:gd name="T42" fmla="*/ 7 w 12"/>
                <a:gd name="T4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" h="19">
                  <a:moveTo>
                    <a:pt x="7" y="9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5" y="8"/>
                    <a:pt x="4" y="10"/>
                    <a:pt x="2" y="8"/>
                  </a:cubicBezTo>
                  <a:cubicBezTo>
                    <a:pt x="1" y="7"/>
                    <a:pt x="5" y="12"/>
                    <a:pt x="5" y="1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4" y="13"/>
                    <a:pt x="0" y="10"/>
                    <a:pt x="5" y="15"/>
                  </a:cubicBezTo>
                  <a:cubicBezTo>
                    <a:pt x="5" y="15"/>
                    <a:pt x="3" y="12"/>
                    <a:pt x="4" y="13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0" y="19"/>
                    <a:pt x="2" y="9"/>
                    <a:pt x="4" y="1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5"/>
                    <a:pt x="8" y="13"/>
                    <a:pt x="10" y="16"/>
                  </a:cubicBezTo>
                  <a:cubicBezTo>
                    <a:pt x="10" y="16"/>
                    <a:pt x="8" y="13"/>
                    <a:pt x="9" y="14"/>
                  </a:cubicBezTo>
                  <a:cubicBezTo>
                    <a:pt x="9" y="14"/>
                    <a:pt x="7" y="12"/>
                    <a:pt x="6" y="11"/>
                  </a:cubicBezTo>
                  <a:cubicBezTo>
                    <a:pt x="4" y="7"/>
                    <a:pt x="8" y="14"/>
                    <a:pt x="10" y="15"/>
                  </a:cubicBezTo>
                  <a:cubicBezTo>
                    <a:pt x="8" y="12"/>
                    <a:pt x="8" y="8"/>
                    <a:pt x="11" y="11"/>
                  </a:cubicBezTo>
                  <a:cubicBezTo>
                    <a:pt x="9" y="9"/>
                    <a:pt x="7" y="5"/>
                    <a:pt x="7" y="5"/>
                  </a:cubicBezTo>
                  <a:cubicBezTo>
                    <a:pt x="9" y="7"/>
                    <a:pt x="9" y="8"/>
                    <a:pt x="10" y="10"/>
                  </a:cubicBezTo>
                  <a:cubicBezTo>
                    <a:pt x="11" y="10"/>
                    <a:pt x="12" y="11"/>
                    <a:pt x="11" y="10"/>
                  </a:cubicBezTo>
                  <a:cubicBezTo>
                    <a:pt x="9" y="8"/>
                    <a:pt x="7" y="4"/>
                    <a:pt x="6" y="2"/>
                  </a:cubicBezTo>
                  <a:cubicBezTo>
                    <a:pt x="3" y="0"/>
                    <a:pt x="9" y="9"/>
                    <a:pt x="7" y="9"/>
                  </a:cubicBez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8" name="Freeform 601"/>
            <p:cNvSpPr/>
            <p:nvPr/>
          </p:nvSpPr>
          <p:spPr bwMode="auto">
            <a:xfrm>
              <a:off x="4626" y="286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80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49" name="Group 604"/>
          <p:cNvGrpSpPr>
            <a:grpSpLocks noChangeAspect="1"/>
          </p:cNvGrpSpPr>
          <p:nvPr/>
        </p:nvGrpSpPr>
        <p:grpSpPr bwMode="auto">
          <a:xfrm>
            <a:off x="7597403" y="4784870"/>
            <a:ext cx="1477963" cy="2117725"/>
            <a:chOff x="3323" y="1923"/>
            <a:chExt cx="931" cy="1334"/>
          </a:xfrm>
        </p:grpSpPr>
        <p:grpSp>
          <p:nvGrpSpPr>
            <p:cNvPr id="750" name="Group 805"/>
            <p:cNvGrpSpPr/>
            <p:nvPr/>
          </p:nvGrpSpPr>
          <p:grpSpPr bwMode="auto">
            <a:xfrm>
              <a:off x="3327" y="2519"/>
              <a:ext cx="888" cy="734"/>
              <a:chOff x="3327" y="2519"/>
              <a:chExt cx="888" cy="734"/>
            </a:xfrm>
          </p:grpSpPr>
          <p:sp>
            <p:nvSpPr>
              <p:cNvPr id="1607" name="Freeform 605"/>
              <p:cNvSpPr/>
              <p:nvPr/>
            </p:nvSpPr>
            <p:spPr bwMode="auto">
              <a:xfrm>
                <a:off x="3327" y="2519"/>
                <a:ext cx="888" cy="733"/>
              </a:xfrm>
              <a:custGeom>
                <a:avLst/>
                <a:gdLst>
                  <a:gd name="T0" fmla="*/ 66 w 1030"/>
                  <a:gd name="T1" fmla="*/ 180 h 850"/>
                  <a:gd name="T2" fmla="*/ 32 w 1030"/>
                  <a:gd name="T3" fmla="*/ 316 h 850"/>
                  <a:gd name="T4" fmla="*/ 27 w 1030"/>
                  <a:gd name="T5" fmla="*/ 562 h 850"/>
                  <a:gd name="T6" fmla="*/ 87 w 1030"/>
                  <a:gd name="T7" fmla="*/ 609 h 850"/>
                  <a:gd name="T8" fmla="*/ 74 w 1030"/>
                  <a:gd name="T9" fmla="*/ 848 h 850"/>
                  <a:gd name="T10" fmla="*/ 215 w 1030"/>
                  <a:gd name="T11" fmla="*/ 849 h 850"/>
                  <a:gd name="T12" fmla="*/ 425 w 1030"/>
                  <a:gd name="T13" fmla="*/ 843 h 850"/>
                  <a:gd name="T14" fmla="*/ 829 w 1030"/>
                  <a:gd name="T15" fmla="*/ 846 h 850"/>
                  <a:gd name="T16" fmla="*/ 911 w 1030"/>
                  <a:gd name="T17" fmla="*/ 849 h 850"/>
                  <a:gd name="T18" fmla="*/ 992 w 1030"/>
                  <a:gd name="T19" fmla="*/ 846 h 850"/>
                  <a:gd name="T20" fmla="*/ 984 w 1030"/>
                  <a:gd name="T21" fmla="*/ 725 h 850"/>
                  <a:gd name="T22" fmla="*/ 979 w 1030"/>
                  <a:gd name="T23" fmla="*/ 597 h 850"/>
                  <a:gd name="T24" fmla="*/ 1013 w 1030"/>
                  <a:gd name="T25" fmla="*/ 549 h 850"/>
                  <a:gd name="T26" fmla="*/ 1025 w 1030"/>
                  <a:gd name="T27" fmla="*/ 426 h 850"/>
                  <a:gd name="T28" fmla="*/ 1023 w 1030"/>
                  <a:gd name="T29" fmla="*/ 298 h 850"/>
                  <a:gd name="T30" fmla="*/ 1006 w 1030"/>
                  <a:gd name="T31" fmla="*/ 180 h 850"/>
                  <a:gd name="T32" fmla="*/ 1003 w 1030"/>
                  <a:gd name="T33" fmla="*/ 128 h 850"/>
                  <a:gd name="T34" fmla="*/ 1018 w 1030"/>
                  <a:gd name="T35" fmla="*/ 221 h 850"/>
                  <a:gd name="T36" fmla="*/ 1008 w 1030"/>
                  <a:gd name="T37" fmla="*/ 94 h 850"/>
                  <a:gd name="T38" fmla="*/ 993 w 1030"/>
                  <a:gd name="T39" fmla="*/ 32 h 850"/>
                  <a:gd name="T40" fmla="*/ 931 w 1030"/>
                  <a:gd name="T41" fmla="*/ 14 h 850"/>
                  <a:gd name="T42" fmla="*/ 535 w 1030"/>
                  <a:gd name="T43" fmla="*/ 32 h 850"/>
                  <a:gd name="T44" fmla="*/ 299 w 1030"/>
                  <a:gd name="T45" fmla="*/ 27 h 850"/>
                  <a:gd name="T46" fmla="*/ 193 w 1030"/>
                  <a:gd name="T47" fmla="*/ 20 h 850"/>
                  <a:gd name="T48" fmla="*/ 122 w 1030"/>
                  <a:gd name="T49" fmla="*/ 17 h 850"/>
                  <a:gd name="T50" fmla="*/ 93 w 1030"/>
                  <a:gd name="T51" fmla="*/ 81 h 850"/>
                  <a:gd name="T52" fmla="*/ 66 w 1030"/>
                  <a:gd name="T53" fmla="*/ 180 h 8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30" h="850">
                    <a:moveTo>
                      <a:pt x="66" y="180"/>
                    </a:moveTo>
                    <a:cubicBezTo>
                      <a:pt x="52" y="225"/>
                      <a:pt x="41" y="271"/>
                      <a:pt x="32" y="316"/>
                    </a:cubicBezTo>
                    <a:cubicBezTo>
                      <a:pt x="17" y="395"/>
                      <a:pt x="0" y="484"/>
                      <a:pt x="27" y="562"/>
                    </a:cubicBezTo>
                    <a:cubicBezTo>
                      <a:pt x="35" y="584"/>
                      <a:pt x="59" y="618"/>
                      <a:pt x="87" y="609"/>
                    </a:cubicBezTo>
                    <a:cubicBezTo>
                      <a:pt x="85" y="690"/>
                      <a:pt x="95" y="769"/>
                      <a:pt x="74" y="848"/>
                    </a:cubicBezTo>
                    <a:cubicBezTo>
                      <a:pt x="117" y="840"/>
                      <a:pt x="170" y="849"/>
                      <a:pt x="215" y="849"/>
                    </a:cubicBezTo>
                    <a:cubicBezTo>
                      <a:pt x="285" y="849"/>
                      <a:pt x="354" y="841"/>
                      <a:pt x="425" y="843"/>
                    </a:cubicBezTo>
                    <a:cubicBezTo>
                      <a:pt x="558" y="848"/>
                      <a:pt x="695" y="846"/>
                      <a:pt x="829" y="846"/>
                    </a:cubicBezTo>
                    <a:cubicBezTo>
                      <a:pt x="857" y="846"/>
                      <a:pt x="883" y="847"/>
                      <a:pt x="911" y="849"/>
                    </a:cubicBezTo>
                    <a:cubicBezTo>
                      <a:pt x="937" y="850"/>
                      <a:pt x="968" y="838"/>
                      <a:pt x="992" y="846"/>
                    </a:cubicBezTo>
                    <a:cubicBezTo>
                      <a:pt x="975" y="813"/>
                      <a:pt x="983" y="761"/>
                      <a:pt x="984" y="725"/>
                    </a:cubicBezTo>
                    <a:cubicBezTo>
                      <a:pt x="986" y="688"/>
                      <a:pt x="964" y="632"/>
                      <a:pt x="979" y="597"/>
                    </a:cubicBezTo>
                    <a:cubicBezTo>
                      <a:pt x="987" y="578"/>
                      <a:pt x="1006" y="570"/>
                      <a:pt x="1013" y="549"/>
                    </a:cubicBezTo>
                    <a:cubicBezTo>
                      <a:pt x="1025" y="512"/>
                      <a:pt x="1027" y="467"/>
                      <a:pt x="1025" y="426"/>
                    </a:cubicBezTo>
                    <a:cubicBezTo>
                      <a:pt x="1023" y="384"/>
                      <a:pt x="1028" y="340"/>
                      <a:pt x="1023" y="298"/>
                    </a:cubicBezTo>
                    <a:cubicBezTo>
                      <a:pt x="1019" y="257"/>
                      <a:pt x="1011" y="218"/>
                      <a:pt x="1006" y="180"/>
                    </a:cubicBezTo>
                    <a:cubicBezTo>
                      <a:pt x="1003" y="163"/>
                      <a:pt x="1008" y="144"/>
                      <a:pt x="1003" y="128"/>
                    </a:cubicBezTo>
                    <a:cubicBezTo>
                      <a:pt x="1002" y="156"/>
                      <a:pt x="1005" y="198"/>
                      <a:pt x="1018" y="221"/>
                    </a:cubicBezTo>
                    <a:cubicBezTo>
                      <a:pt x="1030" y="185"/>
                      <a:pt x="1012" y="130"/>
                      <a:pt x="1008" y="94"/>
                    </a:cubicBezTo>
                    <a:cubicBezTo>
                      <a:pt x="1006" y="72"/>
                      <a:pt x="1000" y="52"/>
                      <a:pt x="993" y="32"/>
                    </a:cubicBezTo>
                    <a:cubicBezTo>
                      <a:pt x="980" y="0"/>
                      <a:pt x="966" y="11"/>
                      <a:pt x="931" y="14"/>
                    </a:cubicBezTo>
                    <a:cubicBezTo>
                      <a:pt x="800" y="27"/>
                      <a:pt x="666" y="32"/>
                      <a:pt x="535" y="32"/>
                    </a:cubicBezTo>
                    <a:cubicBezTo>
                      <a:pt x="456" y="32"/>
                      <a:pt x="376" y="27"/>
                      <a:pt x="299" y="27"/>
                    </a:cubicBezTo>
                    <a:cubicBezTo>
                      <a:pt x="264" y="27"/>
                      <a:pt x="227" y="26"/>
                      <a:pt x="193" y="20"/>
                    </a:cubicBezTo>
                    <a:cubicBezTo>
                      <a:pt x="170" y="17"/>
                      <a:pt x="143" y="4"/>
                      <a:pt x="122" y="17"/>
                    </a:cubicBezTo>
                    <a:cubicBezTo>
                      <a:pt x="100" y="30"/>
                      <a:pt x="98" y="59"/>
                      <a:pt x="93" y="81"/>
                    </a:cubicBezTo>
                    <a:cubicBezTo>
                      <a:pt x="86" y="115"/>
                      <a:pt x="75" y="147"/>
                      <a:pt x="66" y="180"/>
                    </a:cubicBezTo>
                    <a:close/>
                  </a:path>
                </a:pathLst>
              </a:custGeom>
              <a:solidFill>
                <a:srgbClr val="60B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8" name="Freeform 606"/>
              <p:cNvSpPr/>
              <p:nvPr/>
            </p:nvSpPr>
            <p:spPr bwMode="auto">
              <a:xfrm>
                <a:off x="3507" y="2672"/>
                <a:ext cx="3" cy="123"/>
              </a:xfrm>
              <a:custGeom>
                <a:avLst/>
                <a:gdLst>
                  <a:gd name="T0" fmla="*/ 0 w 3"/>
                  <a:gd name="T1" fmla="*/ 0 h 142"/>
                  <a:gd name="T2" fmla="*/ 3 w 3"/>
                  <a:gd name="T3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42">
                    <a:moveTo>
                      <a:pt x="0" y="0"/>
                    </a:moveTo>
                    <a:cubicBezTo>
                      <a:pt x="0" y="47"/>
                      <a:pt x="3" y="95"/>
                      <a:pt x="3" y="1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9" name="Freeform 607"/>
              <p:cNvSpPr/>
              <p:nvPr/>
            </p:nvSpPr>
            <p:spPr bwMode="auto">
              <a:xfrm>
                <a:off x="3503" y="2668"/>
                <a:ext cx="11" cy="131"/>
              </a:xfrm>
              <a:custGeom>
                <a:avLst/>
                <a:gdLst>
                  <a:gd name="T0" fmla="*/ 5 w 13"/>
                  <a:gd name="T1" fmla="*/ 0 h 152"/>
                  <a:gd name="T2" fmla="*/ 0 w 13"/>
                  <a:gd name="T3" fmla="*/ 5 h 152"/>
                  <a:gd name="T4" fmla="*/ 2 w 13"/>
                  <a:gd name="T5" fmla="*/ 147 h 152"/>
                  <a:gd name="T6" fmla="*/ 8 w 13"/>
                  <a:gd name="T7" fmla="*/ 152 h 152"/>
                  <a:gd name="T8" fmla="*/ 13 w 13"/>
                  <a:gd name="T9" fmla="*/ 147 h 152"/>
                  <a:gd name="T10" fmla="*/ 11 w 13"/>
                  <a:gd name="T11" fmla="*/ 5 h 152"/>
                  <a:gd name="T12" fmla="*/ 5 w 13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52">
                    <a:moveTo>
                      <a:pt x="5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2" y="147"/>
                      <a:pt x="2" y="147"/>
                      <a:pt x="2" y="147"/>
                    </a:cubicBezTo>
                    <a:cubicBezTo>
                      <a:pt x="3" y="150"/>
                      <a:pt x="5" y="152"/>
                      <a:pt x="8" y="152"/>
                    </a:cubicBezTo>
                    <a:cubicBezTo>
                      <a:pt x="10" y="152"/>
                      <a:pt x="13" y="150"/>
                      <a:pt x="13" y="14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0" name="Freeform 608"/>
              <p:cNvSpPr/>
              <p:nvPr/>
            </p:nvSpPr>
            <p:spPr bwMode="auto">
              <a:xfrm>
                <a:off x="3450" y="286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1" name="Freeform 609"/>
              <p:cNvSpPr/>
              <p:nvPr/>
            </p:nvSpPr>
            <p:spPr bwMode="auto">
              <a:xfrm>
                <a:off x="3439" y="2866"/>
                <a:ext cx="15" cy="6"/>
              </a:xfrm>
              <a:custGeom>
                <a:avLst/>
                <a:gdLst>
                  <a:gd name="T0" fmla="*/ 0 w 17"/>
                  <a:gd name="T1" fmla="*/ 4 h 6"/>
                  <a:gd name="T2" fmla="*/ 2 w 17"/>
                  <a:gd name="T3" fmla="*/ 6 h 6"/>
                  <a:gd name="T4" fmla="*/ 17 w 17"/>
                  <a:gd name="T5" fmla="*/ 4 h 6"/>
                  <a:gd name="T6" fmla="*/ 7 w 17"/>
                  <a:gd name="T7" fmla="*/ 0 h 6"/>
                  <a:gd name="T8" fmla="*/ 10 w 17"/>
                  <a:gd name="T9" fmla="*/ 3 h 6"/>
                  <a:gd name="T10" fmla="*/ 4 w 17"/>
                  <a:gd name="T11" fmla="*/ 1 h 6"/>
                  <a:gd name="T12" fmla="*/ 5 w 17"/>
                  <a:gd name="T13" fmla="*/ 4 h 6"/>
                  <a:gd name="T14" fmla="*/ 0 w 1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6">
                    <a:moveTo>
                      <a:pt x="0" y="4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2" y="5"/>
                      <a:pt x="9" y="6"/>
                      <a:pt x="17" y="4"/>
                    </a:cubicBezTo>
                    <a:cubicBezTo>
                      <a:pt x="15" y="3"/>
                      <a:pt x="11" y="0"/>
                      <a:pt x="7" y="0"/>
                    </a:cubicBezTo>
                    <a:cubicBezTo>
                      <a:pt x="8" y="1"/>
                      <a:pt x="12" y="2"/>
                      <a:pt x="10" y="3"/>
                    </a:cubicBezTo>
                    <a:cubicBezTo>
                      <a:pt x="7" y="3"/>
                      <a:pt x="8" y="2"/>
                      <a:pt x="4" y="1"/>
                    </a:cubicBezTo>
                    <a:cubicBezTo>
                      <a:pt x="1" y="2"/>
                      <a:pt x="6" y="2"/>
                      <a:pt x="5" y="4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2" name="Freeform 610"/>
              <p:cNvSpPr/>
              <p:nvPr/>
            </p:nvSpPr>
            <p:spPr bwMode="auto">
              <a:xfrm>
                <a:off x="3444" y="2872"/>
                <a:ext cx="5" cy="0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4" y="1"/>
                      <a:pt x="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3" name="Freeform 611"/>
              <p:cNvSpPr/>
              <p:nvPr/>
            </p:nvSpPr>
            <p:spPr bwMode="auto">
              <a:xfrm>
                <a:off x="3447" y="2870"/>
                <a:ext cx="6" cy="2"/>
              </a:xfrm>
              <a:custGeom>
                <a:avLst/>
                <a:gdLst>
                  <a:gd name="T0" fmla="*/ 3 w 7"/>
                  <a:gd name="T1" fmla="*/ 2 h 3"/>
                  <a:gd name="T2" fmla="*/ 7 w 7"/>
                  <a:gd name="T3" fmla="*/ 3 h 3"/>
                  <a:gd name="T4" fmla="*/ 0 w 7"/>
                  <a:gd name="T5" fmla="*/ 0 h 3"/>
                  <a:gd name="T6" fmla="*/ 3 w 7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2"/>
                    </a:moveTo>
                    <a:cubicBezTo>
                      <a:pt x="3" y="1"/>
                      <a:pt x="6" y="3"/>
                      <a:pt x="7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4" name="Freeform 612"/>
              <p:cNvSpPr/>
              <p:nvPr/>
            </p:nvSpPr>
            <p:spPr bwMode="auto">
              <a:xfrm>
                <a:off x="3449" y="2867"/>
                <a:ext cx="1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5" name="Freeform 613"/>
              <p:cNvSpPr/>
              <p:nvPr/>
            </p:nvSpPr>
            <p:spPr bwMode="auto">
              <a:xfrm>
                <a:off x="3448" y="2866"/>
                <a:ext cx="9" cy="5"/>
              </a:xfrm>
              <a:custGeom>
                <a:avLst/>
                <a:gdLst>
                  <a:gd name="T0" fmla="*/ 2 w 11"/>
                  <a:gd name="T1" fmla="*/ 0 h 6"/>
                  <a:gd name="T2" fmla="*/ 2 w 11"/>
                  <a:gd name="T3" fmla="*/ 2 h 6"/>
                  <a:gd name="T4" fmla="*/ 3 w 11"/>
                  <a:gd name="T5" fmla="*/ 2 h 6"/>
                  <a:gd name="T6" fmla="*/ 8 w 11"/>
                  <a:gd name="T7" fmla="*/ 4 h 6"/>
                  <a:gd name="T8" fmla="*/ 7 w 11"/>
                  <a:gd name="T9" fmla="*/ 6 h 6"/>
                  <a:gd name="T10" fmla="*/ 11 w 11"/>
                  <a:gd name="T11" fmla="*/ 5 h 6"/>
                  <a:gd name="T12" fmla="*/ 2 w 11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2" y="0"/>
                    </a:moveTo>
                    <a:cubicBezTo>
                      <a:pt x="0" y="0"/>
                      <a:pt x="1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2"/>
                      <a:pt x="9" y="3"/>
                      <a:pt x="8" y="4"/>
                    </a:cubicBezTo>
                    <a:cubicBezTo>
                      <a:pt x="9" y="5"/>
                      <a:pt x="4" y="4"/>
                      <a:pt x="7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3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6" name="Freeform 614"/>
              <p:cNvSpPr/>
              <p:nvPr/>
            </p:nvSpPr>
            <p:spPr bwMode="auto">
              <a:xfrm>
                <a:off x="3450" y="286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7" name="Freeform 615"/>
              <p:cNvSpPr/>
              <p:nvPr/>
            </p:nvSpPr>
            <p:spPr bwMode="auto">
              <a:xfrm>
                <a:off x="3450" y="287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8" name="Freeform 616"/>
              <p:cNvSpPr/>
              <p:nvPr/>
            </p:nvSpPr>
            <p:spPr bwMode="auto">
              <a:xfrm>
                <a:off x="3449" y="2862"/>
                <a:ext cx="12" cy="4"/>
              </a:xfrm>
              <a:custGeom>
                <a:avLst/>
                <a:gdLst>
                  <a:gd name="T0" fmla="*/ 1 w 14"/>
                  <a:gd name="T1" fmla="*/ 0 h 4"/>
                  <a:gd name="T2" fmla="*/ 5 w 14"/>
                  <a:gd name="T3" fmla="*/ 4 h 4"/>
                  <a:gd name="T4" fmla="*/ 14 w 14"/>
                  <a:gd name="T5" fmla="*/ 3 h 4"/>
                  <a:gd name="T6" fmla="*/ 12 w 14"/>
                  <a:gd name="T7" fmla="*/ 1 h 4"/>
                  <a:gd name="T8" fmla="*/ 1 w 1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8" y="2"/>
                      <a:pt x="0" y="3"/>
                      <a:pt x="5" y="4"/>
                    </a:cubicBezTo>
                    <a:cubicBezTo>
                      <a:pt x="5" y="2"/>
                      <a:pt x="10" y="2"/>
                      <a:pt x="14" y="3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9" name="Freeform 617"/>
              <p:cNvSpPr/>
              <p:nvPr/>
            </p:nvSpPr>
            <p:spPr bwMode="auto">
              <a:xfrm>
                <a:off x="3463" y="28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0" name="Freeform 618"/>
              <p:cNvSpPr/>
              <p:nvPr/>
            </p:nvSpPr>
            <p:spPr bwMode="auto">
              <a:xfrm>
                <a:off x="3454" y="2853"/>
                <a:ext cx="15" cy="8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5 h 10"/>
                  <a:gd name="T4" fmla="*/ 4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5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7 w 17"/>
                  <a:gd name="T17" fmla="*/ 8 h 10"/>
                  <a:gd name="T18" fmla="*/ 11 w 17"/>
                  <a:gd name="T19" fmla="*/ 10 h 10"/>
                  <a:gd name="T20" fmla="*/ 16 w 17"/>
                  <a:gd name="T21" fmla="*/ 6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6" y="5"/>
                      <a:pt x="4" y="4"/>
                      <a:pt x="4" y="3"/>
                    </a:cubicBezTo>
                    <a:cubicBezTo>
                      <a:pt x="3" y="5"/>
                      <a:pt x="7" y="6"/>
                      <a:pt x="6" y="7"/>
                    </a:cubicBezTo>
                    <a:cubicBezTo>
                      <a:pt x="0" y="7"/>
                      <a:pt x="6" y="5"/>
                      <a:pt x="0" y="5"/>
                    </a:cubicBezTo>
                    <a:cubicBezTo>
                      <a:pt x="0" y="6"/>
                      <a:pt x="0" y="7"/>
                      <a:pt x="5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10"/>
                      <a:pt x="3" y="8"/>
                      <a:pt x="7" y="8"/>
                    </a:cubicBezTo>
                    <a:cubicBezTo>
                      <a:pt x="10" y="9"/>
                      <a:pt x="11" y="10"/>
                      <a:pt x="11" y="10"/>
                    </a:cubicBezTo>
                    <a:cubicBezTo>
                      <a:pt x="10" y="9"/>
                      <a:pt x="17" y="8"/>
                      <a:pt x="16" y="6"/>
                    </a:cubicBezTo>
                    <a:cubicBezTo>
                      <a:pt x="16" y="3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1" name="Freeform 619"/>
              <p:cNvSpPr/>
              <p:nvPr/>
            </p:nvSpPr>
            <p:spPr bwMode="auto">
              <a:xfrm>
                <a:off x="3462" y="28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2" name="Freeform 620"/>
              <p:cNvSpPr/>
              <p:nvPr/>
            </p:nvSpPr>
            <p:spPr bwMode="auto">
              <a:xfrm>
                <a:off x="3455" y="2845"/>
                <a:ext cx="15" cy="8"/>
              </a:xfrm>
              <a:custGeom>
                <a:avLst/>
                <a:gdLst>
                  <a:gd name="T0" fmla="*/ 1 w 18"/>
                  <a:gd name="T1" fmla="*/ 5 h 9"/>
                  <a:gd name="T2" fmla="*/ 5 w 18"/>
                  <a:gd name="T3" fmla="*/ 7 h 9"/>
                  <a:gd name="T4" fmla="*/ 1 w 18"/>
                  <a:gd name="T5" fmla="*/ 7 h 9"/>
                  <a:gd name="T6" fmla="*/ 7 w 18"/>
                  <a:gd name="T7" fmla="*/ 9 h 9"/>
                  <a:gd name="T8" fmla="*/ 4 w 18"/>
                  <a:gd name="T9" fmla="*/ 5 h 9"/>
                  <a:gd name="T10" fmla="*/ 13 w 18"/>
                  <a:gd name="T11" fmla="*/ 5 h 9"/>
                  <a:gd name="T12" fmla="*/ 11 w 18"/>
                  <a:gd name="T13" fmla="*/ 7 h 9"/>
                  <a:gd name="T14" fmla="*/ 11 w 18"/>
                  <a:gd name="T15" fmla="*/ 1 h 9"/>
                  <a:gd name="T16" fmla="*/ 9 w 18"/>
                  <a:gd name="T17" fmla="*/ 2 h 9"/>
                  <a:gd name="T18" fmla="*/ 7 w 18"/>
                  <a:gd name="T19" fmla="*/ 0 h 9"/>
                  <a:gd name="T20" fmla="*/ 1 w 18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9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3" y="8"/>
                      <a:pt x="5" y="8"/>
                      <a:pt x="7" y="9"/>
                    </a:cubicBezTo>
                    <a:cubicBezTo>
                      <a:pt x="13" y="9"/>
                      <a:pt x="5" y="6"/>
                      <a:pt x="4" y="5"/>
                    </a:cubicBezTo>
                    <a:cubicBezTo>
                      <a:pt x="7" y="2"/>
                      <a:pt x="7" y="5"/>
                      <a:pt x="13" y="5"/>
                    </a:cubicBezTo>
                    <a:cubicBezTo>
                      <a:pt x="13" y="6"/>
                      <a:pt x="12" y="5"/>
                      <a:pt x="11" y="7"/>
                    </a:cubicBezTo>
                    <a:cubicBezTo>
                      <a:pt x="18" y="6"/>
                      <a:pt x="12" y="3"/>
                      <a:pt x="11" y="1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3" name="Freeform 621"/>
              <p:cNvSpPr/>
              <p:nvPr/>
            </p:nvSpPr>
            <p:spPr bwMode="auto">
              <a:xfrm>
                <a:off x="3453" y="285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2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4" name="Freeform 622"/>
              <p:cNvSpPr/>
              <p:nvPr/>
            </p:nvSpPr>
            <p:spPr bwMode="auto">
              <a:xfrm>
                <a:off x="3463" y="2846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5" name="Freeform 623"/>
              <p:cNvSpPr/>
              <p:nvPr/>
            </p:nvSpPr>
            <p:spPr bwMode="auto">
              <a:xfrm>
                <a:off x="3456" y="2844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6" name="Freeform 624"/>
              <p:cNvSpPr/>
              <p:nvPr/>
            </p:nvSpPr>
            <p:spPr bwMode="auto">
              <a:xfrm>
                <a:off x="3454" y="2797"/>
                <a:ext cx="18" cy="48"/>
              </a:xfrm>
              <a:custGeom>
                <a:avLst/>
                <a:gdLst>
                  <a:gd name="T0" fmla="*/ 19 w 21"/>
                  <a:gd name="T1" fmla="*/ 1 h 55"/>
                  <a:gd name="T2" fmla="*/ 16 w 21"/>
                  <a:gd name="T3" fmla="*/ 3 h 55"/>
                  <a:gd name="T4" fmla="*/ 11 w 21"/>
                  <a:gd name="T5" fmla="*/ 0 h 55"/>
                  <a:gd name="T6" fmla="*/ 4 w 21"/>
                  <a:gd name="T7" fmla="*/ 0 h 55"/>
                  <a:gd name="T8" fmla="*/ 7 w 21"/>
                  <a:gd name="T9" fmla="*/ 5 h 55"/>
                  <a:gd name="T10" fmla="*/ 4 w 21"/>
                  <a:gd name="T11" fmla="*/ 5 h 55"/>
                  <a:gd name="T12" fmla="*/ 5 w 21"/>
                  <a:gd name="T13" fmla="*/ 12 h 55"/>
                  <a:gd name="T14" fmla="*/ 7 w 21"/>
                  <a:gd name="T15" fmla="*/ 18 h 55"/>
                  <a:gd name="T16" fmla="*/ 3 w 21"/>
                  <a:gd name="T17" fmla="*/ 40 h 55"/>
                  <a:gd name="T18" fmla="*/ 10 w 21"/>
                  <a:gd name="T19" fmla="*/ 42 h 55"/>
                  <a:gd name="T20" fmla="*/ 5 w 21"/>
                  <a:gd name="T21" fmla="*/ 43 h 55"/>
                  <a:gd name="T22" fmla="*/ 6 w 21"/>
                  <a:gd name="T23" fmla="*/ 42 h 55"/>
                  <a:gd name="T24" fmla="*/ 3 w 21"/>
                  <a:gd name="T25" fmla="*/ 48 h 55"/>
                  <a:gd name="T26" fmla="*/ 11 w 21"/>
                  <a:gd name="T27" fmla="*/ 49 h 55"/>
                  <a:gd name="T28" fmla="*/ 2 w 21"/>
                  <a:gd name="T29" fmla="*/ 51 h 55"/>
                  <a:gd name="T30" fmla="*/ 7 w 21"/>
                  <a:gd name="T31" fmla="*/ 54 h 55"/>
                  <a:gd name="T32" fmla="*/ 12 w 21"/>
                  <a:gd name="T33" fmla="*/ 52 h 55"/>
                  <a:gd name="T34" fmla="*/ 15 w 21"/>
                  <a:gd name="T35" fmla="*/ 54 h 55"/>
                  <a:gd name="T36" fmla="*/ 8 w 21"/>
                  <a:gd name="T37" fmla="*/ 39 h 55"/>
                  <a:gd name="T38" fmla="*/ 12 w 21"/>
                  <a:gd name="T39" fmla="*/ 40 h 55"/>
                  <a:gd name="T40" fmla="*/ 16 w 21"/>
                  <a:gd name="T41" fmla="*/ 31 h 55"/>
                  <a:gd name="T42" fmla="*/ 10 w 21"/>
                  <a:gd name="T43" fmla="*/ 27 h 55"/>
                  <a:gd name="T44" fmla="*/ 12 w 21"/>
                  <a:gd name="T45" fmla="*/ 25 h 55"/>
                  <a:gd name="T46" fmla="*/ 10 w 21"/>
                  <a:gd name="T47" fmla="*/ 25 h 55"/>
                  <a:gd name="T48" fmla="*/ 14 w 21"/>
                  <a:gd name="T49" fmla="*/ 23 h 55"/>
                  <a:gd name="T50" fmla="*/ 6 w 21"/>
                  <a:gd name="T51" fmla="*/ 21 h 55"/>
                  <a:gd name="T52" fmla="*/ 18 w 21"/>
                  <a:gd name="T53" fmla="*/ 17 h 55"/>
                  <a:gd name="T54" fmla="*/ 14 w 21"/>
                  <a:gd name="T55" fmla="*/ 17 h 55"/>
                  <a:gd name="T56" fmla="*/ 10 w 21"/>
                  <a:gd name="T57" fmla="*/ 16 h 55"/>
                  <a:gd name="T58" fmla="*/ 17 w 21"/>
                  <a:gd name="T59" fmla="*/ 16 h 55"/>
                  <a:gd name="T60" fmla="*/ 13 w 21"/>
                  <a:gd name="T61" fmla="*/ 11 h 55"/>
                  <a:gd name="T62" fmla="*/ 9 w 21"/>
                  <a:gd name="T63" fmla="*/ 11 h 55"/>
                  <a:gd name="T64" fmla="*/ 12 w 21"/>
                  <a:gd name="T65" fmla="*/ 6 h 55"/>
                  <a:gd name="T66" fmla="*/ 18 w 21"/>
                  <a:gd name="T67" fmla="*/ 9 h 55"/>
                  <a:gd name="T68" fmla="*/ 21 w 21"/>
                  <a:gd name="T69" fmla="*/ 8 h 55"/>
                  <a:gd name="T70" fmla="*/ 13 w 21"/>
                  <a:gd name="T71" fmla="*/ 3 h 55"/>
                  <a:gd name="T72" fmla="*/ 19 w 21"/>
                  <a:gd name="T73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55">
                    <a:moveTo>
                      <a:pt x="19" y="1"/>
                    </a:moveTo>
                    <a:cubicBezTo>
                      <a:pt x="17" y="1"/>
                      <a:pt x="15" y="2"/>
                      <a:pt x="16" y="3"/>
                    </a:cubicBezTo>
                    <a:cubicBezTo>
                      <a:pt x="13" y="3"/>
                      <a:pt x="13" y="1"/>
                      <a:pt x="11" y="0"/>
                    </a:cubicBezTo>
                    <a:cubicBezTo>
                      <a:pt x="9" y="2"/>
                      <a:pt x="8" y="0"/>
                      <a:pt x="4" y="0"/>
                    </a:cubicBezTo>
                    <a:cubicBezTo>
                      <a:pt x="4" y="2"/>
                      <a:pt x="8" y="3"/>
                      <a:pt x="7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7"/>
                      <a:pt x="8" y="11"/>
                      <a:pt x="5" y="12"/>
                    </a:cubicBezTo>
                    <a:cubicBezTo>
                      <a:pt x="4" y="14"/>
                      <a:pt x="5" y="16"/>
                      <a:pt x="7" y="18"/>
                    </a:cubicBezTo>
                    <a:cubicBezTo>
                      <a:pt x="4" y="25"/>
                      <a:pt x="7" y="33"/>
                      <a:pt x="3" y="40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6" y="42"/>
                      <a:pt x="9" y="44"/>
                      <a:pt x="5" y="43"/>
                    </a:cubicBezTo>
                    <a:cubicBezTo>
                      <a:pt x="6" y="43"/>
                      <a:pt x="6" y="42"/>
                      <a:pt x="6" y="42"/>
                    </a:cubicBezTo>
                    <a:cubicBezTo>
                      <a:pt x="0" y="43"/>
                      <a:pt x="5" y="46"/>
                      <a:pt x="3" y="48"/>
                    </a:cubicBezTo>
                    <a:cubicBezTo>
                      <a:pt x="4" y="48"/>
                      <a:pt x="10" y="48"/>
                      <a:pt x="11" y="49"/>
                    </a:cubicBezTo>
                    <a:cubicBezTo>
                      <a:pt x="4" y="48"/>
                      <a:pt x="10" y="51"/>
                      <a:pt x="2" y="51"/>
                    </a:cubicBezTo>
                    <a:cubicBezTo>
                      <a:pt x="0" y="53"/>
                      <a:pt x="8" y="52"/>
                      <a:pt x="7" y="54"/>
                    </a:cubicBezTo>
                    <a:cubicBezTo>
                      <a:pt x="11" y="55"/>
                      <a:pt x="9" y="52"/>
                      <a:pt x="12" y="52"/>
                    </a:cubicBezTo>
                    <a:cubicBezTo>
                      <a:pt x="16" y="53"/>
                      <a:pt x="11" y="54"/>
                      <a:pt x="15" y="54"/>
                    </a:cubicBezTo>
                    <a:cubicBezTo>
                      <a:pt x="18" y="51"/>
                      <a:pt x="10" y="44"/>
                      <a:pt x="8" y="39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9" y="37"/>
                      <a:pt x="10" y="32"/>
                      <a:pt x="16" y="31"/>
                    </a:cubicBezTo>
                    <a:cubicBezTo>
                      <a:pt x="12" y="31"/>
                      <a:pt x="18" y="27"/>
                      <a:pt x="10" y="27"/>
                    </a:cubicBezTo>
                    <a:cubicBezTo>
                      <a:pt x="12" y="26"/>
                      <a:pt x="12" y="26"/>
                      <a:pt x="12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4"/>
                      <a:pt x="14" y="24"/>
                      <a:pt x="14" y="23"/>
                    </a:cubicBezTo>
                    <a:cubicBezTo>
                      <a:pt x="10" y="23"/>
                      <a:pt x="9" y="22"/>
                      <a:pt x="6" y="21"/>
                    </a:cubicBezTo>
                    <a:cubicBezTo>
                      <a:pt x="10" y="20"/>
                      <a:pt x="14" y="18"/>
                      <a:pt x="18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6"/>
                      <a:pt x="11" y="16"/>
                      <a:pt x="10" y="16"/>
                    </a:cubicBezTo>
                    <a:cubicBezTo>
                      <a:pt x="10" y="15"/>
                      <a:pt x="15" y="15"/>
                      <a:pt x="17" y="16"/>
                    </a:cubicBezTo>
                    <a:cubicBezTo>
                      <a:pt x="19" y="14"/>
                      <a:pt x="10" y="12"/>
                      <a:pt x="13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9"/>
                      <a:pt x="13" y="8"/>
                      <a:pt x="12" y="6"/>
                    </a:cubicBezTo>
                    <a:cubicBezTo>
                      <a:pt x="17" y="5"/>
                      <a:pt x="16" y="8"/>
                      <a:pt x="18" y="9"/>
                    </a:cubicBezTo>
                    <a:cubicBezTo>
                      <a:pt x="19" y="9"/>
                      <a:pt x="19" y="8"/>
                      <a:pt x="21" y="8"/>
                    </a:cubicBezTo>
                    <a:cubicBezTo>
                      <a:pt x="19" y="6"/>
                      <a:pt x="15" y="5"/>
                      <a:pt x="13" y="3"/>
                    </a:cubicBezTo>
                    <a:cubicBezTo>
                      <a:pt x="19" y="5"/>
                      <a:pt x="19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7" name="Freeform 625"/>
              <p:cNvSpPr/>
              <p:nvPr/>
            </p:nvSpPr>
            <p:spPr bwMode="auto">
              <a:xfrm>
                <a:off x="3472" y="280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8" name="Freeform 626"/>
              <p:cNvSpPr/>
              <p:nvPr/>
            </p:nvSpPr>
            <p:spPr bwMode="auto">
              <a:xfrm>
                <a:off x="3470" y="2798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9" name="Rectangle 627"/>
              <p:cNvSpPr>
                <a:spLocks noChangeArrowheads="1"/>
              </p:cNvSpPr>
              <p:nvPr/>
            </p:nvSpPr>
            <p:spPr bwMode="auto">
              <a:xfrm>
                <a:off x="3458" y="280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0" name="Freeform 628"/>
              <p:cNvSpPr/>
              <p:nvPr/>
            </p:nvSpPr>
            <p:spPr bwMode="auto">
              <a:xfrm>
                <a:off x="3469" y="2811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1" name="Freeform 629"/>
              <p:cNvSpPr/>
              <p:nvPr/>
            </p:nvSpPr>
            <p:spPr bwMode="auto">
              <a:xfrm>
                <a:off x="3468" y="2822"/>
                <a:ext cx="3" cy="0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2" name="Freeform 630"/>
              <p:cNvSpPr/>
              <p:nvPr/>
            </p:nvSpPr>
            <p:spPr bwMode="auto">
              <a:xfrm>
                <a:off x="3471" y="280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3" name="Freeform 631"/>
              <p:cNvSpPr/>
              <p:nvPr/>
            </p:nvSpPr>
            <p:spPr bwMode="auto">
              <a:xfrm>
                <a:off x="3454" y="2772"/>
                <a:ext cx="21" cy="25"/>
              </a:xfrm>
              <a:custGeom>
                <a:avLst/>
                <a:gdLst>
                  <a:gd name="T0" fmla="*/ 5 w 24"/>
                  <a:gd name="T1" fmla="*/ 2 h 29"/>
                  <a:gd name="T2" fmla="*/ 2 w 24"/>
                  <a:gd name="T3" fmla="*/ 7 h 29"/>
                  <a:gd name="T4" fmla="*/ 12 w 24"/>
                  <a:gd name="T5" fmla="*/ 11 h 29"/>
                  <a:gd name="T6" fmla="*/ 3 w 24"/>
                  <a:gd name="T7" fmla="*/ 10 h 29"/>
                  <a:gd name="T8" fmla="*/ 9 w 24"/>
                  <a:gd name="T9" fmla="*/ 20 h 29"/>
                  <a:gd name="T10" fmla="*/ 5 w 24"/>
                  <a:gd name="T11" fmla="*/ 20 h 29"/>
                  <a:gd name="T12" fmla="*/ 15 w 24"/>
                  <a:gd name="T13" fmla="*/ 24 h 29"/>
                  <a:gd name="T14" fmla="*/ 4 w 24"/>
                  <a:gd name="T15" fmla="*/ 23 h 29"/>
                  <a:gd name="T16" fmla="*/ 3 w 24"/>
                  <a:gd name="T17" fmla="*/ 23 h 29"/>
                  <a:gd name="T18" fmla="*/ 6 w 24"/>
                  <a:gd name="T19" fmla="*/ 28 h 29"/>
                  <a:gd name="T20" fmla="*/ 13 w 24"/>
                  <a:gd name="T21" fmla="*/ 29 h 29"/>
                  <a:gd name="T22" fmla="*/ 18 w 24"/>
                  <a:gd name="T23" fmla="*/ 29 h 29"/>
                  <a:gd name="T24" fmla="*/ 14 w 24"/>
                  <a:gd name="T25" fmla="*/ 26 h 29"/>
                  <a:gd name="T26" fmla="*/ 18 w 24"/>
                  <a:gd name="T27" fmla="*/ 26 h 29"/>
                  <a:gd name="T28" fmla="*/ 15 w 24"/>
                  <a:gd name="T29" fmla="*/ 24 h 29"/>
                  <a:gd name="T30" fmla="*/ 19 w 24"/>
                  <a:gd name="T31" fmla="*/ 24 h 29"/>
                  <a:gd name="T32" fmla="*/ 16 w 24"/>
                  <a:gd name="T33" fmla="*/ 21 h 29"/>
                  <a:gd name="T34" fmla="*/ 17 w 24"/>
                  <a:gd name="T35" fmla="*/ 22 h 29"/>
                  <a:gd name="T36" fmla="*/ 12 w 24"/>
                  <a:gd name="T37" fmla="*/ 20 h 29"/>
                  <a:gd name="T38" fmla="*/ 17 w 24"/>
                  <a:gd name="T39" fmla="*/ 19 h 29"/>
                  <a:gd name="T40" fmla="*/ 14 w 24"/>
                  <a:gd name="T41" fmla="*/ 19 h 29"/>
                  <a:gd name="T42" fmla="*/ 19 w 24"/>
                  <a:gd name="T43" fmla="*/ 13 h 29"/>
                  <a:gd name="T44" fmla="*/ 16 w 24"/>
                  <a:gd name="T45" fmla="*/ 12 h 29"/>
                  <a:gd name="T46" fmla="*/ 19 w 24"/>
                  <a:gd name="T47" fmla="*/ 15 h 29"/>
                  <a:gd name="T48" fmla="*/ 9 w 24"/>
                  <a:gd name="T49" fmla="*/ 14 h 29"/>
                  <a:gd name="T50" fmla="*/ 17 w 24"/>
                  <a:gd name="T51" fmla="*/ 11 h 29"/>
                  <a:gd name="T52" fmla="*/ 16 w 24"/>
                  <a:gd name="T53" fmla="*/ 6 h 29"/>
                  <a:gd name="T54" fmla="*/ 17 w 24"/>
                  <a:gd name="T55" fmla="*/ 6 h 29"/>
                  <a:gd name="T56" fmla="*/ 14 w 24"/>
                  <a:gd name="T57" fmla="*/ 3 h 29"/>
                  <a:gd name="T58" fmla="*/ 13 w 24"/>
                  <a:gd name="T59" fmla="*/ 4 h 29"/>
                  <a:gd name="T60" fmla="*/ 10 w 24"/>
                  <a:gd name="T61" fmla="*/ 3 h 29"/>
                  <a:gd name="T62" fmla="*/ 12 w 24"/>
                  <a:gd name="T63" fmla="*/ 3 h 29"/>
                  <a:gd name="T64" fmla="*/ 6 w 24"/>
                  <a:gd name="T65" fmla="*/ 0 h 29"/>
                  <a:gd name="T66" fmla="*/ 10 w 24"/>
                  <a:gd name="T67" fmla="*/ 3 h 29"/>
                  <a:gd name="T68" fmla="*/ 5 w 24"/>
                  <a:gd name="T6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9">
                    <a:moveTo>
                      <a:pt x="5" y="2"/>
                    </a:moveTo>
                    <a:cubicBezTo>
                      <a:pt x="0" y="3"/>
                      <a:pt x="3" y="5"/>
                      <a:pt x="2" y="7"/>
                    </a:cubicBezTo>
                    <a:cubicBezTo>
                      <a:pt x="4" y="10"/>
                      <a:pt x="12" y="8"/>
                      <a:pt x="1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3"/>
                      <a:pt x="1" y="17"/>
                      <a:pt x="9" y="20"/>
                    </a:cubicBezTo>
                    <a:cubicBezTo>
                      <a:pt x="8" y="20"/>
                      <a:pt x="7" y="21"/>
                      <a:pt x="5" y="20"/>
                    </a:cubicBezTo>
                    <a:cubicBezTo>
                      <a:pt x="6" y="22"/>
                      <a:pt x="18" y="21"/>
                      <a:pt x="15" y="24"/>
                    </a:cubicBezTo>
                    <a:cubicBezTo>
                      <a:pt x="10" y="21"/>
                      <a:pt x="10" y="24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4" y="25"/>
                      <a:pt x="7" y="27"/>
                      <a:pt x="6" y="28"/>
                    </a:cubicBezTo>
                    <a:cubicBezTo>
                      <a:pt x="9" y="29"/>
                      <a:pt x="12" y="28"/>
                      <a:pt x="13" y="29"/>
                    </a:cubicBezTo>
                    <a:cubicBezTo>
                      <a:pt x="13" y="29"/>
                      <a:pt x="16" y="29"/>
                      <a:pt x="18" y="29"/>
                    </a:cubicBezTo>
                    <a:cubicBezTo>
                      <a:pt x="16" y="28"/>
                      <a:pt x="17" y="27"/>
                      <a:pt x="14" y="26"/>
                    </a:cubicBezTo>
                    <a:cubicBezTo>
                      <a:pt x="17" y="25"/>
                      <a:pt x="15" y="26"/>
                      <a:pt x="18" y="26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6" y="23"/>
                      <a:pt x="18" y="25"/>
                      <a:pt x="19" y="24"/>
                    </a:cubicBezTo>
                    <a:cubicBezTo>
                      <a:pt x="17" y="24"/>
                      <a:pt x="15" y="22"/>
                      <a:pt x="16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1"/>
                      <a:pt x="17" y="20"/>
                      <a:pt x="12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5" y="17"/>
                      <a:pt x="24" y="16"/>
                      <a:pt x="19" y="13"/>
                    </a:cubicBezTo>
                    <a:cubicBezTo>
                      <a:pt x="18" y="14"/>
                      <a:pt x="17" y="13"/>
                      <a:pt x="16" y="12"/>
                    </a:cubicBezTo>
                    <a:cubicBezTo>
                      <a:pt x="13" y="14"/>
                      <a:pt x="18" y="14"/>
                      <a:pt x="19" y="15"/>
                    </a:cubicBezTo>
                    <a:cubicBezTo>
                      <a:pt x="15" y="15"/>
                      <a:pt x="11" y="13"/>
                      <a:pt x="9" y="14"/>
                    </a:cubicBezTo>
                    <a:cubicBezTo>
                      <a:pt x="13" y="13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6"/>
                      <a:pt x="20" y="5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4" name="Freeform 632"/>
              <p:cNvSpPr/>
              <p:nvPr/>
            </p:nvSpPr>
            <p:spPr bwMode="auto">
              <a:xfrm>
                <a:off x="3469" y="2791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5" name="Freeform 633"/>
              <p:cNvSpPr/>
              <p:nvPr/>
            </p:nvSpPr>
            <p:spPr bwMode="auto">
              <a:xfrm>
                <a:off x="3452" y="2751"/>
                <a:ext cx="24" cy="21"/>
              </a:xfrm>
              <a:custGeom>
                <a:avLst/>
                <a:gdLst>
                  <a:gd name="T0" fmla="*/ 14 w 28"/>
                  <a:gd name="T1" fmla="*/ 17 h 24"/>
                  <a:gd name="T2" fmla="*/ 20 w 28"/>
                  <a:gd name="T3" fmla="*/ 16 h 24"/>
                  <a:gd name="T4" fmla="*/ 9 w 28"/>
                  <a:gd name="T5" fmla="*/ 16 h 24"/>
                  <a:gd name="T6" fmla="*/ 8 w 28"/>
                  <a:gd name="T7" fmla="*/ 14 h 24"/>
                  <a:gd name="T8" fmla="*/ 17 w 28"/>
                  <a:gd name="T9" fmla="*/ 14 h 24"/>
                  <a:gd name="T10" fmla="*/ 18 w 28"/>
                  <a:gd name="T11" fmla="*/ 12 h 24"/>
                  <a:gd name="T12" fmla="*/ 12 w 28"/>
                  <a:gd name="T13" fmla="*/ 12 h 24"/>
                  <a:gd name="T14" fmla="*/ 9 w 28"/>
                  <a:gd name="T15" fmla="*/ 9 h 24"/>
                  <a:gd name="T16" fmla="*/ 11 w 28"/>
                  <a:gd name="T17" fmla="*/ 10 h 24"/>
                  <a:gd name="T18" fmla="*/ 18 w 28"/>
                  <a:gd name="T19" fmla="*/ 9 h 24"/>
                  <a:gd name="T20" fmla="*/ 2 w 28"/>
                  <a:gd name="T21" fmla="*/ 2 h 24"/>
                  <a:gd name="T22" fmla="*/ 3 w 28"/>
                  <a:gd name="T23" fmla="*/ 4 h 24"/>
                  <a:gd name="T24" fmla="*/ 10 w 28"/>
                  <a:gd name="T25" fmla="*/ 4 h 24"/>
                  <a:gd name="T26" fmla="*/ 8 w 28"/>
                  <a:gd name="T27" fmla="*/ 6 h 24"/>
                  <a:gd name="T28" fmla="*/ 4 w 28"/>
                  <a:gd name="T29" fmla="*/ 5 h 24"/>
                  <a:gd name="T30" fmla="*/ 4 w 28"/>
                  <a:gd name="T31" fmla="*/ 20 h 24"/>
                  <a:gd name="T32" fmla="*/ 4 w 28"/>
                  <a:gd name="T33" fmla="*/ 18 h 24"/>
                  <a:gd name="T34" fmla="*/ 8 w 28"/>
                  <a:gd name="T35" fmla="*/ 20 h 24"/>
                  <a:gd name="T36" fmla="*/ 15 w 28"/>
                  <a:gd name="T37" fmla="*/ 19 h 24"/>
                  <a:gd name="T38" fmla="*/ 13 w 28"/>
                  <a:gd name="T39" fmla="*/ 20 h 24"/>
                  <a:gd name="T40" fmla="*/ 20 w 28"/>
                  <a:gd name="T41" fmla="*/ 20 h 24"/>
                  <a:gd name="T42" fmla="*/ 23 w 28"/>
                  <a:gd name="T43" fmla="*/ 24 h 24"/>
                  <a:gd name="T44" fmla="*/ 23 w 28"/>
                  <a:gd name="T45" fmla="*/ 18 h 24"/>
                  <a:gd name="T46" fmla="*/ 14 w 28"/>
                  <a:gd name="T47" fmla="*/ 1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4">
                    <a:moveTo>
                      <a:pt x="14" y="17"/>
                    </a:moveTo>
                    <a:cubicBezTo>
                      <a:pt x="15" y="16"/>
                      <a:pt x="18" y="18"/>
                      <a:pt x="20" y="16"/>
                    </a:cubicBezTo>
                    <a:cubicBezTo>
                      <a:pt x="17" y="15"/>
                      <a:pt x="14" y="18"/>
                      <a:pt x="9" y="16"/>
                    </a:cubicBezTo>
                    <a:cubicBezTo>
                      <a:pt x="12" y="16"/>
                      <a:pt x="8" y="14"/>
                      <a:pt x="8" y="14"/>
                    </a:cubicBezTo>
                    <a:cubicBezTo>
                      <a:pt x="10" y="14"/>
                      <a:pt x="16" y="14"/>
                      <a:pt x="17" y="14"/>
                    </a:cubicBezTo>
                    <a:cubicBezTo>
                      <a:pt x="15" y="14"/>
                      <a:pt x="18" y="13"/>
                      <a:pt x="18" y="12"/>
                    </a:cubicBezTo>
                    <a:cubicBezTo>
                      <a:pt x="15" y="14"/>
                      <a:pt x="16" y="10"/>
                      <a:pt x="12" y="12"/>
                    </a:cubicBezTo>
                    <a:cubicBezTo>
                      <a:pt x="9" y="11"/>
                      <a:pt x="7" y="9"/>
                      <a:pt x="9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6" y="11"/>
                      <a:pt x="14" y="9"/>
                      <a:pt x="18" y="9"/>
                    </a:cubicBezTo>
                    <a:cubicBezTo>
                      <a:pt x="12" y="7"/>
                      <a:pt x="12" y="0"/>
                      <a:pt x="2" y="2"/>
                    </a:cubicBezTo>
                    <a:cubicBezTo>
                      <a:pt x="0" y="3"/>
                      <a:pt x="3" y="3"/>
                      <a:pt x="3" y="4"/>
                    </a:cubicBezTo>
                    <a:cubicBezTo>
                      <a:pt x="5" y="2"/>
                      <a:pt x="8" y="4"/>
                      <a:pt x="10" y="4"/>
                    </a:cubicBezTo>
                    <a:cubicBezTo>
                      <a:pt x="9" y="5"/>
                      <a:pt x="12" y="7"/>
                      <a:pt x="8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9"/>
                      <a:pt x="3" y="15"/>
                      <a:pt x="4" y="20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7" y="18"/>
                      <a:pt x="7" y="19"/>
                      <a:pt x="8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6" y="20"/>
                      <a:pt x="13" y="20"/>
                    </a:cubicBezTo>
                    <a:cubicBezTo>
                      <a:pt x="16" y="21"/>
                      <a:pt x="18" y="21"/>
                      <a:pt x="20" y="20"/>
                    </a:cubicBezTo>
                    <a:cubicBezTo>
                      <a:pt x="21" y="22"/>
                      <a:pt x="18" y="22"/>
                      <a:pt x="23" y="24"/>
                    </a:cubicBezTo>
                    <a:cubicBezTo>
                      <a:pt x="28" y="21"/>
                      <a:pt x="18" y="21"/>
                      <a:pt x="23" y="18"/>
                    </a:cubicBezTo>
                    <a:lnTo>
                      <a:pt x="14" y="17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6" name="Freeform 634"/>
              <p:cNvSpPr/>
              <p:nvPr/>
            </p:nvSpPr>
            <p:spPr bwMode="auto">
              <a:xfrm>
                <a:off x="3464" y="2770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7" name="Freeform 635"/>
              <p:cNvSpPr/>
              <p:nvPr/>
            </p:nvSpPr>
            <p:spPr bwMode="auto">
              <a:xfrm>
                <a:off x="3455" y="2769"/>
                <a:ext cx="4" cy="1"/>
              </a:xfrm>
              <a:custGeom>
                <a:avLst/>
                <a:gdLst>
                  <a:gd name="T0" fmla="*/ 0 w 5"/>
                  <a:gd name="T1" fmla="*/ 0 h 1"/>
                  <a:gd name="T2" fmla="*/ 4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8" name="Freeform 636"/>
              <p:cNvSpPr/>
              <p:nvPr/>
            </p:nvSpPr>
            <p:spPr bwMode="auto">
              <a:xfrm>
                <a:off x="3466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9" name="Freeform 637"/>
              <p:cNvSpPr/>
              <p:nvPr/>
            </p:nvSpPr>
            <p:spPr bwMode="auto">
              <a:xfrm>
                <a:off x="3453" y="2747"/>
                <a:ext cx="11" cy="6"/>
              </a:xfrm>
              <a:custGeom>
                <a:avLst/>
                <a:gdLst>
                  <a:gd name="T0" fmla="*/ 0 w 13"/>
                  <a:gd name="T1" fmla="*/ 0 h 7"/>
                  <a:gd name="T2" fmla="*/ 1 w 13"/>
                  <a:gd name="T3" fmla="*/ 6 h 7"/>
                  <a:gd name="T4" fmla="*/ 13 w 13"/>
                  <a:gd name="T5" fmla="*/ 6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3"/>
                      <a:pt x="4" y="4"/>
                      <a:pt x="1" y="6"/>
                    </a:cubicBezTo>
                    <a:cubicBezTo>
                      <a:pt x="5" y="7"/>
                      <a:pt x="9" y="6"/>
                      <a:pt x="13" y="6"/>
                    </a:cubicBezTo>
                    <a:cubicBezTo>
                      <a:pt x="13" y="5"/>
                      <a:pt x="6" y="5"/>
                      <a:pt x="5" y="4"/>
                    </a:cubicBezTo>
                    <a:cubicBezTo>
                      <a:pt x="9" y="3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0" name="Freeform 638"/>
              <p:cNvSpPr/>
              <p:nvPr/>
            </p:nvSpPr>
            <p:spPr bwMode="auto">
              <a:xfrm>
                <a:off x="3455" y="2701"/>
                <a:ext cx="19" cy="48"/>
              </a:xfrm>
              <a:custGeom>
                <a:avLst/>
                <a:gdLst>
                  <a:gd name="T0" fmla="*/ 13 w 22"/>
                  <a:gd name="T1" fmla="*/ 46 h 56"/>
                  <a:gd name="T2" fmla="*/ 12 w 22"/>
                  <a:gd name="T3" fmla="*/ 43 h 56"/>
                  <a:gd name="T4" fmla="*/ 14 w 22"/>
                  <a:gd name="T5" fmla="*/ 45 h 56"/>
                  <a:gd name="T6" fmla="*/ 17 w 22"/>
                  <a:gd name="T7" fmla="*/ 42 h 56"/>
                  <a:gd name="T8" fmla="*/ 14 w 22"/>
                  <a:gd name="T9" fmla="*/ 43 h 56"/>
                  <a:gd name="T10" fmla="*/ 13 w 22"/>
                  <a:gd name="T11" fmla="*/ 37 h 56"/>
                  <a:gd name="T12" fmla="*/ 8 w 22"/>
                  <a:gd name="T13" fmla="*/ 36 h 56"/>
                  <a:gd name="T14" fmla="*/ 17 w 22"/>
                  <a:gd name="T15" fmla="*/ 33 h 56"/>
                  <a:gd name="T16" fmla="*/ 5 w 22"/>
                  <a:gd name="T17" fmla="*/ 34 h 56"/>
                  <a:gd name="T18" fmla="*/ 9 w 22"/>
                  <a:gd name="T19" fmla="*/ 28 h 56"/>
                  <a:gd name="T20" fmla="*/ 10 w 22"/>
                  <a:gd name="T21" fmla="*/ 29 h 56"/>
                  <a:gd name="T22" fmla="*/ 10 w 22"/>
                  <a:gd name="T23" fmla="*/ 26 h 56"/>
                  <a:gd name="T24" fmla="*/ 15 w 22"/>
                  <a:gd name="T25" fmla="*/ 27 h 56"/>
                  <a:gd name="T26" fmla="*/ 15 w 22"/>
                  <a:gd name="T27" fmla="*/ 22 h 56"/>
                  <a:gd name="T28" fmla="*/ 18 w 22"/>
                  <a:gd name="T29" fmla="*/ 22 h 56"/>
                  <a:gd name="T30" fmla="*/ 14 w 22"/>
                  <a:gd name="T31" fmla="*/ 14 h 56"/>
                  <a:gd name="T32" fmla="*/ 17 w 22"/>
                  <a:gd name="T33" fmla="*/ 13 h 56"/>
                  <a:gd name="T34" fmla="*/ 7 w 22"/>
                  <a:gd name="T35" fmla="*/ 13 h 56"/>
                  <a:gd name="T36" fmla="*/ 8 w 22"/>
                  <a:gd name="T37" fmla="*/ 10 h 56"/>
                  <a:gd name="T38" fmla="*/ 15 w 22"/>
                  <a:gd name="T39" fmla="*/ 11 h 56"/>
                  <a:gd name="T40" fmla="*/ 12 w 22"/>
                  <a:gd name="T41" fmla="*/ 9 h 56"/>
                  <a:gd name="T42" fmla="*/ 18 w 22"/>
                  <a:gd name="T43" fmla="*/ 7 h 56"/>
                  <a:gd name="T44" fmla="*/ 9 w 22"/>
                  <a:gd name="T45" fmla="*/ 3 h 56"/>
                  <a:gd name="T46" fmla="*/ 11 w 22"/>
                  <a:gd name="T47" fmla="*/ 1 h 56"/>
                  <a:gd name="T48" fmla="*/ 1 w 22"/>
                  <a:gd name="T49" fmla="*/ 2 h 56"/>
                  <a:gd name="T50" fmla="*/ 3 w 22"/>
                  <a:gd name="T51" fmla="*/ 15 h 56"/>
                  <a:gd name="T52" fmla="*/ 8 w 22"/>
                  <a:gd name="T53" fmla="*/ 18 h 56"/>
                  <a:gd name="T54" fmla="*/ 2 w 22"/>
                  <a:gd name="T55" fmla="*/ 19 h 56"/>
                  <a:gd name="T56" fmla="*/ 8 w 22"/>
                  <a:gd name="T57" fmla="*/ 19 h 56"/>
                  <a:gd name="T58" fmla="*/ 2 w 22"/>
                  <a:gd name="T59" fmla="*/ 20 h 56"/>
                  <a:gd name="T60" fmla="*/ 7 w 22"/>
                  <a:gd name="T61" fmla="*/ 22 h 56"/>
                  <a:gd name="T62" fmla="*/ 0 w 22"/>
                  <a:gd name="T63" fmla="*/ 23 h 56"/>
                  <a:gd name="T64" fmla="*/ 3 w 22"/>
                  <a:gd name="T65" fmla="*/ 42 h 56"/>
                  <a:gd name="T66" fmla="*/ 7 w 22"/>
                  <a:gd name="T67" fmla="*/ 42 h 56"/>
                  <a:gd name="T68" fmla="*/ 7 w 22"/>
                  <a:gd name="T69" fmla="*/ 50 h 56"/>
                  <a:gd name="T70" fmla="*/ 11 w 22"/>
                  <a:gd name="T71" fmla="*/ 51 h 56"/>
                  <a:gd name="T72" fmla="*/ 2 w 22"/>
                  <a:gd name="T73" fmla="*/ 50 h 56"/>
                  <a:gd name="T74" fmla="*/ 3 w 22"/>
                  <a:gd name="T75" fmla="*/ 53 h 56"/>
                  <a:gd name="T76" fmla="*/ 5 w 22"/>
                  <a:gd name="T77" fmla="*/ 51 h 56"/>
                  <a:gd name="T78" fmla="*/ 3 w 22"/>
                  <a:gd name="T79" fmla="*/ 54 h 56"/>
                  <a:gd name="T80" fmla="*/ 14 w 22"/>
                  <a:gd name="T81" fmla="*/ 52 h 56"/>
                  <a:gd name="T82" fmla="*/ 19 w 22"/>
                  <a:gd name="T83" fmla="*/ 46 h 56"/>
                  <a:gd name="T84" fmla="*/ 13 w 22"/>
                  <a:gd name="T85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56">
                    <a:moveTo>
                      <a:pt x="13" y="46"/>
                    </a:moveTo>
                    <a:cubicBezTo>
                      <a:pt x="13" y="45"/>
                      <a:pt x="10" y="44"/>
                      <a:pt x="12" y="43"/>
                    </a:cubicBezTo>
                    <a:cubicBezTo>
                      <a:pt x="14" y="43"/>
                      <a:pt x="15" y="44"/>
                      <a:pt x="14" y="45"/>
                    </a:cubicBezTo>
                    <a:cubicBezTo>
                      <a:pt x="19" y="44"/>
                      <a:pt x="13" y="43"/>
                      <a:pt x="17" y="42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6" y="40"/>
                      <a:pt x="10" y="41"/>
                      <a:pt x="13" y="37"/>
                    </a:cubicBezTo>
                    <a:cubicBezTo>
                      <a:pt x="12" y="37"/>
                      <a:pt x="12" y="36"/>
                      <a:pt x="8" y="36"/>
                    </a:cubicBezTo>
                    <a:cubicBezTo>
                      <a:pt x="13" y="35"/>
                      <a:pt x="13" y="36"/>
                      <a:pt x="17" y="33"/>
                    </a:cubicBezTo>
                    <a:cubicBezTo>
                      <a:pt x="14" y="33"/>
                      <a:pt x="10" y="34"/>
                      <a:pt x="5" y="34"/>
                    </a:cubicBezTo>
                    <a:cubicBezTo>
                      <a:pt x="12" y="31"/>
                      <a:pt x="5" y="30"/>
                      <a:pt x="9" y="28"/>
                    </a:cubicBezTo>
                    <a:cubicBezTo>
                      <a:pt x="9" y="28"/>
                      <a:pt x="11" y="29"/>
                      <a:pt x="10" y="29"/>
                    </a:cubicBezTo>
                    <a:cubicBezTo>
                      <a:pt x="16" y="29"/>
                      <a:pt x="9" y="28"/>
                      <a:pt x="10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5"/>
                      <a:pt x="11" y="23"/>
                      <a:pt x="15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4" y="20"/>
                      <a:pt x="16" y="16"/>
                      <a:pt x="14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3" y="9"/>
                      <a:pt x="15" y="16"/>
                      <a:pt x="7" y="13"/>
                    </a:cubicBezTo>
                    <a:cubicBezTo>
                      <a:pt x="17" y="13"/>
                      <a:pt x="4" y="11"/>
                      <a:pt x="8" y="10"/>
                    </a:cubicBezTo>
                    <a:cubicBezTo>
                      <a:pt x="12" y="9"/>
                      <a:pt x="10" y="12"/>
                      <a:pt x="15" y="11"/>
                    </a:cubicBezTo>
                    <a:cubicBezTo>
                      <a:pt x="10" y="10"/>
                      <a:pt x="13" y="10"/>
                      <a:pt x="12" y="9"/>
                    </a:cubicBezTo>
                    <a:cubicBezTo>
                      <a:pt x="16" y="9"/>
                      <a:pt x="12" y="6"/>
                      <a:pt x="18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1" y="2"/>
                      <a:pt x="11" y="1"/>
                    </a:cubicBezTo>
                    <a:cubicBezTo>
                      <a:pt x="11" y="3"/>
                      <a:pt x="4" y="0"/>
                      <a:pt x="1" y="2"/>
                    </a:cubicBezTo>
                    <a:cubicBezTo>
                      <a:pt x="4" y="6"/>
                      <a:pt x="5" y="11"/>
                      <a:pt x="3" y="15"/>
                    </a:cubicBezTo>
                    <a:cubicBezTo>
                      <a:pt x="9" y="15"/>
                      <a:pt x="2" y="17"/>
                      <a:pt x="8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5" y="18"/>
                      <a:pt x="8" y="19"/>
                    </a:cubicBezTo>
                    <a:cubicBezTo>
                      <a:pt x="8" y="20"/>
                      <a:pt x="5" y="21"/>
                      <a:pt x="2" y="20"/>
                    </a:cubicBezTo>
                    <a:cubicBezTo>
                      <a:pt x="2" y="22"/>
                      <a:pt x="4" y="21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" y="28"/>
                      <a:pt x="7" y="36"/>
                      <a:pt x="3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5"/>
                      <a:pt x="17" y="47"/>
                      <a:pt x="7" y="50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9" y="50"/>
                      <a:pt x="5" y="51"/>
                      <a:pt x="2" y="50"/>
                    </a:cubicBezTo>
                    <a:cubicBezTo>
                      <a:pt x="3" y="51"/>
                      <a:pt x="1" y="52"/>
                      <a:pt x="3" y="53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9" y="52"/>
                      <a:pt x="6" y="53"/>
                      <a:pt x="3" y="54"/>
                    </a:cubicBezTo>
                    <a:cubicBezTo>
                      <a:pt x="7" y="56"/>
                      <a:pt x="11" y="53"/>
                      <a:pt x="14" y="52"/>
                    </a:cubicBezTo>
                    <a:cubicBezTo>
                      <a:pt x="6" y="49"/>
                      <a:pt x="22" y="49"/>
                      <a:pt x="19" y="46"/>
                    </a:cubicBezTo>
                    <a:cubicBezTo>
                      <a:pt x="17" y="44"/>
                      <a:pt x="15" y="46"/>
                      <a:pt x="13" y="4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1" name="Freeform 639"/>
              <p:cNvSpPr/>
              <p:nvPr/>
            </p:nvSpPr>
            <p:spPr bwMode="auto">
              <a:xfrm>
                <a:off x="3455" y="2744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2" name="Freeform 640"/>
              <p:cNvSpPr/>
              <p:nvPr/>
            </p:nvSpPr>
            <p:spPr bwMode="auto">
              <a:xfrm>
                <a:off x="3462" y="270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3" name="Rectangle 641"/>
              <p:cNvSpPr>
                <a:spLocks noChangeArrowheads="1"/>
              </p:cNvSpPr>
              <p:nvPr/>
            </p:nvSpPr>
            <p:spPr bwMode="auto">
              <a:xfrm>
                <a:off x="3457" y="274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4" name="Freeform 642"/>
              <p:cNvSpPr/>
              <p:nvPr/>
            </p:nvSpPr>
            <p:spPr bwMode="auto">
              <a:xfrm>
                <a:off x="3465" y="274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5" name="Freeform 643"/>
              <p:cNvSpPr/>
              <p:nvPr/>
            </p:nvSpPr>
            <p:spPr bwMode="auto">
              <a:xfrm>
                <a:off x="3467" y="269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6" name="Freeform 644"/>
              <p:cNvSpPr/>
              <p:nvPr/>
            </p:nvSpPr>
            <p:spPr bwMode="auto">
              <a:xfrm>
                <a:off x="3470" y="26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7" name="Freeform 645"/>
              <p:cNvSpPr/>
              <p:nvPr/>
            </p:nvSpPr>
            <p:spPr bwMode="auto">
              <a:xfrm>
                <a:off x="3449" y="2619"/>
                <a:ext cx="26" cy="81"/>
              </a:xfrm>
              <a:custGeom>
                <a:avLst/>
                <a:gdLst>
                  <a:gd name="T0" fmla="*/ 18 w 31"/>
                  <a:gd name="T1" fmla="*/ 3 h 94"/>
                  <a:gd name="T2" fmla="*/ 11 w 31"/>
                  <a:gd name="T3" fmla="*/ 1 h 94"/>
                  <a:gd name="T4" fmla="*/ 8 w 31"/>
                  <a:gd name="T5" fmla="*/ 4 h 94"/>
                  <a:gd name="T6" fmla="*/ 11 w 31"/>
                  <a:gd name="T7" fmla="*/ 9 h 94"/>
                  <a:gd name="T8" fmla="*/ 11 w 31"/>
                  <a:gd name="T9" fmla="*/ 20 h 94"/>
                  <a:gd name="T10" fmla="*/ 8 w 31"/>
                  <a:gd name="T11" fmla="*/ 27 h 94"/>
                  <a:gd name="T12" fmla="*/ 14 w 31"/>
                  <a:gd name="T13" fmla="*/ 36 h 94"/>
                  <a:gd name="T14" fmla="*/ 12 w 31"/>
                  <a:gd name="T15" fmla="*/ 38 h 94"/>
                  <a:gd name="T16" fmla="*/ 10 w 31"/>
                  <a:gd name="T17" fmla="*/ 43 h 94"/>
                  <a:gd name="T18" fmla="*/ 20 w 31"/>
                  <a:gd name="T19" fmla="*/ 46 h 94"/>
                  <a:gd name="T20" fmla="*/ 20 w 31"/>
                  <a:gd name="T21" fmla="*/ 51 h 94"/>
                  <a:gd name="T22" fmla="*/ 16 w 31"/>
                  <a:gd name="T23" fmla="*/ 54 h 94"/>
                  <a:gd name="T24" fmla="*/ 15 w 31"/>
                  <a:gd name="T25" fmla="*/ 60 h 94"/>
                  <a:gd name="T26" fmla="*/ 13 w 31"/>
                  <a:gd name="T27" fmla="*/ 67 h 94"/>
                  <a:gd name="T28" fmla="*/ 15 w 31"/>
                  <a:gd name="T29" fmla="*/ 72 h 94"/>
                  <a:gd name="T30" fmla="*/ 19 w 31"/>
                  <a:gd name="T31" fmla="*/ 76 h 94"/>
                  <a:gd name="T32" fmla="*/ 15 w 31"/>
                  <a:gd name="T33" fmla="*/ 77 h 94"/>
                  <a:gd name="T34" fmla="*/ 16 w 31"/>
                  <a:gd name="T35" fmla="*/ 81 h 94"/>
                  <a:gd name="T36" fmla="*/ 14 w 31"/>
                  <a:gd name="T37" fmla="*/ 94 h 94"/>
                  <a:gd name="T38" fmla="*/ 16 w 31"/>
                  <a:gd name="T39" fmla="*/ 87 h 94"/>
                  <a:gd name="T40" fmla="*/ 13 w 31"/>
                  <a:gd name="T41" fmla="*/ 86 h 94"/>
                  <a:gd name="T42" fmla="*/ 25 w 31"/>
                  <a:gd name="T43" fmla="*/ 85 h 94"/>
                  <a:gd name="T44" fmla="*/ 26 w 31"/>
                  <a:gd name="T45" fmla="*/ 83 h 94"/>
                  <a:gd name="T46" fmla="*/ 25 w 31"/>
                  <a:gd name="T47" fmla="*/ 79 h 94"/>
                  <a:gd name="T48" fmla="*/ 27 w 31"/>
                  <a:gd name="T49" fmla="*/ 75 h 94"/>
                  <a:gd name="T50" fmla="*/ 27 w 31"/>
                  <a:gd name="T51" fmla="*/ 69 h 94"/>
                  <a:gd name="T52" fmla="*/ 24 w 31"/>
                  <a:gd name="T53" fmla="*/ 64 h 94"/>
                  <a:gd name="T54" fmla="*/ 26 w 31"/>
                  <a:gd name="T55" fmla="*/ 64 h 94"/>
                  <a:gd name="T56" fmla="*/ 26 w 31"/>
                  <a:gd name="T57" fmla="*/ 62 h 94"/>
                  <a:gd name="T58" fmla="*/ 25 w 31"/>
                  <a:gd name="T59" fmla="*/ 58 h 94"/>
                  <a:gd name="T60" fmla="*/ 22 w 31"/>
                  <a:gd name="T61" fmla="*/ 54 h 94"/>
                  <a:gd name="T62" fmla="*/ 27 w 31"/>
                  <a:gd name="T63" fmla="*/ 52 h 94"/>
                  <a:gd name="T64" fmla="*/ 28 w 31"/>
                  <a:gd name="T65" fmla="*/ 47 h 94"/>
                  <a:gd name="T66" fmla="*/ 23 w 31"/>
                  <a:gd name="T67" fmla="*/ 45 h 94"/>
                  <a:gd name="T68" fmla="*/ 21 w 31"/>
                  <a:gd name="T69" fmla="*/ 39 h 94"/>
                  <a:gd name="T70" fmla="*/ 19 w 31"/>
                  <a:gd name="T71" fmla="*/ 30 h 94"/>
                  <a:gd name="T72" fmla="*/ 20 w 31"/>
                  <a:gd name="T73" fmla="*/ 27 h 94"/>
                  <a:gd name="T74" fmla="*/ 19 w 31"/>
                  <a:gd name="T75" fmla="*/ 17 h 94"/>
                  <a:gd name="T76" fmla="*/ 13 w 31"/>
                  <a:gd name="T77" fmla="*/ 21 h 94"/>
                  <a:gd name="T78" fmla="*/ 23 w 31"/>
                  <a:gd name="T79" fmla="*/ 1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94">
                    <a:moveTo>
                      <a:pt x="24" y="8"/>
                    </a:moveTo>
                    <a:cubicBezTo>
                      <a:pt x="23" y="7"/>
                      <a:pt x="22" y="5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3"/>
                      <a:pt x="16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8"/>
                      <a:pt x="15" y="9"/>
                    </a:cubicBezTo>
                    <a:cubicBezTo>
                      <a:pt x="15" y="10"/>
                      <a:pt x="13" y="10"/>
                      <a:pt x="11" y="9"/>
                    </a:cubicBezTo>
                    <a:cubicBezTo>
                      <a:pt x="10" y="11"/>
                      <a:pt x="17" y="12"/>
                      <a:pt x="18" y="13"/>
                    </a:cubicBezTo>
                    <a:cubicBezTo>
                      <a:pt x="0" y="12"/>
                      <a:pt x="22" y="18"/>
                      <a:pt x="11" y="20"/>
                    </a:cubicBezTo>
                    <a:cubicBezTo>
                      <a:pt x="12" y="22"/>
                      <a:pt x="11" y="24"/>
                      <a:pt x="14" y="26"/>
                    </a:cubicBezTo>
                    <a:cubicBezTo>
                      <a:pt x="10" y="24"/>
                      <a:pt x="13" y="28"/>
                      <a:pt x="8" y="27"/>
                    </a:cubicBezTo>
                    <a:cubicBezTo>
                      <a:pt x="19" y="28"/>
                      <a:pt x="4" y="32"/>
                      <a:pt x="16" y="33"/>
                    </a:cubicBezTo>
                    <a:cubicBezTo>
                      <a:pt x="13" y="36"/>
                      <a:pt x="17" y="33"/>
                      <a:pt x="14" y="36"/>
                    </a:cubicBezTo>
                    <a:cubicBezTo>
                      <a:pt x="13" y="36"/>
                      <a:pt x="13" y="36"/>
                      <a:pt x="12" y="35"/>
                    </a:cubicBezTo>
                    <a:cubicBezTo>
                      <a:pt x="10" y="36"/>
                      <a:pt x="18" y="38"/>
                      <a:pt x="12" y="38"/>
                    </a:cubicBezTo>
                    <a:cubicBezTo>
                      <a:pt x="11" y="41"/>
                      <a:pt x="15" y="39"/>
                      <a:pt x="19" y="40"/>
                    </a:cubicBezTo>
                    <a:cubicBezTo>
                      <a:pt x="17" y="43"/>
                      <a:pt x="15" y="42"/>
                      <a:pt x="10" y="43"/>
                    </a:cubicBezTo>
                    <a:cubicBezTo>
                      <a:pt x="16" y="44"/>
                      <a:pt x="13" y="45"/>
                      <a:pt x="16" y="47"/>
                    </a:cubicBezTo>
                    <a:cubicBezTo>
                      <a:pt x="17" y="46"/>
                      <a:pt x="18" y="45"/>
                      <a:pt x="20" y="46"/>
                    </a:cubicBezTo>
                    <a:cubicBezTo>
                      <a:pt x="19" y="49"/>
                      <a:pt x="24" y="48"/>
                      <a:pt x="26" y="51"/>
                    </a:cubicBezTo>
                    <a:cubicBezTo>
                      <a:pt x="19" y="52"/>
                      <a:pt x="25" y="48"/>
                      <a:pt x="20" y="51"/>
                    </a:cubicBezTo>
                    <a:cubicBezTo>
                      <a:pt x="17" y="49"/>
                      <a:pt x="17" y="47"/>
                      <a:pt x="12" y="46"/>
                    </a:cubicBezTo>
                    <a:cubicBezTo>
                      <a:pt x="12" y="49"/>
                      <a:pt x="13" y="51"/>
                      <a:pt x="16" y="54"/>
                    </a:cubicBezTo>
                    <a:cubicBezTo>
                      <a:pt x="15" y="55"/>
                      <a:pt x="12" y="53"/>
                      <a:pt x="12" y="54"/>
                    </a:cubicBezTo>
                    <a:cubicBezTo>
                      <a:pt x="9" y="57"/>
                      <a:pt x="18" y="58"/>
                      <a:pt x="15" y="60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6" y="61"/>
                      <a:pt x="11" y="64"/>
                      <a:pt x="13" y="67"/>
                    </a:cubicBezTo>
                    <a:cubicBezTo>
                      <a:pt x="15" y="66"/>
                      <a:pt x="16" y="66"/>
                      <a:pt x="17" y="67"/>
                    </a:cubicBezTo>
                    <a:cubicBezTo>
                      <a:pt x="8" y="66"/>
                      <a:pt x="22" y="70"/>
                      <a:pt x="15" y="72"/>
                    </a:cubicBezTo>
                    <a:cubicBezTo>
                      <a:pt x="21" y="72"/>
                      <a:pt x="24" y="74"/>
                      <a:pt x="25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23" y="74"/>
                      <a:pt x="13" y="74"/>
                      <a:pt x="11" y="72"/>
                    </a:cubicBezTo>
                    <a:cubicBezTo>
                      <a:pt x="14" y="73"/>
                      <a:pt x="11" y="76"/>
                      <a:pt x="15" y="77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0" y="79"/>
                      <a:pt x="20" y="79"/>
                      <a:pt x="16" y="81"/>
                    </a:cubicBezTo>
                    <a:cubicBezTo>
                      <a:pt x="13" y="81"/>
                      <a:pt x="13" y="81"/>
                      <a:pt x="13" y="81"/>
                    </a:cubicBezTo>
                    <a:cubicBezTo>
                      <a:pt x="13" y="85"/>
                      <a:pt x="7" y="90"/>
                      <a:pt x="14" y="94"/>
                    </a:cubicBezTo>
                    <a:cubicBezTo>
                      <a:pt x="17" y="94"/>
                      <a:pt x="23" y="93"/>
                      <a:pt x="25" y="93"/>
                    </a:cubicBezTo>
                    <a:cubicBezTo>
                      <a:pt x="23" y="90"/>
                      <a:pt x="18" y="89"/>
                      <a:pt x="16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18" y="87"/>
                      <a:pt x="16" y="85"/>
                      <a:pt x="13" y="86"/>
                    </a:cubicBezTo>
                    <a:cubicBezTo>
                      <a:pt x="10" y="85"/>
                      <a:pt x="17" y="85"/>
                      <a:pt x="15" y="84"/>
                    </a:cubicBezTo>
                    <a:cubicBezTo>
                      <a:pt x="20" y="84"/>
                      <a:pt x="20" y="85"/>
                      <a:pt x="25" y="85"/>
                    </a:cubicBezTo>
                    <a:cubicBezTo>
                      <a:pt x="22" y="84"/>
                      <a:pt x="22" y="84"/>
                      <a:pt x="22" y="84"/>
                    </a:cubicBezTo>
                    <a:cubicBezTo>
                      <a:pt x="24" y="84"/>
                      <a:pt x="24" y="83"/>
                      <a:pt x="26" y="83"/>
                    </a:cubicBezTo>
                    <a:cubicBezTo>
                      <a:pt x="20" y="81"/>
                      <a:pt x="29" y="80"/>
                      <a:pt x="26" y="77"/>
                    </a:cubicBezTo>
                    <a:cubicBezTo>
                      <a:pt x="25" y="79"/>
                      <a:pt x="25" y="79"/>
                      <a:pt x="25" y="79"/>
                    </a:cubicBezTo>
                    <a:cubicBezTo>
                      <a:pt x="22" y="79"/>
                      <a:pt x="22" y="78"/>
                      <a:pt x="21" y="77"/>
                    </a:cubicBezTo>
                    <a:cubicBezTo>
                      <a:pt x="26" y="77"/>
                      <a:pt x="25" y="76"/>
                      <a:pt x="27" y="75"/>
                    </a:cubicBezTo>
                    <a:cubicBezTo>
                      <a:pt x="25" y="74"/>
                      <a:pt x="19" y="73"/>
                      <a:pt x="19" y="71"/>
                    </a:cubicBezTo>
                    <a:cubicBezTo>
                      <a:pt x="25" y="72"/>
                      <a:pt x="22" y="69"/>
                      <a:pt x="27" y="69"/>
                    </a:cubicBezTo>
                    <a:cubicBezTo>
                      <a:pt x="22" y="68"/>
                      <a:pt x="25" y="66"/>
                      <a:pt x="22" y="66"/>
                    </a:cubicBezTo>
                    <a:cubicBezTo>
                      <a:pt x="21" y="65"/>
                      <a:pt x="22" y="64"/>
                      <a:pt x="24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6" y="64"/>
                      <a:pt x="26" y="64"/>
                      <a:pt x="26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7" y="63"/>
                      <a:pt x="23" y="63"/>
                      <a:pt x="26" y="62"/>
                    </a:cubicBezTo>
                    <a:cubicBezTo>
                      <a:pt x="27" y="62"/>
                      <a:pt x="27" y="63"/>
                      <a:pt x="28" y="63"/>
                    </a:cubicBezTo>
                    <a:cubicBezTo>
                      <a:pt x="29" y="61"/>
                      <a:pt x="20" y="59"/>
                      <a:pt x="25" y="58"/>
                    </a:cubicBezTo>
                    <a:cubicBezTo>
                      <a:pt x="22" y="58"/>
                      <a:pt x="22" y="55"/>
                      <a:pt x="16" y="56"/>
                    </a:cubicBezTo>
                    <a:cubicBezTo>
                      <a:pt x="18" y="55"/>
                      <a:pt x="23" y="55"/>
                      <a:pt x="22" y="54"/>
                    </a:cubicBezTo>
                    <a:cubicBezTo>
                      <a:pt x="17" y="53"/>
                      <a:pt x="24" y="52"/>
                      <a:pt x="21" y="51"/>
                    </a:cubicBezTo>
                    <a:cubicBezTo>
                      <a:pt x="26" y="53"/>
                      <a:pt x="22" y="51"/>
                      <a:pt x="27" y="52"/>
                    </a:cubicBezTo>
                    <a:cubicBezTo>
                      <a:pt x="29" y="51"/>
                      <a:pt x="23" y="49"/>
                      <a:pt x="24" y="48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6" y="47"/>
                      <a:pt x="22" y="46"/>
                      <a:pt x="26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4" y="44"/>
                      <a:pt x="23" y="42"/>
                      <a:pt x="27" y="41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8" y="37"/>
                      <a:pt x="22" y="34"/>
                      <a:pt x="16" y="32"/>
                    </a:cubicBezTo>
                    <a:cubicBezTo>
                      <a:pt x="16" y="31"/>
                      <a:pt x="17" y="30"/>
                      <a:pt x="19" y="30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2" y="30"/>
                      <a:pt x="25" y="28"/>
                      <a:pt x="20" y="27"/>
                    </a:cubicBezTo>
                    <a:cubicBezTo>
                      <a:pt x="18" y="26"/>
                      <a:pt x="24" y="27"/>
                      <a:pt x="25" y="26"/>
                    </a:cubicBezTo>
                    <a:cubicBezTo>
                      <a:pt x="17" y="23"/>
                      <a:pt x="31" y="19"/>
                      <a:pt x="19" y="17"/>
                    </a:cubicBezTo>
                    <a:cubicBezTo>
                      <a:pt x="19" y="18"/>
                      <a:pt x="16" y="20"/>
                      <a:pt x="17" y="22"/>
                    </a:cubicBezTo>
                    <a:cubicBezTo>
                      <a:pt x="15" y="22"/>
                      <a:pt x="13" y="22"/>
                      <a:pt x="13" y="21"/>
                    </a:cubicBezTo>
                    <a:cubicBezTo>
                      <a:pt x="12" y="19"/>
                      <a:pt x="17" y="18"/>
                      <a:pt x="1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31" y="15"/>
                      <a:pt x="13" y="10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8" name="Freeform 646"/>
              <p:cNvSpPr/>
              <p:nvPr/>
            </p:nvSpPr>
            <p:spPr bwMode="auto">
              <a:xfrm>
                <a:off x="3468" y="2647"/>
                <a:ext cx="3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9" name="Freeform 647"/>
              <p:cNvSpPr/>
              <p:nvPr/>
            </p:nvSpPr>
            <p:spPr bwMode="auto">
              <a:xfrm>
                <a:off x="3467" y="264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0" name="Freeform 648"/>
              <p:cNvSpPr/>
              <p:nvPr/>
            </p:nvSpPr>
            <p:spPr bwMode="auto">
              <a:xfrm>
                <a:off x="3468" y="2620"/>
                <a:ext cx="1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1"/>
                      <a:pt x="2" y="1"/>
                      <a:pt x="2" y="0"/>
                    </a:cubicBezTo>
                    <a:cubicBezTo>
                      <a:pt x="1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1" name="Freeform 649"/>
              <p:cNvSpPr/>
              <p:nvPr/>
            </p:nvSpPr>
            <p:spPr bwMode="auto">
              <a:xfrm>
                <a:off x="3466" y="262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2" name="Freeform 650"/>
              <p:cNvSpPr/>
              <p:nvPr/>
            </p:nvSpPr>
            <p:spPr bwMode="auto">
              <a:xfrm>
                <a:off x="3451" y="2576"/>
                <a:ext cx="21" cy="44"/>
              </a:xfrm>
              <a:custGeom>
                <a:avLst/>
                <a:gdLst>
                  <a:gd name="T0" fmla="*/ 17 w 24"/>
                  <a:gd name="T1" fmla="*/ 9 h 51"/>
                  <a:gd name="T2" fmla="*/ 13 w 24"/>
                  <a:gd name="T3" fmla="*/ 6 h 51"/>
                  <a:gd name="T4" fmla="*/ 17 w 24"/>
                  <a:gd name="T5" fmla="*/ 5 h 51"/>
                  <a:gd name="T6" fmla="*/ 9 w 24"/>
                  <a:gd name="T7" fmla="*/ 0 h 51"/>
                  <a:gd name="T8" fmla="*/ 10 w 24"/>
                  <a:gd name="T9" fmla="*/ 25 h 51"/>
                  <a:gd name="T10" fmla="*/ 7 w 24"/>
                  <a:gd name="T11" fmla="*/ 23 h 51"/>
                  <a:gd name="T12" fmla="*/ 12 w 24"/>
                  <a:gd name="T13" fmla="*/ 32 h 51"/>
                  <a:gd name="T14" fmla="*/ 6 w 24"/>
                  <a:gd name="T15" fmla="*/ 31 h 51"/>
                  <a:gd name="T16" fmla="*/ 7 w 24"/>
                  <a:gd name="T17" fmla="*/ 37 h 51"/>
                  <a:gd name="T18" fmla="*/ 10 w 24"/>
                  <a:gd name="T19" fmla="*/ 37 h 51"/>
                  <a:gd name="T20" fmla="*/ 9 w 24"/>
                  <a:gd name="T21" fmla="*/ 38 h 51"/>
                  <a:gd name="T22" fmla="*/ 10 w 24"/>
                  <a:gd name="T23" fmla="*/ 38 h 51"/>
                  <a:gd name="T24" fmla="*/ 10 w 24"/>
                  <a:gd name="T25" fmla="*/ 41 h 51"/>
                  <a:gd name="T26" fmla="*/ 9 w 24"/>
                  <a:gd name="T27" fmla="*/ 40 h 51"/>
                  <a:gd name="T28" fmla="*/ 11 w 24"/>
                  <a:gd name="T29" fmla="*/ 43 h 51"/>
                  <a:gd name="T30" fmla="*/ 7 w 24"/>
                  <a:gd name="T31" fmla="*/ 43 h 51"/>
                  <a:gd name="T32" fmla="*/ 12 w 24"/>
                  <a:gd name="T33" fmla="*/ 50 h 51"/>
                  <a:gd name="T34" fmla="*/ 16 w 24"/>
                  <a:gd name="T35" fmla="*/ 51 h 51"/>
                  <a:gd name="T36" fmla="*/ 13 w 24"/>
                  <a:gd name="T37" fmla="*/ 45 h 51"/>
                  <a:gd name="T38" fmla="*/ 13 w 24"/>
                  <a:gd name="T39" fmla="*/ 45 h 51"/>
                  <a:gd name="T40" fmla="*/ 12 w 24"/>
                  <a:gd name="T41" fmla="*/ 42 h 51"/>
                  <a:gd name="T42" fmla="*/ 17 w 24"/>
                  <a:gd name="T43" fmla="*/ 44 h 51"/>
                  <a:gd name="T44" fmla="*/ 21 w 24"/>
                  <a:gd name="T45" fmla="*/ 39 h 51"/>
                  <a:gd name="T46" fmla="*/ 22 w 24"/>
                  <a:gd name="T47" fmla="*/ 39 h 51"/>
                  <a:gd name="T48" fmla="*/ 20 w 24"/>
                  <a:gd name="T49" fmla="*/ 37 h 51"/>
                  <a:gd name="T50" fmla="*/ 17 w 24"/>
                  <a:gd name="T51" fmla="*/ 38 h 51"/>
                  <a:gd name="T52" fmla="*/ 11 w 24"/>
                  <a:gd name="T53" fmla="*/ 36 h 51"/>
                  <a:gd name="T54" fmla="*/ 11 w 24"/>
                  <a:gd name="T55" fmla="*/ 34 h 51"/>
                  <a:gd name="T56" fmla="*/ 16 w 24"/>
                  <a:gd name="T57" fmla="*/ 36 h 51"/>
                  <a:gd name="T58" fmla="*/ 14 w 24"/>
                  <a:gd name="T59" fmla="*/ 35 h 51"/>
                  <a:gd name="T60" fmla="*/ 20 w 24"/>
                  <a:gd name="T61" fmla="*/ 34 h 51"/>
                  <a:gd name="T62" fmla="*/ 14 w 24"/>
                  <a:gd name="T63" fmla="*/ 33 h 51"/>
                  <a:gd name="T64" fmla="*/ 15 w 24"/>
                  <a:gd name="T65" fmla="*/ 23 h 51"/>
                  <a:gd name="T66" fmla="*/ 18 w 24"/>
                  <a:gd name="T67" fmla="*/ 25 h 51"/>
                  <a:gd name="T68" fmla="*/ 14 w 24"/>
                  <a:gd name="T69" fmla="*/ 23 h 51"/>
                  <a:gd name="T70" fmla="*/ 17 w 24"/>
                  <a:gd name="T71" fmla="*/ 17 h 51"/>
                  <a:gd name="T72" fmla="*/ 14 w 24"/>
                  <a:gd name="T73" fmla="*/ 17 h 51"/>
                  <a:gd name="T74" fmla="*/ 16 w 24"/>
                  <a:gd name="T75" fmla="*/ 11 h 51"/>
                  <a:gd name="T76" fmla="*/ 16 w 24"/>
                  <a:gd name="T77" fmla="*/ 11 h 51"/>
                  <a:gd name="T78" fmla="*/ 10 w 24"/>
                  <a:gd name="T79" fmla="*/ 7 h 51"/>
                  <a:gd name="T80" fmla="*/ 17 w 24"/>
                  <a:gd name="T8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4" h="51">
                    <a:moveTo>
                      <a:pt x="17" y="9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5" y="6"/>
                      <a:pt x="13" y="3"/>
                      <a:pt x="17" y="5"/>
                    </a:cubicBezTo>
                    <a:cubicBezTo>
                      <a:pt x="11" y="3"/>
                      <a:pt x="17" y="1"/>
                      <a:pt x="9" y="0"/>
                    </a:cubicBezTo>
                    <a:cubicBezTo>
                      <a:pt x="11" y="7"/>
                      <a:pt x="4" y="16"/>
                      <a:pt x="10" y="25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8"/>
                      <a:pt x="0" y="28"/>
                      <a:pt x="12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4" y="33"/>
                      <a:pt x="14" y="36"/>
                      <a:pt x="7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2" y="40"/>
                      <a:pt x="12" y="40"/>
                      <a:pt x="10" y="41"/>
                    </a:cubicBezTo>
                    <a:cubicBezTo>
                      <a:pt x="8" y="41"/>
                      <a:pt x="9" y="41"/>
                      <a:pt x="9" y="40"/>
                    </a:cubicBezTo>
                    <a:cubicBezTo>
                      <a:pt x="7" y="41"/>
                      <a:pt x="11" y="42"/>
                      <a:pt x="11" y="43"/>
                    </a:cubicBezTo>
                    <a:cubicBezTo>
                      <a:pt x="9" y="44"/>
                      <a:pt x="8" y="43"/>
                      <a:pt x="7" y="43"/>
                    </a:cubicBezTo>
                    <a:cubicBezTo>
                      <a:pt x="9" y="46"/>
                      <a:pt x="3" y="47"/>
                      <a:pt x="12" y="50"/>
                    </a:cubicBezTo>
                    <a:cubicBezTo>
                      <a:pt x="14" y="50"/>
                      <a:pt x="15" y="49"/>
                      <a:pt x="16" y="51"/>
                    </a:cubicBezTo>
                    <a:cubicBezTo>
                      <a:pt x="19" y="49"/>
                      <a:pt x="16" y="47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4" y="43"/>
                      <a:pt x="15" y="44"/>
                      <a:pt x="12" y="42"/>
                    </a:cubicBezTo>
                    <a:cubicBezTo>
                      <a:pt x="15" y="43"/>
                      <a:pt x="15" y="44"/>
                      <a:pt x="17" y="44"/>
                    </a:cubicBezTo>
                    <a:cubicBezTo>
                      <a:pt x="24" y="42"/>
                      <a:pt x="12" y="40"/>
                      <a:pt x="21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39"/>
                      <a:pt x="21" y="38"/>
                      <a:pt x="20" y="37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6" y="38"/>
                      <a:pt x="12" y="37"/>
                      <a:pt x="11" y="36"/>
                    </a:cubicBezTo>
                    <a:cubicBezTo>
                      <a:pt x="15" y="36"/>
                      <a:pt x="9" y="35"/>
                      <a:pt x="11" y="34"/>
                    </a:cubicBezTo>
                    <a:cubicBezTo>
                      <a:pt x="15" y="34"/>
                      <a:pt x="14" y="36"/>
                      <a:pt x="16" y="36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3"/>
                      <a:pt x="18" y="34"/>
                      <a:pt x="20" y="34"/>
                    </a:cubicBezTo>
                    <a:cubicBezTo>
                      <a:pt x="18" y="32"/>
                      <a:pt x="18" y="34"/>
                      <a:pt x="14" y="33"/>
                    </a:cubicBezTo>
                    <a:cubicBezTo>
                      <a:pt x="19" y="32"/>
                      <a:pt x="18" y="26"/>
                      <a:pt x="15" y="23"/>
                    </a:cubicBezTo>
                    <a:cubicBezTo>
                      <a:pt x="15" y="24"/>
                      <a:pt x="19" y="24"/>
                      <a:pt x="18" y="25"/>
                    </a:cubicBezTo>
                    <a:cubicBezTo>
                      <a:pt x="19" y="25"/>
                      <a:pt x="17" y="23"/>
                      <a:pt x="14" y="23"/>
                    </a:cubicBezTo>
                    <a:cubicBezTo>
                      <a:pt x="12" y="20"/>
                      <a:pt x="14" y="18"/>
                      <a:pt x="17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0" y="15"/>
                      <a:pt x="18" y="14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9" y="8"/>
                      <a:pt x="10" y="7"/>
                    </a:cubicBezTo>
                    <a:cubicBezTo>
                      <a:pt x="14" y="8"/>
                      <a:pt x="13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3" name="Freeform 651"/>
              <p:cNvSpPr/>
              <p:nvPr/>
            </p:nvSpPr>
            <p:spPr bwMode="auto">
              <a:xfrm>
                <a:off x="3458" y="2574"/>
                <a:ext cx="8" cy="3"/>
              </a:xfrm>
              <a:custGeom>
                <a:avLst/>
                <a:gdLst>
                  <a:gd name="T0" fmla="*/ 4 w 9"/>
                  <a:gd name="T1" fmla="*/ 1 h 3"/>
                  <a:gd name="T2" fmla="*/ 8 w 9"/>
                  <a:gd name="T3" fmla="*/ 3 h 3"/>
                  <a:gd name="T4" fmla="*/ 1 w 9"/>
                  <a:gd name="T5" fmla="*/ 0 h 3"/>
                  <a:gd name="T6" fmla="*/ 2 w 9"/>
                  <a:gd name="T7" fmla="*/ 2 h 3"/>
                  <a:gd name="T8" fmla="*/ 4 w 9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2"/>
                    </a:cubicBezTo>
                    <a:cubicBezTo>
                      <a:pt x="3" y="2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4" name="Freeform 652"/>
              <p:cNvSpPr/>
              <p:nvPr/>
            </p:nvSpPr>
            <p:spPr bwMode="auto">
              <a:xfrm>
                <a:off x="3456" y="2552"/>
                <a:ext cx="13" cy="22"/>
              </a:xfrm>
              <a:custGeom>
                <a:avLst/>
                <a:gdLst>
                  <a:gd name="T0" fmla="*/ 8 w 15"/>
                  <a:gd name="T1" fmla="*/ 10 h 26"/>
                  <a:gd name="T2" fmla="*/ 5 w 15"/>
                  <a:gd name="T3" fmla="*/ 9 h 26"/>
                  <a:gd name="T4" fmla="*/ 2 w 15"/>
                  <a:gd name="T5" fmla="*/ 18 h 26"/>
                  <a:gd name="T6" fmla="*/ 8 w 15"/>
                  <a:gd name="T7" fmla="*/ 22 h 26"/>
                  <a:gd name="T8" fmla="*/ 4 w 15"/>
                  <a:gd name="T9" fmla="*/ 22 h 26"/>
                  <a:gd name="T10" fmla="*/ 8 w 15"/>
                  <a:gd name="T11" fmla="*/ 26 h 26"/>
                  <a:gd name="T12" fmla="*/ 6 w 15"/>
                  <a:gd name="T13" fmla="*/ 24 h 26"/>
                  <a:gd name="T14" fmla="*/ 8 w 15"/>
                  <a:gd name="T15" fmla="*/ 25 h 26"/>
                  <a:gd name="T16" fmla="*/ 8 w 15"/>
                  <a:gd name="T17" fmla="*/ 23 h 26"/>
                  <a:gd name="T18" fmla="*/ 11 w 15"/>
                  <a:gd name="T19" fmla="*/ 24 h 26"/>
                  <a:gd name="T20" fmla="*/ 6 w 15"/>
                  <a:gd name="T21" fmla="*/ 18 h 26"/>
                  <a:gd name="T22" fmla="*/ 11 w 15"/>
                  <a:gd name="T23" fmla="*/ 20 h 26"/>
                  <a:gd name="T24" fmla="*/ 14 w 15"/>
                  <a:gd name="T25" fmla="*/ 16 h 26"/>
                  <a:gd name="T26" fmla="*/ 12 w 15"/>
                  <a:gd name="T27" fmla="*/ 16 h 26"/>
                  <a:gd name="T28" fmla="*/ 8 w 15"/>
                  <a:gd name="T29" fmla="*/ 15 h 26"/>
                  <a:gd name="T30" fmla="*/ 14 w 15"/>
                  <a:gd name="T31" fmla="*/ 15 h 26"/>
                  <a:gd name="T32" fmla="*/ 13 w 15"/>
                  <a:gd name="T33" fmla="*/ 6 h 26"/>
                  <a:gd name="T34" fmla="*/ 6 w 15"/>
                  <a:gd name="T35" fmla="*/ 3 h 26"/>
                  <a:gd name="T36" fmla="*/ 11 w 15"/>
                  <a:gd name="T37" fmla="*/ 5 h 26"/>
                  <a:gd name="T38" fmla="*/ 13 w 15"/>
                  <a:gd name="T39" fmla="*/ 3 h 26"/>
                  <a:gd name="T40" fmla="*/ 4 w 15"/>
                  <a:gd name="T41" fmla="*/ 0 h 26"/>
                  <a:gd name="T42" fmla="*/ 8 w 15"/>
                  <a:gd name="T43" fmla="*/ 1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8" y="10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5" y="13"/>
                      <a:pt x="5" y="17"/>
                      <a:pt x="2" y="18"/>
                    </a:cubicBezTo>
                    <a:cubicBezTo>
                      <a:pt x="1" y="19"/>
                      <a:pt x="7" y="21"/>
                      <a:pt x="8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6" y="24"/>
                      <a:pt x="1" y="25"/>
                      <a:pt x="8" y="26"/>
                    </a:cubicBezTo>
                    <a:cubicBezTo>
                      <a:pt x="8" y="26"/>
                      <a:pt x="5" y="24"/>
                      <a:pt x="6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5" y="22"/>
                      <a:pt x="2" y="21"/>
                      <a:pt x="6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18"/>
                      <a:pt x="10" y="16"/>
                      <a:pt x="14" y="16"/>
                    </a:cubicBezTo>
                    <a:cubicBezTo>
                      <a:pt x="14" y="16"/>
                      <a:pt x="11" y="15"/>
                      <a:pt x="12" y="16"/>
                    </a:cubicBezTo>
                    <a:cubicBezTo>
                      <a:pt x="12" y="16"/>
                      <a:pt x="9" y="16"/>
                      <a:pt x="8" y="15"/>
                    </a:cubicBezTo>
                    <a:cubicBezTo>
                      <a:pt x="4" y="11"/>
                      <a:pt x="11" y="16"/>
                      <a:pt x="14" y="15"/>
                    </a:cubicBezTo>
                    <a:cubicBezTo>
                      <a:pt x="10" y="12"/>
                      <a:pt x="8" y="6"/>
                      <a:pt x="13" y="6"/>
                    </a:cubicBezTo>
                    <a:cubicBezTo>
                      <a:pt x="9" y="6"/>
                      <a:pt x="6" y="4"/>
                      <a:pt x="6" y="3"/>
                    </a:cubicBezTo>
                    <a:cubicBezTo>
                      <a:pt x="8" y="3"/>
                      <a:pt x="10" y="4"/>
                      <a:pt x="11" y="5"/>
                    </a:cubicBezTo>
                    <a:cubicBezTo>
                      <a:pt x="12" y="4"/>
                      <a:pt x="14" y="4"/>
                      <a:pt x="13" y="3"/>
                    </a:cubicBezTo>
                    <a:cubicBezTo>
                      <a:pt x="10" y="3"/>
                      <a:pt x="5" y="2"/>
                      <a:pt x="4" y="0"/>
                    </a:cubicBezTo>
                    <a:cubicBezTo>
                      <a:pt x="0" y="2"/>
                      <a:pt x="10" y="7"/>
                      <a:pt x="8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5" name="Freeform 653"/>
              <p:cNvSpPr/>
              <p:nvPr/>
            </p:nvSpPr>
            <p:spPr bwMode="auto">
              <a:xfrm>
                <a:off x="3460" y="25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6" name="Freeform 654"/>
              <p:cNvSpPr/>
              <p:nvPr/>
            </p:nvSpPr>
            <p:spPr bwMode="auto">
              <a:xfrm>
                <a:off x="3484" y="3247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7" name="Freeform 655"/>
              <p:cNvSpPr/>
              <p:nvPr/>
            </p:nvSpPr>
            <p:spPr bwMode="auto">
              <a:xfrm>
                <a:off x="3482" y="3240"/>
                <a:ext cx="14" cy="7"/>
              </a:xfrm>
              <a:custGeom>
                <a:avLst/>
                <a:gdLst>
                  <a:gd name="T0" fmla="*/ 16 w 16"/>
                  <a:gd name="T1" fmla="*/ 1 h 7"/>
                  <a:gd name="T2" fmla="*/ 14 w 16"/>
                  <a:gd name="T3" fmla="*/ 0 h 7"/>
                  <a:gd name="T4" fmla="*/ 0 w 16"/>
                  <a:gd name="T5" fmla="*/ 6 h 7"/>
                  <a:gd name="T6" fmla="*/ 10 w 16"/>
                  <a:gd name="T7" fmla="*/ 6 h 7"/>
                  <a:gd name="T8" fmla="*/ 6 w 16"/>
                  <a:gd name="T9" fmla="*/ 4 h 7"/>
                  <a:gd name="T10" fmla="*/ 13 w 16"/>
                  <a:gd name="T11" fmla="*/ 5 h 7"/>
                  <a:gd name="T12" fmla="*/ 11 w 16"/>
                  <a:gd name="T13" fmla="*/ 2 h 7"/>
                  <a:gd name="T14" fmla="*/ 16 w 16"/>
                  <a:gd name="T1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7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1"/>
                      <a:pt x="0" y="6"/>
                    </a:cubicBezTo>
                    <a:cubicBezTo>
                      <a:pt x="2" y="6"/>
                      <a:pt x="6" y="7"/>
                      <a:pt x="10" y="6"/>
                    </a:cubicBezTo>
                    <a:cubicBezTo>
                      <a:pt x="9" y="6"/>
                      <a:pt x="5" y="6"/>
                      <a:pt x="6" y="4"/>
                    </a:cubicBezTo>
                    <a:cubicBezTo>
                      <a:pt x="9" y="4"/>
                      <a:pt x="9" y="5"/>
                      <a:pt x="13" y="5"/>
                    </a:cubicBezTo>
                    <a:cubicBezTo>
                      <a:pt x="16" y="2"/>
                      <a:pt x="10" y="4"/>
                      <a:pt x="11" y="2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8" name="Freeform 656"/>
              <p:cNvSpPr/>
              <p:nvPr/>
            </p:nvSpPr>
            <p:spPr bwMode="auto">
              <a:xfrm>
                <a:off x="3487" y="3241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9" name="Freeform 657"/>
              <p:cNvSpPr/>
              <p:nvPr/>
            </p:nvSpPr>
            <p:spPr bwMode="auto">
              <a:xfrm>
                <a:off x="3484" y="3240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0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0" name="Freeform 658"/>
              <p:cNvSpPr/>
              <p:nvPr/>
            </p:nvSpPr>
            <p:spPr bwMode="auto">
              <a:xfrm>
                <a:off x="3484" y="323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1" name="Freeform 659"/>
              <p:cNvSpPr/>
              <p:nvPr/>
            </p:nvSpPr>
            <p:spPr bwMode="auto">
              <a:xfrm>
                <a:off x="3482" y="3235"/>
                <a:ext cx="11" cy="4"/>
              </a:xfrm>
              <a:custGeom>
                <a:avLst/>
                <a:gdLst>
                  <a:gd name="T0" fmla="*/ 3 w 12"/>
                  <a:gd name="T1" fmla="*/ 1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9 w 12"/>
                  <a:gd name="T9" fmla="*/ 4 h 4"/>
                  <a:gd name="T10" fmla="*/ 12 w 12"/>
                  <a:gd name="T11" fmla="*/ 2 h 4"/>
                  <a:gd name="T12" fmla="*/ 3 w 1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1"/>
                    </a:moveTo>
                    <a:cubicBezTo>
                      <a:pt x="0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6" y="4"/>
                      <a:pt x="9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0"/>
                      <a:pt x="5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2" name="Freeform 660"/>
              <p:cNvSpPr/>
              <p:nvPr/>
            </p:nvSpPr>
            <p:spPr bwMode="auto">
              <a:xfrm>
                <a:off x="3486" y="3238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3" name="Freeform 661"/>
              <p:cNvSpPr/>
              <p:nvPr/>
            </p:nvSpPr>
            <p:spPr bwMode="auto">
              <a:xfrm>
                <a:off x="3486" y="3240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4" name="Freeform 662"/>
              <p:cNvSpPr/>
              <p:nvPr/>
            </p:nvSpPr>
            <p:spPr bwMode="auto">
              <a:xfrm>
                <a:off x="3483" y="3230"/>
                <a:ext cx="11" cy="5"/>
              </a:xfrm>
              <a:custGeom>
                <a:avLst/>
                <a:gdLst>
                  <a:gd name="T0" fmla="*/ 1 w 13"/>
                  <a:gd name="T1" fmla="*/ 3 h 6"/>
                  <a:gd name="T2" fmla="*/ 5 w 13"/>
                  <a:gd name="T3" fmla="*/ 5 h 6"/>
                  <a:gd name="T4" fmla="*/ 13 w 13"/>
                  <a:gd name="T5" fmla="*/ 2 h 6"/>
                  <a:gd name="T6" fmla="*/ 11 w 13"/>
                  <a:gd name="T7" fmla="*/ 1 h 6"/>
                  <a:gd name="T8" fmla="*/ 1 w 13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6">
                    <a:moveTo>
                      <a:pt x="1" y="3"/>
                    </a:moveTo>
                    <a:cubicBezTo>
                      <a:pt x="7" y="2"/>
                      <a:pt x="0" y="6"/>
                      <a:pt x="5" y="5"/>
                    </a:cubicBezTo>
                    <a:cubicBezTo>
                      <a:pt x="5" y="4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5" name="Freeform 663"/>
              <p:cNvSpPr/>
              <p:nvPr/>
            </p:nvSpPr>
            <p:spPr bwMode="auto">
              <a:xfrm>
                <a:off x="3496" y="322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6" name="Freeform 664"/>
              <p:cNvSpPr/>
              <p:nvPr/>
            </p:nvSpPr>
            <p:spPr bwMode="auto">
              <a:xfrm>
                <a:off x="3486" y="3222"/>
                <a:ext cx="14" cy="8"/>
              </a:xfrm>
              <a:custGeom>
                <a:avLst/>
                <a:gdLst>
                  <a:gd name="T0" fmla="*/ 1 w 16"/>
                  <a:gd name="T1" fmla="*/ 1 h 9"/>
                  <a:gd name="T2" fmla="*/ 8 w 16"/>
                  <a:gd name="T3" fmla="*/ 3 h 9"/>
                  <a:gd name="T4" fmla="*/ 3 w 16"/>
                  <a:gd name="T5" fmla="*/ 3 h 9"/>
                  <a:gd name="T6" fmla="*/ 6 w 16"/>
                  <a:gd name="T7" fmla="*/ 6 h 9"/>
                  <a:gd name="T8" fmla="*/ 0 w 16"/>
                  <a:gd name="T9" fmla="*/ 5 h 9"/>
                  <a:gd name="T10" fmla="*/ 6 w 16"/>
                  <a:gd name="T11" fmla="*/ 7 h 9"/>
                  <a:gd name="T12" fmla="*/ 2 w 16"/>
                  <a:gd name="T13" fmla="*/ 9 h 9"/>
                  <a:gd name="T14" fmla="*/ 9 w 16"/>
                  <a:gd name="T15" fmla="*/ 8 h 9"/>
                  <a:gd name="T16" fmla="*/ 8 w 16"/>
                  <a:gd name="T17" fmla="*/ 6 h 9"/>
                  <a:gd name="T18" fmla="*/ 12 w 16"/>
                  <a:gd name="T19" fmla="*/ 6 h 9"/>
                  <a:gd name="T20" fmla="*/ 16 w 16"/>
                  <a:gd name="T21" fmla="*/ 2 h 9"/>
                  <a:gd name="T22" fmla="*/ 1 w 16"/>
                  <a:gd name="T2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5"/>
                      <a:pt x="6" y="4"/>
                      <a:pt x="6" y="6"/>
                    </a:cubicBezTo>
                    <a:cubicBezTo>
                      <a:pt x="0" y="7"/>
                      <a:pt x="5" y="3"/>
                      <a:pt x="0" y="5"/>
                    </a:cubicBezTo>
                    <a:cubicBezTo>
                      <a:pt x="0" y="6"/>
                      <a:pt x="1" y="7"/>
                      <a:pt x="6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3" y="7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6" y="3"/>
                      <a:pt x="16" y="2"/>
                    </a:cubicBezTo>
                    <a:cubicBezTo>
                      <a:pt x="15" y="0"/>
                      <a:pt x="4" y="2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7" name="Freeform 665"/>
              <p:cNvSpPr/>
              <p:nvPr/>
            </p:nvSpPr>
            <p:spPr bwMode="auto">
              <a:xfrm>
                <a:off x="3492" y="3222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8" name="Freeform 666"/>
              <p:cNvSpPr/>
              <p:nvPr/>
            </p:nvSpPr>
            <p:spPr bwMode="auto">
              <a:xfrm>
                <a:off x="3485" y="3215"/>
                <a:ext cx="15" cy="7"/>
              </a:xfrm>
              <a:custGeom>
                <a:avLst/>
                <a:gdLst>
                  <a:gd name="T0" fmla="*/ 0 w 17"/>
                  <a:gd name="T1" fmla="*/ 6 h 8"/>
                  <a:gd name="T2" fmla="*/ 5 w 17"/>
                  <a:gd name="T3" fmla="*/ 7 h 8"/>
                  <a:gd name="T4" fmla="*/ 2 w 17"/>
                  <a:gd name="T5" fmla="*/ 8 h 8"/>
                  <a:gd name="T6" fmla="*/ 7 w 17"/>
                  <a:gd name="T7" fmla="*/ 8 h 8"/>
                  <a:gd name="T8" fmla="*/ 4 w 17"/>
                  <a:gd name="T9" fmla="*/ 5 h 8"/>
                  <a:gd name="T10" fmla="*/ 13 w 17"/>
                  <a:gd name="T11" fmla="*/ 3 h 8"/>
                  <a:gd name="T12" fmla="*/ 11 w 17"/>
                  <a:gd name="T13" fmla="*/ 5 h 8"/>
                  <a:gd name="T14" fmla="*/ 9 w 17"/>
                  <a:gd name="T15" fmla="*/ 0 h 8"/>
                  <a:gd name="T16" fmla="*/ 7 w 17"/>
                  <a:gd name="T17" fmla="*/ 2 h 8"/>
                  <a:gd name="T18" fmla="*/ 5 w 17"/>
                  <a:gd name="T19" fmla="*/ 1 h 8"/>
                  <a:gd name="T20" fmla="*/ 0 w 17"/>
                  <a:gd name="T21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0" y="6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3" y="8"/>
                      <a:pt x="2" y="8"/>
                    </a:cubicBezTo>
                    <a:cubicBezTo>
                      <a:pt x="3" y="8"/>
                      <a:pt x="6" y="8"/>
                      <a:pt x="7" y="8"/>
                    </a:cubicBezTo>
                    <a:cubicBezTo>
                      <a:pt x="13" y="6"/>
                      <a:pt x="5" y="6"/>
                      <a:pt x="4" y="5"/>
                    </a:cubicBezTo>
                    <a:cubicBezTo>
                      <a:pt x="6" y="2"/>
                      <a:pt x="7" y="5"/>
                      <a:pt x="13" y="3"/>
                    </a:cubicBezTo>
                    <a:cubicBezTo>
                      <a:pt x="13" y="4"/>
                      <a:pt x="11" y="4"/>
                      <a:pt x="11" y="5"/>
                    </a:cubicBezTo>
                    <a:cubicBezTo>
                      <a:pt x="17" y="3"/>
                      <a:pt x="11" y="1"/>
                      <a:pt x="9" y="0"/>
                    </a:cubicBezTo>
                    <a:cubicBezTo>
                      <a:pt x="9" y="1"/>
                      <a:pt x="7" y="1"/>
                      <a:pt x="7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1" y="2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9" name="Freeform 667"/>
              <p:cNvSpPr/>
              <p:nvPr/>
            </p:nvSpPr>
            <p:spPr bwMode="auto">
              <a:xfrm>
                <a:off x="3484" y="3222"/>
                <a:ext cx="3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0" name="Freeform 668"/>
              <p:cNvSpPr/>
              <p:nvPr/>
            </p:nvSpPr>
            <p:spPr bwMode="auto">
              <a:xfrm>
                <a:off x="3493" y="321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1" name="Freeform 669"/>
              <p:cNvSpPr/>
              <p:nvPr/>
            </p:nvSpPr>
            <p:spPr bwMode="auto">
              <a:xfrm>
                <a:off x="3485" y="3215"/>
                <a:ext cx="2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2" name="Freeform 670"/>
              <p:cNvSpPr/>
              <p:nvPr/>
            </p:nvSpPr>
            <p:spPr bwMode="auto">
              <a:xfrm>
                <a:off x="3481" y="3172"/>
                <a:ext cx="16" cy="43"/>
              </a:xfrm>
              <a:custGeom>
                <a:avLst/>
                <a:gdLst>
                  <a:gd name="T0" fmla="*/ 17 w 19"/>
                  <a:gd name="T1" fmla="*/ 2 h 50"/>
                  <a:gd name="T2" fmla="*/ 14 w 19"/>
                  <a:gd name="T3" fmla="*/ 3 h 50"/>
                  <a:gd name="T4" fmla="*/ 9 w 19"/>
                  <a:gd name="T5" fmla="*/ 1 h 50"/>
                  <a:gd name="T6" fmla="*/ 2 w 19"/>
                  <a:gd name="T7" fmla="*/ 0 h 50"/>
                  <a:gd name="T8" fmla="*/ 5 w 19"/>
                  <a:gd name="T9" fmla="*/ 4 h 50"/>
                  <a:gd name="T10" fmla="*/ 2 w 19"/>
                  <a:gd name="T11" fmla="*/ 4 h 50"/>
                  <a:gd name="T12" fmla="*/ 3 w 19"/>
                  <a:gd name="T13" fmla="*/ 12 h 50"/>
                  <a:gd name="T14" fmla="*/ 5 w 19"/>
                  <a:gd name="T15" fmla="*/ 17 h 50"/>
                  <a:gd name="T16" fmla="*/ 3 w 19"/>
                  <a:gd name="T17" fmla="*/ 38 h 50"/>
                  <a:gd name="T18" fmla="*/ 9 w 19"/>
                  <a:gd name="T19" fmla="*/ 39 h 50"/>
                  <a:gd name="T20" fmla="*/ 5 w 19"/>
                  <a:gd name="T21" fmla="*/ 40 h 50"/>
                  <a:gd name="T22" fmla="*/ 5 w 19"/>
                  <a:gd name="T23" fmla="*/ 39 h 50"/>
                  <a:gd name="T24" fmla="*/ 4 w 19"/>
                  <a:gd name="T25" fmla="*/ 45 h 50"/>
                  <a:gd name="T26" fmla="*/ 12 w 19"/>
                  <a:gd name="T27" fmla="*/ 45 h 50"/>
                  <a:gd name="T28" fmla="*/ 4 w 19"/>
                  <a:gd name="T29" fmla="*/ 48 h 50"/>
                  <a:gd name="T30" fmla="*/ 9 w 19"/>
                  <a:gd name="T31" fmla="*/ 49 h 50"/>
                  <a:gd name="T32" fmla="*/ 14 w 19"/>
                  <a:gd name="T33" fmla="*/ 47 h 50"/>
                  <a:gd name="T34" fmla="*/ 17 w 19"/>
                  <a:gd name="T35" fmla="*/ 48 h 50"/>
                  <a:gd name="T36" fmla="*/ 8 w 19"/>
                  <a:gd name="T37" fmla="*/ 36 h 50"/>
                  <a:gd name="T38" fmla="*/ 12 w 19"/>
                  <a:gd name="T39" fmla="*/ 36 h 50"/>
                  <a:gd name="T40" fmla="*/ 15 w 19"/>
                  <a:gd name="T41" fmla="*/ 28 h 50"/>
                  <a:gd name="T42" fmla="*/ 9 w 19"/>
                  <a:gd name="T43" fmla="*/ 25 h 50"/>
                  <a:gd name="T44" fmla="*/ 11 w 19"/>
                  <a:gd name="T45" fmla="*/ 23 h 50"/>
                  <a:gd name="T46" fmla="*/ 9 w 19"/>
                  <a:gd name="T47" fmla="*/ 23 h 50"/>
                  <a:gd name="T48" fmla="*/ 13 w 19"/>
                  <a:gd name="T49" fmla="*/ 21 h 50"/>
                  <a:gd name="T50" fmla="*/ 5 w 19"/>
                  <a:gd name="T51" fmla="*/ 20 h 50"/>
                  <a:gd name="T52" fmla="*/ 16 w 19"/>
                  <a:gd name="T53" fmla="*/ 16 h 50"/>
                  <a:gd name="T54" fmla="*/ 12 w 19"/>
                  <a:gd name="T55" fmla="*/ 16 h 50"/>
                  <a:gd name="T56" fmla="*/ 8 w 19"/>
                  <a:gd name="T57" fmla="*/ 15 h 50"/>
                  <a:gd name="T58" fmla="*/ 15 w 19"/>
                  <a:gd name="T59" fmla="*/ 14 h 50"/>
                  <a:gd name="T60" fmla="*/ 11 w 19"/>
                  <a:gd name="T61" fmla="*/ 10 h 50"/>
                  <a:gd name="T62" fmla="*/ 7 w 19"/>
                  <a:gd name="T63" fmla="*/ 11 h 50"/>
                  <a:gd name="T64" fmla="*/ 10 w 19"/>
                  <a:gd name="T65" fmla="*/ 6 h 50"/>
                  <a:gd name="T66" fmla="*/ 16 w 19"/>
                  <a:gd name="T67" fmla="*/ 8 h 50"/>
                  <a:gd name="T68" fmla="*/ 19 w 19"/>
                  <a:gd name="T69" fmla="*/ 7 h 50"/>
                  <a:gd name="T70" fmla="*/ 11 w 19"/>
                  <a:gd name="T71" fmla="*/ 3 h 50"/>
                  <a:gd name="T72" fmla="*/ 17 w 19"/>
                  <a:gd name="T73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0">
                    <a:moveTo>
                      <a:pt x="17" y="2"/>
                    </a:moveTo>
                    <a:cubicBezTo>
                      <a:pt x="15" y="2"/>
                      <a:pt x="13" y="2"/>
                      <a:pt x="14" y="3"/>
                    </a:cubicBezTo>
                    <a:cubicBezTo>
                      <a:pt x="11" y="3"/>
                      <a:pt x="11" y="1"/>
                      <a:pt x="9" y="1"/>
                    </a:cubicBezTo>
                    <a:cubicBezTo>
                      <a:pt x="7" y="2"/>
                      <a:pt x="6" y="0"/>
                      <a:pt x="2" y="0"/>
                    </a:cubicBezTo>
                    <a:cubicBezTo>
                      <a:pt x="2" y="2"/>
                      <a:pt x="6" y="3"/>
                      <a:pt x="5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6"/>
                      <a:pt x="6" y="10"/>
                      <a:pt x="3" y="12"/>
                    </a:cubicBezTo>
                    <a:cubicBezTo>
                      <a:pt x="2" y="13"/>
                      <a:pt x="4" y="15"/>
                      <a:pt x="5" y="17"/>
                    </a:cubicBezTo>
                    <a:cubicBezTo>
                      <a:pt x="3" y="24"/>
                      <a:pt x="6" y="31"/>
                      <a:pt x="3" y="38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6" y="39"/>
                      <a:pt x="9" y="40"/>
                      <a:pt x="5" y="40"/>
                    </a:cubicBezTo>
                    <a:cubicBezTo>
                      <a:pt x="6" y="40"/>
                      <a:pt x="5" y="39"/>
                      <a:pt x="5" y="39"/>
                    </a:cubicBezTo>
                    <a:cubicBezTo>
                      <a:pt x="0" y="41"/>
                      <a:pt x="6" y="43"/>
                      <a:pt x="4" y="45"/>
                    </a:cubicBezTo>
                    <a:cubicBezTo>
                      <a:pt x="5" y="45"/>
                      <a:pt x="11" y="44"/>
                      <a:pt x="12" y="45"/>
                    </a:cubicBezTo>
                    <a:cubicBezTo>
                      <a:pt x="5" y="45"/>
                      <a:pt x="12" y="47"/>
                      <a:pt x="4" y="48"/>
                    </a:cubicBezTo>
                    <a:cubicBezTo>
                      <a:pt x="2" y="50"/>
                      <a:pt x="10" y="47"/>
                      <a:pt x="9" y="49"/>
                    </a:cubicBezTo>
                    <a:cubicBezTo>
                      <a:pt x="13" y="49"/>
                      <a:pt x="11" y="47"/>
                      <a:pt x="14" y="47"/>
                    </a:cubicBezTo>
                    <a:cubicBezTo>
                      <a:pt x="18" y="47"/>
                      <a:pt x="13" y="49"/>
                      <a:pt x="17" y="48"/>
                    </a:cubicBezTo>
                    <a:cubicBezTo>
                      <a:pt x="19" y="45"/>
                      <a:pt x="10" y="40"/>
                      <a:pt x="8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9" y="34"/>
                      <a:pt x="9" y="30"/>
                      <a:pt x="15" y="28"/>
                    </a:cubicBezTo>
                    <a:cubicBezTo>
                      <a:pt x="11" y="28"/>
                      <a:pt x="17" y="25"/>
                      <a:pt x="9" y="25"/>
                    </a:cubicBezTo>
                    <a:cubicBezTo>
                      <a:pt x="11" y="24"/>
                      <a:pt x="10" y="24"/>
                      <a:pt x="11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2"/>
                      <a:pt x="13" y="22"/>
                      <a:pt x="13" y="21"/>
                    </a:cubicBezTo>
                    <a:cubicBezTo>
                      <a:pt x="9" y="21"/>
                      <a:pt x="8" y="20"/>
                      <a:pt x="5" y="20"/>
                    </a:cubicBezTo>
                    <a:cubicBezTo>
                      <a:pt x="9" y="18"/>
                      <a:pt x="13" y="17"/>
                      <a:pt x="16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5"/>
                      <a:pt x="10" y="15"/>
                      <a:pt x="8" y="15"/>
                    </a:cubicBezTo>
                    <a:cubicBezTo>
                      <a:pt x="8" y="14"/>
                      <a:pt x="13" y="14"/>
                      <a:pt x="15" y="14"/>
                    </a:cubicBezTo>
                    <a:cubicBezTo>
                      <a:pt x="17" y="13"/>
                      <a:pt x="8" y="11"/>
                      <a:pt x="11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9"/>
                      <a:pt x="11" y="8"/>
                      <a:pt x="10" y="6"/>
                    </a:cubicBezTo>
                    <a:cubicBezTo>
                      <a:pt x="15" y="5"/>
                      <a:pt x="14" y="7"/>
                      <a:pt x="16" y="8"/>
                    </a:cubicBezTo>
                    <a:cubicBezTo>
                      <a:pt x="17" y="8"/>
                      <a:pt x="18" y="7"/>
                      <a:pt x="19" y="7"/>
                    </a:cubicBezTo>
                    <a:cubicBezTo>
                      <a:pt x="17" y="6"/>
                      <a:pt x="13" y="4"/>
                      <a:pt x="11" y="3"/>
                    </a:cubicBezTo>
                    <a:cubicBezTo>
                      <a:pt x="17" y="5"/>
                      <a:pt x="17" y="2"/>
                      <a:pt x="17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3" name="Freeform 671"/>
              <p:cNvSpPr/>
              <p:nvPr/>
            </p:nvSpPr>
            <p:spPr bwMode="auto">
              <a:xfrm>
                <a:off x="3497" y="3178"/>
                <a:ext cx="2" cy="0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4" name="Freeform 672"/>
              <p:cNvSpPr/>
              <p:nvPr/>
            </p:nvSpPr>
            <p:spPr bwMode="auto">
              <a:xfrm>
                <a:off x="3495" y="317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5" name="Freeform 673"/>
              <p:cNvSpPr/>
              <p:nvPr/>
            </p:nvSpPr>
            <p:spPr bwMode="auto">
              <a:xfrm>
                <a:off x="3483" y="318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6" name="Freeform 674"/>
              <p:cNvSpPr/>
              <p:nvPr/>
            </p:nvSpPr>
            <p:spPr bwMode="auto">
              <a:xfrm>
                <a:off x="3494" y="3184"/>
                <a:ext cx="4" cy="1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7" name="Freeform 675"/>
              <p:cNvSpPr/>
              <p:nvPr/>
            </p:nvSpPr>
            <p:spPr bwMode="auto">
              <a:xfrm>
                <a:off x="3494" y="3193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8" name="Freeform 676"/>
              <p:cNvSpPr/>
              <p:nvPr/>
            </p:nvSpPr>
            <p:spPr bwMode="auto">
              <a:xfrm>
                <a:off x="3496" y="31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9" name="Freeform 677"/>
              <p:cNvSpPr/>
              <p:nvPr/>
            </p:nvSpPr>
            <p:spPr bwMode="auto">
              <a:xfrm>
                <a:off x="3480" y="3147"/>
                <a:ext cx="20" cy="25"/>
              </a:xfrm>
              <a:custGeom>
                <a:avLst/>
                <a:gdLst>
                  <a:gd name="T0" fmla="*/ 5 w 23"/>
                  <a:gd name="T1" fmla="*/ 1 h 28"/>
                  <a:gd name="T2" fmla="*/ 2 w 23"/>
                  <a:gd name="T3" fmla="*/ 6 h 28"/>
                  <a:gd name="T4" fmla="*/ 12 w 23"/>
                  <a:gd name="T5" fmla="*/ 10 h 28"/>
                  <a:gd name="T6" fmla="*/ 3 w 23"/>
                  <a:gd name="T7" fmla="*/ 9 h 28"/>
                  <a:gd name="T8" fmla="*/ 8 w 23"/>
                  <a:gd name="T9" fmla="*/ 19 h 28"/>
                  <a:gd name="T10" fmla="*/ 5 w 23"/>
                  <a:gd name="T11" fmla="*/ 18 h 28"/>
                  <a:gd name="T12" fmla="*/ 14 w 23"/>
                  <a:gd name="T13" fmla="*/ 23 h 28"/>
                  <a:gd name="T14" fmla="*/ 3 w 23"/>
                  <a:gd name="T15" fmla="*/ 22 h 28"/>
                  <a:gd name="T16" fmla="*/ 3 w 23"/>
                  <a:gd name="T17" fmla="*/ 21 h 28"/>
                  <a:gd name="T18" fmla="*/ 5 w 23"/>
                  <a:gd name="T19" fmla="*/ 26 h 28"/>
                  <a:gd name="T20" fmla="*/ 12 w 23"/>
                  <a:gd name="T21" fmla="*/ 27 h 28"/>
                  <a:gd name="T22" fmla="*/ 17 w 23"/>
                  <a:gd name="T23" fmla="*/ 28 h 28"/>
                  <a:gd name="T24" fmla="*/ 13 w 23"/>
                  <a:gd name="T25" fmla="*/ 24 h 28"/>
                  <a:gd name="T26" fmla="*/ 17 w 23"/>
                  <a:gd name="T27" fmla="*/ 24 h 28"/>
                  <a:gd name="T28" fmla="*/ 15 w 23"/>
                  <a:gd name="T29" fmla="*/ 23 h 28"/>
                  <a:gd name="T30" fmla="*/ 18 w 23"/>
                  <a:gd name="T31" fmla="*/ 23 h 28"/>
                  <a:gd name="T32" fmla="*/ 15 w 23"/>
                  <a:gd name="T33" fmla="*/ 20 h 28"/>
                  <a:gd name="T34" fmla="*/ 16 w 23"/>
                  <a:gd name="T35" fmla="*/ 21 h 28"/>
                  <a:gd name="T36" fmla="*/ 12 w 23"/>
                  <a:gd name="T37" fmla="*/ 19 h 28"/>
                  <a:gd name="T38" fmla="*/ 17 w 23"/>
                  <a:gd name="T39" fmla="*/ 18 h 28"/>
                  <a:gd name="T40" fmla="*/ 13 w 23"/>
                  <a:gd name="T41" fmla="*/ 18 h 28"/>
                  <a:gd name="T42" fmla="*/ 19 w 23"/>
                  <a:gd name="T43" fmla="*/ 13 h 28"/>
                  <a:gd name="T44" fmla="*/ 16 w 23"/>
                  <a:gd name="T45" fmla="*/ 12 h 28"/>
                  <a:gd name="T46" fmla="*/ 18 w 23"/>
                  <a:gd name="T47" fmla="*/ 15 h 28"/>
                  <a:gd name="T48" fmla="*/ 9 w 23"/>
                  <a:gd name="T49" fmla="*/ 14 h 28"/>
                  <a:gd name="T50" fmla="*/ 17 w 23"/>
                  <a:gd name="T51" fmla="*/ 11 h 28"/>
                  <a:gd name="T52" fmla="*/ 16 w 23"/>
                  <a:gd name="T53" fmla="*/ 6 h 28"/>
                  <a:gd name="T54" fmla="*/ 17 w 23"/>
                  <a:gd name="T55" fmla="*/ 7 h 28"/>
                  <a:gd name="T56" fmla="*/ 15 w 23"/>
                  <a:gd name="T57" fmla="*/ 3 h 28"/>
                  <a:gd name="T58" fmla="*/ 13 w 23"/>
                  <a:gd name="T59" fmla="*/ 4 h 28"/>
                  <a:gd name="T60" fmla="*/ 10 w 23"/>
                  <a:gd name="T61" fmla="*/ 3 h 28"/>
                  <a:gd name="T62" fmla="*/ 12 w 23"/>
                  <a:gd name="T63" fmla="*/ 3 h 28"/>
                  <a:gd name="T64" fmla="*/ 7 w 23"/>
                  <a:gd name="T65" fmla="*/ 0 h 28"/>
                  <a:gd name="T66" fmla="*/ 10 w 23"/>
                  <a:gd name="T67" fmla="*/ 3 h 28"/>
                  <a:gd name="T68" fmla="*/ 5 w 23"/>
                  <a:gd name="T6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28">
                    <a:moveTo>
                      <a:pt x="5" y="1"/>
                    </a:moveTo>
                    <a:cubicBezTo>
                      <a:pt x="1" y="2"/>
                      <a:pt x="3" y="4"/>
                      <a:pt x="2" y="6"/>
                    </a:cubicBezTo>
                    <a:cubicBezTo>
                      <a:pt x="4" y="9"/>
                      <a:pt x="12" y="7"/>
                      <a:pt x="1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0" y="15"/>
                      <a:pt x="8" y="19"/>
                    </a:cubicBezTo>
                    <a:cubicBezTo>
                      <a:pt x="7" y="19"/>
                      <a:pt x="6" y="19"/>
                      <a:pt x="5" y="18"/>
                    </a:cubicBezTo>
                    <a:cubicBezTo>
                      <a:pt x="5" y="20"/>
                      <a:pt x="17" y="21"/>
                      <a:pt x="14" y="23"/>
                    </a:cubicBezTo>
                    <a:cubicBezTo>
                      <a:pt x="9" y="20"/>
                      <a:pt x="9" y="23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3"/>
                      <a:pt x="6" y="25"/>
                      <a:pt x="5" y="26"/>
                    </a:cubicBezTo>
                    <a:cubicBezTo>
                      <a:pt x="8" y="27"/>
                      <a:pt x="11" y="26"/>
                      <a:pt x="12" y="27"/>
                    </a:cubicBezTo>
                    <a:cubicBezTo>
                      <a:pt x="12" y="27"/>
                      <a:pt x="15" y="27"/>
                      <a:pt x="17" y="28"/>
                    </a:cubicBezTo>
                    <a:cubicBezTo>
                      <a:pt x="15" y="26"/>
                      <a:pt x="16" y="25"/>
                      <a:pt x="13" y="24"/>
                    </a:cubicBezTo>
                    <a:cubicBezTo>
                      <a:pt x="16" y="24"/>
                      <a:pt x="14" y="25"/>
                      <a:pt x="17" y="24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2"/>
                      <a:pt x="18" y="24"/>
                      <a:pt x="18" y="23"/>
                    </a:cubicBezTo>
                    <a:cubicBezTo>
                      <a:pt x="17" y="22"/>
                      <a:pt x="15" y="21"/>
                      <a:pt x="15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0"/>
                      <a:pt x="17" y="19"/>
                      <a:pt x="12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6"/>
                      <a:pt x="23" y="16"/>
                      <a:pt x="19" y="13"/>
                    </a:cubicBezTo>
                    <a:cubicBezTo>
                      <a:pt x="18" y="13"/>
                      <a:pt x="16" y="12"/>
                      <a:pt x="16" y="12"/>
                    </a:cubicBezTo>
                    <a:cubicBezTo>
                      <a:pt x="13" y="13"/>
                      <a:pt x="18" y="14"/>
                      <a:pt x="18" y="15"/>
                    </a:cubicBezTo>
                    <a:cubicBezTo>
                      <a:pt x="15" y="15"/>
                      <a:pt x="11" y="12"/>
                      <a:pt x="9" y="14"/>
                    </a:cubicBezTo>
                    <a:cubicBezTo>
                      <a:pt x="13" y="12"/>
                      <a:pt x="9" y="11"/>
                      <a:pt x="17" y="11"/>
                    </a:cubicBezTo>
                    <a:cubicBezTo>
                      <a:pt x="18" y="9"/>
                      <a:pt x="14" y="8"/>
                      <a:pt x="16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2" y="6"/>
                      <a:pt x="20" y="6"/>
                      <a:pt x="15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1" y="3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2"/>
                      <a:pt x="8" y="0"/>
                      <a:pt x="7" y="0"/>
                    </a:cubicBezTo>
                    <a:cubicBezTo>
                      <a:pt x="6" y="0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0" name="Freeform 678"/>
              <p:cNvSpPr/>
              <p:nvPr/>
            </p:nvSpPr>
            <p:spPr bwMode="auto">
              <a:xfrm>
                <a:off x="3494" y="3165"/>
                <a:ext cx="1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1" name="Freeform 679"/>
              <p:cNvSpPr/>
              <p:nvPr/>
            </p:nvSpPr>
            <p:spPr bwMode="auto">
              <a:xfrm>
                <a:off x="3481" y="3128"/>
                <a:ext cx="22" cy="20"/>
              </a:xfrm>
              <a:custGeom>
                <a:avLst/>
                <a:gdLst>
                  <a:gd name="T0" fmla="*/ 12 w 26"/>
                  <a:gd name="T1" fmla="*/ 16 h 23"/>
                  <a:gd name="T2" fmla="*/ 18 w 26"/>
                  <a:gd name="T3" fmla="*/ 16 h 23"/>
                  <a:gd name="T4" fmla="*/ 8 w 26"/>
                  <a:gd name="T5" fmla="*/ 15 h 23"/>
                  <a:gd name="T6" fmla="*/ 6 w 26"/>
                  <a:gd name="T7" fmla="*/ 12 h 23"/>
                  <a:gd name="T8" fmla="*/ 15 w 26"/>
                  <a:gd name="T9" fmla="*/ 13 h 23"/>
                  <a:gd name="T10" fmla="*/ 17 w 26"/>
                  <a:gd name="T11" fmla="*/ 11 h 23"/>
                  <a:gd name="T12" fmla="*/ 11 w 26"/>
                  <a:gd name="T13" fmla="*/ 11 h 23"/>
                  <a:gd name="T14" fmla="*/ 8 w 26"/>
                  <a:gd name="T15" fmla="*/ 8 h 23"/>
                  <a:gd name="T16" fmla="*/ 10 w 26"/>
                  <a:gd name="T17" fmla="*/ 9 h 23"/>
                  <a:gd name="T18" fmla="*/ 17 w 26"/>
                  <a:gd name="T19" fmla="*/ 8 h 23"/>
                  <a:gd name="T20" fmla="*/ 2 w 26"/>
                  <a:gd name="T21" fmla="*/ 0 h 23"/>
                  <a:gd name="T22" fmla="*/ 2 w 26"/>
                  <a:gd name="T23" fmla="*/ 2 h 23"/>
                  <a:gd name="T24" fmla="*/ 9 w 26"/>
                  <a:gd name="T25" fmla="*/ 3 h 23"/>
                  <a:gd name="T26" fmla="*/ 7 w 26"/>
                  <a:gd name="T27" fmla="*/ 5 h 23"/>
                  <a:gd name="T28" fmla="*/ 4 w 26"/>
                  <a:gd name="T29" fmla="*/ 3 h 23"/>
                  <a:gd name="T30" fmla="*/ 2 w 26"/>
                  <a:gd name="T31" fmla="*/ 17 h 23"/>
                  <a:gd name="T32" fmla="*/ 3 w 26"/>
                  <a:gd name="T33" fmla="*/ 15 h 23"/>
                  <a:gd name="T34" fmla="*/ 6 w 26"/>
                  <a:gd name="T35" fmla="*/ 18 h 23"/>
                  <a:gd name="T36" fmla="*/ 13 w 26"/>
                  <a:gd name="T37" fmla="*/ 18 h 23"/>
                  <a:gd name="T38" fmla="*/ 11 w 26"/>
                  <a:gd name="T39" fmla="*/ 19 h 23"/>
                  <a:gd name="T40" fmla="*/ 18 w 26"/>
                  <a:gd name="T41" fmla="*/ 19 h 23"/>
                  <a:gd name="T42" fmla="*/ 20 w 26"/>
                  <a:gd name="T43" fmla="*/ 23 h 23"/>
                  <a:gd name="T44" fmla="*/ 21 w 26"/>
                  <a:gd name="T45" fmla="*/ 18 h 23"/>
                  <a:gd name="T46" fmla="*/ 12 w 26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23">
                    <a:moveTo>
                      <a:pt x="12" y="16"/>
                    </a:moveTo>
                    <a:cubicBezTo>
                      <a:pt x="13" y="15"/>
                      <a:pt x="16" y="17"/>
                      <a:pt x="18" y="16"/>
                    </a:cubicBezTo>
                    <a:cubicBezTo>
                      <a:pt x="15" y="14"/>
                      <a:pt x="12" y="16"/>
                      <a:pt x="8" y="15"/>
                    </a:cubicBezTo>
                    <a:cubicBezTo>
                      <a:pt x="10" y="14"/>
                      <a:pt x="6" y="13"/>
                      <a:pt x="6" y="12"/>
                    </a:cubicBezTo>
                    <a:cubicBezTo>
                      <a:pt x="8" y="13"/>
                      <a:pt x="14" y="13"/>
                      <a:pt x="15" y="13"/>
                    </a:cubicBezTo>
                    <a:cubicBezTo>
                      <a:pt x="14" y="13"/>
                      <a:pt x="16" y="12"/>
                      <a:pt x="17" y="11"/>
                    </a:cubicBezTo>
                    <a:cubicBezTo>
                      <a:pt x="13" y="13"/>
                      <a:pt x="15" y="9"/>
                      <a:pt x="11" y="11"/>
                    </a:cubicBezTo>
                    <a:cubicBezTo>
                      <a:pt x="8" y="10"/>
                      <a:pt x="6" y="8"/>
                      <a:pt x="8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4" y="10"/>
                      <a:pt x="12" y="8"/>
                      <a:pt x="17" y="8"/>
                    </a:cubicBezTo>
                    <a:cubicBezTo>
                      <a:pt x="11" y="6"/>
                      <a:pt x="12" y="0"/>
                      <a:pt x="2" y="0"/>
                    </a:cubicBezTo>
                    <a:cubicBezTo>
                      <a:pt x="0" y="1"/>
                      <a:pt x="2" y="2"/>
                      <a:pt x="2" y="2"/>
                    </a:cubicBezTo>
                    <a:cubicBezTo>
                      <a:pt x="5" y="1"/>
                      <a:pt x="8" y="3"/>
                      <a:pt x="9" y="3"/>
                    </a:cubicBezTo>
                    <a:cubicBezTo>
                      <a:pt x="8" y="4"/>
                      <a:pt x="11" y="6"/>
                      <a:pt x="7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1" y="7"/>
                      <a:pt x="1" y="13"/>
                      <a:pt x="2" y="17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6"/>
                      <a:pt x="5" y="17"/>
                      <a:pt x="6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9"/>
                      <a:pt x="11" y="19"/>
                    </a:cubicBezTo>
                    <a:cubicBezTo>
                      <a:pt x="14" y="20"/>
                      <a:pt x="15" y="20"/>
                      <a:pt x="18" y="19"/>
                    </a:cubicBezTo>
                    <a:cubicBezTo>
                      <a:pt x="19" y="21"/>
                      <a:pt x="16" y="21"/>
                      <a:pt x="20" y="23"/>
                    </a:cubicBezTo>
                    <a:cubicBezTo>
                      <a:pt x="26" y="21"/>
                      <a:pt x="16" y="20"/>
                      <a:pt x="21" y="18"/>
                    </a:cubicBezTo>
                    <a:lnTo>
                      <a:pt x="12" y="1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2" name="Freeform 680"/>
              <p:cNvSpPr/>
              <p:nvPr/>
            </p:nvSpPr>
            <p:spPr bwMode="auto">
              <a:xfrm>
                <a:off x="3491" y="314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2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3" name="Freeform 681"/>
              <p:cNvSpPr/>
              <p:nvPr/>
            </p:nvSpPr>
            <p:spPr bwMode="auto">
              <a:xfrm>
                <a:off x="3481" y="3145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3 w 5"/>
                  <a:gd name="T3" fmla="*/ 1 h 1"/>
                  <a:gd name="T4" fmla="*/ 0 w 5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5" y="0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4" name="Freeform 682"/>
              <p:cNvSpPr/>
              <p:nvPr/>
            </p:nvSpPr>
            <p:spPr bwMode="auto">
              <a:xfrm>
                <a:off x="3494" y="3133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5" name="Freeform 683"/>
              <p:cNvSpPr/>
              <p:nvPr/>
            </p:nvSpPr>
            <p:spPr bwMode="auto">
              <a:xfrm>
                <a:off x="3481" y="3123"/>
                <a:ext cx="12" cy="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6 h 7"/>
                  <a:gd name="T4" fmla="*/ 12 w 13"/>
                  <a:gd name="T5" fmla="*/ 7 h 7"/>
                  <a:gd name="T6" fmla="*/ 5 w 13"/>
                  <a:gd name="T7" fmla="*/ 4 h 7"/>
                  <a:gd name="T8" fmla="*/ 5 w 13"/>
                  <a:gd name="T9" fmla="*/ 1 h 7"/>
                  <a:gd name="T10" fmla="*/ 0 w 1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1" y="2"/>
                      <a:pt x="4" y="4"/>
                      <a:pt x="0" y="6"/>
                    </a:cubicBezTo>
                    <a:cubicBezTo>
                      <a:pt x="4" y="7"/>
                      <a:pt x="8" y="6"/>
                      <a:pt x="12" y="7"/>
                    </a:cubicBezTo>
                    <a:cubicBezTo>
                      <a:pt x="13" y="6"/>
                      <a:pt x="6" y="5"/>
                      <a:pt x="5" y="4"/>
                    </a:cubicBezTo>
                    <a:cubicBezTo>
                      <a:pt x="8" y="4"/>
                      <a:pt x="4" y="2"/>
                      <a:pt x="5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6" name="Freeform 684"/>
              <p:cNvSpPr/>
              <p:nvPr/>
            </p:nvSpPr>
            <p:spPr bwMode="auto">
              <a:xfrm>
                <a:off x="3485" y="3081"/>
                <a:ext cx="18" cy="46"/>
              </a:xfrm>
              <a:custGeom>
                <a:avLst/>
                <a:gdLst>
                  <a:gd name="T0" fmla="*/ 12 w 21"/>
                  <a:gd name="T1" fmla="*/ 44 h 53"/>
                  <a:gd name="T2" fmla="*/ 11 w 21"/>
                  <a:gd name="T3" fmla="*/ 41 h 53"/>
                  <a:gd name="T4" fmla="*/ 13 w 21"/>
                  <a:gd name="T5" fmla="*/ 43 h 53"/>
                  <a:gd name="T6" fmla="*/ 16 w 21"/>
                  <a:gd name="T7" fmla="*/ 41 h 53"/>
                  <a:gd name="T8" fmla="*/ 14 w 21"/>
                  <a:gd name="T9" fmla="*/ 41 h 53"/>
                  <a:gd name="T10" fmla="*/ 13 w 21"/>
                  <a:gd name="T11" fmla="*/ 36 h 53"/>
                  <a:gd name="T12" fmla="*/ 8 w 21"/>
                  <a:gd name="T13" fmla="*/ 34 h 53"/>
                  <a:gd name="T14" fmla="*/ 17 w 21"/>
                  <a:gd name="T15" fmla="*/ 32 h 53"/>
                  <a:gd name="T16" fmla="*/ 6 w 21"/>
                  <a:gd name="T17" fmla="*/ 32 h 53"/>
                  <a:gd name="T18" fmla="*/ 10 w 21"/>
                  <a:gd name="T19" fmla="*/ 27 h 53"/>
                  <a:gd name="T20" fmla="*/ 11 w 21"/>
                  <a:gd name="T21" fmla="*/ 28 h 53"/>
                  <a:gd name="T22" fmla="*/ 11 w 21"/>
                  <a:gd name="T23" fmla="*/ 25 h 53"/>
                  <a:gd name="T24" fmla="*/ 16 w 21"/>
                  <a:gd name="T25" fmla="*/ 26 h 53"/>
                  <a:gd name="T26" fmla="*/ 16 w 21"/>
                  <a:gd name="T27" fmla="*/ 22 h 53"/>
                  <a:gd name="T28" fmla="*/ 19 w 21"/>
                  <a:gd name="T29" fmla="*/ 22 h 53"/>
                  <a:gd name="T30" fmla="*/ 16 w 21"/>
                  <a:gd name="T31" fmla="*/ 14 h 53"/>
                  <a:gd name="T32" fmla="*/ 19 w 21"/>
                  <a:gd name="T33" fmla="*/ 13 h 53"/>
                  <a:gd name="T34" fmla="*/ 9 w 21"/>
                  <a:gd name="T35" fmla="*/ 13 h 53"/>
                  <a:gd name="T36" fmla="*/ 10 w 21"/>
                  <a:gd name="T37" fmla="*/ 9 h 53"/>
                  <a:gd name="T38" fmla="*/ 17 w 21"/>
                  <a:gd name="T39" fmla="*/ 11 h 53"/>
                  <a:gd name="T40" fmla="*/ 14 w 21"/>
                  <a:gd name="T41" fmla="*/ 9 h 53"/>
                  <a:gd name="T42" fmla="*/ 20 w 21"/>
                  <a:gd name="T43" fmla="*/ 8 h 53"/>
                  <a:gd name="T44" fmla="*/ 12 w 21"/>
                  <a:gd name="T45" fmla="*/ 4 h 53"/>
                  <a:gd name="T46" fmla="*/ 13 w 21"/>
                  <a:gd name="T47" fmla="*/ 1 h 53"/>
                  <a:gd name="T48" fmla="*/ 4 w 21"/>
                  <a:gd name="T49" fmla="*/ 2 h 53"/>
                  <a:gd name="T50" fmla="*/ 5 w 21"/>
                  <a:gd name="T51" fmla="*/ 14 h 53"/>
                  <a:gd name="T52" fmla="*/ 9 w 21"/>
                  <a:gd name="T53" fmla="*/ 17 h 53"/>
                  <a:gd name="T54" fmla="*/ 3 w 21"/>
                  <a:gd name="T55" fmla="*/ 17 h 53"/>
                  <a:gd name="T56" fmla="*/ 9 w 21"/>
                  <a:gd name="T57" fmla="*/ 18 h 53"/>
                  <a:gd name="T58" fmla="*/ 4 w 21"/>
                  <a:gd name="T59" fmla="*/ 19 h 53"/>
                  <a:gd name="T60" fmla="*/ 9 w 21"/>
                  <a:gd name="T61" fmla="*/ 21 h 53"/>
                  <a:gd name="T62" fmla="*/ 2 w 21"/>
                  <a:gd name="T63" fmla="*/ 21 h 53"/>
                  <a:gd name="T64" fmla="*/ 2 w 21"/>
                  <a:gd name="T65" fmla="*/ 40 h 53"/>
                  <a:gd name="T66" fmla="*/ 7 w 21"/>
                  <a:gd name="T67" fmla="*/ 40 h 53"/>
                  <a:gd name="T68" fmla="*/ 6 w 21"/>
                  <a:gd name="T69" fmla="*/ 47 h 53"/>
                  <a:gd name="T70" fmla="*/ 10 w 21"/>
                  <a:gd name="T71" fmla="*/ 48 h 53"/>
                  <a:gd name="T72" fmla="*/ 0 w 21"/>
                  <a:gd name="T73" fmla="*/ 47 h 53"/>
                  <a:gd name="T74" fmla="*/ 1 w 21"/>
                  <a:gd name="T75" fmla="*/ 49 h 53"/>
                  <a:gd name="T76" fmla="*/ 3 w 21"/>
                  <a:gd name="T77" fmla="*/ 48 h 53"/>
                  <a:gd name="T78" fmla="*/ 1 w 21"/>
                  <a:gd name="T79" fmla="*/ 50 h 53"/>
                  <a:gd name="T80" fmla="*/ 13 w 21"/>
                  <a:gd name="T81" fmla="*/ 50 h 53"/>
                  <a:gd name="T82" fmla="*/ 18 w 21"/>
                  <a:gd name="T83" fmla="*/ 45 h 53"/>
                  <a:gd name="T84" fmla="*/ 12 w 21"/>
                  <a:gd name="T85" fmla="*/ 4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53">
                    <a:moveTo>
                      <a:pt x="12" y="44"/>
                    </a:moveTo>
                    <a:cubicBezTo>
                      <a:pt x="12" y="43"/>
                      <a:pt x="9" y="42"/>
                      <a:pt x="11" y="41"/>
                    </a:cubicBezTo>
                    <a:cubicBezTo>
                      <a:pt x="13" y="42"/>
                      <a:pt x="14" y="42"/>
                      <a:pt x="13" y="43"/>
                    </a:cubicBezTo>
                    <a:cubicBezTo>
                      <a:pt x="19" y="43"/>
                      <a:pt x="13" y="42"/>
                      <a:pt x="16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39"/>
                      <a:pt x="9" y="39"/>
                      <a:pt x="13" y="36"/>
                    </a:cubicBezTo>
                    <a:cubicBezTo>
                      <a:pt x="11" y="35"/>
                      <a:pt x="12" y="35"/>
                      <a:pt x="8" y="34"/>
                    </a:cubicBezTo>
                    <a:cubicBezTo>
                      <a:pt x="13" y="33"/>
                      <a:pt x="13" y="34"/>
                      <a:pt x="17" y="32"/>
                    </a:cubicBezTo>
                    <a:cubicBezTo>
                      <a:pt x="15" y="32"/>
                      <a:pt x="10" y="32"/>
                      <a:pt x="6" y="32"/>
                    </a:cubicBezTo>
                    <a:cubicBezTo>
                      <a:pt x="12" y="29"/>
                      <a:pt x="5" y="28"/>
                      <a:pt x="10" y="27"/>
                    </a:cubicBezTo>
                    <a:cubicBezTo>
                      <a:pt x="10" y="27"/>
                      <a:pt x="11" y="28"/>
                      <a:pt x="11" y="28"/>
                    </a:cubicBezTo>
                    <a:cubicBezTo>
                      <a:pt x="17" y="29"/>
                      <a:pt x="10" y="26"/>
                      <a:pt x="11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5"/>
                      <a:pt x="12" y="23"/>
                      <a:pt x="16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5" y="19"/>
                      <a:pt x="17" y="16"/>
                      <a:pt x="16" y="14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5" y="9"/>
                      <a:pt x="17" y="16"/>
                      <a:pt x="9" y="13"/>
                    </a:cubicBezTo>
                    <a:cubicBezTo>
                      <a:pt x="19" y="13"/>
                      <a:pt x="6" y="11"/>
                      <a:pt x="10" y="9"/>
                    </a:cubicBezTo>
                    <a:cubicBezTo>
                      <a:pt x="14" y="9"/>
                      <a:pt x="12" y="11"/>
                      <a:pt x="17" y="11"/>
                    </a:cubicBezTo>
                    <a:cubicBezTo>
                      <a:pt x="12" y="10"/>
                      <a:pt x="15" y="10"/>
                      <a:pt x="14" y="9"/>
                    </a:cubicBezTo>
                    <a:cubicBezTo>
                      <a:pt x="19" y="9"/>
                      <a:pt x="15" y="7"/>
                      <a:pt x="20" y="8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3" y="3"/>
                      <a:pt x="6" y="0"/>
                      <a:pt x="4" y="2"/>
                    </a:cubicBezTo>
                    <a:cubicBezTo>
                      <a:pt x="6" y="5"/>
                      <a:pt x="7" y="10"/>
                      <a:pt x="5" y="14"/>
                    </a:cubicBezTo>
                    <a:cubicBezTo>
                      <a:pt x="11" y="15"/>
                      <a:pt x="4" y="16"/>
                      <a:pt x="9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7" y="17"/>
                      <a:pt x="9" y="18"/>
                    </a:cubicBezTo>
                    <a:cubicBezTo>
                      <a:pt x="10" y="19"/>
                      <a:pt x="6" y="19"/>
                      <a:pt x="4" y="19"/>
                    </a:cubicBezTo>
                    <a:cubicBezTo>
                      <a:pt x="3" y="21"/>
                      <a:pt x="5" y="19"/>
                      <a:pt x="9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7" y="34"/>
                      <a:pt x="2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4" y="42"/>
                      <a:pt x="16" y="46"/>
                      <a:pt x="6" y="47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8" y="47"/>
                      <a:pt x="3" y="48"/>
                      <a:pt x="0" y="47"/>
                    </a:cubicBezTo>
                    <a:cubicBezTo>
                      <a:pt x="2" y="47"/>
                      <a:pt x="0" y="48"/>
                      <a:pt x="1" y="49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7" y="49"/>
                      <a:pt x="4" y="50"/>
                      <a:pt x="1" y="50"/>
                    </a:cubicBezTo>
                    <a:cubicBezTo>
                      <a:pt x="5" y="53"/>
                      <a:pt x="9" y="50"/>
                      <a:pt x="13" y="50"/>
                    </a:cubicBezTo>
                    <a:cubicBezTo>
                      <a:pt x="5" y="46"/>
                      <a:pt x="21" y="48"/>
                      <a:pt x="18" y="45"/>
                    </a:cubicBezTo>
                    <a:cubicBezTo>
                      <a:pt x="16" y="43"/>
                      <a:pt x="14" y="44"/>
                      <a:pt x="12" y="4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7" name="Freeform 685"/>
              <p:cNvSpPr/>
              <p:nvPr/>
            </p:nvSpPr>
            <p:spPr bwMode="auto">
              <a:xfrm>
                <a:off x="3484" y="31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8" name="Freeform 686"/>
              <p:cNvSpPr/>
              <p:nvPr/>
            </p:nvSpPr>
            <p:spPr bwMode="auto">
              <a:xfrm>
                <a:off x="3495" y="308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9" name="Rectangle 687"/>
              <p:cNvSpPr>
                <a:spLocks noChangeArrowheads="1"/>
              </p:cNvSpPr>
              <p:nvPr/>
            </p:nvSpPr>
            <p:spPr bwMode="auto">
              <a:xfrm>
                <a:off x="3486" y="312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0" name="Freeform 688"/>
              <p:cNvSpPr/>
              <p:nvPr/>
            </p:nvSpPr>
            <p:spPr bwMode="auto">
              <a:xfrm>
                <a:off x="3494" y="312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1" name="Freeform 689"/>
              <p:cNvSpPr/>
              <p:nvPr/>
            </p:nvSpPr>
            <p:spPr bwMode="auto">
              <a:xfrm>
                <a:off x="3500" y="307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2" name="Freeform 690"/>
              <p:cNvSpPr/>
              <p:nvPr/>
            </p:nvSpPr>
            <p:spPr bwMode="auto">
              <a:xfrm>
                <a:off x="3504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3" name="Freeform 691"/>
              <p:cNvSpPr/>
              <p:nvPr/>
            </p:nvSpPr>
            <p:spPr bwMode="auto">
              <a:xfrm>
                <a:off x="3482" y="3004"/>
                <a:ext cx="27" cy="77"/>
              </a:xfrm>
              <a:custGeom>
                <a:avLst/>
                <a:gdLst>
                  <a:gd name="T0" fmla="*/ 18 w 31"/>
                  <a:gd name="T1" fmla="*/ 3 h 89"/>
                  <a:gd name="T2" fmla="*/ 11 w 31"/>
                  <a:gd name="T3" fmla="*/ 1 h 89"/>
                  <a:gd name="T4" fmla="*/ 8 w 31"/>
                  <a:gd name="T5" fmla="*/ 4 h 89"/>
                  <a:gd name="T6" fmla="*/ 11 w 31"/>
                  <a:gd name="T7" fmla="*/ 9 h 89"/>
                  <a:gd name="T8" fmla="*/ 11 w 31"/>
                  <a:gd name="T9" fmla="*/ 19 h 89"/>
                  <a:gd name="T10" fmla="*/ 9 w 31"/>
                  <a:gd name="T11" fmla="*/ 25 h 89"/>
                  <a:gd name="T12" fmla="*/ 14 w 31"/>
                  <a:gd name="T13" fmla="*/ 34 h 89"/>
                  <a:gd name="T14" fmla="*/ 12 w 31"/>
                  <a:gd name="T15" fmla="*/ 36 h 89"/>
                  <a:gd name="T16" fmla="*/ 10 w 31"/>
                  <a:gd name="T17" fmla="*/ 41 h 89"/>
                  <a:gd name="T18" fmla="*/ 20 w 31"/>
                  <a:gd name="T19" fmla="*/ 43 h 89"/>
                  <a:gd name="T20" fmla="*/ 20 w 31"/>
                  <a:gd name="T21" fmla="*/ 48 h 89"/>
                  <a:gd name="T22" fmla="*/ 16 w 31"/>
                  <a:gd name="T23" fmla="*/ 51 h 89"/>
                  <a:gd name="T24" fmla="*/ 15 w 31"/>
                  <a:gd name="T25" fmla="*/ 57 h 89"/>
                  <a:gd name="T26" fmla="*/ 13 w 31"/>
                  <a:gd name="T27" fmla="*/ 63 h 89"/>
                  <a:gd name="T28" fmla="*/ 15 w 31"/>
                  <a:gd name="T29" fmla="*/ 68 h 89"/>
                  <a:gd name="T30" fmla="*/ 19 w 31"/>
                  <a:gd name="T31" fmla="*/ 72 h 89"/>
                  <a:gd name="T32" fmla="*/ 14 w 31"/>
                  <a:gd name="T33" fmla="*/ 73 h 89"/>
                  <a:gd name="T34" fmla="*/ 15 w 31"/>
                  <a:gd name="T35" fmla="*/ 76 h 89"/>
                  <a:gd name="T36" fmla="*/ 13 w 31"/>
                  <a:gd name="T37" fmla="*/ 88 h 89"/>
                  <a:gd name="T38" fmla="*/ 15 w 31"/>
                  <a:gd name="T39" fmla="*/ 82 h 89"/>
                  <a:gd name="T40" fmla="*/ 12 w 31"/>
                  <a:gd name="T41" fmla="*/ 81 h 89"/>
                  <a:gd name="T42" fmla="*/ 24 w 31"/>
                  <a:gd name="T43" fmla="*/ 80 h 89"/>
                  <a:gd name="T44" fmla="*/ 25 w 31"/>
                  <a:gd name="T45" fmla="*/ 79 h 89"/>
                  <a:gd name="T46" fmla="*/ 24 w 31"/>
                  <a:gd name="T47" fmla="*/ 74 h 89"/>
                  <a:gd name="T48" fmla="*/ 26 w 31"/>
                  <a:gd name="T49" fmla="*/ 71 h 89"/>
                  <a:gd name="T50" fmla="*/ 27 w 31"/>
                  <a:gd name="T51" fmla="*/ 65 h 89"/>
                  <a:gd name="T52" fmla="*/ 25 w 31"/>
                  <a:gd name="T53" fmla="*/ 60 h 89"/>
                  <a:gd name="T54" fmla="*/ 26 w 31"/>
                  <a:gd name="T55" fmla="*/ 60 h 89"/>
                  <a:gd name="T56" fmla="*/ 26 w 31"/>
                  <a:gd name="T57" fmla="*/ 59 h 89"/>
                  <a:gd name="T58" fmla="*/ 25 w 31"/>
                  <a:gd name="T59" fmla="*/ 55 h 89"/>
                  <a:gd name="T60" fmla="*/ 22 w 31"/>
                  <a:gd name="T61" fmla="*/ 51 h 89"/>
                  <a:gd name="T62" fmla="*/ 27 w 31"/>
                  <a:gd name="T63" fmla="*/ 49 h 89"/>
                  <a:gd name="T64" fmla="*/ 28 w 31"/>
                  <a:gd name="T65" fmla="*/ 45 h 89"/>
                  <a:gd name="T66" fmla="*/ 23 w 31"/>
                  <a:gd name="T67" fmla="*/ 42 h 89"/>
                  <a:gd name="T68" fmla="*/ 21 w 31"/>
                  <a:gd name="T69" fmla="*/ 37 h 89"/>
                  <a:gd name="T70" fmla="*/ 19 w 31"/>
                  <a:gd name="T71" fmla="*/ 28 h 89"/>
                  <a:gd name="T72" fmla="*/ 20 w 31"/>
                  <a:gd name="T73" fmla="*/ 26 h 89"/>
                  <a:gd name="T74" fmla="*/ 19 w 31"/>
                  <a:gd name="T75" fmla="*/ 16 h 89"/>
                  <a:gd name="T76" fmla="*/ 13 w 31"/>
                  <a:gd name="T77" fmla="*/ 20 h 89"/>
                  <a:gd name="T78" fmla="*/ 23 w 31"/>
                  <a:gd name="T79" fmla="*/ 1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89">
                    <a:moveTo>
                      <a:pt x="24" y="8"/>
                    </a:moveTo>
                    <a:cubicBezTo>
                      <a:pt x="23" y="6"/>
                      <a:pt x="21" y="4"/>
                      <a:pt x="18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5" y="0"/>
                      <a:pt x="11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7" y="4"/>
                      <a:pt x="9" y="3"/>
                      <a:pt x="8" y="4"/>
                    </a:cubicBezTo>
                    <a:cubicBezTo>
                      <a:pt x="9" y="6"/>
                      <a:pt x="17" y="7"/>
                      <a:pt x="15" y="9"/>
                    </a:cubicBezTo>
                    <a:cubicBezTo>
                      <a:pt x="15" y="9"/>
                      <a:pt x="13" y="9"/>
                      <a:pt x="11" y="9"/>
                    </a:cubicBezTo>
                    <a:cubicBezTo>
                      <a:pt x="11" y="10"/>
                      <a:pt x="17" y="11"/>
                      <a:pt x="18" y="12"/>
                    </a:cubicBezTo>
                    <a:cubicBezTo>
                      <a:pt x="0" y="12"/>
                      <a:pt x="23" y="17"/>
                      <a:pt x="11" y="19"/>
                    </a:cubicBezTo>
                    <a:cubicBezTo>
                      <a:pt x="13" y="20"/>
                      <a:pt x="11" y="22"/>
                      <a:pt x="14" y="24"/>
                    </a:cubicBezTo>
                    <a:cubicBezTo>
                      <a:pt x="10" y="23"/>
                      <a:pt x="14" y="26"/>
                      <a:pt x="9" y="25"/>
                    </a:cubicBezTo>
                    <a:cubicBezTo>
                      <a:pt x="19" y="26"/>
                      <a:pt x="4" y="30"/>
                      <a:pt x="17" y="31"/>
                    </a:cubicBezTo>
                    <a:cubicBezTo>
                      <a:pt x="13" y="33"/>
                      <a:pt x="18" y="31"/>
                      <a:pt x="14" y="34"/>
                    </a:cubicBezTo>
                    <a:cubicBezTo>
                      <a:pt x="13" y="34"/>
                      <a:pt x="13" y="33"/>
                      <a:pt x="13" y="33"/>
                    </a:cubicBezTo>
                    <a:cubicBezTo>
                      <a:pt x="10" y="34"/>
                      <a:pt x="18" y="35"/>
                      <a:pt x="12" y="36"/>
                    </a:cubicBezTo>
                    <a:cubicBezTo>
                      <a:pt x="11" y="38"/>
                      <a:pt x="16" y="37"/>
                      <a:pt x="19" y="38"/>
                    </a:cubicBezTo>
                    <a:cubicBezTo>
                      <a:pt x="17" y="40"/>
                      <a:pt x="16" y="40"/>
                      <a:pt x="10" y="41"/>
                    </a:cubicBezTo>
                    <a:cubicBezTo>
                      <a:pt x="16" y="41"/>
                      <a:pt x="13" y="42"/>
                      <a:pt x="16" y="44"/>
                    </a:cubicBezTo>
                    <a:cubicBezTo>
                      <a:pt x="17" y="43"/>
                      <a:pt x="18" y="42"/>
                      <a:pt x="20" y="43"/>
                    </a:cubicBezTo>
                    <a:cubicBezTo>
                      <a:pt x="19" y="46"/>
                      <a:pt x="24" y="46"/>
                      <a:pt x="26" y="48"/>
                    </a:cubicBezTo>
                    <a:cubicBezTo>
                      <a:pt x="19" y="49"/>
                      <a:pt x="26" y="46"/>
                      <a:pt x="20" y="48"/>
                    </a:cubicBezTo>
                    <a:cubicBezTo>
                      <a:pt x="17" y="46"/>
                      <a:pt x="18" y="45"/>
                      <a:pt x="13" y="43"/>
                    </a:cubicBezTo>
                    <a:cubicBezTo>
                      <a:pt x="12" y="46"/>
                      <a:pt x="13" y="48"/>
                      <a:pt x="16" y="51"/>
                    </a:cubicBezTo>
                    <a:cubicBezTo>
                      <a:pt x="15" y="52"/>
                      <a:pt x="13" y="50"/>
                      <a:pt x="12" y="51"/>
                    </a:cubicBezTo>
                    <a:cubicBezTo>
                      <a:pt x="9" y="53"/>
                      <a:pt x="19" y="55"/>
                      <a:pt x="15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7" y="58"/>
                      <a:pt x="11" y="60"/>
                      <a:pt x="13" y="63"/>
                    </a:cubicBezTo>
                    <a:cubicBezTo>
                      <a:pt x="15" y="62"/>
                      <a:pt x="16" y="62"/>
                      <a:pt x="17" y="63"/>
                    </a:cubicBezTo>
                    <a:cubicBezTo>
                      <a:pt x="8" y="62"/>
                      <a:pt x="22" y="66"/>
                      <a:pt x="15" y="68"/>
                    </a:cubicBezTo>
                    <a:cubicBezTo>
                      <a:pt x="21" y="68"/>
                      <a:pt x="24" y="70"/>
                      <a:pt x="24" y="72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22" y="70"/>
                      <a:pt x="13" y="69"/>
                      <a:pt x="11" y="67"/>
                    </a:cubicBezTo>
                    <a:cubicBezTo>
                      <a:pt x="13" y="69"/>
                      <a:pt x="10" y="71"/>
                      <a:pt x="14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9" y="74"/>
                      <a:pt x="20" y="74"/>
                      <a:pt x="15" y="76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2" y="80"/>
                      <a:pt x="6" y="84"/>
                      <a:pt x="13" y="88"/>
                    </a:cubicBezTo>
                    <a:cubicBezTo>
                      <a:pt x="16" y="89"/>
                      <a:pt x="22" y="87"/>
                      <a:pt x="24" y="88"/>
                    </a:cubicBezTo>
                    <a:cubicBezTo>
                      <a:pt x="22" y="85"/>
                      <a:pt x="17" y="84"/>
                      <a:pt x="15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7" y="82"/>
                      <a:pt x="15" y="80"/>
                      <a:pt x="12" y="81"/>
                    </a:cubicBezTo>
                    <a:cubicBezTo>
                      <a:pt x="10" y="79"/>
                      <a:pt x="17" y="80"/>
                      <a:pt x="14" y="79"/>
                    </a:cubicBezTo>
                    <a:cubicBezTo>
                      <a:pt x="19" y="79"/>
                      <a:pt x="20" y="80"/>
                      <a:pt x="24" y="80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3" y="78"/>
                      <a:pt x="25" y="79"/>
                    </a:cubicBezTo>
                    <a:cubicBezTo>
                      <a:pt x="19" y="76"/>
                      <a:pt x="28" y="75"/>
                      <a:pt x="25" y="73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21" y="74"/>
                      <a:pt x="22" y="73"/>
                      <a:pt x="21" y="73"/>
                    </a:cubicBezTo>
                    <a:cubicBezTo>
                      <a:pt x="25" y="72"/>
                      <a:pt x="25" y="72"/>
                      <a:pt x="26" y="71"/>
                    </a:cubicBezTo>
                    <a:cubicBezTo>
                      <a:pt x="24" y="69"/>
                      <a:pt x="19" y="69"/>
                      <a:pt x="19" y="67"/>
                    </a:cubicBezTo>
                    <a:cubicBezTo>
                      <a:pt x="25" y="68"/>
                      <a:pt x="22" y="65"/>
                      <a:pt x="27" y="65"/>
                    </a:cubicBezTo>
                    <a:cubicBezTo>
                      <a:pt x="22" y="64"/>
                      <a:pt x="25" y="62"/>
                      <a:pt x="22" y="62"/>
                    </a:cubicBezTo>
                    <a:cubicBezTo>
                      <a:pt x="21" y="61"/>
                      <a:pt x="22" y="60"/>
                      <a:pt x="25" y="6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0"/>
                      <a:pt x="26" y="60"/>
                      <a:pt x="26" y="60"/>
                    </a:cubicBezTo>
                    <a:cubicBezTo>
                      <a:pt x="27" y="60"/>
                      <a:pt x="27" y="60"/>
                      <a:pt x="27" y="60"/>
                    </a:cubicBezTo>
                    <a:cubicBezTo>
                      <a:pt x="27" y="59"/>
                      <a:pt x="23" y="59"/>
                      <a:pt x="26" y="59"/>
                    </a:cubicBezTo>
                    <a:cubicBezTo>
                      <a:pt x="27" y="59"/>
                      <a:pt x="27" y="59"/>
                      <a:pt x="28" y="60"/>
                    </a:cubicBezTo>
                    <a:cubicBezTo>
                      <a:pt x="29" y="58"/>
                      <a:pt x="20" y="56"/>
                      <a:pt x="25" y="55"/>
                    </a:cubicBezTo>
                    <a:cubicBezTo>
                      <a:pt x="22" y="54"/>
                      <a:pt x="22" y="52"/>
                      <a:pt x="16" y="52"/>
                    </a:cubicBezTo>
                    <a:cubicBezTo>
                      <a:pt x="18" y="52"/>
                      <a:pt x="23" y="52"/>
                      <a:pt x="22" y="51"/>
                    </a:cubicBezTo>
                    <a:cubicBezTo>
                      <a:pt x="17" y="50"/>
                      <a:pt x="24" y="49"/>
                      <a:pt x="21" y="48"/>
                    </a:cubicBezTo>
                    <a:cubicBezTo>
                      <a:pt x="26" y="50"/>
                      <a:pt x="22" y="48"/>
                      <a:pt x="27" y="49"/>
                    </a:cubicBezTo>
                    <a:cubicBezTo>
                      <a:pt x="29" y="49"/>
                      <a:pt x="23" y="47"/>
                      <a:pt x="24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6" y="44"/>
                      <a:pt x="22" y="43"/>
                      <a:pt x="26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5" y="41"/>
                      <a:pt x="24" y="40"/>
                      <a:pt x="28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8" y="35"/>
                      <a:pt x="22" y="32"/>
                      <a:pt x="16" y="30"/>
                    </a:cubicBezTo>
                    <a:cubicBezTo>
                      <a:pt x="16" y="29"/>
                      <a:pt x="18" y="28"/>
                      <a:pt x="19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8"/>
                      <a:pt x="26" y="27"/>
                      <a:pt x="20" y="26"/>
                    </a:cubicBezTo>
                    <a:cubicBezTo>
                      <a:pt x="19" y="25"/>
                      <a:pt x="24" y="25"/>
                      <a:pt x="25" y="24"/>
                    </a:cubicBezTo>
                    <a:cubicBezTo>
                      <a:pt x="17" y="22"/>
                      <a:pt x="31" y="18"/>
                      <a:pt x="19" y="16"/>
                    </a:cubicBezTo>
                    <a:cubicBezTo>
                      <a:pt x="19" y="17"/>
                      <a:pt x="17" y="19"/>
                      <a:pt x="17" y="21"/>
                    </a:cubicBezTo>
                    <a:cubicBezTo>
                      <a:pt x="16" y="20"/>
                      <a:pt x="13" y="21"/>
                      <a:pt x="13" y="20"/>
                    </a:cubicBezTo>
                    <a:cubicBezTo>
                      <a:pt x="13" y="18"/>
                      <a:pt x="17" y="17"/>
                      <a:pt x="15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31" y="14"/>
                      <a:pt x="13" y="9"/>
                      <a:pt x="24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4" name="Freeform 692"/>
              <p:cNvSpPr/>
              <p:nvPr/>
            </p:nvSpPr>
            <p:spPr bwMode="auto">
              <a:xfrm>
                <a:off x="3501" y="3030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5" name="Freeform 693"/>
              <p:cNvSpPr/>
              <p:nvPr/>
            </p:nvSpPr>
            <p:spPr bwMode="auto">
              <a:xfrm>
                <a:off x="3500" y="302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6" name="Freeform 694"/>
              <p:cNvSpPr/>
              <p:nvPr/>
            </p:nvSpPr>
            <p:spPr bwMode="auto">
              <a:xfrm>
                <a:off x="3501" y="300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7" name="Freeform 695"/>
              <p:cNvSpPr/>
              <p:nvPr/>
            </p:nvSpPr>
            <p:spPr bwMode="auto">
              <a:xfrm>
                <a:off x="3500" y="300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8" name="Freeform 696"/>
              <p:cNvSpPr/>
              <p:nvPr/>
            </p:nvSpPr>
            <p:spPr bwMode="auto">
              <a:xfrm>
                <a:off x="3484" y="2965"/>
                <a:ext cx="22" cy="40"/>
              </a:xfrm>
              <a:custGeom>
                <a:avLst/>
                <a:gdLst>
                  <a:gd name="T0" fmla="*/ 15 w 25"/>
                  <a:gd name="T1" fmla="*/ 8 h 47"/>
                  <a:gd name="T2" fmla="*/ 11 w 25"/>
                  <a:gd name="T3" fmla="*/ 6 h 47"/>
                  <a:gd name="T4" fmla="*/ 14 w 25"/>
                  <a:gd name="T5" fmla="*/ 4 h 47"/>
                  <a:gd name="T6" fmla="*/ 6 w 25"/>
                  <a:gd name="T7" fmla="*/ 0 h 47"/>
                  <a:gd name="T8" fmla="*/ 10 w 25"/>
                  <a:gd name="T9" fmla="*/ 22 h 47"/>
                  <a:gd name="T10" fmla="*/ 7 w 25"/>
                  <a:gd name="T11" fmla="*/ 21 h 47"/>
                  <a:gd name="T12" fmla="*/ 12 w 25"/>
                  <a:gd name="T13" fmla="*/ 30 h 47"/>
                  <a:gd name="T14" fmla="*/ 6 w 25"/>
                  <a:gd name="T15" fmla="*/ 29 h 47"/>
                  <a:gd name="T16" fmla="*/ 8 w 25"/>
                  <a:gd name="T17" fmla="*/ 34 h 47"/>
                  <a:gd name="T18" fmla="*/ 10 w 25"/>
                  <a:gd name="T19" fmla="*/ 34 h 47"/>
                  <a:gd name="T20" fmla="*/ 9 w 25"/>
                  <a:gd name="T21" fmla="*/ 35 h 47"/>
                  <a:gd name="T22" fmla="*/ 10 w 25"/>
                  <a:gd name="T23" fmla="*/ 35 h 47"/>
                  <a:gd name="T24" fmla="*/ 10 w 25"/>
                  <a:gd name="T25" fmla="*/ 38 h 47"/>
                  <a:gd name="T26" fmla="*/ 9 w 25"/>
                  <a:gd name="T27" fmla="*/ 37 h 47"/>
                  <a:gd name="T28" fmla="*/ 11 w 25"/>
                  <a:gd name="T29" fmla="*/ 40 h 47"/>
                  <a:gd name="T30" fmla="*/ 7 w 25"/>
                  <a:gd name="T31" fmla="*/ 39 h 47"/>
                  <a:gd name="T32" fmla="*/ 13 w 25"/>
                  <a:gd name="T33" fmla="*/ 46 h 47"/>
                  <a:gd name="T34" fmla="*/ 17 w 25"/>
                  <a:gd name="T35" fmla="*/ 47 h 47"/>
                  <a:gd name="T36" fmla="*/ 14 w 25"/>
                  <a:gd name="T37" fmla="*/ 41 h 47"/>
                  <a:gd name="T38" fmla="*/ 14 w 25"/>
                  <a:gd name="T39" fmla="*/ 42 h 47"/>
                  <a:gd name="T40" fmla="*/ 12 w 25"/>
                  <a:gd name="T41" fmla="*/ 38 h 47"/>
                  <a:gd name="T42" fmla="*/ 18 w 25"/>
                  <a:gd name="T43" fmla="*/ 41 h 47"/>
                  <a:gd name="T44" fmla="*/ 22 w 25"/>
                  <a:gd name="T45" fmla="*/ 36 h 47"/>
                  <a:gd name="T46" fmla="*/ 22 w 25"/>
                  <a:gd name="T47" fmla="*/ 36 h 47"/>
                  <a:gd name="T48" fmla="*/ 20 w 25"/>
                  <a:gd name="T49" fmla="*/ 34 h 47"/>
                  <a:gd name="T50" fmla="*/ 18 w 25"/>
                  <a:gd name="T51" fmla="*/ 35 h 47"/>
                  <a:gd name="T52" fmla="*/ 11 w 25"/>
                  <a:gd name="T53" fmla="*/ 33 h 47"/>
                  <a:gd name="T54" fmla="*/ 11 w 25"/>
                  <a:gd name="T55" fmla="*/ 32 h 47"/>
                  <a:gd name="T56" fmla="*/ 17 w 25"/>
                  <a:gd name="T57" fmla="*/ 33 h 47"/>
                  <a:gd name="T58" fmla="*/ 14 w 25"/>
                  <a:gd name="T59" fmla="*/ 32 h 47"/>
                  <a:gd name="T60" fmla="*/ 20 w 25"/>
                  <a:gd name="T61" fmla="*/ 30 h 47"/>
                  <a:gd name="T62" fmla="*/ 14 w 25"/>
                  <a:gd name="T63" fmla="*/ 30 h 47"/>
                  <a:gd name="T64" fmla="*/ 15 w 25"/>
                  <a:gd name="T65" fmla="*/ 21 h 47"/>
                  <a:gd name="T66" fmla="*/ 18 w 25"/>
                  <a:gd name="T67" fmla="*/ 22 h 47"/>
                  <a:gd name="T68" fmla="*/ 14 w 25"/>
                  <a:gd name="T69" fmla="*/ 20 h 47"/>
                  <a:gd name="T70" fmla="*/ 16 w 25"/>
                  <a:gd name="T71" fmla="*/ 15 h 47"/>
                  <a:gd name="T72" fmla="*/ 13 w 25"/>
                  <a:gd name="T73" fmla="*/ 15 h 47"/>
                  <a:gd name="T74" fmla="*/ 15 w 25"/>
                  <a:gd name="T75" fmla="*/ 10 h 47"/>
                  <a:gd name="T76" fmla="*/ 14 w 25"/>
                  <a:gd name="T77" fmla="*/ 10 h 47"/>
                  <a:gd name="T78" fmla="*/ 8 w 25"/>
                  <a:gd name="T79" fmla="*/ 6 h 47"/>
                  <a:gd name="T80" fmla="*/ 15 w 25"/>
                  <a:gd name="T81" fmla="*/ 8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5" h="47">
                    <a:moveTo>
                      <a:pt x="15" y="8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3" y="5"/>
                      <a:pt x="10" y="3"/>
                      <a:pt x="14" y="4"/>
                    </a:cubicBezTo>
                    <a:cubicBezTo>
                      <a:pt x="9" y="2"/>
                      <a:pt x="14" y="0"/>
                      <a:pt x="6" y="0"/>
                    </a:cubicBezTo>
                    <a:cubicBezTo>
                      <a:pt x="9" y="7"/>
                      <a:pt x="3" y="15"/>
                      <a:pt x="10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3" y="25"/>
                      <a:pt x="0" y="26"/>
                      <a:pt x="12" y="30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4" y="30"/>
                      <a:pt x="14" y="33"/>
                      <a:pt x="8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6"/>
                      <a:pt x="12" y="37"/>
                      <a:pt x="10" y="38"/>
                    </a:cubicBezTo>
                    <a:cubicBezTo>
                      <a:pt x="8" y="38"/>
                      <a:pt x="10" y="38"/>
                      <a:pt x="9" y="37"/>
                    </a:cubicBezTo>
                    <a:cubicBezTo>
                      <a:pt x="7" y="37"/>
                      <a:pt x="11" y="39"/>
                      <a:pt x="11" y="40"/>
                    </a:cubicBezTo>
                    <a:cubicBezTo>
                      <a:pt x="9" y="40"/>
                      <a:pt x="8" y="40"/>
                      <a:pt x="7" y="39"/>
                    </a:cubicBezTo>
                    <a:cubicBezTo>
                      <a:pt x="10" y="42"/>
                      <a:pt x="3" y="43"/>
                      <a:pt x="13" y="46"/>
                    </a:cubicBezTo>
                    <a:cubicBezTo>
                      <a:pt x="14" y="46"/>
                      <a:pt x="16" y="45"/>
                      <a:pt x="17" y="47"/>
                    </a:cubicBezTo>
                    <a:cubicBezTo>
                      <a:pt x="20" y="45"/>
                      <a:pt x="16" y="43"/>
                      <a:pt x="14" y="41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4" y="40"/>
                      <a:pt x="16" y="41"/>
                      <a:pt x="12" y="38"/>
                    </a:cubicBezTo>
                    <a:cubicBezTo>
                      <a:pt x="16" y="39"/>
                      <a:pt x="16" y="40"/>
                      <a:pt x="18" y="41"/>
                    </a:cubicBezTo>
                    <a:cubicBezTo>
                      <a:pt x="25" y="39"/>
                      <a:pt x="12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3" y="35"/>
                      <a:pt x="21" y="35"/>
                      <a:pt x="20" y="34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4"/>
                      <a:pt x="13" y="34"/>
                      <a:pt x="11" y="33"/>
                    </a:cubicBezTo>
                    <a:cubicBezTo>
                      <a:pt x="15" y="33"/>
                      <a:pt x="9" y="32"/>
                      <a:pt x="11" y="32"/>
                    </a:cubicBezTo>
                    <a:cubicBezTo>
                      <a:pt x="15" y="31"/>
                      <a:pt x="14" y="33"/>
                      <a:pt x="17" y="33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4" y="31"/>
                      <a:pt x="18" y="31"/>
                      <a:pt x="20" y="30"/>
                    </a:cubicBezTo>
                    <a:cubicBezTo>
                      <a:pt x="18" y="29"/>
                      <a:pt x="18" y="31"/>
                      <a:pt x="14" y="30"/>
                    </a:cubicBezTo>
                    <a:cubicBezTo>
                      <a:pt x="19" y="29"/>
                      <a:pt x="18" y="24"/>
                      <a:pt x="15" y="21"/>
                    </a:cubicBezTo>
                    <a:cubicBezTo>
                      <a:pt x="15" y="22"/>
                      <a:pt x="19" y="21"/>
                      <a:pt x="18" y="22"/>
                    </a:cubicBezTo>
                    <a:cubicBezTo>
                      <a:pt x="19" y="22"/>
                      <a:pt x="17" y="21"/>
                      <a:pt x="14" y="20"/>
                    </a:cubicBezTo>
                    <a:cubicBezTo>
                      <a:pt x="12" y="19"/>
                      <a:pt x="14" y="17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4"/>
                      <a:pt x="17" y="12"/>
                      <a:pt x="15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9"/>
                      <a:pt x="7" y="8"/>
                      <a:pt x="8" y="6"/>
                    </a:cubicBezTo>
                    <a:cubicBezTo>
                      <a:pt x="12" y="7"/>
                      <a:pt x="11" y="8"/>
                      <a:pt x="15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9" name="Freeform 697"/>
              <p:cNvSpPr/>
              <p:nvPr/>
            </p:nvSpPr>
            <p:spPr bwMode="auto">
              <a:xfrm>
                <a:off x="3488" y="2963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2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1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0" name="Freeform 698"/>
              <p:cNvSpPr/>
              <p:nvPr/>
            </p:nvSpPr>
            <p:spPr bwMode="auto">
              <a:xfrm>
                <a:off x="3484" y="2942"/>
                <a:ext cx="16" cy="21"/>
              </a:xfrm>
              <a:custGeom>
                <a:avLst/>
                <a:gdLst>
                  <a:gd name="T0" fmla="*/ 9 w 18"/>
                  <a:gd name="T1" fmla="*/ 9 h 24"/>
                  <a:gd name="T2" fmla="*/ 6 w 18"/>
                  <a:gd name="T3" fmla="*/ 8 h 24"/>
                  <a:gd name="T4" fmla="*/ 4 w 18"/>
                  <a:gd name="T5" fmla="*/ 17 h 24"/>
                  <a:gd name="T6" fmla="*/ 10 w 18"/>
                  <a:gd name="T7" fmla="*/ 21 h 24"/>
                  <a:gd name="T8" fmla="*/ 6 w 18"/>
                  <a:gd name="T9" fmla="*/ 21 h 24"/>
                  <a:gd name="T10" fmla="*/ 11 w 18"/>
                  <a:gd name="T11" fmla="*/ 24 h 24"/>
                  <a:gd name="T12" fmla="*/ 9 w 18"/>
                  <a:gd name="T13" fmla="*/ 22 h 24"/>
                  <a:gd name="T14" fmla="*/ 11 w 18"/>
                  <a:gd name="T15" fmla="*/ 22 h 24"/>
                  <a:gd name="T16" fmla="*/ 10 w 18"/>
                  <a:gd name="T17" fmla="*/ 21 h 24"/>
                  <a:gd name="T18" fmla="*/ 13 w 18"/>
                  <a:gd name="T19" fmla="*/ 21 h 24"/>
                  <a:gd name="T20" fmla="*/ 8 w 18"/>
                  <a:gd name="T21" fmla="*/ 17 h 24"/>
                  <a:gd name="T22" fmla="*/ 13 w 18"/>
                  <a:gd name="T23" fmla="*/ 17 h 24"/>
                  <a:gd name="T24" fmla="*/ 16 w 18"/>
                  <a:gd name="T25" fmla="*/ 13 h 24"/>
                  <a:gd name="T26" fmla="*/ 14 w 18"/>
                  <a:gd name="T27" fmla="*/ 14 h 24"/>
                  <a:gd name="T28" fmla="*/ 9 w 18"/>
                  <a:gd name="T29" fmla="*/ 14 h 24"/>
                  <a:gd name="T30" fmla="*/ 15 w 18"/>
                  <a:gd name="T31" fmla="*/ 13 h 24"/>
                  <a:gd name="T32" fmla="*/ 13 w 18"/>
                  <a:gd name="T33" fmla="*/ 5 h 24"/>
                  <a:gd name="T34" fmla="*/ 6 w 18"/>
                  <a:gd name="T35" fmla="*/ 3 h 24"/>
                  <a:gd name="T36" fmla="*/ 12 w 18"/>
                  <a:gd name="T37" fmla="*/ 4 h 24"/>
                  <a:gd name="T38" fmla="*/ 13 w 18"/>
                  <a:gd name="T39" fmla="*/ 2 h 24"/>
                  <a:gd name="T40" fmla="*/ 3 w 18"/>
                  <a:gd name="T41" fmla="*/ 0 h 24"/>
                  <a:gd name="T42" fmla="*/ 9 w 18"/>
                  <a:gd name="T4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24">
                    <a:moveTo>
                      <a:pt x="9" y="9"/>
                    </a:moveTo>
                    <a:cubicBezTo>
                      <a:pt x="6" y="8"/>
                      <a:pt x="6" y="8"/>
                      <a:pt x="6" y="8"/>
                    </a:cubicBezTo>
                    <a:cubicBezTo>
                      <a:pt x="6" y="12"/>
                      <a:pt x="7" y="16"/>
                      <a:pt x="4" y="17"/>
                    </a:cubicBezTo>
                    <a:cubicBezTo>
                      <a:pt x="3" y="18"/>
                      <a:pt x="9" y="19"/>
                      <a:pt x="10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9" y="22"/>
                      <a:pt x="4" y="24"/>
                      <a:pt x="11" y="24"/>
                    </a:cubicBezTo>
                    <a:cubicBezTo>
                      <a:pt x="11" y="23"/>
                      <a:pt x="8" y="23"/>
                      <a:pt x="9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8" y="20"/>
                      <a:pt x="5" y="19"/>
                      <a:pt x="8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6"/>
                      <a:pt x="12" y="15"/>
                      <a:pt x="16" y="13"/>
                    </a:cubicBezTo>
                    <a:cubicBezTo>
                      <a:pt x="16" y="13"/>
                      <a:pt x="13" y="13"/>
                      <a:pt x="14" y="14"/>
                    </a:cubicBezTo>
                    <a:cubicBezTo>
                      <a:pt x="14" y="14"/>
                      <a:pt x="11" y="14"/>
                      <a:pt x="9" y="14"/>
                    </a:cubicBezTo>
                    <a:cubicBezTo>
                      <a:pt x="5" y="11"/>
                      <a:pt x="13" y="14"/>
                      <a:pt x="15" y="13"/>
                    </a:cubicBezTo>
                    <a:cubicBezTo>
                      <a:pt x="12" y="10"/>
                      <a:pt x="8" y="6"/>
                      <a:pt x="13" y="5"/>
                    </a:cubicBezTo>
                    <a:cubicBezTo>
                      <a:pt x="10" y="6"/>
                      <a:pt x="6" y="4"/>
                      <a:pt x="6" y="3"/>
                    </a:cubicBezTo>
                    <a:cubicBezTo>
                      <a:pt x="9" y="2"/>
                      <a:pt x="10" y="3"/>
                      <a:pt x="12" y="4"/>
                    </a:cubicBezTo>
                    <a:cubicBezTo>
                      <a:pt x="12" y="3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3"/>
                      <a:pt x="10" y="6"/>
                      <a:pt x="9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1" name="Freeform 699"/>
              <p:cNvSpPr/>
              <p:nvPr/>
            </p:nvSpPr>
            <p:spPr bwMode="auto">
              <a:xfrm>
                <a:off x="3487" y="2948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2" name="Freeform 700"/>
              <p:cNvSpPr/>
              <p:nvPr/>
            </p:nvSpPr>
            <p:spPr bwMode="auto">
              <a:xfrm>
                <a:off x="3503" y="284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3" name="Freeform 701"/>
              <p:cNvSpPr/>
              <p:nvPr/>
            </p:nvSpPr>
            <p:spPr bwMode="auto">
              <a:xfrm>
                <a:off x="3502" y="2837"/>
                <a:ext cx="15" cy="4"/>
              </a:xfrm>
              <a:custGeom>
                <a:avLst/>
                <a:gdLst>
                  <a:gd name="T0" fmla="*/ 17 w 17"/>
                  <a:gd name="T1" fmla="*/ 2 h 5"/>
                  <a:gd name="T2" fmla="*/ 15 w 17"/>
                  <a:gd name="T3" fmla="*/ 0 h 5"/>
                  <a:gd name="T4" fmla="*/ 0 w 17"/>
                  <a:gd name="T5" fmla="*/ 2 h 5"/>
                  <a:gd name="T6" fmla="*/ 10 w 17"/>
                  <a:gd name="T7" fmla="*/ 5 h 5"/>
                  <a:gd name="T8" fmla="*/ 6 w 17"/>
                  <a:gd name="T9" fmla="*/ 3 h 5"/>
                  <a:gd name="T10" fmla="*/ 13 w 17"/>
                  <a:gd name="T11" fmla="*/ 4 h 5"/>
                  <a:gd name="T12" fmla="*/ 12 w 17"/>
                  <a:gd name="T13" fmla="*/ 2 h 5"/>
                  <a:gd name="T14" fmla="*/ 17 w 17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5">
                    <a:moveTo>
                      <a:pt x="17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5" y="1"/>
                      <a:pt x="8" y="0"/>
                      <a:pt x="0" y="2"/>
                    </a:cubicBezTo>
                    <a:cubicBezTo>
                      <a:pt x="2" y="3"/>
                      <a:pt x="6" y="5"/>
                      <a:pt x="10" y="5"/>
                    </a:cubicBezTo>
                    <a:cubicBezTo>
                      <a:pt x="9" y="4"/>
                      <a:pt x="5" y="3"/>
                      <a:pt x="6" y="3"/>
                    </a:cubicBezTo>
                    <a:cubicBezTo>
                      <a:pt x="9" y="3"/>
                      <a:pt x="9" y="4"/>
                      <a:pt x="13" y="4"/>
                    </a:cubicBezTo>
                    <a:cubicBezTo>
                      <a:pt x="16" y="3"/>
                      <a:pt x="10" y="3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4" name="Freeform 702"/>
              <p:cNvSpPr/>
              <p:nvPr/>
            </p:nvSpPr>
            <p:spPr bwMode="auto">
              <a:xfrm>
                <a:off x="3507" y="2836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5" name="Freeform 703"/>
              <p:cNvSpPr/>
              <p:nvPr/>
            </p:nvSpPr>
            <p:spPr bwMode="auto">
              <a:xfrm>
                <a:off x="3505" y="2835"/>
                <a:ext cx="5" cy="1"/>
              </a:xfrm>
              <a:custGeom>
                <a:avLst/>
                <a:gdLst>
                  <a:gd name="T0" fmla="*/ 2 w 6"/>
                  <a:gd name="T1" fmla="*/ 1 h 1"/>
                  <a:gd name="T2" fmla="*/ 6 w 6"/>
                  <a:gd name="T3" fmla="*/ 1 h 1"/>
                  <a:gd name="T4" fmla="*/ 0 w 6"/>
                  <a:gd name="T5" fmla="*/ 0 h 1"/>
                  <a:gd name="T6" fmla="*/ 2 w 6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2" y="1"/>
                    </a:moveTo>
                    <a:cubicBezTo>
                      <a:pt x="2" y="0"/>
                      <a:pt x="6" y="1"/>
                      <a:pt x="6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6" name="Freeform 704"/>
              <p:cNvSpPr/>
              <p:nvPr/>
            </p:nvSpPr>
            <p:spPr bwMode="auto">
              <a:xfrm>
                <a:off x="3506" y="2833"/>
                <a:ext cx="0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7" name="Freeform 705"/>
              <p:cNvSpPr/>
              <p:nvPr/>
            </p:nvSpPr>
            <p:spPr bwMode="auto">
              <a:xfrm>
                <a:off x="3504" y="2831"/>
                <a:ext cx="10" cy="3"/>
              </a:xfrm>
              <a:custGeom>
                <a:avLst/>
                <a:gdLst>
                  <a:gd name="T0" fmla="*/ 3 w 12"/>
                  <a:gd name="T1" fmla="*/ 0 h 4"/>
                  <a:gd name="T2" fmla="*/ 3 w 12"/>
                  <a:gd name="T3" fmla="*/ 2 h 4"/>
                  <a:gd name="T4" fmla="*/ 3 w 12"/>
                  <a:gd name="T5" fmla="*/ 2 h 4"/>
                  <a:gd name="T6" fmla="*/ 9 w 12"/>
                  <a:gd name="T7" fmla="*/ 2 h 4"/>
                  <a:gd name="T8" fmla="*/ 8 w 12"/>
                  <a:gd name="T9" fmla="*/ 4 h 4"/>
                  <a:gd name="T10" fmla="*/ 12 w 12"/>
                  <a:gd name="T11" fmla="*/ 3 h 4"/>
                  <a:gd name="T12" fmla="*/ 3 w 1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1"/>
                      <a:pt x="9" y="2"/>
                    </a:cubicBezTo>
                    <a:cubicBezTo>
                      <a:pt x="10" y="3"/>
                      <a:pt x="5" y="3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1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8" name="Freeform 706"/>
              <p:cNvSpPr/>
              <p:nvPr/>
            </p:nvSpPr>
            <p:spPr bwMode="auto">
              <a:xfrm>
                <a:off x="3506" y="283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9" name="Freeform 707"/>
              <p:cNvSpPr/>
              <p:nvPr/>
            </p:nvSpPr>
            <p:spPr bwMode="auto">
              <a:xfrm>
                <a:off x="3506" y="2834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0" name="Freeform 708"/>
              <p:cNvSpPr/>
              <p:nvPr/>
            </p:nvSpPr>
            <p:spPr bwMode="auto">
              <a:xfrm>
                <a:off x="3506" y="2827"/>
                <a:ext cx="11" cy="3"/>
              </a:xfrm>
              <a:custGeom>
                <a:avLst/>
                <a:gdLst>
                  <a:gd name="T0" fmla="*/ 0 w 13"/>
                  <a:gd name="T1" fmla="*/ 2 h 4"/>
                  <a:gd name="T2" fmla="*/ 5 w 13"/>
                  <a:gd name="T3" fmla="*/ 4 h 4"/>
                  <a:gd name="T4" fmla="*/ 13 w 13"/>
                  <a:gd name="T5" fmla="*/ 2 h 4"/>
                  <a:gd name="T6" fmla="*/ 11 w 13"/>
                  <a:gd name="T7" fmla="*/ 1 h 4"/>
                  <a:gd name="T8" fmla="*/ 0 w 13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cubicBezTo>
                      <a:pt x="7" y="2"/>
                      <a:pt x="0" y="4"/>
                      <a:pt x="5" y="4"/>
                    </a:cubicBezTo>
                    <a:cubicBezTo>
                      <a:pt x="4" y="3"/>
                      <a:pt x="9" y="2"/>
                      <a:pt x="13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1" name="Freeform 709"/>
              <p:cNvSpPr/>
              <p:nvPr/>
            </p:nvSpPr>
            <p:spPr bwMode="auto">
              <a:xfrm>
                <a:off x="3519" y="282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2" name="Freeform 710"/>
              <p:cNvSpPr/>
              <p:nvPr/>
            </p:nvSpPr>
            <p:spPr bwMode="auto">
              <a:xfrm>
                <a:off x="3509" y="2819"/>
                <a:ext cx="15" cy="8"/>
              </a:xfrm>
              <a:custGeom>
                <a:avLst/>
                <a:gdLst>
                  <a:gd name="T0" fmla="*/ 1 w 17"/>
                  <a:gd name="T1" fmla="*/ 0 h 9"/>
                  <a:gd name="T2" fmla="*/ 8 w 17"/>
                  <a:gd name="T3" fmla="*/ 4 h 9"/>
                  <a:gd name="T4" fmla="*/ 3 w 17"/>
                  <a:gd name="T5" fmla="*/ 3 h 9"/>
                  <a:gd name="T6" fmla="*/ 6 w 17"/>
                  <a:gd name="T7" fmla="*/ 6 h 9"/>
                  <a:gd name="T8" fmla="*/ 0 w 17"/>
                  <a:gd name="T9" fmla="*/ 4 h 9"/>
                  <a:gd name="T10" fmla="*/ 5 w 17"/>
                  <a:gd name="T11" fmla="*/ 7 h 9"/>
                  <a:gd name="T12" fmla="*/ 1 w 17"/>
                  <a:gd name="T13" fmla="*/ 9 h 9"/>
                  <a:gd name="T14" fmla="*/ 8 w 17"/>
                  <a:gd name="T15" fmla="*/ 8 h 9"/>
                  <a:gd name="T16" fmla="*/ 7 w 17"/>
                  <a:gd name="T17" fmla="*/ 7 h 9"/>
                  <a:gd name="T18" fmla="*/ 11 w 17"/>
                  <a:gd name="T19" fmla="*/ 7 h 9"/>
                  <a:gd name="T20" fmla="*/ 16 w 17"/>
                  <a:gd name="T21" fmla="*/ 3 h 9"/>
                  <a:gd name="T22" fmla="*/ 1 w 17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9">
                    <a:moveTo>
                      <a:pt x="1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3"/>
                      <a:pt x="4" y="4"/>
                      <a:pt x="3" y="3"/>
                    </a:cubicBezTo>
                    <a:cubicBezTo>
                      <a:pt x="2" y="4"/>
                      <a:pt x="6" y="4"/>
                      <a:pt x="6" y="6"/>
                    </a:cubicBezTo>
                    <a:cubicBezTo>
                      <a:pt x="0" y="6"/>
                      <a:pt x="5" y="4"/>
                      <a:pt x="0" y="4"/>
                    </a:cubicBezTo>
                    <a:cubicBezTo>
                      <a:pt x="0" y="5"/>
                      <a:pt x="0" y="7"/>
                      <a:pt x="5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7"/>
                      <a:pt x="3" y="7"/>
                      <a:pt x="7" y="7"/>
                    </a:cubicBezTo>
                    <a:cubicBezTo>
                      <a:pt x="10" y="6"/>
                      <a:pt x="11" y="7"/>
                      <a:pt x="11" y="7"/>
                    </a:cubicBezTo>
                    <a:cubicBezTo>
                      <a:pt x="10" y="6"/>
                      <a:pt x="17" y="5"/>
                      <a:pt x="16" y="3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3" name="Freeform 711"/>
              <p:cNvSpPr/>
              <p:nvPr/>
            </p:nvSpPr>
            <p:spPr bwMode="auto">
              <a:xfrm>
                <a:off x="3516" y="281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4" name="Freeform 712"/>
              <p:cNvSpPr/>
              <p:nvPr/>
            </p:nvSpPr>
            <p:spPr bwMode="auto">
              <a:xfrm>
                <a:off x="3508" y="2812"/>
                <a:ext cx="16" cy="6"/>
              </a:xfrm>
              <a:custGeom>
                <a:avLst/>
                <a:gdLst>
                  <a:gd name="T0" fmla="*/ 1 w 18"/>
                  <a:gd name="T1" fmla="*/ 5 h 7"/>
                  <a:gd name="T2" fmla="*/ 5 w 18"/>
                  <a:gd name="T3" fmla="*/ 6 h 7"/>
                  <a:gd name="T4" fmla="*/ 2 w 18"/>
                  <a:gd name="T5" fmla="*/ 7 h 7"/>
                  <a:gd name="T6" fmla="*/ 7 w 18"/>
                  <a:gd name="T7" fmla="*/ 7 h 7"/>
                  <a:gd name="T8" fmla="*/ 4 w 18"/>
                  <a:gd name="T9" fmla="*/ 4 h 7"/>
                  <a:gd name="T10" fmla="*/ 13 w 18"/>
                  <a:gd name="T11" fmla="*/ 3 h 7"/>
                  <a:gd name="T12" fmla="*/ 11 w 18"/>
                  <a:gd name="T13" fmla="*/ 5 h 7"/>
                  <a:gd name="T14" fmla="*/ 10 w 18"/>
                  <a:gd name="T15" fmla="*/ 0 h 7"/>
                  <a:gd name="T16" fmla="*/ 8 w 18"/>
                  <a:gd name="T17" fmla="*/ 1 h 7"/>
                  <a:gd name="T18" fmla="*/ 6 w 18"/>
                  <a:gd name="T19" fmla="*/ 0 h 7"/>
                  <a:gd name="T20" fmla="*/ 1 w 18"/>
                  <a:gd name="T2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7">
                    <a:moveTo>
                      <a:pt x="1" y="5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3" y="7"/>
                      <a:pt x="2" y="7"/>
                    </a:cubicBezTo>
                    <a:cubicBezTo>
                      <a:pt x="3" y="7"/>
                      <a:pt x="6" y="7"/>
                      <a:pt x="7" y="7"/>
                    </a:cubicBezTo>
                    <a:cubicBezTo>
                      <a:pt x="13" y="6"/>
                      <a:pt x="5" y="5"/>
                      <a:pt x="4" y="4"/>
                    </a:cubicBezTo>
                    <a:cubicBezTo>
                      <a:pt x="7" y="1"/>
                      <a:pt x="7" y="4"/>
                      <a:pt x="13" y="3"/>
                    </a:cubicBezTo>
                    <a:cubicBezTo>
                      <a:pt x="13" y="3"/>
                      <a:pt x="11" y="4"/>
                      <a:pt x="11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9" y="0"/>
                      <a:pt x="7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5" name="Freeform 713"/>
              <p:cNvSpPr/>
              <p:nvPr/>
            </p:nvSpPr>
            <p:spPr bwMode="auto">
              <a:xfrm>
                <a:off x="3507" y="2818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6" name="Freeform 714"/>
              <p:cNvSpPr/>
              <p:nvPr/>
            </p:nvSpPr>
            <p:spPr bwMode="auto">
              <a:xfrm>
                <a:off x="3516" y="2812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7" name="Freeform 715"/>
              <p:cNvSpPr/>
              <p:nvPr/>
            </p:nvSpPr>
            <p:spPr bwMode="auto">
              <a:xfrm>
                <a:off x="3508" y="281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8" name="Freeform 716"/>
              <p:cNvSpPr/>
              <p:nvPr/>
            </p:nvSpPr>
            <p:spPr bwMode="auto">
              <a:xfrm>
                <a:off x="3505" y="2772"/>
                <a:ext cx="16" cy="39"/>
              </a:xfrm>
              <a:custGeom>
                <a:avLst/>
                <a:gdLst>
                  <a:gd name="T0" fmla="*/ 15 w 19"/>
                  <a:gd name="T1" fmla="*/ 0 h 46"/>
                  <a:gd name="T2" fmla="*/ 12 w 19"/>
                  <a:gd name="T3" fmla="*/ 2 h 46"/>
                  <a:gd name="T4" fmla="*/ 7 w 19"/>
                  <a:gd name="T5" fmla="*/ 0 h 46"/>
                  <a:gd name="T6" fmla="*/ 0 w 19"/>
                  <a:gd name="T7" fmla="*/ 1 h 46"/>
                  <a:gd name="T8" fmla="*/ 3 w 19"/>
                  <a:gd name="T9" fmla="*/ 4 h 46"/>
                  <a:gd name="T10" fmla="*/ 0 w 19"/>
                  <a:gd name="T11" fmla="*/ 4 h 46"/>
                  <a:gd name="T12" fmla="*/ 2 w 19"/>
                  <a:gd name="T13" fmla="*/ 11 h 46"/>
                  <a:gd name="T14" fmla="*/ 4 w 19"/>
                  <a:gd name="T15" fmla="*/ 16 h 46"/>
                  <a:gd name="T16" fmla="*/ 3 w 19"/>
                  <a:gd name="T17" fmla="*/ 35 h 46"/>
                  <a:gd name="T18" fmla="*/ 9 w 19"/>
                  <a:gd name="T19" fmla="*/ 36 h 46"/>
                  <a:gd name="T20" fmla="*/ 5 w 19"/>
                  <a:gd name="T21" fmla="*/ 37 h 46"/>
                  <a:gd name="T22" fmla="*/ 5 w 19"/>
                  <a:gd name="T23" fmla="*/ 36 h 46"/>
                  <a:gd name="T24" fmla="*/ 4 w 19"/>
                  <a:gd name="T25" fmla="*/ 42 h 46"/>
                  <a:gd name="T26" fmla="*/ 12 w 19"/>
                  <a:gd name="T27" fmla="*/ 41 h 46"/>
                  <a:gd name="T28" fmla="*/ 4 w 19"/>
                  <a:gd name="T29" fmla="*/ 44 h 46"/>
                  <a:gd name="T30" fmla="*/ 9 w 19"/>
                  <a:gd name="T31" fmla="*/ 46 h 46"/>
                  <a:gd name="T32" fmla="*/ 14 w 19"/>
                  <a:gd name="T33" fmla="*/ 43 h 46"/>
                  <a:gd name="T34" fmla="*/ 17 w 19"/>
                  <a:gd name="T35" fmla="*/ 45 h 46"/>
                  <a:gd name="T36" fmla="*/ 8 w 19"/>
                  <a:gd name="T37" fmla="*/ 33 h 46"/>
                  <a:gd name="T38" fmla="*/ 12 w 19"/>
                  <a:gd name="T39" fmla="*/ 33 h 46"/>
                  <a:gd name="T40" fmla="*/ 15 w 19"/>
                  <a:gd name="T41" fmla="*/ 25 h 46"/>
                  <a:gd name="T42" fmla="*/ 8 w 19"/>
                  <a:gd name="T43" fmla="*/ 23 h 46"/>
                  <a:gd name="T44" fmla="*/ 11 w 19"/>
                  <a:gd name="T45" fmla="*/ 21 h 46"/>
                  <a:gd name="T46" fmla="*/ 8 w 19"/>
                  <a:gd name="T47" fmla="*/ 21 h 46"/>
                  <a:gd name="T48" fmla="*/ 12 w 19"/>
                  <a:gd name="T49" fmla="*/ 19 h 46"/>
                  <a:gd name="T50" fmla="*/ 4 w 19"/>
                  <a:gd name="T51" fmla="*/ 18 h 46"/>
                  <a:gd name="T52" fmla="*/ 15 w 19"/>
                  <a:gd name="T53" fmla="*/ 13 h 46"/>
                  <a:gd name="T54" fmla="*/ 11 w 19"/>
                  <a:gd name="T55" fmla="*/ 14 h 46"/>
                  <a:gd name="T56" fmla="*/ 7 w 19"/>
                  <a:gd name="T57" fmla="*/ 13 h 46"/>
                  <a:gd name="T58" fmla="*/ 14 w 19"/>
                  <a:gd name="T59" fmla="*/ 12 h 46"/>
                  <a:gd name="T60" fmla="*/ 10 w 19"/>
                  <a:gd name="T61" fmla="*/ 9 h 46"/>
                  <a:gd name="T62" fmla="*/ 6 w 19"/>
                  <a:gd name="T63" fmla="*/ 10 h 46"/>
                  <a:gd name="T64" fmla="*/ 8 w 19"/>
                  <a:gd name="T65" fmla="*/ 5 h 46"/>
                  <a:gd name="T66" fmla="*/ 15 w 19"/>
                  <a:gd name="T67" fmla="*/ 7 h 46"/>
                  <a:gd name="T68" fmla="*/ 18 w 19"/>
                  <a:gd name="T69" fmla="*/ 5 h 46"/>
                  <a:gd name="T70" fmla="*/ 9 w 19"/>
                  <a:gd name="T71" fmla="*/ 2 h 46"/>
                  <a:gd name="T72" fmla="*/ 15 w 19"/>
                  <a:gd name="T73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46">
                    <a:moveTo>
                      <a:pt x="15" y="0"/>
                    </a:moveTo>
                    <a:cubicBezTo>
                      <a:pt x="12" y="0"/>
                      <a:pt x="11" y="1"/>
                      <a:pt x="12" y="2"/>
                    </a:cubicBezTo>
                    <a:cubicBezTo>
                      <a:pt x="8" y="2"/>
                      <a:pt x="9" y="1"/>
                      <a:pt x="7" y="0"/>
                    </a:cubicBezTo>
                    <a:cubicBezTo>
                      <a:pt x="5" y="1"/>
                      <a:pt x="3" y="0"/>
                      <a:pt x="0" y="1"/>
                    </a:cubicBezTo>
                    <a:cubicBezTo>
                      <a:pt x="0" y="2"/>
                      <a:pt x="4" y="2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6"/>
                      <a:pt x="5" y="9"/>
                      <a:pt x="2" y="11"/>
                    </a:cubicBezTo>
                    <a:cubicBezTo>
                      <a:pt x="1" y="13"/>
                      <a:pt x="3" y="14"/>
                      <a:pt x="4" y="16"/>
                    </a:cubicBezTo>
                    <a:cubicBezTo>
                      <a:pt x="3" y="22"/>
                      <a:pt x="6" y="28"/>
                      <a:pt x="3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6"/>
                      <a:pt x="9" y="37"/>
                      <a:pt x="5" y="37"/>
                    </a:cubicBezTo>
                    <a:cubicBezTo>
                      <a:pt x="6" y="37"/>
                      <a:pt x="5" y="36"/>
                      <a:pt x="5" y="36"/>
                    </a:cubicBezTo>
                    <a:cubicBezTo>
                      <a:pt x="0" y="38"/>
                      <a:pt x="6" y="40"/>
                      <a:pt x="4" y="42"/>
                    </a:cubicBezTo>
                    <a:cubicBezTo>
                      <a:pt x="5" y="41"/>
                      <a:pt x="11" y="41"/>
                      <a:pt x="12" y="41"/>
                    </a:cubicBezTo>
                    <a:cubicBezTo>
                      <a:pt x="4" y="41"/>
                      <a:pt x="12" y="43"/>
                      <a:pt x="4" y="44"/>
                    </a:cubicBezTo>
                    <a:cubicBezTo>
                      <a:pt x="2" y="46"/>
                      <a:pt x="10" y="44"/>
                      <a:pt x="9" y="46"/>
                    </a:cubicBezTo>
                    <a:cubicBezTo>
                      <a:pt x="13" y="46"/>
                      <a:pt x="11" y="44"/>
                      <a:pt x="14" y="43"/>
                    </a:cubicBezTo>
                    <a:cubicBezTo>
                      <a:pt x="17" y="44"/>
                      <a:pt x="12" y="45"/>
                      <a:pt x="17" y="45"/>
                    </a:cubicBezTo>
                    <a:cubicBezTo>
                      <a:pt x="19" y="42"/>
                      <a:pt x="10" y="37"/>
                      <a:pt x="8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1"/>
                      <a:pt x="8" y="27"/>
                      <a:pt x="15" y="25"/>
                    </a:cubicBezTo>
                    <a:cubicBezTo>
                      <a:pt x="11" y="26"/>
                      <a:pt x="17" y="22"/>
                      <a:pt x="8" y="23"/>
                    </a:cubicBezTo>
                    <a:cubicBezTo>
                      <a:pt x="10" y="22"/>
                      <a:pt x="10" y="22"/>
                      <a:pt x="11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0"/>
                      <a:pt x="12" y="20"/>
                      <a:pt x="12" y="19"/>
                    </a:cubicBezTo>
                    <a:cubicBezTo>
                      <a:pt x="8" y="20"/>
                      <a:pt x="7" y="19"/>
                      <a:pt x="4" y="18"/>
                    </a:cubicBezTo>
                    <a:cubicBezTo>
                      <a:pt x="8" y="17"/>
                      <a:pt x="12" y="15"/>
                      <a:pt x="15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3"/>
                      <a:pt x="9" y="14"/>
                      <a:pt x="7" y="13"/>
                    </a:cubicBezTo>
                    <a:cubicBezTo>
                      <a:pt x="7" y="12"/>
                      <a:pt x="12" y="12"/>
                      <a:pt x="14" y="12"/>
                    </a:cubicBezTo>
                    <a:cubicBezTo>
                      <a:pt x="16" y="11"/>
                      <a:pt x="7" y="10"/>
                      <a:pt x="10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8"/>
                      <a:pt x="9" y="6"/>
                      <a:pt x="8" y="5"/>
                    </a:cubicBezTo>
                    <a:cubicBezTo>
                      <a:pt x="13" y="4"/>
                      <a:pt x="12" y="6"/>
                      <a:pt x="15" y="7"/>
                    </a:cubicBezTo>
                    <a:cubicBezTo>
                      <a:pt x="16" y="6"/>
                      <a:pt x="16" y="5"/>
                      <a:pt x="18" y="5"/>
                    </a:cubicBezTo>
                    <a:cubicBezTo>
                      <a:pt x="15" y="4"/>
                      <a:pt x="11" y="3"/>
                      <a:pt x="9" y="2"/>
                    </a:cubicBezTo>
                    <a:cubicBezTo>
                      <a:pt x="15" y="3"/>
                      <a:pt x="14" y="1"/>
                      <a:pt x="15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9" name="Freeform 717"/>
              <p:cNvSpPr/>
              <p:nvPr/>
            </p:nvSpPr>
            <p:spPr bwMode="auto">
              <a:xfrm>
                <a:off x="3520" y="277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0" name="Freeform 718"/>
              <p:cNvSpPr/>
              <p:nvPr/>
            </p:nvSpPr>
            <p:spPr bwMode="auto">
              <a:xfrm>
                <a:off x="3518" y="27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1" name="Rectangle 719"/>
              <p:cNvSpPr>
                <a:spLocks noChangeArrowheads="1"/>
              </p:cNvSpPr>
              <p:nvPr/>
            </p:nvSpPr>
            <p:spPr bwMode="auto">
              <a:xfrm>
                <a:off x="3506" y="278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2" name="Freeform 720"/>
              <p:cNvSpPr/>
              <p:nvPr/>
            </p:nvSpPr>
            <p:spPr bwMode="auto">
              <a:xfrm>
                <a:off x="3518" y="278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3" name="Freeform 721"/>
              <p:cNvSpPr/>
              <p:nvPr/>
            </p:nvSpPr>
            <p:spPr bwMode="auto">
              <a:xfrm>
                <a:off x="3518" y="2791"/>
                <a:ext cx="2" cy="0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1 h 1"/>
                  <a:gd name="T4" fmla="*/ 0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4" name="Freeform 722"/>
              <p:cNvSpPr/>
              <p:nvPr/>
            </p:nvSpPr>
            <p:spPr bwMode="auto">
              <a:xfrm>
                <a:off x="3519" y="277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1 h 2"/>
                  <a:gd name="T4" fmla="*/ 0 w 1"/>
                  <a:gd name="T5" fmla="*/ 0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5" name="Freeform 723"/>
              <p:cNvSpPr/>
              <p:nvPr/>
            </p:nvSpPr>
            <p:spPr bwMode="auto">
              <a:xfrm>
                <a:off x="3500" y="2749"/>
                <a:ext cx="20" cy="22"/>
              </a:xfrm>
              <a:custGeom>
                <a:avLst/>
                <a:gdLst>
                  <a:gd name="T0" fmla="*/ 4 w 24"/>
                  <a:gd name="T1" fmla="*/ 2 h 25"/>
                  <a:gd name="T2" fmla="*/ 2 w 24"/>
                  <a:gd name="T3" fmla="*/ 6 h 25"/>
                  <a:gd name="T4" fmla="*/ 12 w 24"/>
                  <a:gd name="T5" fmla="*/ 9 h 25"/>
                  <a:gd name="T6" fmla="*/ 3 w 24"/>
                  <a:gd name="T7" fmla="*/ 9 h 25"/>
                  <a:gd name="T8" fmla="*/ 10 w 24"/>
                  <a:gd name="T9" fmla="*/ 17 h 25"/>
                  <a:gd name="T10" fmla="*/ 6 w 24"/>
                  <a:gd name="T11" fmla="*/ 17 h 25"/>
                  <a:gd name="T12" fmla="*/ 16 w 24"/>
                  <a:gd name="T13" fmla="*/ 20 h 25"/>
                  <a:gd name="T14" fmla="*/ 5 w 24"/>
                  <a:gd name="T15" fmla="*/ 21 h 25"/>
                  <a:gd name="T16" fmla="*/ 4 w 24"/>
                  <a:gd name="T17" fmla="*/ 20 h 25"/>
                  <a:gd name="T18" fmla="*/ 8 w 24"/>
                  <a:gd name="T19" fmla="*/ 25 h 25"/>
                  <a:gd name="T20" fmla="*/ 14 w 24"/>
                  <a:gd name="T21" fmla="*/ 25 h 25"/>
                  <a:gd name="T22" fmla="*/ 20 w 24"/>
                  <a:gd name="T23" fmla="*/ 24 h 25"/>
                  <a:gd name="T24" fmla="*/ 15 w 24"/>
                  <a:gd name="T25" fmla="*/ 22 h 25"/>
                  <a:gd name="T26" fmla="*/ 19 w 24"/>
                  <a:gd name="T27" fmla="*/ 21 h 25"/>
                  <a:gd name="T28" fmla="*/ 17 w 24"/>
                  <a:gd name="T29" fmla="*/ 20 h 25"/>
                  <a:gd name="T30" fmla="*/ 20 w 24"/>
                  <a:gd name="T31" fmla="*/ 20 h 25"/>
                  <a:gd name="T32" fmla="*/ 17 w 24"/>
                  <a:gd name="T33" fmla="*/ 18 h 25"/>
                  <a:gd name="T34" fmla="*/ 18 w 24"/>
                  <a:gd name="T35" fmla="*/ 18 h 25"/>
                  <a:gd name="T36" fmla="*/ 13 w 24"/>
                  <a:gd name="T37" fmla="*/ 17 h 25"/>
                  <a:gd name="T38" fmla="*/ 18 w 24"/>
                  <a:gd name="T39" fmla="*/ 16 h 25"/>
                  <a:gd name="T40" fmla="*/ 15 w 24"/>
                  <a:gd name="T41" fmla="*/ 16 h 25"/>
                  <a:gd name="T42" fmla="*/ 20 w 24"/>
                  <a:gd name="T43" fmla="*/ 10 h 25"/>
                  <a:gd name="T44" fmla="*/ 16 w 24"/>
                  <a:gd name="T45" fmla="*/ 10 h 25"/>
                  <a:gd name="T46" fmla="*/ 20 w 24"/>
                  <a:gd name="T47" fmla="*/ 13 h 25"/>
                  <a:gd name="T48" fmla="*/ 10 w 24"/>
                  <a:gd name="T49" fmla="*/ 12 h 25"/>
                  <a:gd name="T50" fmla="*/ 18 w 24"/>
                  <a:gd name="T51" fmla="*/ 9 h 25"/>
                  <a:gd name="T52" fmla="*/ 16 w 24"/>
                  <a:gd name="T53" fmla="*/ 5 h 25"/>
                  <a:gd name="T54" fmla="*/ 17 w 24"/>
                  <a:gd name="T55" fmla="*/ 5 h 25"/>
                  <a:gd name="T56" fmla="*/ 14 w 24"/>
                  <a:gd name="T57" fmla="*/ 3 h 25"/>
                  <a:gd name="T58" fmla="*/ 13 w 24"/>
                  <a:gd name="T59" fmla="*/ 3 h 25"/>
                  <a:gd name="T60" fmla="*/ 10 w 24"/>
                  <a:gd name="T61" fmla="*/ 2 h 25"/>
                  <a:gd name="T62" fmla="*/ 12 w 24"/>
                  <a:gd name="T63" fmla="*/ 2 h 25"/>
                  <a:gd name="T64" fmla="*/ 6 w 24"/>
                  <a:gd name="T65" fmla="*/ 0 h 25"/>
                  <a:gd name="T66" fmla="*/ 10 w 24"/>
                  <a:gd name="T67" fmla="*/ 3 h 25"/>
                  <a:gd name="T68" fmla="*/ 4 w 24"/>
                  <a:gd name="T6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5">
                    <a:moveTo>
                      <a:pt x="4" y="2"/>
                    </a:moveTo>
                    <a:cubicBezTo>
                      <a:pt x="0" y="3"/>
                      <a:pt x="3" y="5"/>
                      <a:pt x="2" y="6"/>
                    </a:cubicBezTo>
                    <a:cubicBezTo>
                      <a:pt x="4" y="9"/>
                      <a:pt x="12" y="6"/>
                      <a:pt x="1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1"/>
                      <a:pt x="2" y="15"/>
                      <a:pt x="10" y="17"/>
                    </a:cubicBezTo>
                    <a:cubicBezTo>
                      <a:pt x="9" y="17"/>
                      <a:pt x="7" y="18"/>
                      <a:pt x="6" y="17"/>
                    </a:cubicBezTo>
                    <a:cubicBezTo>
                      <a:pt x="7" y="19"/>
                      <a:pt x="19" y="18"/>
                      <a:pt x="16" y="20"/>
                    </a:cubicBezTo>
                    <a:cubicBezTo>
                      <a:pt x="11" y="18"/>
                      <a:pt x="11" y="21"/>
                      <a:pt x="5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2"/>
                      <a:pt x="8" y="24"/>
                      <a:pt x="8" y="25"/>
                    </a:cubicBezTo>
                    <a:cubicBezTo>
                      <a:pt x="10" y="25"/>
                      <a:pt x="14" y="24"/>
                      <a:pt x="14" y="25"/>
                    </a:cubicBezTo>
                    <a:cubicBezTo>
                      <a:pt x="15" y="24"/>
                      <a:pt x="17" y="25"/>
                      <a:pt x="20" y="24"/>
                    </a:cubicBezTo>
                    <a:cubicBezTo>
                      <a:pt x="17" y="23"/>
                      <a:pt x="19" y="22"/>
                      <a:pt x="15" y="22"/>
                    </a:cubicBezTo>
                    <a:cubicBezTo>
                      <a:pt x="18" y="21"/>
                      <a:pt x="16" y="22"/>
                      <a:pt x="19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20" y="21"/>
                      <a:pt x="20" y="20"/>
                    </a:cubicBezTo>
                    <a:cubicBezTo>
                      <a:pt x="19" y="20"/>
                      <a:pt x="17" y="19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7"/>
                      <a:pt x="18" y="16"/>
                      <a:pt x="13" y="1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4"/>
                      <a:pt x="24" y="13"/>
                      <a:pt x="20" y="10"/>
                    </a:cubicBezTo>
                    <a:cubicBezTo>
                      <a:pt x="19" y="11"/>
                      <a:pt x="17" y="11"/>
                      <a:pt x="16" y="10"/>
                    </a:cubicBezTo>
                    <a:cubicBezTo>
                      <a:pt x="14" y="11"/>
                      <a:pt x="19" y="12"/>
                      <a:pt x="20" y="13"/>
                    </a:cubicBezTo>
                    <a:cubicBezTo>
                      <a:pt x="16" y="13"/>
                      <a:pt x="12" y="11"/>
                      <a:pt x="10" y="12"/>
                    </a:cubicBezTo>
                    <a:cubicBezTo>
                      <a:pt x="14" y="11"/>
                      <a:pt x="9" y="10"/>
                      <a:pt x="18" y="9"/>
                    </a:cubicBezTo>
                    <a:cubicBezTo>
                      <a:pt x="18" y="7"/>
                      <a:pt x="14" y="7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11" y="2"/>
                      <a:pt x="11" y="2"/>
                      <a:pt x="12" y="2"/>
                    </a:cubicBezTo>
                    <a:cubicBezTo>
                      <a:pt x="8" y="2"/>
                      <a:pt x="7" y="0"/>
                      <a:pt x="6" y="0"/>
                    </a:cubicBezTo>
                    <a:cubicBezTo>
                      <a:pt x="5" y="1"/>
                      <a:pt x="9" y="2"/>
                      <a:pt x="10" y="3"/>
                    </a:cubicBezTo>
                    <a:cubicBezTo>
                      <a:pt x="7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6" name="Freeform 724"/>
              <p:cNvSpPr/>
              <p:nvPr/>
            </p:nvSpPr>
            <p:spPr bwMode="auto">
              <a:xfrm>
                <a:off x="3515" y="276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7" name="Freeform 725"/>
              <p:cNvSpPr/>
              <p:nvPr/>
            </p:nvSpPr>
            <p:spPr bwMode="auto">
              <a:xfrm>
                <a:off x="3497" y="2732"/>
                <a:ext cx="25" cy="16"/>
              </a:xfrm>
              <a:custGeom>
                <a:avLst/>
                <a:gdLst>
                  <a:gd name="T0" fmla="*/ 15 w 29"/>
                  <a:gd name="T1" fmla="*/ 14 h 19"/>
                  <a:gd name="T2" fmla="*/ 20 w 29"/>
                  <a:gd name="T3" fmla="*/ 13 h 19"/>
                  <a:gd name="T4" fmla="*/ 10 w 29"/>
                  <a:gd name="T5" fmla="*/ 13 h 19"/>
                  <a:gd name="T6" fmla="*/ 8 w 29"/>
                  <a:gd name="T7" fmla="*/ 11 h 19"/>
                  <a:gd name="T8" fmla="*/ 17 w 29"/>
                  <a:gd name="T9" fmla="*/ 11 h 19"/>
                  <a:gd name="T10" fmla="*/ 18 w 29"/>
                  <a:gd name="T11" fmla="*/ 9 h 19"/>
                  <a:gd name="T12" fmla="*/ 12 w 29"/>
                  <a:gd name="T13" fmla="*/ 9 h 19"/>
                  <a:gd name="T14" fmla="*/ 9 w 29"/>
                  <a:gd name="T15" fmla="*/ 7 h 19"/>
                  <a:gd name="T16" fmla="*/ 11 w 29"/>
                  <a:gd name="T17" fmla="*/ 8 h 19"/>
                  <a:gd name="T18" fmla="*/ 18 w 29"/>
                  <a:gd name="T19" fmla="*/ 7 h 19"/>
                  <a:gd name="T20" fmla="*/ 2 w 29"/>
                  <a:gd name="T21" fmla="*/ 1 h 19"/>
                  <a:gd name="T22" fmla="*/ 3 w 29"/>
                  <a:gd name="T23" fmla="*/ 3 h 19"/>
                  <a:gd name="T24" fmla="*/ 10 w 29"/>
                  <a:gd name="T25" fmla="*/ 3 h 19"/>
                  <a:gd name="T26" fmla="*/ 8 w 29"/>
                  <a:gd name="T27" fmla="*/ 5 h 19"/>
                  <a:gd name="T28" fmla="*/ 4 w 29"/>
                  <a:gd name="T29" fmla="*/ 4 h 19"/>
                  <a:gd name="T30" fmla="*/ 5 w 29"/>
                  <a:gd name="T31" fmla="*/ 17 h 19"/>
                  <a:gd name="T32" fmla="*/ 5 w 29"/>
                  <a:gd name="T33" fmla="*/ 15 h 19"/>
                  <a:gd name="T34" fmla="*/ 9 w 29"/>
                  <a:gd name="T35" fmla="*/ 17 h 19"/>
                  <a:gd name="T36" fmla="*/ 16 w 29"/>
                  <a:gd name="T37" fmla="*/ 16 h 19"/>
                  <a:gd name="T38" fmla="*/ 14 w 29"/>
                  <a:gd name="T39" fmla="*/ 17 h 19"/>
                  <a:gd name="T40" fmla="*/ 20 w 29"/>
                  <a:gd name="T41" fmla="*/ 16 h 19"/>
                  <a:gd name="T42" fmla="*/ 23 w 29"/>
                  <a:gd name="T43" fmla="*/ 19 h 19"/>
                  <a:gd name="T44" fmla="*/ 24 w 29"/>
                  <a:gd name="T45" fmla="*/ 15 h 19"/>
                  <a:gd name="T46" fmla="*/ 15 w 29"/>
                  <a:gd name="T47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9" h="19">
                    <a:moveTo>
                      <a:pt x="15" y="14"/>
                    </a:moveTo>
                    <a:cubicBezTo>
                      <a:pt x="16" y="13"/>
                      <a:pt x="18" y="14"/>
                      <a:pt x="20" y="13"/>
                    </a:cubicBezTo>
                    <a:cubicBezTo>
                      <a:pt x="17" y="12"/>
                      <a:pt x="14" y="14"/>
                      <a:pt x="10" y="13"/>
                    </a:cubicBezTo>
                    <a:cubicBezTo>
                      <a:pt x="12" y="13"/>
                      <a:pt x="8" y="12"/>
                      <a:pt x="8" y="11"/>
                    </a:cubicBezTo>
                    <a:cubicBezTo>
                      <a:pt x="10" y="12"/>
                      <a:pt x="16" y="11"/>
                      <a:pt x="17" y="11"/>
                    </a:cubicBezTo>
                    <a:cubicBezTo>
                      <a:pt x="15" y="11"/>
                      <a:pt x="18" y="10"/>
                      <a:pt x="18" y="9"/>
                    </a:cubicBezTo>
                    <a:cubicBezTo>
                      <a:pt x="15" y="11"/>
                      <a:pt x="16" y="8"/>
                      <a:pt x="12" y="9"/>
                    </a:cubicBezTo>
                    <a:cubicBezTo>
                      <a:pt x="9" y="9"/>
                      <a:pt x="7" y="8"/>
                      <a:pt x="9" y="7"/>
                    </a:cubicBezTo>
                    <a:cubicBezTo>
                      <a:pt x="12" y="7"/>
                      <a:pt x="11" y="8"/>
                      <a:pt x="11" y="8"/>
                    </a:cubicBezTo>
                    <a:cubicBezTo>
                      <a:pt x="16" y="8"/>
                      <a:pt x="14" y="7"/>
                      <a:pt x="18" y="7"/>
                    </a:cubicBezTo>
                    <a:cubicBezTo>
                      <a:pt x="11" y="5"/>
                      <a:pt x="12" y="0"/>
                      <a:pt x="2" y="1"/>
                    </a:cubicBezTo>
                    <a:cubicBezTo>
                      <a:pt x="0" y="2"/>
                      <a:pt x="2" y="2"/>
                      <a:pt x="3" y="3"/>
                    </a:cubicBezTo>
                    <a:cubicBezTo>
                      <a:pt x="5" y="1"/>
                      <a:pt x="8" y="3"/>
                      <a:pt x="10" y="3"/>
                    </a:cubicBezTo>
                    <a:cubicBezTo>
                      <a:pt x="8" y="4"/>
                      <a:pt x="11" y="5"/>
                      <a:pt x="8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7"/>
                      <a:pt x="3" y="12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8" y="15"/>
                      <a:pt x="8" y="16"/>
                      <a:pt x="9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6"/>
                      <a:pt x="16" y="17"/>
                      <a:pt x="14" y="17"/>
                    </a:cubicBezTo>
                    <a:cubicBezTo>
                      <a:pt x="17" y="17"/>
                      <a:pt x="18" y="17"/>
                      <a:pt x="20" y="16"/>
                    </a:cubicBezTo>
                    <a:cubicBezTo>
                      <a:pt x="22" y="18"/>
                      <a:pt x="19" y="18"/>
                      <a:pt x="23" y="19"/>
                    </a:cubicBezTo>
                    <a:cubicBezTo>
                      <a:pt x="29" y="17"/>
                      <a:pt x="19" y="17"/>
                      <a:pt x="24" y="15"/>
                    </a:cubicBez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8" name="Freeform 726"/>
              <p:cNvSpPr/>
              <p:nvPr/>
            </p:nvSpPr>
            <p:spPr bwMode="auto">
              <a:xfrm>
                <a:off x="3510" y="274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9" name="Freeform 727"/>
              <p:cNvSpPr/>
              <p:nvPr/>
            </p:nvSpPr>
            <p:spPr bwMode="auto">
              <a:xfrm>
                <a:off x="3500" y="2747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3 w 4"/>
                  <a:gd name="T3" fmla="*/ 1 h 1"/>
                  <a:gd name="T4" fmla="*/ 0 w 4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0" name="Freeform 728"/>
              <p:cNvSpPr/>
              <p:nvPr/>
            </p:nvSpPr>
            <p:spPr bwMode="auto">
              <a:xfrm>
                <a:off x="3511" y="2735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0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1" name="Freeform 729"/>
              <p:cNvSpPr/>
              <p:nvPr/>
            </p:nvSpPr>
            <p:spPr bwMode="auto">
              <a:xfrm>
                <a:off x="3498" y="2728"/>
                <a:ext cx="11" cy="6"/>
              </a:xfrm>
              <a:custGeom>
                <a:avLst/>
                <a:gdLst>
                  <a:gd name="T0" fmla="*/ 0 w 13"/>
                  <a:gd name="T1" fmla="*/ 0 h 6"/>
                  <a:gd name="T2" fmla="*/ 0 w 13"/>
                  <a:gd name="T3" fmla="*/ 5 h 6"/>
                  <a:gd name="T4" fmla="*/ 12 w 13"/>
                  <a:gd name="T5" fmla="*/ 4 h 6"/>
                  <a:gd name="T6" fmla="*/ 4 w 13"/>
                  <a:gd name="T7" fmla="*/ 2 h 6"/>
                  <a:gd name="T8" fmla="*/ 4 w 13"/>
                  <a:gd name="T9" fmla="*/ 0 h 6"/>
                  <a:gd name="T10" fmla="*/ 0 w 13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6">
                    <a:moveTo>
                      <a:pt x="0" y="0"/>
                    </a:moveTo>
                    <a:cubicBezTo>
                      <a:pt x="0" y="2"/>
                      <a:pt x="3" y="2"/>
                      <a:pt x="0" y="5"/>
                    </a:cubicBezTo>
                    <a:cubicBezTo>
                      <a:pt x="4" y="6"/>
                      <a:pt x="8" y="4"/>
                      <a:pt x="12" y="4"/>
                    </a:cubicBezTo>
                    <a:cubicBezTo>
                      <a:pt x="13" y="3"/>
                      <a:pt x="6" y="3"/>
                      <a:pt x="4" y="2"/>
                    </a:cubicBezTo>
                    <a:cubicBezTo>
                      <a:pt x="8" y="2"/>
                      <a:pt x="3" y="1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2" name="Freeform 730"/>
              <p:cNvSpPr/>
              <p:nvPr/>
            </p:nvSpPr>
            <p:spPr bwMode="auto">
              <a:xfrm>
                <a:off x="3499" y="2689"/>
                <a:ext cx="20" cy="41"/>
              </a:xfrm>
              <a:custGeom>
                <a:avLst/>
                <a:gdLst>
                  <a:gd name="T0" fmla="*/ 13 w 23"/>
                  <a:gd name="T1" fmla="*/ 39 h 48"/>
                  <a:gd name="T2" fmla="*/ 12 w 23"/>
                  <a:gd name="T3" fmla="*/ 36 h 48"/>
                  <a:gd name="T4" fmla="*/ 14 w 23"/>
                  <a:gd name="T5" fmla="*/ 38 h 48"/>
                  <a:gd name="T6" fmla="*/ 17 w 23"/>
                  <a:gd name="T7" fmla="*/ 36 h 48"/>
                  <a:gd name="T8" fmla="*/ 14 w 23"/>
                  <a:gd name="T9" fmla="*/ 36 h 48"/>
                  <a:gd name="T10" fmla="*/ 13 w 23"/>
                  <a:gd name="T11" fmla="*/ 31 h 48"/>
                  <a:gd name="T12" fmla="*/ 8 w 23"/>
                  <a:gd name="T13" fmla="*/ 31 h 48"/>
                  <a:gd name="T14" fmla="*/ 16 w 23"/>
                  <a:gd name="T15" fmla="*/ 28 h 48"/>
                  <a:gd name="T16" fmla="*/ 5 w 23"/>
                  <a:gd name="T17" fmla="*/ 29 h 48"/>
                  <a:gd name="T18" fmla="*/ 9 w 23"/>
                  <a:gd name="T19" fmla="*/ 24 h 48"/>
                  <a:gd name="T20" fmla="*/ 10 w 23"/>
                  <a:gd name="T21" fmla="*/ 25 h 48"/>
                  <a:gd name="T22" fmla="*/ 10 w 23"/>
                  <a:gd name="T23" fmla="*/ 22 h 48"/>
                  <a:gd name="T24" fmla="*/ 15 w 23"/>
                  <a:gd name="T25" fmla="*/ 22 h 48"/>
                  <a:gd name="T26" fmla="*/ 14 w 23"/>
                  <a:gd name="T27" fmla="*/ 18 h 48"/>
                  <a:gd name="T28" fmla="*/ 17 w 23"/>
                  <a:gd name="T29" fmla="*/ 18 h 48"/>
                  <a:gd name="T30" fmla="*/ 13 w 23"/>
                  <a:gd name="T31" fmla="*/ 11 h 48"/>
                  <a:gd name="T32" fmla="*/ 16 w 23"/>
                  <a:gd name="T33" fmla="*/ 10 h 48"/>
                  <a:gd name="T34" fmla="*/ 7 w 23"/>
                  <a:gd name="T35" fmla="*/ 11 h 48"/>
                  <a:gd name="T36" fmla="*/ 7 w 23"/>
                  <a:gd name="T37" fmla="*/ 7 h 48"/>
                  <a:gd name="T38" fmla="*/ 14 w 23"/>
                  <a:gd name="T39" fmla="*/ 8 h 48"/>
                  <a:gd name="T40" fmla="*/ 11 w 23"/>
                  <a:gd name="T41" fmla="*/ 7 h 48"/>
                  <a:gd name="T42" fmla="*/ 17 w 23"/>
                  <a:gd name="T43" fmla="*/ 5 h 48"/>
                  <a:gd name="T44" fmla="*/ 8 w 23"/>
                  <a:gd name="T45" fmla="*/ 2 h 48"/>
                  <a:gd name="T46" fmla="*/ 10 w 23"/>
                  <a:gd name="T47" fmla="*/ 0 h 48"/>
                  <a:gd name="T48" fmla="*/ 0 w 23"/>
                  <a:gd name="T49" fmla="*/ 2 h 48"/>
                  <a:gd name="T50" fmla="*/ 2 w 23"/>
                  <a:gd name="T51" fmla="*/ 12 h 48"/>
                  <a:gd name="T52" fmla="*/ 7 w 23"/>
                  <a:gd name="T53" fmla="*/ 15 h 48"/>
                  <a:gd name="T54" fmla="*/ 1 w 23"/>
                  <a:gd name="T55" fmla="*/ 15 h 48"/>
                  <a:gd name="T56" fmla="*/ 7 w 23"/>
                  <a:gd name="T57" fmla="*/ 15 h 48"/>
                  <a:gd name="T58" fmla="*/ 2 w 23"/>
                  <a:gd name="T59" fmla="*/ 17 h 48"/>
                  <a:gd name="T60" fmla="*/ 7 w 23"/>
                  <a:gd name="T61" fmla="*/ 18 h 48"/>
                  <a:gd name="T62" fmla="*/ 0 w 23"/>
                  <a:gd name="T63" fmla="*/ 19 h 48"/>
                  <a:gd name="T64" fmla="*/ 3 w 23"/>
                  <a:gd name="T65" fmla="*/ 36 h 48"/>
                  <a:gd name="T66" fmla="*/ 7 w 23"/>
                  <a:gd name="T67" fmla="*/ 36 h 48"/>
                  <a:gd name="T68" fmla="*/ 8 w 23"/>
                  <a:gd name="T69" fmla="*/ 42 h 48"/>
                  <a:gd name="T70" fmla="*/ 11 w 23"/>
                  <a:gd name="T71" fmla="*/ 43 h 48"/>
                  <a:gd name="T72" fmla="*/ 2 w 23"/>
                  <a:gd name="T73" fmla="*/ 43 h 48"/>
                  <a:gd name="T74" fmla="*/ 3 w 23"/>
                  <a:gd name="T75" fmla="*/ 45 h 48"/>
                  <a:gd name="T76" fmla="*/ 5 w 23"/>
                  <a:gd name="T77" fmla="*/ 44 h 48"/>
                  <a:gd name="T78" fmla="*/ 3 w 23"/>
                  <a:gd name="T79" fmla="*/ 46 h 48"/>
                  <a:gd name="T80" fmla="*/ 15 w 23"/>
                  <a:gd name="T81" fmla="*/ 44 h 48"/>
                  <a:gd name="T82" fmla="*/ 19 w 23"/>
                  <a:gd name="T83" fmla="*/ 39 h 48"/>
                  <a:gd name="T84" fmla="*/ 13 w 23"/>
                  <a:gd name="T85" fmla="*/ 3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48">
                    <a:moveTo>
                      <a:pt x="13" y="39"/>
                    </a:moveTo>
                    <a:cubicBezTo>
                      <a:pt x="13" y="38"/>
                      <a:pt x="10" y="37"/>
                      <a:pt x="12" y="36"/>
                    </a:cubicBezTo>
                    <a:cubicBezTo>
                      <a:pt x="14" y="37"/>
                      <a:pt x="15" y="37"/>
                      <a:pt x="14" y="38"/>
                    </a:cubicBezTo>
                    <a:cubicBezTo>
                      <a:pt x="19" y="37"/>
                      <a:pt x="13" y="37"/>
                      <a:pt x="17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5" y="34"/>
                      <a:pt x="10" y="35"/>
                      <a:pt x="13" y="31"/>
                    </a:cubicBezTo>
                    <a:cubicBezTo>
                      <a:pt x="11" y="31"/>
                      <a:pt x="11" y="31"/>
                      <a:pt x="8" y="31"/>
                    </a:cubicBezTo>
                    <a:cubicBezTo>
                      <a:pt x="12" y="29"/>
                      <a:pt x="12" y="30"/>
                      <a:pt x="16" y="28"/>
                    </a:cubicBezTo>
                    <a:cubicBezTo>
                      <a:pt x="14" y="28"/>
                      <a:pt x="9" y="29"/>
                      <a:pt x="5" y="29"/>
                    </a:cubicBezTo>
                    <a:cubicBezTo>
                      <a:pt x="11" y="26"/>
                      <a:pt x="4" y="25"/>
                      <a:pt x="9" y="24"/>
                    </a:cubicBezTo>
                    <a:cubicBezTo>
                      <a:pt x="9" y="24"/>
                      <a:pt x="10" y="24"/>
                      <a:pt x="10" y="25"/>
                    </a:cubicBezTo>
                    <a:cubicBezTo>
                      <a:pt x="16" y="24"/>
                      <a:pt x="8" y="23"/>
                      <a:pt x="10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1" y="19"/>
                      <a:pt x="14" y="18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3" y="16"/>
                      <a:pt x="15" y="13"/>
                      <a:pt x="13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2" y="7"/>
                      <a:pt x="14" y="13"/>
                      <a:pt x="7" y="11"/>
                    </a:cubicBezTo>
                    <a:cubicBezTo>
                      <a:pt x="16" y="10"/>
                      <a:pt x="3" y="9"/>
                      <a:pt x="7" y="7"/>
                    </a:cubicBezTo>
                    <a:cubicBezTo>
                      <a:pt x="11" y="7"/>
                      <a:pt x="9" y="9"/>
                      <a:pt x="14" y="8"/>
                    </a:cubicBezTo>
                    <a:cubicBezTo>
                      <a:pt x="9" y="8"/>
                      <a:pt x="12" y="7"/>
                      <a:pt x="11" y="7"/>
                    </a:cubicBezTo>
                    <a:cubicBezTo>
                      <a:pt x="15" y="7"/>
                      <a:pt x="11" y="5"/>
                      <a:pt x="1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2"/>
                    </a:cubicBezTo>
                    <a:cubicBezTo>
                      <a:pt x="3" y="4"/>
                      <a:pt x="4" y="9"/>
                      <a:pt x="2" y="12"/>
                    </a:cubicBezTo>
                    <a:cubicBezTo>
                      <a:pt x="8" y="13"/>
                      <a:pt x="2" y="14"/>
                      <a:pt x="7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8"/>
                      <a:pt x="5" y="15"/>
                      <a:pt x="7" y="15"/>
                    </a:cubicBezTo>
                    <a:cubicBezTo>
                      <a:pt x="8" y="16"/>
                      <a:pt x="4" y="17"/>
                      <a:pt x="2" y="17"/>
                    </a:cubicBezTo>
                    <a:cubicBezTo>
                      <a:pt x="1" y="19"/>
                      <a:pt x="3" y="17"/>
                      <a:pt x="7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4"/>
                      <a:pt x="7" y="30"/>
                      <a:pt x="3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5" y="38"/>
                      <a:pt x="17" y="40"/>
                      <a:pt x="8" y="42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9" y="42"/>
                      <a:pt x="5" y="43"/>
                      <a:pt x="2" y="43"/>
                    </a:cubicBezTo>
                    <a:cubicBezTo>
                      <a:pt x="3" y="43"/>
                      <a:pt x="2" y="44"/>
                      <a:pt x="3" y="45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9" y="44"/>
                      <a:pt x="7" y="45"/>
                      <a:pt x="3" y="46"/>
                    </a:cubicBezTo>
                    <a:cubicBezTo>
                      <a:pt x="8" y="48"/>
                      <a:pt x="11" y="45"/>
                      <a:pt x="15" y="44"/>
                    </a:cubicBezTo>
                    <a:cubicBezTo>
                      <a:pt x="6" y="41"/>
                      <a:pt x="23" y="41"/>
                      <a:pt x="19" y="39"/>
                    </a:cubicBezTo>
                    <a:cubicBezTo>
                      <a:pt x="17" y="37"/>
                      <a:pt x="15" y="39"/>
                      <a:pt x="13" y="3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3" name="Freeform 731"/>
              <p:cNvSpPr/>
              <p:nvPr/>
            </p:nvSpPr>
            <p:spPr bwMode="auto">
              <a:xfrm>
                <a:off x="3500" y="272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4" name="Freeform 732"/>
              <p:cNvSpPr/>
              <p:nvPr/>
            </p:nvSpPr>
            <p:spPr bwMode="auto">
              <a:xfrm>
                <a:off x="3506" y="2688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5" name="Rectangle 733"/>
              <p:cNvSpPr>
                <a:spLocks noChangeArrowheads="1"/>
              </p:cNvSpPr>
              <p:nvPr/>
            </p:nvSpPr>
            <p:spPr bwMode="auto">
              <a:xfrm>
                <a:off x="3501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6" name="Freeform 734"/>
              <p:cNvSpPr/>
              <p:nvPr/>
            </p:nvSpPr>
            <p:spPr bwMode="auto">
              <a:xfrm>
                <a:off x="3509" y="272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7" name="Freeform 735"/>
              <p:cNvSpPr/>
              <p:nvPr/>
            </p:nvSpPr>
            <p:spPr bwMode="auto">
              <a:xfrm>
                <a:off x="3510" y="26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8" name="Freeform 736"/>
              <p:cNvSpPr/>
              <p:nvPr/>
            </p:nvSpPr>
            <p:spPr bwMode="auto">
              <a:xfrm>
                <a:off x="3512" y="26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9" name="Freeform 737"/>
              <p:cNvSpPr/>
              <p:nvPr/>
            </p:nvSpPr>
            <p:spPr bwMode="auto">
              <a:xfrm>
                <a:off x="3488" y="2617"/>
                <a:ext cx="28" cy="71"/>
              </a:xfrm>
              <a:custGeom>
                <a:avLst/>
                <a:gdLst>
                  <a:gd name="T0" fmla="*/ 16 w 32"/>
                  <a:gd name="T1" fmla="*/ 3 h 82"/>
                  <a:gd name="T2" fmla="*/ 10 w 32"/>
                  <a:gd name="T3" fmla="*/ 2 h 82"/>
                  <a:gd name="T4" fmla="*/ 7 w 32"/>
                  <a:gd name="T5" fmla="*/ 5 h 82"/>
                  <a:gd name="T6" fmla="*/ 11 w 32"/>
                  <a:gd name="T7" fmla="*/ 8 h 82"/>
                  <a:gd name="T8" fmla="*/ 11 w 32"/>
                  <a:gd name="T9" fmla="*/ 18 h 82"/>
                  <a:gd name="T10" fmla="*/ 9 w 32"/>
                  <a:gd name="T11" fmla="*/ 24 h 82"/>
                  <a:gd name="T12" fmla="*/ 16 w 32"/>
                  <a:gd name="T13" fmla="*/ 32 h 82"/>
                  <a:gd name="T14" fmla="*/ 14 w 32"/>
                  <a:gd name="T15" fmla="*/ 33 h 82"/>
                  <a:gd name="T16" fmla="*/ 12 w 32"/>
                  <a:gd name="T17" fmla="*/ 38 h 82"/>
                  <a:gd name="T18" fmla="*/ 22 w 32"/>
                  <a:gd name="T19" fmla="*/ 39 h 82"/>
                  <a:gd name="T20" fmla="*/ 22 w 32"/>
                  <a:gd name="T21" fmla="*/ 44 h 82"/>
                  <a:gd name="T22" fmla="*/ 18 w 32"/>
                  <a:gd name="T23" fmla="*/ 47 h 82"/>
                  <a:gd name="T24" fmla="*/ 18 w 32"/>
                  <a:gd name="T25" fmla="*/ 52 h 82"/>
                  <a:gd name="T26" fmla="*/ 16 w 32"/>
                  <a:gd name="T27" fmla="*/ 58 h 82"/>
                  <a:gd name="T28" fmla="*/ 19 w 32"/>
                  <a:gd name="T29" fmla="*/ 62 h 82"/>
                  <a:gd name="T30" fmla="*/ 23 w 32"/>
                  <a:gd name="T31" fmla="*/ 66 h 82"/>
                  <a:gd name="T32" fmla="*/ 18 w 32"/>
                  <a:gd name="T33" fmla="*/ 67 h 82"/>
                  <a:gd name="T34" fmla="*/ 19 w 32"/>
                  <a:gd name="T35" fmla="*/ 70 h 82"/>
                  <a:gd name="T36" fmla="*/ 18 w 32"/>
                  <a:gd name="T37" fmla="*/ 81 h 82"/>
                  <a:gd name="T38" fmla="*/ 20 w 32"/>
                  <a:gd name="T39" fmla="*/ 76 h 82"/>
                  <a:gd name="T40" fmla="*/ 17 w 32"/>
                  <a:gd name="T41" fmla="*/ 75 h 82"/>
                  <a:gd name="T42" fmla="*/ 28 w 32"/>
                  <a:gd name="T43" fmla="*/ 73 h 82"/>
                  <a:gd name="T44" fmla="*/ 30 w 32"/>
                  <a:gd name="T45" fmla="*/ 72 h 82"/>
                  <a:gd name="T46" fmla="*/ 28 w 32"/>
                  <a:gd name="T47" fmla="*/ 68 h 82"/>
                  <a:gd name="T48" fmla="*/ 30 w 32"/>
                  <a:gd name="T49" fmla="*/ 64 h 82"/>
                  <a:gd name="T50" fmla="*/ 30 w 32"/>
                  <a:gd name="T51" fmla="*/ 59 h 82"/>
                  <a:gd name="T52" fmla="*/ 27 w 32"/>
                  <a:gd name="T53" fmla="*/ 55 h 82"/>
                  <a:gd name="T54" fmla="*/ 29 w 32"/>
                  <a:gd name="T55" fmla="*/ 55 h 82"/>
                  <a:gd name="T56" fmla="*/ 29 w 32"/>
                  <a:gd name="T57" fmla="*/ 53 h 82"/>
                  <a:gd name="T58" fmla="*/ 27 w 32"/>
                  <a:gd name="T59" fmla="*/ 50 h 82"/>
                  <a:gd name="T60" fmla="*/ 24 w 32"/>
                  <a:gd name="T61" fmla="*/ 46 h 82"/>
                  <a:gd name="T62" fmla="*/ 30 w 32"/>
                  <a:gd name="T63" fmla="*/ 45 h 82"/>
                  <a:gd name="T64" fmla="*/ 30 w 32"/>
                  <a:gd name="T65" fmla="*/ 40 h 82"/>
                  <a:gd name="T66" fmla="*/ 24 w 32"/>
                  <a:gd name="T67" fmla="*/ 39 h 82"/>
                  <a:gd name="T68" fmla="*/ 22 w 32"/>
                  <a:gd name="T69" fmla="*/ 33 h 82"/>
                  <a:gd name="T70" fmla="*/ 20 w 32"/>
                  <a:gd name="T71" fmla="*/ 26 h 82"/>
                  <a:gd name="T72" fmla="*/ 21 w 32"/>
                  <a:gd name="T73" fmla="*/ 23 h 82"/>
                  <a:gd name="T74" fmla="*/ 19 w 32"/>
                  <a:gd name="T75" fmla="*/ 15 h 82"/>
                  <a:gd name="T76" fmla="*/ 13 w 32"/>
                  <a:gd name="T77" fmla="*/ 19 h 82"/>
                  <a:gd name="T78" fmla="*/ 23 w 32"/>
                  <a:gd name="T79" fmla="*/ 1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82">
                    <a:moveTo>
                      <a:pt x="23" y="7"/>
                    </a:moveTo>
                    <a:cubicBezTo>
                      <a:pt x="22" y="5"/>
                      <a:pt x="20" y="4"/>
                      <a:pt x="16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3"/>
                      <a:pt x="8" y="3"/>
                      <a:pt x="7" y="5"/>
                    </a:cubicBezTo>
                    <a:cubicBezTo>
                      <a:pt x="8" y="6"/>
                      <a:pt x="17" y="7"/>
                      <a:pt x="15" y="8"/>
                    </a:cubicBezTo>
                    <a:cubicBezTo>
                      <a:pt x="15" y="9"/>
                      <a:pt x="13" y="9"/>
                      <a:pt x="11" y="8"/>
                    </a:cubicBezTo>
                    <a:cubicBezTo>
                      <a:pt x="10" y="10"/>
                      <a:pt x="17" y="10"/>
                      <a:pt x="18" y="11"/>
                    </a:cubicBezTo>
                    <a:cubicBezTo>
                      <a:pt x="0" y="12"/>
                      <a:pt x="23" y="16"/>
                      <a:pt x="11" y="18"/>
                    </a:cubicBezTo>
                    <a:cubicBezTo>
                      <a:pt x="13" y="19"/>
                      <a:pt x="11" y="21"/>
                      <a:pt x="15" y="22"/>
                    </a:cubicBezTo>
                    <a:cubicBezTo>
                      <a:pt x="10" y="22"/>
                      <a:pt x="14" y="24"/>
                      <a:pt x="9" y="24"/>
                    </a:cubicBezTo>
                    <a:cubicBezTo>
                      <a:pt x="20" y="24"/>
                      <a:pt x="5" y="29"/>
                      <a:pt x="18" y="29"/>
                    </a:cubicBezTo>
                    <a:cubicBezTo>
                      <a:pt x="14" y="31"/>
                      <a:pt x="19" y="29"/>
                      <a:pt x="16" y="32"/>
                    </a:cubicBezTo>
                    <a:cubicBezTo>
                      <a:pt x="14" y="32"/>
                      <a:pt x="14" y="31"/>
                      <a:pt x="14" y="31"/>
                    </a:cubicBezTo>
                    <a:cubicBezTo>
                      <a:pt x="11" y="32"/>
                      <a:pt x="19" y="32"/>
                      <a:pt x="14" y="33"/>
                    </a:cubicBezTo>
                    <a:cubicBezTo>
                      <a:pt x="13" y="35"/>
                      <a:pt x="17" y="34"/>
                      <a:pt x="20" y="35"/>
                    </a:cubicBezTo>
                    <a:cubicBezTo>
                      <a:pt x="19" y="37"/>
                      <a:pt x="17" y="36"/>
                      <a:pt x="12" y="38"/>
                    </a:cubicBezTo>
                    <a:cubicBezTo>
                      <a:pt x="18" y="38"/>
                      <a:pt x="15" y="39"/>
                      <a:pt x="18" y="40"/>
                    </a:cubicBezTo>
                    <a:cubicBezTo>
                      <a:pt x="19" y="40"/>
                      <a:pt x="20" y="38"/>
                      <a:pt x="22" y="39"/>
                    </a:cubicBezTo>
                    <a:cubicBezTo>
                      <a:pt x="21" y="42"/>
                      <a:pt x="26" y="41"/>
                      <a:pt x="28" y="44"/>
                    </a:cubicBezTo>
                    <a:cubicBezTo>
                      <a:pt x="21" y="45"/>
                      <a:pt x="28" y="41"/>
                      <a:pt x="22" y="44"/>
                    </a:cubicBezTo>
                    <a:cubicBezTo>
                      <a:pt x="19" y="42"/>
                      <a:pt x="19" y="41"/>
                      <a:pt x="14" y="40"/>
                    </a:cubicBezTo>
                    <a:cubicBezTo>
                      <a:pt x="14" y="42"/>
                      <a:pt x="15" y="45"/>
                      <a:pt x="18" y="47"/>
                    </a:cubicBezTo>
                    <a:cubicBezTo>
                      <a:pt x="17" y="48"/>
                      <a:pt x="15" y="46"/>
                      <a:pt x="14" y="47"/>
                    </a:cubicBezTo>
                    <a:cubicBezTo>
                      <a:pt x="11" y="49"/>
                      <a:pt x="21" y="50"/>
                      <a:pt x="18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9" y="53"/>
                      <a:pt x="14" y="56"/>
                      <a:pt x="16" y="58"/>
                    </a:cubicBezTo>
                    <a:cubicBezTo>
                      <a:pt x="18" y="58"/>
                      <a:pt x="19" y="57"/>
                      <a:pt x="20" y="58"/>
                    </a:cubicBezTo>
                    <a:cubicBezTo>
                      <a:pt x="12" y="58"/>
                      <a:pt x="25" y="60"/>
                      <a:pt x="19" y="62"/>
                    </a:cubicBezTo>
                    <a:cubicBezTo>
                      <a:pt x="24" y="62"/>
                      <a:pt x="27" y="64"/>
                      <a:pt x="28" y="65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6" y="64"/>
                      <a:pt x="17" y="64"/>
                      <a:pt x="14" y="62"/>
                    </a:cubicBezTo>
                    <a:cubicBezTo>
                      <a:pt x="17" y="64"/>
                      <a:pt x="14" y="66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3" y="68"/>
                      <a:pt x="23" y="68"/>
                      <a:pt x="19" y="70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17" y="74"/>
                      <a:pt x="11" y="78"/>
                      <a:pt x="18" y="81"/>
                    </a:cubicBezTo>
                    <a:cubicBezTo>
                      <a:pt x="21" y="82"/>
                      <a:pt x="27" y="80"/>
                      <a:pt x="29" y="80"/>
                    </a:cubicBezTo>
                    <a:cubicBezTo>
                      <a:pt x="27" y="78"/>
                      <a:pt x="22" y="77"/>
                      <a:pt x="20" y="76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1" y="75"/>
                      <a:pt x="19" y="74"/>
                      <a:pt x="17" y="75"/>
                    </a:cubicBezTo>
                    <a:cubicBezTo>
                      <a:pt x="14" y="73"/>
                      <a:pt x="21" y="74"/>
                      <a:pt x="18" y="72"/>
                    </a:cubicBezTo>
                    <a:cubicBezTo>
                      <a:pt x="23" y="72"/>
                      <a:pt x="24" y="73"/>
                      <a:pt x="28" y="7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8" y="72"/>
                      <a:pt x="27" y="71"/>
                      <a:pt x="30" y="72"/>
                    </a:cubicBezTo>
                    <a:cubicBezTo>
                      <a:pt x="23" y="70"/>
                      <a:pt x="32" y="69"/>
                      <a:pt x="29" y="67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5" y="68"/>
                      <a:pt x="26" y="67"/>
                      <a:pt x="25" y="67"/>
                    </a:cubicBezTo>
                    <a:cubicBezTo>
                      <a:pt x="29" y="66"/>
                      <a:pt x="28" y="66"/>
                      <a:pt x="30" y="64"/>
                    </a:cubicBezTo>
                    <a:cubicBezTo>
                      <a:pt x="28" y="63"/>
                      <a:pt x="22" y="63"/>
                      <a:pt x="23" y="62"/>
                    </a:cubicBezTo>
                    <a:cubicBezTo>
                      <a:pt x="28" y="62"/>
                      <a:pt x="26" y="59"/>
                      <a:pt x="30" y="59"/>
                    </a:cubicBezTo>
                    <a:cubicBezTo>
                      <a:pt x="25" y="59"/>
                      <a:pt x="28" y="57"/>
                      <a:pt x="25" y="56"/>
                    </a:cubicBezTo>
                    <a:cubicBezTo>
                      <a:pt x="24" y="56"/>
                      <a:pt x="25" y="55"/>
                      <a:pt x="27" y="5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4"/>
                      <a:pt x="26" y="54"/>
                      <a:pt x="29" y="53"/>
                    </a:cubicBezTo>
                    <a:cubicBezTo>
                      <a:pt x="30" y="53"/>
                      <a:pt x="30" y="54"/>
                      <a:pt x="31" y="54"/>
                    </a:cubicBezTo>
                    <a:cubicBezTo>
                      <a:pt x="32" y="52"/>
                      <a:pt x="22" y="51"/>
                      <a:pt x="27" y="50"/>
                    </a:cubicBezTo>
                    <a:cubicBezTo>
                      <a:pt x="25" y="50"/>
                      <a:pt x="24" y="48"/>
                      <a:pt x="19" y="48"/>
                    </a:cubicBezTo>
                    <a:cubicBezTo>
                      <a:pt x="21" y="48"/>
                      <a:pt x="25" y="48"/>
                      <a:pt x="24" y="46"/>
                    </a:cubicBezTo>
                    <a:cubicBezTo>
                      <a:pt x="20" y="45"/>
                      <a:pt x="26" y="45"/>
                      <a:pt x="23" y="44"/>
                    </a:cubicBezTo>
                    <a:cubicBezTo>
                      <a:pt x="28" y="45"/>
                      <a:pt x="25" y="44"/>
                      <a:pt x="30" y="45"/>
                    </a:cubicBezTo>
                    <a:cubicBezTo>
                      <a:pt x="32" y="44"/>
                      <a:pt x="25" y="42"/>
                      <a:pt x="26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8" y="40"/>
                      <a:pt x="24" y="39"/>
                      <a:pt x="28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7"/>
                      <a:pt x="25" y="36"/>
                      <a:pt x="29" y="35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9" y="31"/>
                      <a:pt x="23" y="29"/>
                      <a:pt x="17" y="27"/>
                    </a:cubicBezTo>
                    <a:cubicBezTo>
                      <a:pt x="17" y="27"/>
                      <a:pt x="18" y="26"/>
                      <a:pt x="20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5"/>
                      <a:pt x="26" y="24"/>
                      <a:pt x="21" y="23"/>
                    </a:cubicBezTo>
                    <a:cubicBezTo>
                      <a:pt x="19" y="22"/>
                      <a:pt x="25" y="23"/>
                      <a:pt x="26" y="22"/>
                    </a:cubicBezTo>
                    <a:cubicBezTo>
                      <a:pt x="18" y="20"/>
                      <a:pt x="31" y="16"/>
                      <a:pt x="19" y="15"/>
                    </a:cubicBezTo>
                    <a:cubicBezTo>
                      <a:pt x="19" y="16"/>
                      <a:pt x="17" y="18"/>
                      <a:pt x="17" y="19"/>
                    </a:cubicBezTo>
                    <a:cubicBezTo>
                      <a:pt x="16" y="19"/>
                      <a:pt x="14" y="19"/>
                      <a:pt x="13" y="19"/>
                    </a:cubicBezTo>
                    <a:cubicBezTo>
                      <a:pt x="13" y="17"/>
                      <a:pt x="17" y="16"/>
                      <a:pt x="15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31" y="11"/>
                      <a:pt x="13" y="9"/>
                      <a:pt x="23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0" name="Freeform 738"/>
              <p:cNvSpPr/>
              <p:nvPr/>
            </p:nvSpPr>
            <p:spPr bwMode="auto">
              <a:xfrm>
                <a:off x="3508" y="2641"/>
                <a:ext cx="4" cy="0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1" name="Freeform 739"/>
              <p:cNvSpPr/>
              <p:nvPr/>
            </p:nvSpPr>
            <p:spPr bwMode="auto">
              <a:xfrm>
                <a:off x="3507" y="2640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2" name="Freeform 740"/>
              <p:cNvSpPr/>
              <p:nvPr/>
            </p:nvSpPr>
            <p:spPr bwMode="auto">
              <a:xfrm>
                <a:off x="3506" y="2617"/>
                <a:ext cx="2" cy="2"/>
              </a:xfrm>
              <a:custGeom>
                <a:avLst/>
                <a:gdLst>
                  <a:gd name="T0" fmla="*/ 2 w 3"/>
                  <a:gd name="T1" fmla="*/ 2 h 2"/>
                  <a:gd name="T2" fmla="*/ 2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3" y="1"/>
                      <a:pt x="2" y="0"/>
                    </a:cubicBezTo>
                    <a:cubicBezTo>
                      <a:pt x="1" y="1"/>
                      <a:pt x="0" y="2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3" name="Freeform 741"/>
              <p:cNvSpPr/>
              <p:nvPr/>
            </p:nvSpPr>
            <p:spPr bwMode="auto">
              <a:xfrm>
                <a:off x="3504" y="261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4" name="Freeform 742"/>
              <p:cNvSpPr/>
              <p:nvPr/>
            </p:nvSpPr>
            <p:spPr bwMode="auto">
              <a:xfrm>
                <a:off x="3486" y="2580"/>
                <a:ext cx="23" cy="38"/>
              </a:xfrm>
              <a:custGeom>
                <a:avLst/>
                <a:gdLst>
                  <a:gd name="T0" fmla="*/ 13 w 27"/>
                  <a:gd name="T1" fmla="*/ 8 h 44"/>
                  <a:gd name="T2" fmla="*/ 8 w 27"/>
                  <a:gd name="T3" fmla="*/ 6 h 44"/>
                  <a:gd name="T4" fmla="*/ 12 w 27"/>
                  <a:gd name="T5" fmla="*/ 4 h 44"/>
                  <a:gd name="T6" fmla="*/ 4 w 27"/>
                  <a:gd name="T7" fmla="*/ 1 h 44"/>
                  <a:gd name="T8" fmla="*/ 10 w 27"/>
                  <a:gd name="T9" fmla="*/ 23 h 44"/>
                  <a:gd name="T10" fmla="*/ 6 w 27"/>
                  <a:gd name="T11" fmla="*/ 22 h 44"/>
                  <a:gd name="T12" fmla="*/ 13 w 27"/>
                  <a:gd name="T13" fmla="*/ 29 h 44"/>
                  <a:gd name="T14" fmla="*/ 6 w 27"/>
                  <a:gd name="T15" fmla="*/ 29 h 44"/>
                  <a:gd name="T16" fmla="*/ 9 w 27"/>
                  <a:gd name="T17" fmla="*/ 34 h 44"/>
                  <a:gd name="T18" fmla="*/ 12 w 27"/>
                  <a:gd name="T19" fmla="*/ 33 h 44"/>
                  <a:gd name="T20" fmla="*/ 11 w 27"/>
                  <a:gd name="T21" fmla="*/ 35 h 44"/>
                  <a:gd name="T22" fmla="*/ 12 w 27"/>
                  <a:gd name="T23" fmla="*/ 34 h 44"/>
                  <a:gd name="T24" fmla="*/ 13 w 27"/>
                  <a:gd name="T25" fmla="*/ 37 h 44"/>
                  <a:gd name="T26" fmla="*/ 11 w 27"/>
                  <a:gd name="T27" fmla="*/ 36 h 44"/>
                  <a:gd name="T28" fmla="*/ 14 w 27"/>
                  <a:gd name="T29" fmla="*/ 38 h 44"/>
                  <a:gd name="T30" fmla="*/ 10 w 27"/>
                  <a:gd name="T31" fmla="*/ 39 h 44"/>
                  <a:gd name="T32" fmla="*/ 16 w 27"/>
                  <a:gd name="T33" fmla="*/ 43 h 44"/>
                  <a:gd name="T34" fmla="*/ 20 w 27"/>
                  <a:gd name="T35" fmla="*/ 44 h 44"/>
                  <a:gd name="T36" fmla="*/ 16 w 27"/>
                  <a:gd name="T37" fmla="*/ 39 h 44"/>
                  <a:gd name="T38" fmla="*/ 16 w 27"/>
                  <a:gd name="T39" fmla="*/ 40 h 44"/>
                  <a:gd name="T40" fmla="*/ 14 w 27"/>
                  <a:gd name="T41" fmla="*/ 37 h 44"/>
                  <a:gd name="T42" fmla="*/ 20 w 27"/>
                  <a:gd name="T43" fmla="*/ 38 h 44"/>
                  <a:gd name="T44" fmla="*/ 23 w 27"/>
                  <a:gd name="T45" fmla="*/ 33 h 44"/>
                  <a:gd name="T46" fmla="*/ 23 w 27"/>
                  <a:gd name="T47" fmla="*/ 33 h 44"/>
                  <a:gd name="T48" fmla="*/ 22 w 27"/>
                  <a:gd name="T49" fmla="*/ 32 h 44"/>
                  <a:gd name="T50" fmla="*/ 19 w 27"/>
                  <a:gd name="T51" fmla="*/ 33 h 44"/>
                  <a:gd name="T52" fmla="*/ 12 w 27"/>
                  <a:gd name="T53" fmla="*/ 33 h 44"/>
                  <a:gd name="T54" fmla="*/ 12 w 27"/>
                  <a:gd name="T55" fmla="*/ 31 h 44"/>
                  <a:gd name="T56" fmla="*/ 18 w 27"/>
                  <a:gd name="T57" fmla="*/ 31 h 44"/>
                  <a:gd name="T58" fmla="*/ 15 w 27"/>
                  <a:gd name="T59" fmla="*/ 31 h 44"/>
                  <a:gd name="T60" fmla="*/ 21 w 27"/>
                  <a:gd name="T61" fmla="*/ 28 h 44"/>
                  <a:gd name="T62" fmla="*/ 15 w 27"/>
                  <a:gd name="T63" fmla="*/ 29 h 44"/>
                  <a:gd name="T64" fmla="*/ 14 w 27"/>
                  <a:gd name="T65" fmla="*/ 21 h 44"/>
                  <a:gd name="T66" fmla="*/ 17 w 27"/>
                  <a:gd name="T67" fmla="*/ 21 h 44"/>
                  <a:gd name="T68" fmla="*/ 13 w 27"/>
                  <a:gd name="T69" fmla="*/ 20 h 44"/>
                  <a:gd name="T70" fmla="*/ 15 w 27"/>
                  <a:gd name="T71" fmla="*/ 15 h 44"/>
                  <a:gd name="T72" fmla="*/ 12 w 27"/>
                  <a:gd name="T73" fmla="*/ 16 h 44"/>
                  <a:gd name="T74" fmla="*/ 12 w 27"/>
                  <a:gd name="T75" fmla="*/ 10 h 44"/>
                  <a:gd name="T76" fmla="*/ 12 w 27"/>
                  <a:gd name="T77" fmla="*/ 10 h 44"/>
                  <a:gd name="T78" fmla="*/ 6 w 27"/>
                  <a:gd name="T79" fmla="*/ 7 h 44"/>
                  <a:gd name="T80" fmla="*/ 13 w 27"/>
                  <a:gd name="T81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44">
                    <a:moveTo>
                      <a:pt x="13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11" y="6"/>
                      <a:pt x="8" y="3"/>
                      <a:pt x="12" y="4"/>
                    </a:cubicBezTo>
                    <a:cubicBezTo>
                      <a:pt x="6" y="3"/>
                      <a:pt x="12" y="0"/>
                      <a:pt x="4" y="1"/>
                    </a:cubicBezTo>
                    <a:cubicBezTo>
                      <a:pt x="6" y="7"/>
                      <a:pt x="1" y="17"/>
                      <a:pt x="10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3" y="25"/>
                      <a:pt x="0" y="27"/>
                      <a:pt x="13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1"/>
                      <a:pt x="16" y="31"/>
                      <a:pt x="9" y="3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4"/>
                      <a:pt x="11" y="34"/>
                      <a:pt x="11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5" y="35"/>
                      <a:pt x="14" y="36"/>
                      <a:pt x="13" y="37"/>
                    </a:cubicBezTo>
                    <a:cubicBezTo>
                      <a:pt x="11" y="37"/>
                      <a:pt x="12" y="37"/>
                      <a:pt x="11" y="36"/>
                    </a:cubicBezTo>
                    <a:cubicBezTo>
                      <a:pt x="9" y="37"/>
                      <a:pt x="13" y="37"/>
                      <a:pt x="14" y="38"/>
                    </a:cubicBezTo>
                    <a:cubicBezTo>
                      <a:pt x="12" y="39"/>
                      <a:pt x="11" y="39"/>
                      <a:pt x="10" y="39"/>
                    </a:cubicBezTo>
                    <a:cubicBezTo>
                      <a:pt x="13" y="41"/>
                      <a:pt x="6" y="42"/>
                      <a:pt x="16" y="43"/>
                    </a:cubicBezTo>
                    <a:cubicBezTo>
                      <a:pt x="18" y="44"/>
                      <a:pt x="19" y="43"/>
                      <a:pt x="20" y="44"/>
                    </a:cubicBezTo>
                    <a:cubicBezTo>
                      <a:pt x="23" y="42"/>
                      <a:pt x="19" y="40"/>
                      <a:pt x="16" y="39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7" y="39"/>
                      <a:pt x="18" y="38"/>
                      <a:pt x="14" y="37"/>
                    </a:cubicBezTo>
                    <a:cubicBezTo>
                      <a:pt x="18" y="37"/>
                      <a:pt x="18" y="38"/>
                      <a:pt x="20" y="38"/>
                    </a:cubicBezTo>
                    <a:cubicBezTo>
                      <a:pt x="27" y="35"/>
                      <a:pt x="14" y="35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4" y="32"/>
                      <a:pt x="23" y="32"/>
                      <a:pt x="22" y="32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8" y="32"/>
                      <a:pt x="14" y="33"/>
                      <a:pt x="12" y="33"/>
                    </a:cubicBezTo>
                    <a:cubicBezTo>
                      <a:pt x="16" y="32"/>
                      <a:pt x="10" y="32"/>
                      <a:pt x="12" y="31"/>
                    </a:cubicBezTo>
                    <a:cubicBezTo>
                      <a:pt x="16" y="30"/>
                      <a:pt x="16" y="31"/>
                      <a:pt x="18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0"/>
                      <a:pt x="19" y="29"/>
                      <a:pt x="21" y="28"/>
                    </a:cubicBezTo>
                    <a:cubicBezTo>
                      <a:pt x="18" y="28"/>
                      <a:pt x="19" y="29"/>
                      <a:pt x="15" y="29"/>
                    </a:cubicBezTo>
                    <a:cubicBezTo>
                      <a:pt x="20" y="27"/>
                      <a:pt x="18" y="23"/>
                      <a:pt x="14" y="21"/>
                    </a:cubicBezTo>
                    <a:cubicBezTo>
                      <a:pt x="14" y="21"/>
                      <a:pt x="18" y="20"/>
                      <a:pt x="17" y="21"/>
                    </a:cubicBezTo>
                    <a:cubicBezTo>
                      <a:pt x="18" y="21"/>
                      <a:pt x="16" y="20"/>
                      <a:pt x="13" y="20"/>
                    </a:cubicBezTo>
                    <a:cubicBezTo>
                      <a:pt x="10" y="19"/>
                      <a:pt x="12" y="17"/>
                      <a:pt x="15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7" y="15"/>
                      <a:pt x="15" y="12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9"/>
                      <a:pt x="5" y="9"/>
                      <a:pt x="6" y="7"/>
                    </a:cubicBezTo>
                    <a:cubicBezTo>
                      <a:pt x="10" y="8"/>
                      <a:pt x="9" y="8"/>
                      <a:pt x="13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5" name="Freeform 743"/>
              <p:cNvSpPr/>
              <p:nvPr/>
            </p:nvSpPr>
            <p:spPr bwMode="auto">
              <a:xfrm>
                <a:off x="3487" y="2578"/>
                <a:ext cx="8" cy="3"/>
              </a:xfrm>
              <a:custGeom>
                <a:avLst/>
                <a:gdLst>
                  <a:gd name="T0" fmla="*/ 4 w 9"/>
                  <a:gd name="T1" fmla="*/ 2 h 3"/>
                  <a:gd name="T2" fmla="*/ 8 w 9"/>
                  <a:gd name="T3" fmla="*/ 3 h 3"/>
                  <a:gd name="T4" fmla="*/ 1 w 9"/>
                  <a:gd name="T5" fmla="*/ 0 h 3"/>
                  <a:gd name="T6" fmla="*/ 3 w 9"/>
                  <a:gd name="T7" fmla="*/ 2 h 3"/>
                  <a:gd name="T8" fmla="*/ 4 w 9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">
                    <a:moveTo>
                      <a:pt x="4" y="2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4" y="0"/>
                      <a:pt x="1" y="0"/>
                    </a:cubicBezTo>
                    <a:cubicBezTo>
                      <a:pt x="2" y="1"/>
                      <a:pt x="0" y="2"/>
                      <a:pt x="3" y="2"/>
                    </a:cubicBezTo>
                    <a:cubicBezTo>
                      <a:pt x="3" y="2"/>
                      <a:pt x="5" y="2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6" name="Freeform 744"/>
              <p:cNvSpPr/>
              <p:nvPr/>
            </p:nvSpPr>
            <p:spPr bwMode="auto">
              <a:xfrm>
                <a:off x="3486" y="2553"/>
                <a:ext cx="14" cy="25"/>
              </a:xfrm>
              <a:custGeom>
                <a:avLst/>
                <a:gdLst>
                  <a:gd name="T0" fmla="*/ 10 w 17"/>
                  <a:gd name="T1" fmla="*/ 13 h 30"/>
                  <a:gd name="T2" fmla="*/ 7 w 17"/>
                  <a:gd name="T3" fmla="*/ 12 h 30"/>
                  <a:gd name="T4" fmla="*/ 2 w 17"/>
                  <a:gd name="T5" fmla="*/ 23 h 30"/>
                  <a:gd name="T6" fmla="*/ 7 w 17"/>
                  <a:gd name="T7" fmla="*/ 27 h 30"/>
                  <a:gd name="T8" fmla="*/ 3 w 17"/>
                  <a:gd name="T9" fmla="*/ 27 h 30"/>
                  <a:gd name="T10" fmla="*/ 8 w 17"/>
                  <a:gd name="T11" fmla="*/ 30 h 30"/>
                  <a:gd name="T12" fmla="*/ 6 w 17"/>
                  <a:gd name="T13" fmla="*/ 28 h 30"/>
                  <a:gd name="T14" fmla="*/ 9 w 17"/>
                  <a:gd name="T15" fmla="*/ 29 h 30"/>
                  <a:gd name="T16" fmla="*/ 8 w 17"/>
                  <a:gd name="T17" fmla="*/ 27 h 30"/>
                  <a:gd name="T18" fmla="*/ 11 w 17"/>
                  <a:gd name="T19" fmla="*/ 28 h 30"/>
                  <a:gd name="T20" fmla="*/ 6 w 17"/>
                  <a:gd name="T21" fmla="*/ 23 h 30"/>
                  <a:gd name="T22" fmla="*/ 11 w 17"/>
                  <a:gd name="T23" fmla="*/ 24 h 30"/>
                  <a:gd name="T24" fmla="*/ 15 w 17"/>
                  <a:gd name="T25" fmla="*/ 20 h 30"/>
                  <a:gd name="T26" fmla="*/ 13 w 17"/>
                  <a:gd name="T27" fmla="*/ 20 h 30"/>
                  <a:gd name="T28" fmla="*/ 8 w 17"/>
                  <a:gd name="T29" fmla="*/ 19 h 30"/>
                  <a:gd name="T30" fmla="*/ 15 w 17"/>
                  <a:gd name="T31" fmla="*/ 19 h 30"/>
                  <a:gd name="T32" fmla="*/ 15 w 17"/>
                  <a:gd name="T33" fmla="*/ 10 h 30"/>
                  <a:gd name="T34" fmla="*/ 10 w 17"/>
                  <a:gd name="T35" fmla="*/ 5 h 30"/>
                  <a:gd name="T36" fmla="*/ 14 w 17"/>
                  <a:gd name="T37" fmla="*/ 8 h 30"/>
                  <a:gd name="T38" fmla="*/ 16 w 17"/>
                  <a:gd name="T39" fmla="*/ 7 h 30"/>
                  <a:gd name="T40" fmla="*/ 9 w 17"/>
                  <a:gd name="T41" fmla="*/ 0 h 30"/>
                  <a:gd name="T42" fmla="*/ 10 w 17"/>
                  <a:gd name="T43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" h="30">
                    <a:moveTo>
                      <a:pt x="10" y="13"/>
                    </a:moveTo>
                    <a:cubicBezTo>
                      <a:pt x="7" y="12"/>
                      <a:pt x="7" y="12"/>
                      <a:pt x="7" y="12"/>
                    </a:cubicBezTo>
                    <a:cubicBezTo>
                      <a:pt x="6" y="16"/>
                      <a:pt x="6" y="21"/>
                      <a:pt x="2" y="23"/>
                    </a:cubicBezTo>
                    <a:cubicBezTo>
                      <a:pt x="0" y="24"/>
                      <a:pt x="6" y="25"/>
                      <a:pt x="7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6" y="28"/>
                      <a:pt x="1" y="30"/>
                      <a:pt x="8" y="30"/>
                    </a:cubicBezTo>
                    <a:cubicBezTo>
                      <a:pt x="9" y="30"/>
                      <a:pt x="5" y="29"/>
                      <a:pt x="6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5" y="26"/>
                      <a:pt x="2" y="25"/>
                      <a:pt x="6" y="23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2"/>
                      <a:pt x="11" y="21"/>
                      <a:pt x="15" y="20"/>
                    </a:cubicBezTo>
                    <a:cubicBezTo>
                      <a:pt x="15" y="20"/>
                      <a:pt x="12" y="19"/>
                      <a:pt x="13" y="20"/>
                    </a:cubicBezTo>
                    <a:cubicBezTo>
                      <a:pt x="12" y="20"/>
                      <a:pt x="10" y="20"/>
                      <a:pt x="8" y="19"/>
                    </a:cubicBezTo>
                    <a:cubicBezTo>
                      <a:pt x="5" y="15"/>
                      <a:pt x="12" y="20"/>
                      <a:pt x="15" y="19"/>
                    </a:cubicBezTo>
                    <a:cubicBezTo>
                      <a:pt x="12" y="16"/>
                      <a:pt x="11" y="9"/>
                      <a:pt x="15" y="10"/>
                    </a:cubicBezTo>
                    <a:cubicBezTo>
                      <a:pt x="12" y="10"/>
                      <a:pt x="9" y="6"/>
                      <a:pt x="10" y="5"/>
                    </a:cubicBezTo>
                    <a:cubicBezTo>
                      <a:pt x="12" y="5"/>
                      <a:pt x="13" y="7"/>
                      <a:pt x="14" y="8"/>
                    </a:cubicBezTo>
                    <a:cubicBezTo>
                      <a:pt x="15" y="8"/>
                      <a:pt x="17" y="8"/>
                      <a:pt x="16" y="7"/>
                    </a:cubicBezTo>
                    <a:cubicBezTo>
                      <a:pt x="13" y="6"/>
                      <a:pt x="10" y="3"/>
                      <a:pt x="9" y="0"/>
                    </a:cubicBezTo>
                    <a:cubicBezTo>
                      <a:pt x="4" y="2"/>
                      <a:pt x="12" y="11"/>
                      <a:pt x="1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7" name="Freeform 745"/>
              <p:cNvSpPr/>
              <p:nvPr/>
            </p:nvSpPr>
            <p:spPr bwMode="auto">
              <a:xfrm>
                <a:off x="3491" y="2561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8" name="Freeform 746"/>
              <p:cNvSpPr/>
              <p:nvPr/>
            </p:nvSpPr>
            <p:spPr bwMode="auto">
              <a:xfrm>
                <a:off x="3550" y="3251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9" name="Freeform 747"/>
              <p:cNvSpPr/>
              <p:nvPr/>
            </p:nvSpPr>
            <p:spPr bwMode="auto">
              <a:xfrm>
                <a:off x="3549" y="3240"/>
                <a:ext cx="13" cy="11"/>
              </a:xfrm>
              <a:custGeom>
                <a:avLst/>
                <a:gdLst>
                  <a:gd name="T0" fmla="*/ 15 w 15"/>
                  <a:gd name="T1" fmla="*/ 4 h 13"/>
                  <a:gd name="T2" fmla="*/ 14 w 15"/>
                  <a:gd name="T3" fmla="*/ 1 h 13"/>
                  <a:gd name="T4" fmla="*/ 0 w 15"/>
                  <a:gd name="T5" fmla="*/ 7 h 13"/>
                  <a:gd name="T6" fmla="*/ 10 w 15"/>
                  <a:gd name="T7" fmla="*/ 11 h 13"/>
                  <a:gd name="T8" fmla="*/ 6 w 15"/>
                  <a:gd name="T9" fmla="*/ 6 h 13"/>
                  <a:gd name="T10" fmla="*/ 13 w 15"/>
                  <a:gd name="T11" fmla="*/ 8 h 13"/>
                  <a:gd name="T12" fmla="*/ 11 w 15"/>
                  <a:gd name="T13" fmla="*/ 4 h 13"/>
                  <a:gd name="T14" fmla="*/ 15 w 15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4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3"/>
                      <a:pt x="10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8"/>
                    </a:cubicBezTo>
                    <a:cubicBezTo>
                      <a:pt x="15" y="5"/>
                      <a:pt x="10" y="7"/>
                      <a:pt x="11" y="4"/>
                    </a:cubicBez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0" name="Freeform 748"/>
              <p:cNvSpPr/>
              <p:nvPr/>
            </p:nvSpPr>
            <p:spPr bwMode="auto">
              <a:xfrm>
                <a:off x="3553" y="3239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1" name="Freeform 749"/>
              <p:cNvSpPr/>
              <p:nvPr/>
            </p:nvSpPr>
            <p:spPr bwMode="auto">
              <a:xfrm>
                <a:off x="3550" y="3235"/>
                <a:ext cx="6" cy="3"/>
              </a:xfrm>
              <a:custGeom>
                <a:avLst/>
                <a:gdLst>
                  <a:gd name="T0" fmla="*/ 2 w 6"/>
                  <a:gd name="T1" fmla="*/ 3 h 3"/>
                  <a:gd name="T2" fmla="*/ 6 w 6"/>
                  <a:gd name="T3" fmla="*/ 3 h 3"/>
                  <a:gd name="T4" fmla="*/ 0 w 6"/>
                  <a:gd name="T5" fmla="*/ 0 h 3"/>
                  <a:gd name="T6" fmla="*/ 2 w 6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2" y="3"/>
                    </a:moveTo>
                    <a:cubicBezTo>
                      <a:pt x="2" y="1"/>
                      <a:pt x="6" y="3"/>
                      <a:pt x="6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2" name="Freeform 750"/>
              <p:cNvSpPr/>
              <p:nvPr/>
            </p:nvSpPr>
            <p:spPr bwMode="auto">
              <a:xfrm>
                <a:off x="3552" y="322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3" name="Freeform 751"/>
              <p:cNvSpPr/>
              <p:nvPr/>
            </p:nvSpPr>
            <p:spPr bwMode="auto">
              <a:xfrm>
                <a:off x="3551" y="3225"/>
                <a:ext cx="9" cy="9"/>
              </a:xfrm>
              <a:custGeom>
                <a:avLst/>
                <a:gdLst>
                  <a:gd name="T0" fmla="*/ 2 w 10"/>
                  <a:gd name="T1" fmla="*/ 0 h 10"/>
                  <a:gd name="T2" fmla="*/ 2 w 10"/>
                  <a:gd name="T3" fmla="*/ 4 h 10"/>
                  <a:gd name="T4" fmla="*/ 2 w 10"/>
                  <a:gd name="T5" fmla="*/ 4 h 10"/>
                  <a:gd name="T6" fmla="*/ 7 w 10"/>
                  <a:gd name="T7" fmla="*/ 7 h 10"/>
                  <a:gd name="T8" fmla="*/ 6 w 10"/>
                  <a:gd name="T9" fmla="*/ 10 h 10"/>
                  <a:gd name="T10" fmla="*/ 10 w 10"/>
                  <a:gd name="T11" fmla="*/ 8 h 10"/>
                  <a:gd name="T12" fmla="*/ 2 w 10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0">
                    <a:moveTo>
                      <a:pt x="2" y="0"/>
                    </a:moveTo>
                    <a:cubicBezTo>
                      <a:pt x="0" y="1"/>
                      <a:pt x="1" y="2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3"/>
                      <a:pt x="9" y="5"/>
                      <a:pt x="7" y="7"/>
                    </a:cubicBezTo>
                    <a:cubicBezTo>
                      <a:pt x="8" y="9"/>
                      <a:pt x="3" y="8"/>
                      <a:pt x="6" y="10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5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4" name="Freeform 752"/>
              <p:cNvSpPr/>
              <p:nvPr/>
            </p:nvSpPr>
            <p:spPr bwMode="auto">
              <a:xfrm>
                <a:off x="3553" y="32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5" name="Freeform 753"/>
              <p:cNvSpPr/>
              <p:nvPr/>
            </p:nvSpPr>
            <p:spPr bwMode="auto">
              <a:xfrm>
                <a:off x="3552" y="3234"/>
                <a:ext cx="3" cy="0"/>
              </a:xfrm>
              <a:custGeom>
                <a:avLst/>
                <a:gdLst>
                  <a:gd name="T0" fmla="*/ 0 w 3"/>
                  <a:gd name="T1" fmla="*/ 1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6" name="Freeform 754"/>
              <p:cNvSpPr/>
              <p:nvPr/>
            </p:nvSpPr>
            <p:spPr bwMode="auto">
              <a:xfrm>
                <a:off x="3553" y="3216"/>
                <a:ext cx="11" cy="8"/>
              </a:xfrm>
              <a:custGeom>
                <a:avLst/>
                <a:gdLst>
                  <a:gd name="T0" fmla="*/ 1 w 13"/>
                  <a:gd name="T1" fmla="*/ 2 h 9"/>
                  <a:gd name="T2" fmla="*/ 5 w 13"/>
                  <a:gd name="T3" fmla="*/ 9 h 9"/>
                  <a:gd name="T4" fmla="*/ 13 w 13"/>
                  <a:gd name="T5" fmla="*/ 5 h 9"/>
                  <a:gd name="T6" fmla="*/ 12 w 13"/>
                  <a:gd name="T7" fmla="*/ 1 h 9"/>
                  <a:gd name="T8" fmla="*/ 1 w 13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8" y="4"/>
                      <a:pt x="0" y="7"/>
                      <a:pt x="5" y="9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5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7" name="Freeform 755"/>
              <p:cNvSpPr/>
              <p:nvPr/>
            </p:nvSpPr>
            <p:spPr bwMode="auto">
              <a:xfrm>
                <a:off x="3569" y="321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8" name="Freeform 756"/>
              <p:cNvSpPr/>
              <p:nvPr/>
            </p:nvSpPr>
            <p:spPr bwMode="auto">
              <a:xfrm>
                <a:off x="3559" y="3197"/>
                <a:ext cx="15" cy="18"/>
              </a:xfrm>
              <a:custGeom>
                <a:avLst/>
                <a:gdLst>
                  <a:gd name="T0" fmla="*/ 3 w 17"/>
                  <a:gd name="T1" fmla="*/ 0 h 21"/>
                  <a:gd name="T2" fmla="*/ 9 w 17"/>
                  <a:gd name="T3" fmla="*/ 9 h 21"/>
                  <a:gd name="T4" fmla="*/ 4 w 17"/>
                  <a:gd name="T5" fmla="*/ 6 h 21"/>
                  <a:gd name="T6" fmla="*/ 6 w 17"/>
                  <a:gd name="T7" fmla="*/ 14 h 21"/>
                  <a:gd name="T8" fmla="*/ 0 w 17"/>
                  <a:gd name="T9" fmla="*/ 10 h 21"/>
                  <a:gd name="T10" fmla="*/ 5 w 17"/>
                  <a:gd name="T11" fmla="*/ 18 h 21"/>
                  <a:gd name="T12" fmla="*/ 0 w 17"/>
                  <a:gd name="T13" fmla="*/ 21 h 21"/>
                  <a:gd name="T14" fmla="*/ 7 w 17"/>
                  <a:gd name="T15" fmla="*/ 20 h 21"/>
                  <a:gd name="T16" fmla="*/ 7 w 17"/>
                  <a:gd name="T17" fmla="*/ 16 h 21"/>
                  <a:gd name="T18" fmla="*/ 11 w 17"/>
                  <a:gd name="T19" fmla="*/ 19 h 21"/>
                  <a:gd name="T20" fmla="*/ 16 w 17"/>
                  <a:gd name="T21" fmla="*/ 8 h 21"/>
                  <a:gd name="T22" fmla="*/ 3 w 17"/>
                  <a:gd name="T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3" y="0"/>
                    </a:moveTo>
                    <a:cubicBezTo>
                      <a:pt x="9" y="9"/>
                      <a:pt x="9" y="9"/>
                      <a:pt x="9" y="9"/>
                    </a:cubicBezTo>
                    <a:cubicBezTo>
                      <a:pt x="7" y="8"/>
                      <a:pt x="4" y="8"/>
                      <a:pt x="4" y="6"/>
                    </a:cubicBezTo>
                    <a:cubicBezTo>
                      <a:pt x="3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2" y="17"/>
                      <a:pt x="7" y="16"/>
                    </a:cubicBezTo>
                    <a:cubicBezTo>
                      <a:pt x="10" y="16"/>
                      <a:pt x="10" y="18"/>
                      <a:pt x="11" y="19"/>
                    </a:cubicBezTo>
                    <a:cubicBezTo>
                      <a:pt x="10" y="16"/>
                      <a:pt x="17" y="13"/>
                      <a:pt x="16" y="8"/>
                    </a:cubicBezTo>
                    <a:cubicBezTo>
                      <a:pt x="16" y="3"/>
                      <a:pt x="6" y="4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9" name="Freeform 757"/>
              <p:cNvSpPr/>
              <p:nvPr/>
            </p:nvSpPr>
            <p:spPr bwMode="auto">
              <a:xfrm>
                <a:off x="3567" y="3197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0" name="Freeform 758"/>
              <p:cNvSpPr/>
              <p:nvPr/>
            </p:nvSpPr>
            <p:spPr bwMode="auto">
              <a:xfrm>
                <a:off x="3561" y="3179"/>
                <a:ext cx="14" cy="15"/>
              </a:xfrm>
              <a:custGeom>
                <a:avLst/>
                <a:gdLst>
                  <a:gd name="T0" fmla="*/ 0 w 17"/>
                  <a:gd name="T1" fmla="*/ 11 h 17"/>
                  <a:gd name="T2" fmla="*/ 4 w 17"/>
                  <a:gd name="T3" fmla="*/ 15 h 17"/>
                  <a:gd name="T4" fmla="*/ 1 w 17"/>
                  <a:gd name="T5" fmla="*/ 16 h 17"/>
                  <a:gd name="T6" fmla="*/ 6 w 17"/>
                  <a:gd name="T7" fmla="*/ 17 h 17"/>
                  <a:gd name="T8" fmla="*/ 4 w 17"/>
                  <a:gd name="T9" fmla="*/ 9 h 17"/>
                  <a:gd name="T10" fmla="*/ 13 w 17"/>
                  <a:gd name="T11" fmla="*/ 8 h 17"/>
                  <a:gd name="T12" fmla="*/ 10 w 17"/>
                  <a:gd name="T13" fmla="*/ 12 h 17"/>
                  <a:gd name="T14" fmla="*/ 10 w 17"/>
                  <a:gd name="T15" fmla="*/ 1 h 17"/>
                  <a:gd name="T16" fmla="*/ 8 w 17"/>
                  <a:gd name="T17" fmla="*/ 3 h 17"/>
                  <a:gd name="T18" fmla="*/ 6 w 17"/>
                  <a:gd name="T19" fmla="*/ 0 h 17"/>
                  <a:gd name="T20" fmla="*/ 0 w 17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7">
                    <a:moveTo>
                      <a:pt x="0" y="11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2" y="16"/>
                      <a:pt x="5" y="17"/>
                      <a:pt x="6" y="17"/>
                    </a:cubicBezTo>
                    <a:cubicBezTo>
                      <a:pt x="12" y="16"/>
                      <a:pt x="4" y="12"/>
                      <a:pt x="4" y="9"/>
                    </a:cubicBezTo>
                    <a:cubicBezTo>
                      <a:pt x="7" y="3"/>
                      <a:pt x="7" y="10"/>
                      <a:pt x="13" y="8"/>
                    </a:cubicBezTo>
                    <a:cubicBezTo>
                      <a:pt x="12" y="10"/>
                      <a:pt x="11" y="10"/>
                      <a:pt x="10" y="12"/>
                    </a:cubicBezTo>
                    <a:cubicBezTo>
                      <a:pt x="17" y="9"/>
                      <a:pt x="12" y="4"/>
                      <a:pt x="10" y="1"/>
                    </a:cubicBezTo>
                    <a:cubicBezTo>
                      <a:pt x="9" y="2"/>
                      <a:pt x="7" y="2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1" name="Freeform 759"/>
              <p:cNvSpPr/>
              <p:nvPr/>
            </p:nvSpPr>
            <p:spPr bwMode="auto">
              <a:xfrm>
                <a:off x="3559" y="3193"/>
                <a:ext cx="3" cy="2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2" name="Freeform 760"/>
              <p:cNvSpPr/>
              <p:nvPr/>
            </p:nvSpPr>
            <p:spPr bwMode="auto">
              <a:xfrm>
                <a:off x="3569" y="317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3" name="Freeform 761"/>
              <p:cNvSpPr/>
              <p:nvPr/>
            </p:nvSpPr>
            <p:spPr bwMode="auto">
              <a:xfrm>
                <a:off x="3562" y="3178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4" name="Freeform 762"/>
              <p:cNvSpPr/>
              <p:nvPr/>
            </p:nvSpPr>
            <p:spPr bwMode="auto">
              <a:xfrm>
                <a:off x="3559" y="3078"/>
                <a:ext cx="22" cy="100"/>
              </a:xfrm>
              <a:custGeom>
                <a:avLst/>
                <a:gdLst>
                  <a:gd name="T0" fmla="*/ 23 w 25"/>
                  <a:gd name="T1" fmla="*/ 3 h 115"/>
                  <a:gd name="T2" fmla="*/ 20 w 25"/>
                  <a:gd name="T3" fmla="*/ 6 h 115"/>
                  <a:gd name="T4" fmla="*/ 16 w 25"/>
                  <a:gd name="T5" fmla="*/ 1 h 115"/>
                  <a:gd name="T6" fmla="*/ 9 w 25"/>
                  <a:gd name="T7" fmla="*/ 1 h 115"/>
                  <a:gd name="T8" fmla="*/ 11 w 25"/>
                  <a:gd name="T9" fmla="*/ 10 h 115"/>
                  <a:gd name="T10" fmla="*/ 8 w 25"/>
                  <a:gd name="T11" fmla="*/ 10 h 115"/>
                  <a:gd name="T12" fmla="*/ 9 w 25"/>
                  <a:gd name="T13" fmla="*/ 27 h 115"/>
                  <a:gd name="T14" fmla="*/ 9 w 25"/>
                  <a:gd name="T15" fmla="*/ 39 h 115"/>
                  <a:gd name="T16" fmla="*/ 4 w 25"/>
                  <a:gd name="T17" fmla="*/ 86 h 115"/>
                  <a:gd name="T18" fmla="*/ 10 w 25"/>
                  <a:gd name="T19" fmla="*/ 89 h 115"/>
                  <a:gd name="T20" fmla="*/ 6 w 25"/>
                  <a:gd name="T21" fmla="*/ 92 h 115"/>
                  <a:gd name="T22" fmla="*/ 6 w 25"/>
                  <a:gd name="T23" fmla="*/ 89 h 115"/>
                  <a:gd name="T24" fmla="*/ 3 w 25"/>
                  <a:gd name="T25" fmla="*/ 103 h 115"/>
                  <a:gd name="T26" fmla="*/ 11 w 25"/>
                  <a:gd name="T27" fmla="*/ 103 h 115"/>
                  <a:gd name="T28" fmla="*/ 3 w 25"/>
                  <a:gd name="T29" fmla="*/ 109 h 115"/>
                  <a:gd name="T30" fmla="*/ 7 w 25"/>
                  <a:gd name="T31" fmla="*/ 114 h 115"/>
                  <a:gd name="T32" fmla="*/ 13 w 25"/>
                  <a:gd name="T33" fmla="*/ 109 h 115"/>
                  <a:gd name="T34" fmla="*/ 15 w 25"/>
                  <a:gd name="T35" fmla="*/ 113 h 115"/>
                  <a:gd name="T36" fmla="*/ 9 w 25"/>
                  <a:gd name="T37" fmla="*/ 82 h 115"/>
                  <a:gd name="T38" fmla="*/ 13 w 25"/>
                  <a:gd name="T39" fmla="*/ 83 h 115"/>
                  <a:gd name="T40" fmla="*/ 18 w 25"/>
                  <a:gd name="T41" fmla="*/ 65 h 115"/>
                  <a:gd name="T42" fmla="*/ 12 w 25"/>
                  <a:gd name="T43" fmla="*/ 57 h 115"/>
                  <a:gd name="T44" fmla="*/ 15 w 25"/>
                  <a:gd name="T45" fmla="*/ 53 h 115"/>
                  <a:gd name="T46" fmla="*/ 12 w 25"/>
                  <a:gd name="T47" fmla="*/ 53 h 115"/>
                  <a:gd name="T48" fmla="*/ 16 w 25"/>
                  <a:gd name="T49" fmla="*/ 47 h 115"/>
                  <a:gd name="T50" fmla="*/ 9 w 25"/>
                  <a:gd name="T51" fmla="*/ 45 h 115"/>
                  <a:gd name="T52" fmla="*/ 21 w 25"/>
                  <a:gd name="T53" fmla="*/ 35 h 115"/>
                  <a:gd name="T54" fmla="*/ 16 w 25"/>
                  <a:gd name="T55" fmla="*/ 36 h 115"/>
                  <a:gd name="T56" fmla="*/ 13 w 25"/>
                  <a:gd name="T57" fmla="*/ 34 h 115"/>
                  <a:gd name="T58" fmla="*/ 20 w 25"/>
                  <a:gd name="T59" fmla="*/ 33 h 115"/>
                  <a:gd name="T60" fmla="*/ 16 w 25"/>
                  <a:gd name="T61" fmla="*/ 23 h 115"/>
                  <a:gd name="T62" fmla="*/ 13 w 25"/>
                  <a:gd name="T63" fmla="*/ 24 h 115"/>
                  <a:gd name="T64" fmla="*/ 16 w 25"/>
                  <a:gd name="T65" fmla="*/ 12 h 115"/>
                  <a:gd name="T66" fmla="*/ 22 w 25"/>
                  <a:gd name="T67" fmla="*/ 19 h 115"/>
                  <a:gd name="T68" fmla="*/ 25 w 25"/>
                  <a:gd name="T69" fmla="*/ 15 h 115"/>
                  <a:gd name="T70" fmla="*/ 17 w 25"/>
                  <a:gd name="T71" fmla="*/ 7 h 115"/>
                  <a:gd name="T72" fmla="*/ 23 w 25"/>
                  <a:gd name="T73" fmla="*/ 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" h="115">
                    <a:moveTo>
                      <a:pt x="23" y="3"/>
                    </a:moveTo>
                    <a:cubicBezTo>
                      <a:pt x="21" y="3"/>
                      <a:pt x="20" y="4"/>
                      <a:pt x="20" y="6"/>
                    </a:cubicBezTo>
                    <a:cubicBezTo>
                      <a:pt x="17" y="5"/>
                      <a:pt x="18" y="2"/>
                      <a:pt x="16" y="1"/>
                    </a:cubicBezTo>
                    <a:cubicBezTo>
                      <a:pt x="14" y="4"/>
                      <a:pt x="12" y="0"/>
                      <a:pt x="9" y="1"/>
                    </a:cubicBezTo>
                    <a:cubicBezTo>
                      <a:pt x="8" y="4"/>
                      <a:pt x="12" y="6"/>
                      <a:pt x="1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5"/>
                      <a:pt x="12" y="23"/>
                      <a:pt x="9" y="27"/>
                    </a:cubicBezTo>
                    <a:cubicBezTo>
                      <a:pt x="7" y="31"/>
                      <a:pt x="8" y="34"/>
                      <a:pt x="9" y="39"/>
                    </a:cubicBezTo>
                    <a:cubicBezTo>
                      <a:pt x="6" y="54"/>
                      <a:pt x="8" y="70"/>
                      <a:pt x="4" y="86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7" y="89"/>
                      <a:pt x="10" y="93"/>
                      <a:pt x="6" y="92"/>
                    </a:cubicBezTo>
                    <a:cubicBezTo>
                      <a:pt x="7" y="91"/>
                      <a:pt x="6" y="90"/>
                      <a:pt x="6" y="89"/>
                    </a:cubicBezTo>
                    <a:cubicBezTo>
                      <a:pt x="0" y="92"/>
                      <a:pt x="6" y="99"/>
                      <a:pt x="3" y="103"/>
                    </a:cubicBezTo>
                    <a:cubicBezTo>
                      <a:pt x="5" y="102"/>
                      <a:pt x="10" y="102"/>
                      <a:pt x="11" y="103"/>
                    </a:cubicBezTo>
                    <a:cubicBezTo>
                      <a:pt x="4" y="102"/>
                      <a:pt x="11" y="108"/>
                      <a:pt x="3" y="109"/>
                    </a:cubicBezTo>
                    <a:cubicBezTo>
                      <a:pt x="0" y="113"/>
                      <a:pt x="9" y="110"/>
                      <a:pt x="7" y="114"/>
                    </a:cubicBezTo>
                    <a:cubicBezTo>
                      <a:pt x="11" y="115"/>
                      <a:pt x="10" y="110"/>
                      <a:pt x="13" y="109"/>
                    </a:cubicBezTo>
                    <a:cubicBezTo>
                      <a:pt x="16" y="111"/>
                      <a:pt x="11" y="113"/>
                      <a:pt x="15" y="113"/>
                    </a:cubicBezTo>
                    <a:cubicBezTo>
                      <a:pt x="18" y="106"/>
                      <a:pt x="10" y="93"/>
                      <a:pt x="9" y="82"/>
                    </a:cubicBezTo>
                    <a:cubicBezTo>
                      <a:pt x="13" y="83"/>
                      <a:pt x="13" y="83"/>
                      <a:pt x="13" y="83"/>
                    </a:cubicBezTo>
                    <a:cubicBezTo>
                      <a:pt x="10" y="77"/>
                      <a:pt x="11" y="69"/>
                      <a:pt x="18" y="65"/>
                    </a:cubicBezTo>
                    <a:cubicBezTo>
                      <a:pt x="14" y="65"/>
                      <a:pt x="20" y="57"/>
                      <a:pt x="12" y="57"/>
                    </a:cubicBezTo>
                    <a:cubicBezTo>
                      <a:pt x="14" y="56"/>
                      <a:pt x="14" y="55"/>
                      <a:pt x="15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50"/>
                      <a:pt x="16" y="51"/>
                      <a:pt x="16" y="47"/>
                    </a:cubicBezTo>
                    <a:cubicBezTo>
                      <a:pt x="13" y="49"/>
                      <a:pt x="12" y="47"/>
                      <a:pt x="9" y="45"/>
                    </a:cubicBezTo>
                    <a:cubicBezTo>
                      <a:pt x="13" y="42"/>
                      <a:pt x="17" y="38"/>
                      <a:pt x="21" y="35"/>
                    </a:cubicBezTo>
                    <a:cubicBezTo>
                      <a:pt x="19" y="35"/>
                      <a:pt x="18" y="36"/>
                      <a:pt x="16" y="36"/>
                    </a:cubicBezTo>
                    <a:cubicBezTo>
                      <a:pt x="18" y="34"/>
                      <a:pt x="14" y="34"/>
                      <a:pt x="13" y="34"/>
                    </a:cubicBezTo>
                    <a:cubicBezTo>
                      <a:pt x="13" y="32"/>
                      <a:pt x="18" y="32"/>
                      <a:pt x="20" y="33"/>
                    </a:cubicBezTo>
                    <a:cubicBezTo>
                      <a:pt x="22" y="29"/>
                      <a:pt x="13" y="26"/>
                      <a:pt x="16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0"/>
                      <a:pt x="16" y="17"/>
                      <a:pt x="16" y="12"/>
                    </a:cubicBezTo>
                    <a:cubicBezTo>
                      <a:pt x="21" y="11"/>
                      <a:pt x="20" y="17"/>
                      <a:pt x="22" y="19"/>
                    </a:cubicBezTo>
                    <a:cubicBezTo>
                      <a:pt x="23" y="18"/>
                      <a:pt x="23" y="16"/>
                      <a:pt x="25" y="15"/>
                    </a:cubicBezTo>
                    <a:cubicBezTo>
                      <a:pt x="23" y="13"/>
                      <a:pt x="19" y="10"/>
                      <a:pt x="17" y="7"/>
                    </a:cubicBezTo>
                    <a:cubicBezTo>
                      <a:pt x="23" y="10"/>
                      <a:pt x="23" y="4"/>
                      <a:pt x="2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5" name="Freeform 763"/>
              <p:cNvSpPr/>
              <p:nvPr/>
            </p:nvSpPr>
            <p:spPr bwMode="auto">
              <a:xfrm>
                <a:off x="3581" y="3091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6" name="Freeform 764"/>
              <p:cNvSpPr/>
              <p:nvPr/>
            </p:nvSpPr>
            <p:spPr bwMode="auto">
              <a:xfrm>
                <a:off x="3579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7" name="Freeform 765"/>
              <p:cNvSpPr/>
              <p:nvPr/>
            </p:nvSpPr>
            <p:spPr bwMode="auto">
              <a:xfrm>
                <a:off x="3566" y="310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8" name="Freeform 766"/>
              <p:cNvSpPr/>
              <p:nvPr/>
            </p:nvSpPr>
            <p:spPr bwMode="auto">
              <a:xfrm>
                <a:off x="3577" y="3106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9" name="Freeform 767"/>
              <p:cNvSpPr/>
              <p:nvPr/>
            </p:nvSpPr>
            <p:spPr bwMode="auto">
              <a:xfrm>
                <a:off x="3575" y="3128"/>
                <a:ext cx="3" cy="2"/>
              </a:xfrm>
              <a:custGeom>
                <a:avLst/>
                <a:gdLst>
                  <a:gd name="T0" fmla="*/ 0 w 4"/>
                  <a:gd name="T1" fmla="*/ 1 h 2"/>
                  <a:gd name="T2" fmla="*/ 3 w 4"/>
                  <a:gd name="T3" fmla="*/ 2 h 2"/>
                  <a:gd name="T4" fmla="*/ 0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4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0" name="Rectangle 768"/>
              <p:cNvSpPr>
                <a:spLocks noChangeArrowheads="1"/>
              </p:cNvSpPr>
              <p:nvPr/>
            </p:nvSpPr>
            <p:spPr bwMode="auto">
              <a:xfrm>
                <a:off x="3581" y="3084"/>
                <a:ext cx="1" cy="4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1" name="Freeform 769"/>
              <p:cNvSpPr/>
              <p:nvPr/>
            </p:nvSpPr>
            <p:spPr bwMode="auto">
              <a:xfrm>
                <a:off x="3565" y="3022"/>
                <a:ext cx="20" cy="55"/>
              </a:xfrm>
              <a:custGeom>
                <a:avLst/>
                <a:gdLst>
                  <a:gd name="T0" fmla="*/ 6 w 23"/>
                  <a:gd name="T1" fmla="*/ 4 h 63"/>
                  <a:gd name="T2" fmla="*/ 2 w 23"/>
                  <a:gd name="T3" fmla="*/ 15 h 63"/>
                  <a:gd name="T4" fmla="*/ 12 w 23"/>
                  <a:gd name="T5" fmla="*/ 23 h 63"/>
                  <a:gd name="T6" fmla="*/ 3 w 23"/>
                  <a:gd name="T7" fmla="*/ 22 h 63"/>
                  <a:gd name="T8" fmla="*/ 8 w 23"/>
                  <a:gd name="T9" fmla="*/ 43 h 63"/>
                  <a:gd name="T10" fmla="*/ 4 w 23"/>
                  <a:gd name="T11" fmla="*/ 43 h 63"/>
                  <a:gd name="T12" fmla="*/ 13 w 23"/>
                  <a:gd name="T13" fmla="*/ 52 h 63"/>
                  <a:gd name="T14" fmla="*/ 2 w 23"/>
                  <a:gd name="T15" fmla="*/ 51 h 63"/>
                  <a:gd name="T16" fmla="*/ 2 w 23"/>
                  <a:gd name="T17" fmla="*/ 50 h 63"/>
                  <a:gd name="T18" fmla="*/ 4 w 23"/>
                  <a:gd name="T19" fmla="*/ 61 h 63"/>
                  <a:gd name="T20" fmla="*/ 10 w 23"/>
                  <a:gd name="T21" fmla="*/ 63 h 63"/>
                  <a:gd name="T22" fmla="*/ 16 w 23"/>
                  <a:gd name="T23" fmla="*/ 63 h 63"/>
                  <a:gd name="T24" fmla="*/ 12 w 23"/>
                  <a:gd name="T25" fmla="*/ 56 h 63"/>
                  <a:gd name="T26" fmla="*/ 16 w 23"/>
                  <a:gd name="T27" fmla="*/ 55 h 63"/>
                  <a:gd name="T28" fmla="*/ 14 w 23"/>
                  <a:gd name="T29" fmla="*/ 52 h 63"/>
                  <a:gd name="T30" fmla="*/ 17 w 23"/>
                  <a:gd name="T31" fmla="*/ 52 h 63"/>
                  <a:gd name="T32" fmla="*/ 14 w 23"/>
                  <a:gd name="T33" fmla="*/ 46 h 63"/>
                  <a:gd name="T34" fmla="*/ 15 w 23"/>
                  <a:gd name="T35" fmla="*/ 47 h 63"/>
                  <a:gd name="T36" fmla="*/ 11 w 23"/>
                  <a:gd name="T37" fmla="*/ 43 h 63"/>
                  <a:gd name="T38" fmla="*/ 16 w 23"/>
                  <a:gd name="T39" fmla="*/ 41 h 63"/>
                  <a:gd name="T40" fmla="*/ 13 w 23"/>
                  <a:gd name="T41" fmla="*/ 41 h 63"/>
                  <a:gd name="T42" fmla="*/ 19 w 23"/>
                  <a:gd name="T43" fmla="*/ 28 h 63"/>
                  <a:gd name="T44" fmla="*/ 16 w 23"/>
                  <a:gd name="T45" fmla="*/ 27 h 63"/>
                  <a:gd name="T46" fmla="*/ 18 w 23"/>
                  <a:gd name="T47" fmla="*/ 33 h 63"/>
                  <a:gd name="T48" fmla="*/ 9 w 23"/>
                  <a:gd name="T49" fmla="*/ 32 h 63"/>
                  <a:gd name="T50" fmla="*/ 17 w 23"/>
                  <a:gd name="T51" fmla="*/ 24 h 63"/>
                  <a:gd name="T52" fmla="*/ 16 w 23"/>
                  <a:gd name="T53" fmla="*/ 14 h 63"/>
                  <a:gd name="T54" fmla="*/ 18 w 23"/>
                  <a:gd name="T55" fmla="*/ 14 h 63"/>
                  <a:gd name="T56" fmla="*/ 15 w 23"/>
                  <a:gd name="T57" fmla="*/ 8 h 63"/>
                  <a:gd name="T58" fmla="*/ 13 w 23"/>
                  <a:gd name="T59" fmla="*/ 10 h 63"/>
                  <a:gd name="T60" fmla="*/ 11 w 23"/>
                  <a:gd name="T61" fmla="*/ 7 h 63"/>
                  <a:gd name="T62" fmla="*/ 13 w 23"/>
                  <a:gd name="T63" fmla="*/ 7 h 63"/>
                  <a:gd name="T64" fmla="*/ 7 w 23"/>
                  <a:gd name="T65" fmla="*/ 0 h 63"/>
                  <a:gd name="T66" fmla="*/ 11 w 23"/>
                  <a:gd name="T67" fmla="*/ 7 h 63"/>
                  <a:gd name="T68" fmla="*/ 6 w 23"/>
                  <a:gd name="T69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3">
                    <a:moveTo>
                      <a:pt x="6" y="4"/>
                    </a:moveTo>
                    <a:cubicBezTo>
                      <a:pt x="1" y="7"/>
                      <a:pt x="3" y="12"/>
                      <a:pt x="2" y="15"/>
                    </a:cubicBezTo>
                    <a:cubicBezTo>
                      <a:pt x="4" y="22"/>
                      <a:pt x="12" y="17"/>
                      <a:pt x="12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8"/>
                      <a:pt x="0" y="37"/>
                      <a:pt x="8" y="43"/>
                    </a:cubicBezTo>
                    <a:cubicBezTo>
                      <a:pt x="7" y="44"/>
                      <a:pt x="5" y="45"/>
                      <a:pt x="4" y="43"/>
                    </a:cubicBezTo>
                    <a:cubicBezTo>
                      <a:pt x="4" y="47"/>
                      <a:pt x="17" y="46"/>
                      <a:pt x="13" y="52"/>
                    </a:cubicBezTo>
                    <a:cubicBezTo>
                      <a:pt x="8" y="46"/>
                      <a:pt x="8" y="53"/>
                      <a:pt x="2" y="51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2" y="54"/>
                      <a:pt x="5" y="59"/>
                      <a:pt x="4" y="61"/>
                    </a:cubicBezTo>
                    <a:cubicBezTo>
                      <a:pt x="6" y="62"/>
                      <a:pt x="10" y="60"/>
                      <a:pt x="10" y="63"/>
                    </a:cubicBezTo>
                    <a:cubicBezTo>
                      <a:pt x="11" y="62"/>
                      <a:pt x="13" y="63"/>
                      <a:pt x="16" y="63"/>
                    </a:cubicBezTo>
                    <a:cubicBezTo>
                      <a:pt x="13" y="60"/>
                      <a:pt x="15" y="58"/>
                      <a:pt x="12" y="56"/>
                    </a:cubicBezTo>
                    <a:cubicBezTo>
                      <a:pt x="15" y="54"/>
                      <a:pt x="13" y="57"/>
                      <a:pt x="16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0"/>
                      <a:pt x="16" y="55"/>
                      <a:pt x="17" y="52"/>
                    </a:cubicBezTo>
                    <a:cubicBezTo>
                      <a:pt x="16" y="51"/>
                      <a:pt x="14" y="48"/>
                      <a:pt x="14" y="46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4" y="45"/>
                      <a:pt x="16" y="42"/>
                      <a:pt x="11" y="43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4" y="36"/>
                      <a:pt x="23" y="35"/>
                      <a:pt x="19" y="28"/>
                    </a:cubicBezTo>
                    <a:cubicBezTo>
                      <a:pt x="18" y="29"/>
                      <a:pt x="16" y="28"/>
                      <a:pt x="16" y="27"/>
                    </a:cubicBezTo>
                    <a:cubicBezTo>
                      <a:pt x="13" y="30"/>
                      <a:pt x="18" y="31"/>
                      <a:pt x="18" y="33"/>
                    </a:cubicBezTo>
                    <a:cubicBezTo>
                      <a:pt x="15" y="33"/>
                      <a:pt x="11" y="29"/>
                      <a:pt x="9" y="32"/>
                    </a:cubicBezTo>
                    <a:cubicBezTo>
                      <a:pt x="13" y="28"/>
                      <a:pt x="9" y="25"/>
                      <a:pt x="17" y="24"/>
                    </a:cubicBezTo>
                    <a:cubicBezTo>
                      <a:pt x="18" y="20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1" y="11"/>
                      <a:pt x="15" y="8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1" y="9"/>
                      <a:pt x="11" y="8"/>
                      <a:pt x="11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9" y="6"/>
                      <a:pt x="8" y="1"/>
                      <a:pt x="7" y="0"/>
                    </a:cubicBezTo>
                    <a:cubicBezTo>
                      <a:pt x="6" y="2"/>
                      <a:pt x="10" y="5"/>
                      <a:pt x="11" y="7"/>
                    </a:cubicBezTo>
                    <a:cubicBezTo>
                      <a:pt x="8" y="6"/>
                      <a:pt x="5" y="6"/>
                      <a:pt x="6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2" name="Freeform 770"/>
              <p:cNvSpPr/>
              <p:nvPr/>
            </p:nvSpPr>
            <p:spPr bwMode="auto">
              <a:xfrm>
                <a:off x="3578" y="3063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3" name="Freeform 771"/>
              <p:cNvSpPr/>
              <p:nvPr/>
            </p:nvSpPr>
            <p:spPr bwMode="auto">
              <a:xfrm>
                <a:off x="3566" y="2979"/>
                <a:ext cx="23" cy="43"/>
              </a:xfrm>
              <a:custGeom>
                <a:avLst/>
                <a:gdLst>
                  <a:gd name="T0" fmla="*/ 13 w 27"/>
                  <a:gd name="T1" fmla="*/ 36 h 50"/>
                  <a:gd name="T2" fmla="*/ 18 w 27"/>
                  <a:gd name="T3" fmla="*/ 34 h 50"/>
                  <a:gd name="T4" fmla="*/ 8 w 27"/>
                  <a:gd name="T5" fmla="*/ 34 h 50"/>
                  <a:gd name="T6" fmla="*/ 7 w 27"/>
                  <a:gd name="T7" fmla="*/ 29 h 50"/>
                  <a:gd name="T8" fmla="*/ 16 w 27"/>
                  <a:gd name="T9" fmla="*/ 29 h 50"/>
                  <a:gd name="T10" fmla="*/ 17 w 27"/>
                  <a:gd name="T11" fmla="*/ 24 h 50"/>
                  <a:gd name="T12" fmla="*/ 11 w 27"/>
                  <a:gd name="T13" fmla="*/ 24 h 50"/>
                  <a:gd name="T14" fmla="*/ 8 w 27"/>
                  <a:gd name="T15" fmla="*/ 18 h 50"/>
                  <a:gd name="T16" fmla="*/ 10 w 27"/>
                  <a:gd name="T17" fmla="*/ 21 h 50"/>
                  <a:gd name="T18" fmla="*/ 17 w 27"/>
                  <a:gd name="T19" fmla="*/ 18 h 50"/>
                  <a:gd name="T20" fmla="*/ 2 w 27"/>
                  <a:gd name="T21" fmla="*/ 4 h 50"/>
                  <a:gd name="T22" fmla="*/ 2 w 27"/>
                  <a:gd name="T23" fmla="*/ 8 h 50"/>
                  <a:gd name="T24" fmla="*/ 9 w 27"/>
                  <a:gd name="T25" fmla="*/ 9 h 50"/>
                  <a:gd name="T26" fmla="*/ 7 w 27"/>
                  <a:gd name="T27" fmla="*/ 13 h 50"/>
                  <a:gd name="T28" fmla="*/ 4 w 27"/>
                  <a:gd name="T29" fmla="*/ 10 h 50"/>
                  <a:gd name="T30" fmla="*/ 3 w 27"/>
                  <a:gd name="T31" fmla="*/ 42 h 50"/>
                  <a:gd name="T32" fmla="*/ 3 w 27"/>
                  <a:gd name="T33" fmla="*/ 37 h 50"/>
                  <a:gd name="T34" fmla="*/ 7 w 27"/>
                  <a:gd name="T35" fmla="*/ 42 h 50"/>
                  <a:gd name="T36" fmla="*/ 14 w 27"/>
                  <a:gd name="T37" fmla="*/ 40 h 50"/>
                  <a:gd name="T38" fmla="*/ 12 w 27"/>
                  <a:gd name="T39" fmla="*/ 42 h 50"/>
                  <a:gd name="T40" fmla="*/ 18 w 27"/>
                  <a:gd name="T41" fmla="*/ 43 h 50"/>
                  <a:gd name="T42" fmla="*/ 21 w 27"/>
                  <a:gd name="T43" fmla="*/ 50 h 50"/>
                  <a:gd name="T44" fmla="*/ 22 w 27"/>
                  <a:gd name="T45" fmla="*/ 38 h 50"/>
                  <a:gd name="T46" fmla="*/ 13 w 27"/>
                  <a:gd name="T47" fmla="*/ 3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50">
                    <a:moveTo>
                      <a:pt x="13" y="36"/>
                    </a:moveTo>
                    <a:cubicBezTo>
                      <a:pt x="14" y="33"/>
                      <a:pt x="17" y="37"/>
                      <a:pt x="18" y="34"/>
                    </a:cubicBezTo>
                    <a:cubicBezTo>
                      <a:pt x="16" y="32"/>
                      <a:pt x="12" y="37"/>
                      <a:pt x="8" y="34"/>
                    </a:cubicBezTo>
                    <a:cubicBezTo>
                      <a:pt x="11" y="33"/>
                      <a:pt x="7" y="30"/>
                      <a:pt x="7" y="29"/>
                    </a:cubicBezTo>
                    <a:cubicBezTo>
                      <a:pt x="9" y="30"/>
                      <a:pt x="14" y="30"/>
                      <a:pt x="16" y="29"/>
                    </a:cubicBezTo>
                    <a:cubicBezTo>
                      <a:pt x="14" y="28"/>
                      <a:pt x="17" y="26"/>
                      <a:pt x="17" y="24"/>
                    </a:cubicBezTo>
                    <a:cubicBezTo>
                      <a:pt x="14" y="29"/>
                      <a:pt x="15" y="21"/>
                      <a:pt x="11" y="24"/>
                    </a:cubicBezTo>
                    <a:cubicBezTo>
                      <a:pt x="8" y="24"/>
                      <a:pt x="6" y="20"/>
                      <a:pt x="8" y="18"/>
                    </a:cubicBezTo>
                    <a:cubicBezTo>
                      <a:pt x="11" y="19"/>
                      <a:pt x="10" y="20"/>
                      <a:pt x="10" y="21"/>
                    </a:cubicBezTo>
                    <a:cubicBezTo>
                      <a:pt x="15" y="22"/>
                      <a:pt x="13" y="18"/>
                      <a:pt x="17" y="18"/>
                    </a:cubicBezTo>
                    <a:cubicBezTo>
                      <a:pt x="11" y="14"/>
                      <a:pt x="12" y="0"/>
                      <a:pt x="2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5" y="4"/>
                      <a:pt x="8" y="8"/>
                      <a:pt x="9" y="9"/>
                    </a:cubicBezTo>
                    <a:cubicBezTo>
                      <a:pt x="8" y="10"/>
                      <a:pt x="11" y="14"/>
                      <a:pt x="7" y="1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1" y="19"/>
                      <a:pt x="2" y="31"/>
                      <a:pt x="3" y="42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6" y="38"/>
                      <a:pt x="6" y="40"/>
                      <a:pt x="7" y="42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3" y="41"/>
                      <a:pt x="14" y="43"/>
                      <a:pt x="12" y="42"/>
                    </a:cubicBezTo>
                    <a:cubicBezTo>
                      <a:pt x="14" y="44"/>
                      <a:pt x="16" y="44"/>
                      <a:pt x="18" y="43"/>
                    </a:cubicBezTo>
                    <a:cubicBezTo>
                      <a:pt x="20" y="46"/>
                      <a:pt x="17" y="47"/>
                      <a:pt x="21" y="50"/>
                    </a:cubicBezTo>
                    <a:cubicBezTo>
                      <a:pt x="27" y="44"/>
                      <a:pt x="17" y="45"/>
                      <a:pt x="22" y="38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4" name="Freeform 772"/>
              <p:cNvSpPr/>
              <p:nvPr/>
            </p:nvSpPr>
            <p:spPr bwMode="auto">
              <a:xfrm>
                <a:off x="3577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5" name="Freeform 773"/>
              <p:cNvSpPr/>
              <p:nvPr/>
            </p:nvSpPr>
            <p:spPr bwMode="auto">
              <a:xfrm>
                <a:off x="3568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6" name="Freeform 774"/>
              <p:cNvSpPr/>
              <p:nvPr/>
            </p:nvSpPr>
            <p:spPr bwMode="auto">
              <a:xfrm>
                <a:off x="3579" y="2989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7" name="Freeform 775"/>
              <p:cNvSpPr/>
              <p:nvPr/>
            </p:nvSpPr>
            <p:spPr bwMode="auto">
              <a:xfrm>
                <a:off x="3567" y="2971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4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8" y="6"/>
                      <a:pt x="4" y="3"/>
                      <a:pt x="5" y="0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8" name="Freeform 776"/>
              <p:cNvSpPr/>
              <p:nvPr/>
            </p:nvSpPr>
            <p:spPr bwMode="auto">
              <a:xfrm>
                <a:off x="3569" y="2872"/>
                <a:ext cx="19" cy="103"/>
              </a:xfrm>
              <a:custGeom>
                <a:avLst/>
                <a:gdLst>
                  <a:gd name="T0" fmla="*/ 12 w 22"/>
                  <a:gd name="T1" fmla="*/ 98 h 119"/>
                  <a:gd name="T2" fmla="*/ 11 w 22"/>
                  <a:gd name="T3" fmla="*/ 92 h 119"/>
                  <a:gd name="T4" fmla="*/ 14 w 22"/>
                  <a:gd name="T5" fmla="*/ 95 h 119"/>
                  <a:gd name="T6" fmla="*/ 16 w 22"/>
                  <a:gd name="T7" fmla="*/ 90 h 119"/>
                  <a:gd name="T8" fmla="*/ 14 w 22"/>
                  <a:gd name="T9" fmla="*/ 90 h 119"/>
                  <a:gd name="T10" fmla="*/ 13 w 22"/>
                  <a:gd name="T11" fmla="*/ 79 h 119"/>
                  <a:gd name="T12" fmla="*/ 8 w 22"/>
                  <a:gd name="T13" fmla="*/ 77 h 119"/>
                  <a:gd name="T14" fmla="*/ 16 w 22"/>
                  <a:gd name="T15" fmla="*/ 70 h 119"/>
                  <a:gd name="T16" fmla="*/ 5 w 22"/>
                  <a:gd name="T17" fmla="*/ 72 h 119"/>
                  <a:gd name="T18" fmla="*/ 9 w 22"/>
                  <a:gd name="T19" fmla="*/ 60 h 119"/>
                  <a:gd name="T20" fmla="*/ 10 w 22"/>
                  <a:gd name="T21" fmla="*/ 62 h 119"/>
                  <a:gd name="T22" fmla="*/ 10 w 22"/>
                  <a:gd name="T23" fmla="*/ 56 h 119"/>
                  <a:gd name="T24" fmla="*/ 15 w 22"/>
                  <a:gd name="T25" fmla="*/ 56 h 119"/>
                  <a:gd name="T26" fmla="*/ 15 w 22"/>
                  <a:gd name="T27" fmla="*/ 46 h 119"/>
                  <a:gd name="T28" fmla="*/ 17 w 22"/>
                  <a:gd name="T29" fmla="*/ 47 h 119"/>
                  <a:gd name="T30" fmla="*/ 13 w 22"/>
                  <a:gd name="T31" fmla="*/ 28 h 119"/>
                  <a:gd name="T32" fmla="*/ 17 w 22"/>
                  <a:gd name="T33" fmla="*/ 26 h 119"/>
                  <a:gd name="T34" fmla="*/ 7 w 22"/>
                  <a:gd name="T35" fmla="*/ 27 h 119"/>
                  <a:gd name="T36" fmla="*/ 8 w 22"/>
                  <a:gd name="T37" fmla="*/ 20 h 119"/>
                  <a:gd name="T38" fmla="*/ 14 w 22"/>
                  <a:gd name="T39" fmla="*/ 22 h 119"/>
                  <a:gd name="T40" fmla="*/ 11 w 22"/>
                  <a:gd name="T41" fmla="*/ 17 h 119"/>
                  <a:gd name="T42" fmla="*/ 17 w 22"/>
                  <a:gd name="T43" fmla="*/ 14 h 119"/>
                  <a:gd name="T44" fmla="*/ 8 w 22"/>
                  <a:gd name="T45" fmla="*/ 6 h 119"/>
                  <a:gd name="T46" fmla="*/ 10 w 22"/>
                  <a:gd name="T47" fmla="*/ 1 h 119"/>
                  <a:gd name="T48" fmla="*/ 1 w 22"/>
                  <a:gd name="T49" fmla="*/ 5 h 119"/>
                  <a:gd name="T50" fmla="*/ 2 w 22"/>
                  <a:gd name="T51" fmla="*/ 31 h 119"/>
                  <a:gd name="T52" fmla="*/ 7 w 22"/>
                  <a:gd name="T53" fmla="*/ 38 h 119"/>
                  <a:gd name="T54" fmla="*/ 1 w 22"/>
                  <a:gd name="T55" fmla="*/ 39 h 119"/>
                  <a:gd name="T56" fmla="*/ 7 w 22"/>
                  <a:gd name="T57" fmla="*/ 39 h 119"/>
                  <a:gd name="T58" fmla="*/ 2 w 22"/>
                  <a:gd name="T59" fmla="*/ 43 h 119"/>
                  <a:gd name="T60" fmla="*/ 7 w 22"/>
                  <a:gd name="T61" fmla="*/ 46 h 119"/>
                  <a:gd name="T62" fmla="*/ 0 w 22"/>
                  <a:gd name="T63" fmla="*/ 48 h 119"/>
                  <a:gd name="T64" fmla="*/ 2 w 22"/>
                  <a:gd name="T65" fmla="*/ 90 h 119"/>
                  <a:gd name="T66" fmla="*/ 7 w 22"/>
                  <a:gd name="T67" fmla="*/ 89 h 119"/>
                  <a:gd name="T68" fmla="*/ 7 w 22"/>
                  <a:gd name="T69" fmla="*/ 105 h 119"/>
                  <a:gd name="T70" fmla="*/ 10 w 22"/>
                  <a:gd name="T71" fmla="*/ 107 h 119"/>
                  <a:gd name="T72" fmla="*/ 1 w 22"/>
                  <a:gd name="T73" fmla="*/ 107 h 119"/>
                  <a:gd name="T74" fmla="*/ 2 w 22"/>
                  <a:gd name="T75" fmla="*/ 112 h 119"/>
                  <a:gd name="T76" fmla="*/ 4 w 22"/>
                  <a:gd name="T77" fmla="*/ 109 h 119"/>
                  <a:gd name="T78" fmla="*/ 2 w 22"/>
                  <a:gd name="T79" fmla="*/ 114 h 119"/>
                  <a:gd name="T80" fmla="*/ 13 w 22"/>
                  <a:gd name="T81" fmla="*/ 111 h 119"/>
                  <a:gd name="T82" fmla="*/ 18 w 22"/>
                  <a:gd name="T83" fmla="*/ 98 h 119"/>
                  <a:gd name="T84" fmla="*/ 12 w 22"/>
                  <a:gd name="T85" fmla="*/ 98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9">
                    <a:moveTo>
                      <a:pt x="12" y="98"/>
                    </a:moveTo>
                    <a:cubicBezTo>
                      <a:pt x="12" y="96"/>
                      <a:pt x="9" y="93"/>
                      <a:pt x="11" y="92"/>
                    </a:cubicBezTo>
                    <a:cubicBezTo>
                      <a:pt x="14" y="92"/>
                      <a:pt x="14" y="93"/>
                      <a:pt x="14" y="95"/>
                    </a:cubicBezTo>
                    <a:cubicBezTo>
                      <a:pt x="19" y="94"/>
                      <a:pt x="13" y="92"/>
                      <a:pt x="16" y="90"/>
                    </a:cubicBezTo>
                    <a:cubicBezTo>
                      <a:pt x="16" y="90"/>
                      <a:pt x="15" y="91"/>
                      <a:pt x="14" y="90"/>
                    </a:cubicBezTo>
                    <a:cubicBezTo>
                      <a:pt x="15" y="84"/>
                      <a:pt x="10" y="87"/>
                      <a:pt x="13" y="79"/>
                    </a:cubicBezTo>
                    <a:cubicBezTo>
                      <a:pt x="11" y="78"/>
                      <a:pt x="11" y="77"/>
                      <a:pt x="8" y="77"/>
                    </a:cubicBezTo>
                    <a:cubicBezTo>
                      <a:pt x="12" y="73"/>
                      <a:pt x="12" y="75"/>
                      <a:pt x="16" y="70"/>
                    </a:cubicBezTo>
                    <a:cubicBezTo>
                      <a:pt x="14" y="70"/>
                      <a:pt x="9" y="72"/>
                      <a:pt x="5" y="72"/>
                    </a:cubicBezTo>
                    <a:cubicBezTo>
                      <a:pt x="11" y="65"/>
                      <a:pt x="4" y="64"/>
                      <a:pt x="9" y="60"/>
                    </a:cubicBezTo>
                    <a:cubicBezTo>
                      <a:pt x="9" y="60"/>
                      <a:pt x="10" y="61"/>
                      <a:pt x="10" y="62"/>
                    </a:cubicBezTo>
                    <a:cubicBezTo>
                      <a:pt x="16" y="62"/>
                      <a:pt x="8" y="58"/>
                      <a:pt x="10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4" y="53"/>
                      <a:pt x="11" y="49"/>
                      <a:pt x="15" y="46"/>
                    </a:cubicBezTo>
                    <a:cubicBezTo>
                      <a:pt x="17" y="47"/>
                      <a:pt x="17" y="47"/>
                      <a:pt x="17" y="47"/>
                    </a:cubicBezTo>
                    <a:cubicBezTo>
                      <a:pt x="13" y="41"/>
                      <a:pt x="15" y="34"/>
                      <a:pt x="13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18"/>
                      <a:pt x="15" y="33"/>
                      <a:pt x="7" y="27"/>
                    </a:cubicBezTo>
                    <a:cubicBezTo>
                      <a:pt x="17" y="27"/>
                      <a:pt x="4" y="24"/>
                      <a:pt x="8" y="20"/>
                    </a:cubicBezTo>
                    <a:cubicBezTo>
                      <a:pt x="12" y="18"/>
                      <a:pt x="10" y="24"/>
                      <a:pt x="14" y="22"/>
                    </a:cubicBezTo>
                    <a:cubicBezTo>
                      <a:pt x="9" y="21"/>
                      <a:pt x="13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1" y="3"/>
                      <a:pt x="10" y="1"/>
                    </a:cubicBezTo>
                    <a:cubicBezTo>
                      <a:pt x="10" y="5"/>
                      <a:pt x="3" y="0"/>
                      <a:pt x="1" y="5"/>
                    </a:cubicBezTo>
                    <a:cubicBezTo>
                      <a:pt x="3" y="12"/>
                      <a:pt x="5" y="23"/>
                      <a:pt x="2" y="31"/>
                    </a:cubicBezTo>
                    <a:cubicBezTo>
                      <a:pt x="9" y="32"/>
                      <a:pt x="2" y="37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3" y="45"/>
                      <a:pt x="5" y="38"/>
                      <a:pt x="7" y="39"/>
                    </a:cubicBezTo>
                    <a:cubicBezTo>
                      <a:pt x="8" y="42"/>
                      <a:pt x="4" y="43"/>
                      <a:pt x="2" y="43"/>
                    </a:cubicBezTo>
                    <a:cubicBezTo>
                      <a:pt x="1" y="47"/>
                      <a:pt x="4" y="44"/>
                      <a:pt x="7" y="46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7"/>
                      <a:pt x="2" y="90"/>
                    </a:cubicBezTo>
                    <a:cubicBezTo>
                      <a:pt x="7" y="89"/>
                      <a:pt x="7" y="89"/>
                      <a:pt x="7" y="89"/>
                    </a:cubicBezTo>
                    <a:cubicBezTo>
                      <a:pt x="4" y="96"/>
                      <a:pt x="16" y="100"/>
                      <a:pt x="7" y="105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8" y="106"/>
                      <a:pt x="4" y="108"/>
                      <a:pt x="1" y="107"/>
                    </a:cubicBezTo>
                    <a:cubicBezTo>
                      <a:pt x="2" y="108"/>
                      <a:pt x="0" y="110"/>
                      <a:pt x="2" y="112"/>
                    </a:cubicBezTo>
                    <a:cubicBezTo>
                      <a:pt x="4" y="109"/>
                      <a:pt x="4" y="109"/>
                      <a:pt x="4" y="109"/>
                    </a:cubicBezTo>
                    <a:cubicBezTo>
                      <a:pt x="8" y="111"/>
                      <a:pt x="5" y="114"/>
                      <a:pt x="2" y="114"/>
                    </a:cubicBezTo>
                    <a:cubicBezTo>
                      <a:pt x="6" y="119"/>
                      <a:pt x="10" y="112"/>
                      <a:pt x="13" y="111"/>
                    </a:cubicBezTo>
                    <a:cubicBezTo>
                      <a:pt x="5" y="104"/>
                      <a:pt x="22" y="104"/>
                      <a:pt x="18" y="98"/>
                    </a:cubicBezTo>
                    <a:cubicBezTo>
                      <a:pt x="16" y="94"/>
                      <a:pt x="14" y="98"/>
                      <a:pt x="12" y="9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9" name="Freeform 777"/>
              <p:cNvSpPr/>
              <p:nvPr/>
            </p:nvSpPr>
            <p:spPr bwMode="auto">
              <a:xfrm>
                <a:off x="356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0" name="Freeform 778"/>
              <p:cNvSpPr/>
              <p:nvPr/>
            </p:nvSpPr>
            <p:spPr bwMode="auto">
              <a:xfrm>
                <a:off x="3577" y="287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1" name="Rectangle 779"/>
              <p:cNvSpPr>
                <a:spLocks noChangeArrowheads="1"/>
              </p:cNvSpPr>
              <p:nvPr/>
            </p:nvSpPr>
            <p:spPr bwMode="auto">
              <a:xfrm>
                <a:off x="3571" y="2971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2" name="Freeform 780"/>
              <p:cNvSpPr/>
              <p:nvPr/>
            </p:nvSpPr>
            <p:spPr bwMode="auto">
              <a:xfrm>
                <a:off x="3579" y="29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3" name="Freeform 781"/>
              <p:cNvSpPr/>
              <p:nvPr/>
            </p:nvSpPr>
            <p:spPr bwMode="auto">
              <a:xfrm>
                <a:off x="3581" y="2858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4" name="Freeform 782"/>
              <p:cNvSpPr/>
              <p:nvPr/>
            </p:nvSpPr>
            <p:spPr bwMode="auto">
              <a:xfrm>
                <a:off x="3583" y="281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5" name="Freeform 783"/>
              <p:cNvSpPr/>
              <p:nvPr/>
            </p:nvSpPr>
            <p:spPr bwMode="auto">
              <a:xfrm>
                <a:off x="3557" y="2696"/>
                <a:ext cx="30" cy="175"/>
              </a:xfrm>
              <a:custGeom>
                <a:avLst/>
                <a:gdLst>
                  <a:gd name="T0" fmla="*/ 17 w 34"/>
                  <a:gd name="T1" fmla="*/ 7 h 203"/>
                  <a:gd name="T2" fmla="*/ 10 w 34"/>
                  <a:gd name="T3" fmla="*/ 4 h 203"/>
                  <a:gd name="T4" fmla="*/ 7 w 34"/>
                  <a:gd name="T5" fmla="*/ 11 h 203"/>
                  <a:gd name="T6" fmla="*/ 11 w 34"/>
                  <a:gd name="T7" fmla="*/ 22 h 203"/>
                  <a:gd name="T8" fmla="*/ 12 w 34"/>
                  <a:gd name="T9" fmla="*/ 45 h 203"/>
                  <a:gd name="T10" fmla="*/ 10 w 34"/>
                  <a:gd name="T11" fmla="*/ 59 h 203"/>
                  <a:gd name="T12" fmla="*/ 17 w 34"/>
                  <a:gd name="T13" fmla="*/ 79 h 203"/>
                  <a:gd name="T14" fmla="*/ 15 w 34"/>
                  <a:gd name="T15" fmla="*/ 83 h 203"/>
                  <a:gd name="T16" fmla="*/ 13 w 34"/>
                  <a:gd name="T17" fmla="*/ 94 h 203"/>
                  <a:gd name="T18" fmla="*/ 23 w 34"/>
                  <a:gd name="T19" fmla="*/ 98 h 203"/>
                  <a:gd name="T20" fmla="*/ 24 w 34"/>
                  <a:gd name="T21" fmla="*/ 108 h 203"/>
                  <a:gd name="T22" fmla="*/ 20 w 34"/>
                  <a:gd name="T23" fmla="*/ 117 h 203"/>
                  <a:gd name="T24" fmla="*/ 20 w 34"/>
                  <a:gd name="T25" fmla="*/ 130 h 203"/>
                  <a:gd name="T26" fmla="*/ 18 w 34"/>
                  <a:gd name="T27" fmla="*/ 144 h 203"/>
                  <a:gd name="T28" fmla="*/ 21 w 34"/>
                  <a:gd name="T29" fmla="*/ 155 h 203"/>
                  <a:gd name="T30" fmla="*/ 25 w 34"/>
                  <a:gd name="T31" fmla="*/ 163 h 203"/>
                  <a:gd name="T32" fmla="*/ 20 w 34"/>
                  <a:gd name="T33" fmla="*/ 166 h 203"/>
                  <a:gd name="T34" fmla="*/ 22 w 34"/>
                  <a:gd name="T35" fmla="*/ 174 h 203"/>
                  <a:gd name="T36" fmla="*/ 20 w 34"/>
                  <a:gd name="T37" fmla="*/ 202 h 203"/>
                  <a:gd name="T38" fmla="*/ 22 w 34"/>
                  <a:gd name="T39" fmla="*/ 188 h 203"/>
                  <a:gd name="T40" fmla="*/ 19 w 34"/>
                  <a:gd name="T41" fmla="*/ 185 h 203"/>
                  <a:gd name="T42" fmla="*/ 31 w 34"/>
                  <a:gd name="T43" fmla="*/ 182 h 203"/>
                  <a:gd name="T44" fmla="*/ 32 w 34"/>
                  <a:gd name="T45" fmla="*/ 178 h 203"/>
                  <a:gd name="T46" fmla="*/ 30 w 34"/>
                  <a:gd name="T47" fmla="*/ 168 h 203"/>
                  <a:gd name="T48" fmla="*/ 32 w 34"/>
                  <a:gd name="T49" fmla="*/ 160 h 203"/>
                  <a:gd name="T50" fmla="*/ 32 w 34"/>
                  <a:gd name="T51" fmla="*/ 147 h 203"/>
                  <a:gd name="T52" fmla="*/ 29 w 34"/>
                  <a:gd name="T53" fmla="*/ 136 h 203"/>
                  <a:gd name="T54" fmla="*/ 31 w 34"/>
                  <a:gd name="T55" fmla="*/ 136 h 203"/>
                  <a:gd name="T56" fmla="*/ 31 w 34"/>
                  <a:gd name="T57" fmla="*/ 133 h 203"/>
                  <a:gd name="T58" fmla="*/ 29 w 34"/>
                  <a:gd name="T59" fmla="*/ 124 h 203"/>
                  <a:gd name="T60" fmla="*/ 26 w 34"/>
                  <a:gd name="T61" fmla="*/ 115 h 203"/>
                  <a:gd name="T62" fmla="*/ 31 w 34"/>
                  <a:gd name="T63" fmla="*/ 112 h 203"/>
                  <a:gd name="T64" fmla="*/ 31 w 34"/>
                  <a:gd name="T65" fmla="*/ 101 h 203"/>
                  <a:gd name="T66" fmla="*/ 26 w 34"/>
                  <a:gd name="T67" fmla="*/ 96 h 203"/>
                  <a:gd name="T68" fmla="*/ 23 w 34"/>
                  <a:gd name="T69" fmla="*/ 83 h 203"/>
                  <a:gd name="T70" fmla="*/ 21 w 34"/>
                  <a:gd name="T71" fmla="*/ 64 h 203"/>
                  <a:gd name="T72" fmla="*/ 22 w 34"/>
                  <a:gd name="T73" fmla="*/ 59 h 203"/>
                  <a:gd name="T74" fmla="*/ 20 w 34"/>
                  <a:gd name="T75" fmla="*/ 38 h 203"/>
                  <a:gd name="T76" fmla="*/ 14 w 34"/>
                  <a:gd name="T77" fmla="*/ 46 h 203"/>
                  <a:gd name="T78" fmla="*/ 23 w 34"/>
                  <a:gd name="T79" fmla="*/ 3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3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8"/>
                      <a:pt x="7" y="11"/>
                    </a:cubicBezTo>
                    <a:cubicBezTo>
                      <a:pt x="8" y="15"/>
                      <a:pt x="17" y="17"/>
                      <a:pt x="15" y="21"/>
                    </a:cubicBezTo>
                    <a:cubicBezTo>
                      <a:pt x="15" y="22"/>
                      <a:pt x="13" y="22"/>
                      <a:pt x="11" y="22"/>
                    </a:cubicBezTo>
                    <a:cubicBezTo>
                      <a:pt x="10" y="25"/>
                      <a:pt x="17" y="26"/>
                      <a:pt x="18" y="29"/>
                    </a:cubicBezTo>
                    <a:cubicBezTo>
                      <a:pt x="0" y="30"/>
                      <a:pt x="23" y="39"/>
                      <a:pt x="12" y="45"/>
                    </a:cubicBezTo>
                    <a:cubicBezTo>
                      <a:pt x="13" y="48"/>
                      <a:pt x="12" y="52"/>
                      <a:pt x="15" y="56"/>
                    </a:cubicBezTo>
                    <a:cubicBezTo>
                      <a:pt x="11" y="54"/>
                      <a:pt x="15" y="60"/>
                      <a:pt x="10" y="59"/>
                    </a:cubicBezTo>
                    <a:cubicBezTo>
                      <a:pt x="20" y="60"/>
                      <a:pt x="6" y="71"/>
                      <a:pt x="19" y="72"/>
                    </a:cubicBezTo>
                    <a:cubicBezTo>
                      <a:pt x="15" y="77"/>
                      <a:pt x="20" y="72"/>
                      <a:pt x="17" y="79"/>
                    </a:cubicBezTo>
                    <a:cubicBezTo>
                      <a:pt x="15" y="79"/>
                      <a:pt x="15" y="77"/>
                      <a:pt x="15" y="77"/>
                    </a:cubicBezTo>
                    <a:cubicBezTo>
                      <a:pt x="12" y="80"/>
                      <a:pt x="20" y="81"/>
                      <a:pt x="15" y="83"/>
                    </a:cubicBezTo>
                    <a:cubicBezTo>
                      <a:pt x="14" y="88"/>
                      <a:pt x="18" y="84"/>
                      <a:pt x="22" y="87"/>
                    </a:cubicBezTo>
                    <a:cubicBezTo>
                      <a:pt x="20" y="92"/>
                      <a:pt x="18" y="91"/>
                      <a:pt x="13" y="94"/>
                    </a:cubicBezTo>
                    <a:cubicBezTo>
                      <a:pt x="19" y="94"/>
                      <a:pt x="16" y="98"/>
                      <a:pt x="20" y="100"/>
                    </a:cubicBezTo>
                    <a:cubicBezTo>
                      <a:pt x="20" y="100"/>
                      <a:pt x="21" y="96"/>
                      <a:pt x="23" y="98"/>
                    </a:cubicBezTo>
                    <a:cubicBezTo>
                      <a:pt x="23" y="105"/>
                      <a:pt x="28" y="103"/>
                      <a:pt x="29" y="109"/>
                    </a:cubicBezTo>
                    <a:cubicBezTo>
                      <a:pt x="23" y="112"/>
                      <a:pt x="29" y="103"/>
                      <a:pt x="24" y="108"/>
                    </a:cubicBezTo>
                    <a:cubicBezTo>
                      <a:pt x="21" y="105"/>
                      <a:pt x="21" y="102"/>
                      <a:pt x="16" y="100"/>
                    </a:cubicBezTo>
                    <a:cubicBezTo>
                      <a:pt x="16" y="105"/>
                      <a:pt x="17" y="111"/>
                      <a:pt x="20" y="117"/>
                    </a:cubicBezTo>
                    <a:cubicBezTo>
                      <a:pt x="19" y="120"/>
                      <a:pt x="16" y="115"/>
                      <a:pt x="16" y="117"/>
                    </a:cubicBezTo>
                    <a:cubicBezTo>
                      <a:pt x="13" y="123"/>
                      <a:pt x="23" y="126"/>
                      <a:pt x="20" y="130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21" y="132"/>
                      <a:pt x="16" y="139"/>
                      <a:pt x="18" y="144"/>
                    </a:cubicBezTo>
                    <a:cubicBezTo>
                      <a:pt x="20" y="143"/>
                      <a:pt x="21" y="143"/>
                      <a:pt x="22" y="143"/>
                    </a:cubicBezTo>
                    <a:cubicBezTo>
                      <a:pt x="14" y="143"/>
                      <a:pt x="27" y="150"/>
                      <a:pt x="21" y="155"/>
                    </a:cubicBezTo>
                    <a:cubicBezTo>
                      <a:pt x="26" y="155"/>
                      <a:pt x="30" y="159"/>
                      <a:pt x="30" y="163"/>
                    </a:cubicBezTo>
                    <a:cubicBezTo>
                      <a:pt x="29" y="164"/>
                      <a:pt x="26" y="163"/>
                      <a:pt x="25" y="163"/>
                    </a:cubicBezTo>
                    <a:cubicBezTo>
                      <a:pt x="28" y="158"/>
                      <a:pt x="19" y="159"/>
                      <a:pt x="16" y="155"/>
                    </a:cubicBezTo>
                    <a:cubicBezTo>
                      <a:pt x="19" y="158"/>
                      <a:pt x="16" y="163"/>
                      <a:pt x="20" y="166"/>
                    </a:cubicBezTo>
                    <a:cubicBezTo>
                      <a:pt x="16" y="165"/>
                      <a:pt x="16" y="165"/>
                      <a:pt x="16" y="165"/>
                    </a:cubicBezTo>
                    <a:cubicBezTo>
                      <a:pt x="15" y="170"/>
                      <a:pt x="26" y="169"/>
                      <a:pt x="22" y="174"/>
                    </a:cubicBezTo>
                    <a:cubicBezTo>
                      <a:pt x="18" y="173"/>
                      <a:pt x="18" y="173"/>
                      <a:pt x="18" y="173"/>
                    </a:cubicBezTo>
                    <a:cubicBezTo>
                      <a:pt x="19" y="183"/>
                      <a:pt x="13" y="194"/>
                      <a:pt x="20" y="202"/>
                    </a:cubicBezTo>
                    <a:cubicBezTo>
                      <a:pt x="23" y="203"/>
                      <a:pt x="29" y="199"/>
                      <a:pt x="31" y="198"/>
                    </a:cubicBezTo>
                    <a:cubicBezTo>
                      <a:pt x="29" y="194"/>
                      <a:pt x="24" y="191"/>
                      <a:pt x="22" y="188"/>
                    </a:cubicBezTo>
                    <a:cubicBezTo>
                      <a:pt x="27" y="188"/>
                      <a:pt x="27" y="188"/>
                      <a:pt x="27" y="188"/>
                    </a:cubicBezTo>
                    <a:cubicBezTo>
                      <a:pt x="24" y="187"/>
                      <a:pt x="22" y="183"/>
                      <a:pt x="19" y="185"/>
                    </a:cubicBezTo>
                    <a:cubicBezTo>
                      <a:pt x="16" y="182"/>
                      <a:pt x="23" y="183"/>
                      <a:pt x="20" y="180"/>
                    </a:cubicBezTo>
                    <a:cubicBezTo>
                      <a:pt x="26" y="180"/>
                      <a:pt x="26" y="182"/>
                      <a:pt x="31" y="182"/>
                    </a:cubicBezTo>
                    <a:cubicBezTo>
                      <a:pt x="28" y="179"/>
                      <a:pt x="28" y="179"/>
                      <a:pt x="28" y="179"/>
                    </a:cubicBezTo>
                    <a:cubicBezTo>
                      <a:pt x="30" y="180"/>
                      <a:pt x="30" y="177"/>
                      <a:pt x="32" y="178"/>
                    </a:cubicBezTo>
                    <a:cubicBezTo>
                      <a:pt x="25" y="173"/>
                      <a:pt x="34" y="171"/>
                      <a:pt x="31" y="165"/>
                    </a:cubicBezTo>
                    <a:cubicBezTo>
                      <a:pt x="30" y="168"/>
                      <a:pt x="30" y="168"/>
                      <a:pt x="30" y="168"/>
                    </a:cubicBezTo>
                    <a:cubicBezTo>
                      <a:pt x="27" y="168"/>
                      <a:pt x="28" y="167"/>
                      <a:pt x="27" y="165"/>
                    </a:cubicBezTo>
                    <a:cubicBezTo>
                      <a:pt x="31" y="164"/>
                      <a:pt x="30" y="163"/>
                      <a:pt x="32" y="160"/>
                    </a:cubicBezTo>
                    <a:cubicBezTo>
                      <a:pt x="30" y="158"/>
                      <a:pt x="25" y="156"/>
                      <a:pt x="25" y="153"/>
                    </a:cubicBezTo>
                    <a:cubicBezTo>
                      <a:pt x="30" y="154"/>
                      <a:pt x="28" y="148"/>
                      <a:pt x="32" y="147"/>
                    </a:cubicBezTo>
                    <a:cubicBezTo>
                      <a:pt x="27" y="146"/>
                      <a:pt x="30" y="141"/>
                      <a:pt x="27" y="140"/>
                    </a:cubicBezTo>
                    <a:cubicBezTo>
                      <a:pt x="26" y="139"/>
                      <a:pt x="26" y="136"/>
                      <a:pt x="29" y="136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1" y="136"/>
                      <a:pt x="31" y="136"/>
                      <a:pt x="31" y="136"/>
                    </a:cubicBezTo>
                    <a:cubicBezTo>
                      <a:pt x="32" y="136"/>
                      <a:pt x="32" y="136"/>
                      <a:pt x="32" y="136"/>
                    </a:cubicBezTo>
                    <a:cubicBezTo>
                      <a:pt x="32" y="135"/>
                      <a:pt x="28" y="135"/>
                      <a:pt x="31" y="133"/>
                    </a:cubicBezTo>
                    <a:cubicBezTo>
                      <a:pt x="32" y="133"/>
                      <a:pt x="32" y="134"/>
                      <a:pt x="33" y="134"/>
                    </a:cubicBezTo>
                    <a:cubicBezTo>
                      <a:pt x="33" y="130"/>
                      <a:pt x="24" y="127"/>
                      <a:pt x="29" y="124"/>
                    </a:cubicBezTo>
                    <a:cubicBezTo>
                      <a:pt x="26" y="123"/>
                      <a:pt x="26" y="118"/>
                      <a:pt x="20" y="120"/>
                    </a:cubicBezTo>
                    <a:cubicBezTo>
                      <a:pt x="22" y="118"/>
                      <a:pt x="27" y="119"/>
                      <a:pt x="26" y="115"/>
                    </a:cubicBezTo>
                    <a:cubicBezTo>
                      <a:pt x="21" y="113"/>
                      <a:pt x="28" y="111"/>
                      <a:pt x="25" y="109"/>
                    </a:cubicBezTo>
                    <a:cubicBezTo>
                      <a:pt x="30" y="112"/>
                      <a:pt x="26" y="109"/>
                      <a:pt x="31" y="112"/>
                    </a:cubicBezTo>
                    <a:cubicBezTo>
                      <a:pt x="33" y="109"/>
                      <a:pt x="26" y="106"/>
                      <a:pt x="27" y="10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9"/>
                      <a:pt x="25" y="98"/>
                      <a:pt x="29" y="96"/>
                    </a:cubicBezTo>
                    <a:cubicBezTo>
                      <a:pt x="26" y="96"/>
                      <a:pt x="26" y="96"/>
                      <a:pt x="26" y="96"/>
                    </a:cubicBezTo>
                    <a:cubicBezTo>
                      <a:pt x="28" y="93"/>
                      <a:pt x="26" y="90"/>
                      <a:pt x="30" y="86"/>
                    </a:cubicBezTo>
                    <a:cubicBezTo>
                      <a:pt x="23" y="83"/>
                      <a:pt x="23" y="83"/>
                      <a:pt x="23" y="83"/>
                    </a:cubicBezTo>
                    <a:cubicBezTo>
                      <a:pt x="30" y="78"/>
                      <a:pt x="24" y="72"/>
                      <a:pt x="18" y="68"/>
                    </a:cubicBezTo>
                    <a:cubicBezTo>
                      <a:pt x="18" y="67"/>
                      <a:pt x="19" y="64"/>
                      <a:pt x="21" y="64"/>
                    </a:cubicBezTo>
                    <a:cubicBezTo>
                      <a:pt x="23" y="66"/>
                      <a:pt x="23" y="66"/>
                      <a:pt x="23" y="66"/>
                    </a:cubicBezTo>
                    <a:cubicBezTo>
                      <a:pt x="23" y="63"/>
                      <a:pt x="27" y="60"/>
                      <a:pt x="22" y="59"/>
                    </a:cubicBezTo>
                    <a:cubicBezTo>
                      <a:pt x="20" y="56"/>
                      <a:pt x="25" y="57"/>
                      <a:pt x="26" y="55"/>
                    </a:cubicBezTo>
                    <a:cubicBezTo>
                      <a:pt x="18" y="50"/>
                      <a:pt x="32" y="39"/>
                      <a:pt x="20" y="38"/>
                    </a:cubicBezTo>
                    <a:cubicBezTo>
                      <a:pt x="20" y="40"/>
                      <a:pt x="17" y="44"/>
                      <a:pt x="18" y="48"/>
                    </a:cubicBezTo>
                    <a:cubicBezTo>
                      <a:pt x="17" y="47"/>
                      <a:pt x="14" y="48"/>
                      <a:pt x="14" y="46"/>
                    </a:cubicBezTo>
                    <a:cubicBezTo>
                      <a:pt x="13" y="42"/>
                      <a:pt x="18" y="40"/>
                      <a:pt x="16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3" y="23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6" name="Freeform 784"/>
              <p:cNvSpPr/>
              <p:nvPr/>
            </p:nvSpPr>
            <p:spPr bwMode="auto">
              <a:xfrm>
                <a:off x="357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7" name="Freeform 785"/>
              <p:cNvSpPr/>
              <p:nvPr/>
            </p:nvSpPr>
            <p:spPr bwMode="auto">
              <a:xfrm>
                <a:off x="357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8" name="Freeform 786"/>
              <p:cNvSpPr/>
              <p:nvPr/>
            </p:nvSpPr>
            <p:spPr bwMode="auto">
              <a:xfrm>
                <a:off x="3575" y="2697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9" name="Freeform 787"/>
              <p:cNvSpPr/>
              <p:nvPr/>
            </p:nvSpPr>
            <p:spPr bwMode="auto">
              <a:xfrm>
                <a:off x="3574" y="269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0" name="Freeform 788"/>
              <p:cNvSpPr/>
              <p:nvPr/>
            </p:nvSpPr>
            <p:spPr bwMode="auto">
              <a:xfrm>
                <a:off x="3556" y="2606"/>
                <a:ext cx="23" cy="91"/>
              </a:xfrm>
              <a:custGeom>
                <a:avLst/>
                <a:gdLst>
                  <a:gd name="T0" fmla="*/ 14 w 26"/>
                  <a:gd name="T1" fmla="*/ 18 h 106"/>
                  <a:gd name="T2" fmla="*/ 9 w 26"/>
                  <a:gd name="T3" fmla="*/ 13 h 106"/>
                  <a:gd name="T4" fmla="*/ 13 w 26"/>
                  <a:gd name="T5" fmla="*/ 9 h 106"/>
                  <a:gd name="T6" fmla="*/ 5 w 26"/>
                  <a:gd name="T7" fmla="*/ 2 h 106"/>
                  <a:gd name="T8" fmla="*/ 10 w 26"/>
                  <a:gd name="T9" fmla="*/ 52 h 106"/>
                  <a:gd name="T10" fmla="*/ 6 w 26"/>
                  <a:gd name="T11" fmla="*/ 49 h 106"/>
                  <a:gd name="T12" fmla="*/ 12 w 26"/>
                  <a:gd name="T13" fmla="*/ 68 h 106"/>
                  <a:gd name="T14" fmla="*/ 6 w 26"/>
                  <a:gd name="T15" fmla="*/ 67 h 106"/>
                  <a:gd name="T16" fmla="*/ 8 w 26"/>
                  <a:gd name="T17" fmla="*/ 79 h 106"/>
                  <a:gd name="T18" fmla="*/ 11 w 26"/>
                  <a:gd name="T19" fmla="*/ 78 h 106"/>
                  <a:gd name="T20" fmla="*/ 10 w 26"/>
                  <a:gd name="T21" fmla="*/ 81 h 106"/>
                  <a:gd name="T22" fmla="*/ 11 w 26"/>
                  <a:gd name="T23" fmla="*/ 80 h 106"/>
                  <a:gd name="T24" fmla="*/ 11 w 26"/>
                  <a:gd name="T25" fmla="*/ 88 h 106"/>
                  <a:gd name="T26" fmla="*/ 10 w 26"/>
                  <a:gd name="T27" fmla="*/ 86 h 106"/>
                  <a:gd name="T28" fmla="*/ 12 w 26"/>
                  <a:gd name="T29" fmla="*/ 91 h 106"/>
                  <a:gd name="T30" fmla="*/ 8 w 26"/>
                  <a:gd name="T31" fmla="*/ 91 h 106"/>
                  <a:gd name="T32" fmla="*/ 14 w 26"/>
                  <a:gd name="T33" fmla="*/ 105 h 106"/>
                  <a:gd name="T34" fmla="*/ 18 w 26"/>
                  <a:gd name="T35" fmla="*/ 106 h 106"/>
                  <a:gd name="T36" fmla="*/ 15 w 26"/>
                  <a:gd name="T37" fmla="*/ 94 h 106"/>
                  <a:gd name="T38" fmla="*/ 15 w 26"/>
                  <a:gd name="T39" fmla="*/ 95 h 106"/>
                  <a:gd name="T40" fmla="*/ 13 w 26"/>
                  <a:gd name="T41" fmla="*/ 88 h 106"/>
                  <a:gd name="T42" fmla="*/ 19 w 26"/>
                  <a:gd name="T43" fmla="*/ 92 h 106"/>
                  <a:gd name="T44" fmla="*/ 22 w 26"/>
                  <a:gd name="T45" fmla="*/ 80 h 106"/>
                  <a:gd name="T46" fmla="*/ 23 w 26"/>
                  <a:gd name="T47" fmla="*/ 80 h 106"/>
                  <a:gd name="T48" fmla="*/ 21 w 26"/>
                  <a:gd name="T49" fmla="*/ 77 h 106"/>
                  <a:gd name="T50" fmla="*/ 18 w 26"/>
                  <a:gd name="T51" fmla="*/ 79 h 106"/>
                  <a:gd name="T52" fmla="*/ 11 w 26"/>
                  <a:gd name="T53" fmla="*/ 77 h 106"/>
                  <a:gd name="T54" fmla="*/ 12 w 26"/>
                  <a:gd name="T55" fmla="*/ 72 h 106"/>
                  <a:gd name="T56" fmla="*/ 17 w 26"/>
                  <a:gd name="T57" fmla="*/ 75 h 106"/>
                  <a:gd name="T58" fmla="*/ 14 w 26"/>
                  <a:gd name="T59" fmla="*/ 72 h 106"/>
                  <a:gd name="T60" fmla="*/ 21 w 26"/>
                  <a:gd name="T61" fmla="*/ 69 h 106"/>
                  <a:gd name="T62" fmla="*/ 15 w 26"/>
                  <a:gd name="T63" fmla="*/ 68 h 106"/>
                  <a:gd name="T64" fmla="*/ 14 w 26"/>
                  <a:gd name="T65" fmla="*/ 48 h 106"/>
                  <a:gd name="T66" fmla="*/ 18 w 26"/>
                  <a:gd name="T67" fmla="*/ 51 h 106"/>
                  <a:gd name="T68" fmla="*/ 14 w 26"/>
                  <a:gd name="T69" fmla="*/ 47 h 106"/>
                  <a:gd name="T70" fmla="*/ 15 w 26"/>
                  <a:gd name="T71" fmla="*/ 34 h 106"/>
                  <a:gd name="T72" fmla="*/ 12 w 26"/>
                  <a:gd name="T73" fmla="*/ 35 h 106"/>
                  <a:gd name="T74" fmla="*/ 13 w 26"/>
                  <a:gd name="T75" fmla="*/ 22 h 106"/>
                  <a:gd name="T76" fmla="*/ 13 w 26"/>
                  <a:gd name="T77" fmla="*/ 22 h 106"/>
                  <a:gd name="T78" fmla="*/ 7 w 26"/>
                  <a:gd name="T79" fmla="*/ 16 h 106"/>
                  <a:gd name="T80" fmla="*/ 14 w 26"/>
                  <a:gd name="T81" fmla="*/ 1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6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2"/>
                      <a:pt x="9" y="7"/>
                      <a:pt x="13" y="9"/>
                    </a:cubicBezTo>
                    <a:cubicBezTo>
                      <a:pt x="7" y="6"/>
                      <a:pt x="13" y="0"/>
                      <a:pt x="5" y="2"/>
                    </a:cubicBezTo>
                    <a:cubicBezTo>
                      <a:pt x="7" y="16"/>
                      <a:pt x="2" y="36"/>
                      <a:pt x="10" y="52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13" y="58"/>
                      <a:pt x="0" y="61"/>
                      <a:pt x="12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1"/>
                      <a:pt x="15" y="74"/>
                      <a:pt x="8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1" y="79"/>
                      <a:pt x="10" y="80"/>
                      <a:pt x="10" y="81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3" y="83"/>
                      <a:pt x="13" y="85"/>
                      <a:pt x="11" y="88"/>
                    </a:cubicBezTo>
                    <a:cubicBezTo>
                      <a:pt x="9" y="88"/>
                      <a:pt x="11" y="86"/>
                      <a:pt x="10" y="86"/>
                    </a:cubicBezTo>
                    <a:cubicBezTo>
                      <a:pt x="8" y="87"/>
                      <a:pt x="12" y="89"/>
                      <a:pt x="12" y="91"/>
                    </a:cubicBezTo>
                    <a:cubicBezTo>
                      <a:pt x="10" y="93"/>
                      <a:pt x="9" y="91"/>
                      <a:pt x="8" y="91"/>
                    </a:cubicBezTo>
                    <a:cubicBezTo>
                      <a:pt x="11" y="97"/>
                      <a:pt x="5" y="101"/>
                      <a:pt x="14" y="105"/>
                    </a:cubicBezTo>
                    <a:cubicBezTo>
                      <a:pt x="16" y="105"/>
                      <a:pt x="17" y="103"/>
                      <a:pt x="18" y="106"/>
                    </a:cubicBezTo>
                    <a:cubicBezTo>
                      <a:pt x="21" y="101"/>
                      <a:pt x="17" y="98"/>
                      <a:pt x="15" y="94"/>
                    </a:cubicBezTo>
                    <a:cubicBezTo>
                      <a:pt x="15" y="95"/>
                      <a:pt x="15" y="95"/>
                      <a:pt x="15" y="95"/>
                    </a:cubicBezTo>
                    <a:cubicBezTo>
                      <a:pt x="5" y="92"/>
                      <a:pt x="17" y="93"/>
                      <a:pt x="13" y="88"/>
                    </a:cubicBezTo>
                    <a:cubicBezTo>
                      <a:pt x="17" y="89"/>
                      <a:pt x="17" y="91"/>
                      <a:pt x="19" y="92"/>
                    </a:cubicBezTo>
                    <a:cubicBezTo>
                      <a:pt x="26" y="86"/>
                      <a:pt x="13" y="84"/>
                      <a:pt x="22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2" y="78"/>
                      <a:pt x="21" y="77"/>
                    </a:cubicBezTo>
                    <a:cubicBezTo>
                      <a:pt x="20" y="77"/>
                      <a:pt x="19" y="78"/>
                      <a:pt x="18" y="79"/>
                    </a:cubicBezTo>
                    <a:cubicBezTo>
                      <a:pt x="17" y="78"/>
                      <a:pt x="13" y="77"/>
                      <a:pt x="11" y="77"/>
                    </a:cubicBezTo>
                    <a:cubicBezTo>
                      <a:pt x="16" y="75"/>
                      <a:pt x="9" y="75"/>
                      <a:pt x="12" y="72"/>
                    </a:cubicBezTo>
                    <a:cubicBezTo>
                      <a:pt x="15" y="72"/>
                      <a:pt x="15" y="74"/>
                      <a:pt x="17" y="75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0"/>
                      <a:pt x="19" y="70"/>
                      <a:pt x="21" y="69"/>
                    </a:cubicBezTo>
                    <a:cubicBezTo>
                      <a:pt x="18" y="66"/>
                      <a:pt x="19" y="70"/>
                      <a:pt x="15" y="68"/>
                    </a:cubicBezTo>
                    <a:cubicBezTo>
                      <a:pt x="19" y="65"/>
                      <a:pt x="18" y="53"/>
                      <a:pt x="14" y="48"/>
                    </a:cubicBezTo>
                    <a:cubicBezTo>
                      <a:pt x="15" y="50"/>
                      <a:pt x="18" y="48"/>
                      <a:pt x="18" y="51"/>
                    </a:cubicBezTo>
                    <a:cubicBezTo>
                      <a:pt x="18" y="50"/>
                      <a:pt x="16" y="47"/>
                      <a:pt x="14" y="47"/>
                    </a:cubicBezTo>
                    <a:cubicBezTo>
                      <a:pt x="11" y="43"/>
                      <a:pt x="13" y="38"/>
                      <a:pt x="15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8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1" name="Freeform 789"/>
              <p:cNvSpPr/>
              <p:nvPr/>
            </p:nvSpPr>
            <p:spPr bwMode="auto">
              <a:xfrm>
                <a:off x="3559" y="2603"/>
                <a:ext cx="8" cy="4"/>
              </a:xfrm>
              <a:custGeom>
                <a:avLst/>
                <a:gdLst>
                  <a:gd name="T0" fmla="*/ 4 w 9"/>
                  <a:gd name="T1" fmla="*/ 3 h 5"/>
                  <a:gd name="T2" fmla="*/ 8 w 9"/>
                  <a:gd name="T3" fmla="*/ 5 h 5"/>
                  <a:gd name="T4" fmla="*/ 1 w 9"/>
                  <a:gd name="T5" fmla="*/ 1 h 5"/>
                  <a:gd name="T6" fmla="*/ 3 w 9"/>
                  <a:gd name="T7" fmla="*/ 4 h 5"/>
                  <a:gd name="T8" fmla="*/ 4 w 9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1" y="1"/>
                    </a:cubicBezTo>
                    <a:cubicBezTo>
                      <a:pt x="2" y="2"/>
                      <a:pt x="0" y="4"/>
                      <a:pt x="3" y="4"/>
                    </a:cubicBezTo>
                    <a:cubicBezTo>
                      <a:pt x="3" y="4"/>
                      <a:pt x="5" y="4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2" name="Freeform 790"/>
              <p:cNvSpPr/>
              <p:nvPr/>
            </p:nvSpPr>
            <p:spPr bwMode="auto">
              <a:xfrm>
                <a:off x="3554" y="2557"/>
                <a:ext cx="16" cy="46"/>
              </a:xfrm>
              <a:custGeom>
                <a:avLst/>
                <a:gdLst>
                  <a:gd name="T0" fmla="*/ 10 w 19"/>
                  <a:gd name="T1" fmla="*/ 19 h 54"/>
                  <a:gd name="T2" fmla="*/ 6 w 19"/>
                  <a:gd name="T3" fmla="*/ 18 h 54"/>
                  <a:gd name="T4" fmla="*/ 5 w 19"/>
                  <a:gd name="T5" fmla="*/ 39 h 54"/>
                  <a:gd name="T6" fmla="*/ 11 w 19"/>
                  <a:gd name="T7" fmla="*/ 45 h 54"/>
                  <a:gd name="T8" fmla="*/ 7 w 19"/>
                  <a:gd name="T9" fmla="*/ 47 h 54"/>
                  <a:gd name="T10" fmla="*/ 12 w 19"/>
                  <a:gd name="T11" fmla="*/ 52 h 54"/>
                  <a:gd name="T12" fmla="*/ 10 w 19"/>
                  <a:gd name="T13" fmla="*/ 49 h 54"/>
                  <a:gd name="T14" fmla="*/ 12 w 19"/>
                  <a:gd name="T15" fmla="*/ 49 h 54"/>
                  <a:gd name="T16" fmla="*/ 12 w 19"/>
                  <a:gd name="T17" fmla="*/ 46 h 54"/>
                  <a:gd name="T18" fmla="*/ 14 w 19"/>
                  <a:gd name="T19" fmla="*/ 47 h 54"/>
                  <a:gd name="T20" fmla="*/ 9 w 19"/>
                  <a:gd name="T21" fmla="*/ 38 h 54"/>
                  <a:gd name="T22" fmla="*/ 14 w 19"/>
                  <a:gd name="T23" fmla="*/ 38 h 54"/>
                  <a:gd name="T24" fmla="*/ 16 w 19"/>
                  <a:gd name="T25" fmla="*/ 28 h 54"/>
                  <a:gd name="T26" fmla="*/ 15 w 19"/>
                  <a:gd name="T27" fmla="*/ 29 h 54"/>
                  <a:gd name="T28" fmla="*/ 10 w 19"/>
                  <a:gd name="T29" fmla="*/ 30 h 54"/>
                  <a:gd name="T30" fmla="*/ 16 w 19"/>
                  <a:gd name="T31" fmla="*/ 27 h 54"/>
                  <a:gd name="T32" fmla="*/ 14 w 19"/>
                  <a:gd name="T33" fmla="*/ 9 h 54"/>
                  <a:gd name="T34" fmla="*/ 7 w 19"/>
                  <a:gd name="T35" fmla="*/ 5 h 54"/>
                  <a:gd name="T36" fmla="*/ 12 w 19"/>
                  <a:gd name="T37" fmla="*/ 7 h 54"/>
                  <a:gd name="T38" fmla="*/ 13 w 19"/>
                  <a:gd name="T39" fmla="*/ 3 h 54"/>
                  <a:gd name="T40" fmla="*/ 4 w 19"/>
                  <a:gd name="T41" fmla="*/ 0 h 54"/>
                  <a:gd name="T42" fmla="*/ 10 w 19"/>
                  <a:gd name="T43" fmla="*/ 1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4">
                    <a:moveTo>
                      <a:pt x="10" y="19"/>
                    </a:moveTo>
                    <a:cubicBezTo>
                      <a:pt x="9" y="19"/>
                      <a:pt x="7" y="19"/>
                      <a:pt x="6" y="18"/>
                    </a:cubicBezTo>
                    <a:cubicBezTo>
                      <a:pt x="7" y="26"/>
                      <a:pt x="8" y="36"/>
                      <a:pt x="5" y="39"/>
                    </a:cubicBezTo>
                    <a:cubicBezTo>
                      <a:pt x="4" y="41"/>
                      <a:pt x="10" y="42"/>
                      <a:pt x="11" y="45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10" y="48"/>
                      <a:pt x="5" y="54"/>
                      <a:pt x="12" y="52"/>
                    </a:cubicBezTo>
                    <a:cubicBezTo>
                      <a:pt x="13" y="52"/>
                      <a:pt x="9" y="50"/>
                      <a:pt x="1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9" y="42"/>
                      <a:pt x="6" y="43"/>
                      <a:pt x="9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4"/>
                      <a:pt x="13" y="32"/>
                      <a:pt x="16" y="28"/>
                    </a:cubicBezTo>
                    <a:cubicBezTo>
                      <a:pt x="16" y="28"/>
                      <a:pt x="13" y="28"/>
                      <a:pt x="15" y="29"/>
                    </a:cubicBezTo>
                    <a:cubicBezTo>
                      <a:pt x="14" y="30"/>
                      <a:pt x="12" y="30"/>
                      <a:pt x="10" y="30"/>
                    </a:cubicBezTo>
                    <a:cubicBezTo>
                      <a:pt x="6" y="24"/>
                      <a:pt x="14" y="31"/>
                      <a:pt x="16" y="27"/>
                    </a:cubicBezTo>
                    <a:cubicBezTo>
                      <a:pt x="12" y="22"/>
                      <a:pt x="9" y="12"/>
                      <a:pt x="14" y="9"/>
                    </a:cubicBezTo>
                    <a:cubicBezTo>
                      <a:pt x="10" y="12"/>
                      <a:pt x="6" y="8"/>
                      <a:pt x="7" y="5"/>
                    </a:cubicBezTo>
                    <a:cubicBezTo>
                      <a:pt x="9" y="4"/>
                      <a:pt x="10" y="6"/>
                      <a:pt x="12" y="7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5"/>
                      <a:pt x="6" y="3"/>
                      <a:pt x="4" y="0"/>
                    </a:cubicBezTo>
                    <a:cubicBezTo>
                      <a:pt x="0" y="7"/>
                      <a:pt x="11" y="13"/>
                      <a:pt x="10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3" name="Freeform 791"/>
              <p:cNvSpPr/>
              <p:nvPr/>
            </p:nvSpPr>
            <p:spPr bwMode="auto">
              <a:xfrm>
                <a:off x="3558" y="257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4" name="Freeform 792"/>
              <p:cNvSpPr/>
              <p:nvPr/>
            </p:nvSpPr>
            <p:spPr bwMode="auto">
              <a:xfrm>
                <a:off x="3634" y="324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5" name="Freeform 793"/>
              <p:cNvSpPr/>
              <p:nvPr/>
            </p:nvSpPr>
            <p:spPr bwMode="auto">
              <a:xfrm>
                <a:off x="3632" y="3232"/>
                <a:ext cx="13" cy="11"/>
              </a:xfrm>
              <a:custGeom>
                <a:avLst/>
                <a:gdLst>
                  <a:gd name="T0" fmla="*/ 15 w 15"/>
                  <a:gd name="T1" fmla="*/ 3 h 13"/>
                  <a:gd name="T2" fmla="*/ 13 w 15"/>
                  <a:gd name="T3" fmla="*/ 0 h 13"/>
                  <a:gd name="T4" fmla="*/ 0 w 15"/>
                  <a:gd name="T5" fmla="*/ 8 h 13"/>
                  <a:gd name="T6" fmla="*/ 10 w 15"/>
                  <a:gd name="T7" fmla="*/ 12 h 13"/>
                  <a:gd name="T8" fmla="*/ 6 w 15"/>
                  <a:gd name="T9" fmla="*/ 7 h 13"/>
                  <a:gd name="T10" fmla="*/ 13 w 15"/>
                  <a:gd name="T11" fmla="*/ 10 h 13"/>
                  <a:gd name="T12" fmla="*/ 11 w 15"/>
                  <a:gd name="T13" fmla="*/ 4 h 13"/>
                  <a:gd name="T14" fmla="*/ 15 w 15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10"/>
                    </a:cubicBezTo>
                    <a:cubicBezTo>
                      <a:pt x="15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6" name="Freeform 794"/>
              <p:cNvSpPr/>
              <p:nvPr/>
            </p:nvSpPr>
            <p:spPr bwMode="auto">
              <a:xfrm>
                <a:off x="3636" y="3231"/>
                <a:ext cx="4" cy="2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7" name="Freeform 795"/>
              <p:cNvSpPr/>
              <p:nvPr/>
            </p:nvSpPr>
            <p:spPr bwMode="auto">
              <a:xfrm>
                <a:off x="3632" y="3229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8" name="Freeform 796"/>
              <p:cNvSpPr/>
              <p:nvPr/>
            </p:nvSpPr>
            <p:spPr bwMode="auto">
              <a:xfrm>
                <a:off x="3632" y="3222"/>
                <a:ext cx="1" cy="0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9" name="Freeform 797"/>
              <p:cNvSpPr/>
              <p:nvPr/>
            </p:nvSpPr>
            <p:spPr bwMode="auto">
              <a:xfrm>
                <a:off x="3631" y="3219"/>
                <a:ext cx="10" cy="7"/>
              </a:xfrm>
              <a:custGeom>
                <a:avLst/>
                <a:gdLst>
                  <a:gd name="T0" fmla="*/ 2 w 12"/>
                  <a:gd name="T1" fmla="*/ 0 h 8"/>
                  <a:gd name="T2" fmla="*/ 3 w 12"/>
                  <a:gd name="T3" fmla="*/ 3 h 8"/>
                  <a:gd name="T4" fmla="*/ 3 w 12"/>
                  <a:gd name="T5" fmla="*/ 3 h 8"/>
                  <a:gd name="T6" fmla="*/ 9 w 12"/>
                  <a:gd name="T7" fmla="*/ 4 h 8"/>
                  <a:gd name="T8" fmla="*/ 9 w 12"/>
                  <a:gd name="T9" fmla="*/ 8 h 8"/>
                  <a:gd name="T10" fmla="*/ 12 w 12"/>
                  <a:gd name="T11" fmla="*/ 5 h 8"/>
                  <a:gd name="T12" fmla="*/ 2 w 12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0" y="6"/>
                      <a:pt x="5" y="7"/>
                      <a:pt x="9" y="8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0" name="Freeform 798"/>
              <p:cNvSpPr/>
              <p:nvPr/>
            </p:nvSpPr>
            <p:spPr bwMode="auto">
              <a:xfrm>
                <a:off x="3633" y="3222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2 h 2"/>
                  <a:gd name="T4" fmla="*/ 0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1" name="Freeform 799"/>
              <p:cNvSpPr/>
              <p:nvPr/>
            </p:nvSpPr>
            <p:spPr bwMode="auto">
              <a:xfrm>
                <a:off x="363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2" name="Freeform 800"/>
              <p:cNvSpPr/>
              <p:nvPr/>
            </p:nvSpPr>
            <p:spPr bwMode="auto">
              <a:xfrm>
                <a:off x="3631" y="3209"/>
                <a:ext cx="11" cy="7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0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3"/>
                      <a:pt x="0" y="9"/>
                      <a:pt x="5" y="9"/>
                    </a:cubicBezTo>
                    <a:cubicBezTo>
                      <a:pt x="4" y="6"/>
                      <a:pt x="9" y="3"/>
                      <a:pt x="12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3" y="1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3" name="Freeform 801"/>
              <p:cNvSpPr/>
              <p:nvPr/>
            </p:nvSpPr>
            <p:spPr bwMode="auto">
              <a:xfrm>
                <a:off x="364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4" name="Freeform 802"/>
              <p:cNvSpPr/>
              <p:nvPr/>
            </p:nvSpPr>
            <p:spPr bwMode="auto">
              <a:xfrm>
                <a:off x="3633" y="3190"/>
                <a:ext cx="15" cy="17"/>
              </a:xfrm>
              <a:custGeom>
                <a:avLst/>
                <a:gdLst>
                  <a:gd name="T0" fmla="*/ 1 w 17"/>
                  <a:gd name="T1" fmla="*/ 0 h 19"/>
                  <a:gd name="T2" fmla="*/ 8 w 17"/>
                  <a:gd name="T3" fmla="*/ 7 h 19"/>
                  <a:gd name="T4" fmla="*/ 3 w 17"/>
                  <a:gd name="T5" fmla="*/ 5 h 19"/>
                  <a:gd name="T6" fmla="*/ 6 w 17"/>
                  <a:gd name="T7" fmla="*/ 12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4 h 19"/>
                  <a:gd name="T18" fmla="*/ 12 w 17"/>
                  <a:gd name="T19" fmla="*/ 16 h 19"/>
                  <a:gd name="T20" fmla="*/ 16 w 17"/>
                  <a:gd name="T21" fmla="*/ 5 h 19"/>
                  <a:gd name="T22" fmla="*/ 1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7"/>
                      <a:pt x="4" y="7"/>
                      <a:pt x="3" y="5"/>
                    </a:cubicBezTo>
                    <a:cubicBezTo>
                      <a:pt x="2" y="9"/>
                      <a:pt x="7" y="9"/>
                      <a:pt x="6" y="12"/>
                    </a:cubicBezTo>
                    <a:cubicBezTo>
                      <a:pt x="0" y="14"/>
                      <a:pt x="5" y="7"/>
                      <a:pt x="0" y="9"/>
                    </a:cubicBezTo>
                    <a:cubicBezTo>
                      <a:pt x="0" y="11"/>
                      <a:pt x="1" y="14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6"/>
                      <a:pt x="3" y="15"/>
                      <a:pt x="8" y="14"/>
                    </a:cubicBezTo>
                    <a:cubicBezTo>
                      <a:pt x="11" y="13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5"/>
                    </a:cubicBezTo>
                    <a:cubicBezTo>
                      <a:pt x="15" y="1"/>
                      <a:pt x="5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5" name="Freeform 803"/>
              <p:cNvSpPr/>
              <p:nvPr/>
            </p:nvSpPr>
            <p:spPr bwMode="auto">
              <a:xfrm>
                <a:off x="3640" y="3189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0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6" name="Freeform 804"/>
              <p:cNvSpPr/>
              <p:nvPr/>
            </p:nvSpPr>
            <p:spPr bwMode="auto">
              <a:xfrm>
                <a:off x="3631" y="3173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6 w 18"/>
                  <a:gd name="T3" fmla="*/ 15 h 17"/>
                  <a:gd name="T4" fmla="*/ 3 w 18"/>
                  <a:gd name="T5" fmla="*/ 16 h 17"/>
                  <a:gd name="T6" fmla="*/ 8 w 18"/>
                  <a:gd name="T7" fmla="*/ 16 h 17"/>
                  <a:gd name="T8" fmla="*/ 5 w 18"/>
                  <a:gd name="T9" fmla="*/ 9 h 17"/>
                  <a:gd name="T10" fmla="*/ 14 w 18"/>
                  <a:gd name="T11" fmla="*/ 7 h 17"/>
                  <a:gd name="T12" fmla="*/ 12 w 18"/>
                  <a:gd name="T13" fmla="*/ 11 h 17"/>
                  <a:gd name="T14" fmla="*/ 11 w 18"/>
                  <a:gd name="T15" fmla="*/ 0 h 17"/>
                  <a:gd name="T16" fmla="*/ 9 w 18"/>
                  <a:gd name="T17" fmla="*/ 2 h 17"/>
                  <a:gd name="T18" fmla="*/ 7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4" y="15"/>
                      <a:pt x="3" y="16"/>
                    </a:cubicBezTo>
                    <a:cubicBezTo>
                      <a:pt x="4" y="16"/>
                      <a:pt x="7" y="17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7"/>
                    </a:cubicBezTo>
                    <a:cubicBezTo>
                      <a:pt x="13" y="8"/>
                      <a:pt x="12" y="9"/>
                      <a:pt x="12" y="11"/>
                    </a:cubicBezTo>
                    <a:cubicBezTo>
                      <a:pt x="18" y="7"/>
                      <a:pt x="12" y="3"/>
                      <a:pt x="11" y="0"/>
                    </a:cubicBezTo>
                    <a:cubicBezTo>
                      <a:pt x="10" y="1"/>
                      <a:pt x="8" y="1"/>
                      <a:pt x="9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2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51" name="Group 1006"/>
            <p:cNvGrpSpPr/>
            <p:nvPr/>
          </p:nvGrpSpPr>
          <p:grpSpPr bwMode="auto">
            <a:xfrm>
              <a:off x="3618" y="2560"/>
              <a:ext cx="314" cy="688"/>
              <a:chOff x="3618" y="2560"/>
              <a:chExt cx="314" cy="688"/>
            </a:xfrm>
          </p:grpSpPr>
          <p:sp>
            <p:nvSpPr>
              <p:cNvPr id="1407" name="Freeform 806"/>
              <p:cNvSpPr/>
              <p:nvPr/>
            </p:nvSpPr>
            <p:spPr bwMode="auto">
              <a:xfrm>
                <a:off x="3631" y="3187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8" name="Freeform 807"/>
              <p:cNvSpPr/>
              <p:nvPr/>
            </p:nvSpPr>
            <p:spPr bwMode="auto">
              <a:xfrm>
                <a:off x="3640" y="31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9" name="Freeform 808"/>
              <p:cNvSpPr/>
              <p:nvPr/>
            </p:nvSpPr>
            <p:spPr bwMode="auto">
              <a:xfrm>
                <a:off x="3632" y="317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0" name="Freeform 809"/>
              <p:cNvSpPr/>
              <p:nvPr/>
            </p:nvSpPr>
            <p:spPr bwMode="auto">
              <a:xfrm>
                <a:off x="3629" y="3075"/>
                <a:ext cx="18" cy="96"/>
              </a:xfrm>
              <a:custGeom>
                <a:avLst/>
                <a:gdLst>
                  <a:gd name="T0" fmla="*/ 19 w 21"/>
                  <a:gd name="T1" fmla="*/ 1 h 111"/>
                  <a:gd name="T2" fmla="*/ 16 w 21"/>
                  <a:gd name="T3" fmla="*/ 5 h 111"/>
                  <a:gd name="T4" fmla="*/ 11 w 21"/>
                  <a:gd name="T5" fmla="*/ 0 h 111"/>
                  <a:gd name="T6" fmla="*/ 4 w 21"/>
                  <a:gd name="T7" fmla="*/ 0 h 111"/>
                  <a:gd name="T8" fmla="*/ 7 w 21"/>
                  <a:gd name="T9" fmla="*/ 9 h 111"/>
                  <a:gd name="T10" fmla="*/ 4 w 21"/>
                  <a:gd name="T11" fmla="*/ 9 h 111"/>
                  <a:gd name="T12" fmla="*/ 5 w 21"/>
                  <a:gd name="T13" fmla="*/ 26 h 111"/>
                  <a:gd name="T14" fmla="*/ 7 w 21"/>
                  <a:gd name="T15" fmla="*/ 37 h 111"/>
                  <a:gd name="T16" fmla="*/ 3 w 21"/>
                  <a:gd name="T17" fmla="*/ 84 h 111"/>
                  <a:gd name="T18" fmla="*/ 10 w 21"/>
                  <a:gd name="T19" fmla="*/ 86 h 111"/>
                  <a:gd name="T20" fmla="*/ 5 w 21"/>
                  <a:gd name="T21" fmla="*/ 90 h 111"/>
                  <a:gd name="T22" fmla="*/ 6 w 21"/>
                  <a:gd name="T23" fmla="*/ 87 h 111"/>
                  <a:gd name="T24" fmla="*/ 4 w 21"/>
                  <a:gd name="T25" fmla="*/ 100 h 111"/>
                  <a:gd name="T26" fmla="*/ 11 w 21"/>
                  <a:gd name="T27" fmla="*/ 100 h 111"/>
                  <a:gd name="T28" fmla="*/ 3 w 21"/>
                  <a:gd name="T29" fmla="*/ 106 h 111"/>
                  <a:gd name="T30" fmla="*/ 8 w 21"/>
                  <a:gd name="T31" fmla="*/ 111 h 111"/>
                  <a:gd name="T32" fmla="*/ 14 w 21"/>
                  <a:gd name="T33" fmla="*/ 106 h 111"/>
                  <a:gd name="T34" fmla="*/ 17 w 21"/>
                  <a:gd name="T35" fmla="*/ 110 h 111"/>
                  <a:gd name="T36" fmla="*/ 8 w 21"/>
                  <a:gd name="T37" fmla="*/ 80 h 111"/>
                  <a:gd name="T38" fmla="*/ 12 w 21"/>
                  <a:gd name="T39" fmla="*/ 81 h 111"/>
                  <a:gd name="T40" fmla="*/ 16 w 21"/>
                  <a:gd name="T41" fmla="*/ 63 h 111"/>
                  <a:gd name="T42" fmla="*/ 10 w 21"/>
                  <a:gd name="T43" fmla="*/ 55 h 111"/>
                  <a:gd name="T44" fmla="*/ 13 w 21"/>
                  <a:gd name="T45" fmla="*/ 52 h 111"/>
                  <a:gd name="T46" fmla="*/ 10 w 21"/>
                  <a:gd name="T47" fmla="*/ 51 h 111"/>
                  <a:gd name="T48" fmla="*/ 14 w 21"/>
                  <a:gd name="T49" fmla="*/ 46 h 111"/>
                  <a:gd name="T50" fmla="*/ 6 w 21"/>
                  <a:gd name="T51" fmla="*/ 44 h 111"/>
                  <a:gd name="T52" fmla="*/ 18 w 21"/>
                  <a:gd name="T53" fmla="*/ 33 h 111"/>
                  <a:gd name="T54" fmla="*/ 14 w 21"/>
                  <a:gd name="T55" fmla="*/ 35 h 111"/>
                  <a:gd name="T56" fmla="*/ 10 w 21"/>
                  <a:gd name="T57" fmla="*/ 32 h 111"/>
                  <a:gd name="T58" fmla="*/ 17 w 21"/>
                  <a:gd name="T59" fmla="*/ 31 h 111"/>
                  <a:gd name="T60" fmla="*/ 13 w 21"/>
                  <a:gd name="T61" fmla="*/ 22 h 111"/>
                  <a:gd name="T62" fmla="*/ 9 w 21"/>
                  <a:gd name="T63" fmla="*/ 23 h 111"/>
                  <a:gd name="T64" fmla="*/ 12 w 21"/>
                  <a:gd name="T65" fmla="*/ 11 h 111"/>
                  <a:gd name="T66" fmla="*/ 18 w 21"/>
                  <a:gd name="T67" fmla="*/ 17 h 111"/>
                  <a:gd name="T68" fmla="*/ 21 w 21"/>
                  <a:gd name="T69" fmla="*/ 13 h 111"/>
                  <a:gd name="T70" fmla="*/ 13 w 21"/>
                  <a:gd name="T71" fmla="*/ 6 h 111"/>
                  <a:gd name="T72" fmla="*/ 19 w 21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11">
                    <a:moveTo>
                      <a:pt x="19" y="1"/>
                    </a:moveTo>
                    <a:cubicBezTo>
                      <a:pt x="16" y="1"/>
                      <a:pt x="15" y="2"/>
                      <a:pt x="16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4" y="4"/>
                      <a:pt x="8" y="5"/>
                      <a:pt x="7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4"/>
                      <a:pt x="8" y="21"/>
                      <a:pt x="5" y="26"/>
                    </a:cubicBezTo>
                    <a:cubicBezTo>
                      <a:pt x="4" y="30"/>
                      <a:pt x="5" y="33"/>
                      <a:pt x="7" y="37"/>
                    </a:cubicBezTo>
                    <a:cubicBezTo>
                      <a:pt x="4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90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100"/>
                      <a:pt x="10" y="99"/>
                      <a:pt x="11" y="100"/>
                    </a:cubicBezTo>
                    <a:cubicBezTo>
                      <a:pt x="4" y="100"/>
                      <a:pt x="12" y="105"/>
                      <a:pt x="3" y="106"/>
                    </a:cubicBezTo>
                    <a:cubicBezTo>
                      <a:pt x="1" y="110"/>
                      <a:pt x="10" y="107"/>
                      <a:pt x="8" y="111"/>
                    </a:cubicBezTo>
                    <a:cubicBezTo>
                      <a:pt x="13" y="111"/>
                      <a:pt x="10" y="107"/>
                      <a:pt x="14" y="106"/>
                    </a:cubicBezTo>
                    <a:cubicBezTo>
                      <a:pt x="17" y="107"/>
                      <a:pt x="12" y="110"/>
                      <a:pt x="17" y="110"/>
                    </a:cubicBezTo>
                    <a:cubicBezTo>
                      <a:pt x="19" y="103"/>
                      <a:pt x="10" y="90"/>
                      <a:pt x="8" y="8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9" y="75"/>
                      <a:pt x="10" y="67"/>
                      <a:pt x="16" y="63"/>
                    </a:cubicBezTo>
                    <a:cubicBezTo>
                      <a:pt x="12" y="63"/>
                      <a:pt x="19" y="55"/>
                      <a:pt x="10" y="55"/>
                    </a:cubicBezTo>
                    <a:cubicBezTo>
                      <a:pt x="12" y="54"/>
                      <a:pt x="12" y="53"/>
                      <a:pt x="13" y="52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48"/>
                      <a:pt x="14" y="49"/>
                      <a:pt x="14" y="46"/>
                    </a:cubicBezTo>
                    <a:cubicBezTo>
                      <a:pt x="10" y="47"/>
                      <a:pt x="9" y="45"/>
                      <a:pt x="6" y="44"/>
                    </a:cubicBezTo>
                    <a:cubicBezTo>
                      <a:pt x="11" y="41"/>
                      <a:pt x="14" y="37"/>
                      <a:pt x="18" y="33"/>
                    </a:cubicBezTo>
                    <a:cubicBezTo>
                      <a:pt x="17" y="34"/>
                      <a:pt x="15" y="34"/>
                      <a:pt x="14" y="35"/>
                    </a:cubicBezTo>
                    <a:cubicBezTo>
                      <a:pt x="15" y="33"/>
                      <a:pt x="12" y="33"/>
                      <a:pt x="10" y="32"/>
                    </a:cubicBezTo>
                    <a:cubicBezTo>
                      <a:pt x="10" y="30"/>
                      <a:pt x="15" y="31"/>
                      <a:pt x="17" y="31"/>
                    </a:cubicBezTo>
                    <a:cubicBezTo>
                      <a:pt x="19" y="27"/>
                      <a:pt x="10" y="25"/>
                      <a:pt x="13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19"/>
                      <a:pt x="13" y="16"/>
                      <a:pt x="12" y="11"/>
                    </a:cubicBezTo>
                    <a:cubicBezTo>
                      <a:pt x="17" y="9"/>
                      <a:pt x="16" y="15"/>
                      <a:pt x="18" y="17"/>
                    </a:cubicBezTo>
                    <a:cubicBezTo>
                      <a:pt x="19" y="16"/>
                      <a:pt x="20" y="14"/>
                      <a:pt x="21" y="13"/>
                    </a:cubicBezTo>
                    <a:cubicBezTo>
                      <a:pt x="19" y="11"/>
                      <a:pt x="15" y="8"/>
                      <a:pt x="13" y="6"/>
                    </a:cubicBezTo>
                    <a:cubicBezTo>
                      <a:pt x="19" y="8"/>
                      <a:pt x="18" y="2"/>
                      <a:pt x="19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1" name="Freeform 810"/>
              <p:cNvSpPr/>
              <p:nvPr/>
            </p:nvSpPr>
            <p:spPr bwMode="auto">
              <a:xfrm>
                <a:off x="3647" y="308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2" name="Freeform 811"/>
              <p:cNvSpPr/>
              <p:nvPr/>
            </p:nvSpPr>
            <p:spPr bwMode="auto">
              <a:xfrm>
                <a:off x="3645" y="307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3" name="Freeform 812"/>
              <p:cNvSpPr/>
              <p:nvPr/>
            </p:nvSpPr>
            <p:spPr bwMode="auto">
              <a:xfrm>
                <a:off x="3633" y="3097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4" name="Freeform 813"/>
              <p:cNvSpPr/>
              <p:nvPr/>
            </p:nvSpPr>
            <p:spPr bwMode="auto">
              <a:xfrm>
                <a:off x="3644" y="3101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5" name="Freeform 814"/>
              <p:cNvSpPr/>
              <p:nvPr/>
            </p:nvSpPr>
            <p:spPr bwMode="auto">
              <a:xfrm>
                <a:off x="3644" y="3123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6" name="Freeform 815"/>
              <p:cNvSpPr/>
              <p:nvPr/>
            </p:nvSpPr>
            <p:spPr bwMode="auto">
              <a:xfrm>
                <a:off x="3646" y="3078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7" name="Freeform 816"/>
              <p:cNvSpPr/>
              <p:nvPr/>
            </p:nvSpPr>
            <p:spPr bwMode="auto">
              <a:xfrm>
                <a:off x="3628" y="3020"/>
                <a:ext cx="21" cy="52"/>
              </a:xfrm>
              <a:custGeom>
                <a:avLst/>
                <a:gdLst>
                  <a:gd name="T0" fmla="*/ 4 w 24"/>
                  <a:gd name="T1" fmla="*/ 4 h 61"/>
                  <a:gd name="T2" fmla="*/ 1 w 24"/>
                  <a:gd name="T3" fmla="*/ 15 h 61"/>
                  <a:gd name="T4" fmla="*/ 12 w 24"/>
                  <a:gd name="T5" fmla="*/ 22 h 61"/>
                  <a:gd name="T6" fmla="*/ 2 w 24"/>
                  <a:gd name="T7" fmla="*/ 21 h 61"/>
                  <a:gd name="T8" fmla="*/ 9 w 24"/>
                  <a:gd name="T9" fmla="*/ 42 h 61"/>
                  <a:gd name="T10" fmla="*/ 5 w 24"/>
                  <a:gd name="T11" fmla="*/ 42 h 61"/>
                  <a:gd name="T12" fmla="*/ 16 w 24"/>
                  <a:gd name="T13" fmla="*/ 50 h 61"/>
                  <a:gd name="T14" fmla="*/ 4 w 24"/>
                  <a:gd name="T15" fmla="*/ 50 h 61"/>
                  <a:gd name="T16" fmla="*/ 4 w 24"/>
                  <a:gd name="T17" fmla="*/ 49 h 61"/>
                  <a:gd name="T18" fmla="*/ 7 w 24"/>
                  <a:gd name="T19" fmla="*/ 60 h 61"/>
                  <a:gd name="T20" fmla="*/ 13 w 24"/>
                  <a:gd name="T21" fmla="*/ 61 h 61"/>
                  <a:gd name="T22" fmla="*/ 19 w 24"/>
                  <a:gd name="T23" fmla="*/ 61 h 61"/>
                  <a:gd name="T24" fmla="*/ 15 w 24"/>
                  <a:gd name="T25" fmla="*/ 53 h 61"/>
                  <a:gd name="T26" fmla="*/ 19 w 24"/>
                  <a:gd name="T27" fmla="*/ 53 h 61"/>
                  <a:gd name="T28" fmla="*/ 16 w 24"/>
                  <a:gd name="T29" fmla="*/ 50 h 61"/>
                  <a:gd name="T30" fmla="*/ 20 w 24"/>
                  <a:gd name="T31" fmla="*/ 49 h 61"/>
                  <a:gd name="T32" fmla="*/ 16 w 24"/>
                  <a:gd name="T33" fmla="*/ 44 h 61"/>
                  <a:gd name="T34" fmla="*/ 17 w 24"/>
                  <a:gd name="T35" fmla="*/ 45 h 61"/>
                  <a:gd name="T36" fmla="*/ 12 w 24"/>
                  <a:gd name="T37" fmla="*/ 41 h 61"/>
                  <a:gd name="T38" fmla="*/ 18 w 24"/>
                  <a:gd name="T39" fmla="*/ 39 h 61"/>
                  <a:gd name="T40" fmla="*/ 14 w 24"/>
                  <a:gd name="T41" fmla="*/ 39 h 61"/>
                  <a:gd name="T42" fmla="*/ 19 w 24"/>
                  <a:gd name="T43" fmla="*/ 26 h 61"/>
                  <a:gd name="T44" fmla="*/ 16 w 24"/>
                  <a:gd name="T45" fmla="*/ 25 h 61"/>
                  <a:gd name="T46" fmla="*/ 19 w 24"/>
                  <a:gd name="T47" fmla="*/ 31 h 61"/>
                  <a:gd name="T48" fmla="*/ 9 w 24"/>
                  <a:gd name="T49" fmla="*/ 30 h 61"/>
                  <a:gd name="T50" fmla="*/ 17 w 24"/>
                  <a:gd name="T51" fmla="*/ 23 h 61"/>
                  <a:gd name="T52" fmla="*/ 16 w 24"/>
                  <a:gd name="T53" fmla="*/ 13 h 61"/>
                  <a:gd name="T54" fmla="*/ 17 w 24"/>
                  <a:gd name="T55" fmla="*/ 13 h 61"/>
                  <a:gd name="T56" fmla="*/ 14 w 24"/>
                  <a:gd name="T57" fmla="*/ 7 h 61"/>
                  <a:gd name="T58" fmla="*/ 12 w 24"/>
                  <a:gd name="T59" fmla="*/ 9 h 61"/>
                  <a:gd name="T60" fmla="*/ 9 w 24"/>
                  <a:gd name="T61" fmla="*/ 6 h 61"/>
                  <a:gd name="T62" fmla="*/ 11 w 24"/>
                  <a:gd name="T63" fmla="*/ 6 h 61"/>
                  <a:gd name="T64" fmla="*/ 5 w 24"/>
                  <a:gd name="T65" fmla="*/ 0 h 61"/>
                  <a:gd name="T66" fmla="*/ 9 w 24"/>
                  <a:gd name="T67" fmla="*/ 7 h 61"/>
                  <a:gd name="T68" fmla="*/ 4 w 24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1">
                    <a:moveTo>
                      <a:pt x="4" y="4"/>
                    </a:moveTo>
                    <a:cubicBezTo>
                      <a:pt x="0" y="7"/>
                      <a:pt x="2" y="11"/>
                      <a:pt x="1" y="15"/>
                    </a:cubicBezTo>
                    <a:cubicBezTo>
                      <a:pt x="4" y="22"/>
                      <a:pt x="11" y="16"/>
                      <a:pt x="1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8"/>
                      <a:pt x="1" y="37"/>
                      <a:pt x="9" y="42"/>
                    </a:cubicBezTo>
                    <a:cubicBezTo>
                      <a:pt x="8" y="42"/>
                      <a:pt x="7" y="44"/>
                      <a:pt x="5" y="42"/>
                    </a:cubicBezTo>
                    <a:cubicBezTo>
                      <a:pt x="6" y="46"/>
                      <a:pt x="19" y="44"/>
                      <a:pt x="16" y="50"/>
                    </a:cubicBezTo>
                    <a:cubicBezTo>
                      <a:pt x="10" y="44"/>
                      <a:pt x="10" y="51"/>
                      <a:pt x="4" y="50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53"/>
                      <a:pt x="7" y="58"/>
                      <a:pt x="7" y="60"/>
                    </a:cubicBezTo>
                    <a:cubicBezTo>
                      <a:pt x="9" y="60"/>
                      <a:pt x="13" y="58"/>
                      <a:pt x="13" y="61"/>
                    </a:cubicBezTo>
                    <a:cubicBezTo>
                      <a:pt x="14" y="60"/>
                      <a:pt x="16" y="60"/>
                      <a:pt x="19" y="61"/>
                    </a:cubicBezTo>
                    <a:cubicBezTo>
                      <a:pt x="16" y="57"/>
                      <a:pt x="18" y="55"/>
                      <a:pt x="15" y="53"/>
                    </a:cubicBezTo>
                    <a:cubicBezTo>
                      <a:pt x="18" y="52"/>
                      <a:pt x="16" y="55"/>
                      <a:pt x="19" y="53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7" y="48"/>
                      <a:pt x="19" y="52"/>
                      <a:pt x="20" y="49"/>
                    </a:cubicBezTo>
                    <a:cubicBezTo>
                      <a:pt x="18" y="49"/>
                      <a:pt x="16" y="46"/>
                      <a:pt x="16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3"/>
                      <a:pt x="18" y="40"/>
                      <a:pt x="12" y="41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5" y="34"/>
                      <a:pt x="24" y="33"/>
                      <a:pt x="19" y="26"/>
                    </a:cubicBezTo>
                    <a:cubicBezTo>
                      <a:pt x="18" y="28"/>
                      <a:pt x="16" y="26"/>
                      <a:pt x="16" y="25"/>
                    </a:cubicBezTo>
                    <a:cubicBezTo>
                      <a:pt x="13" y="28"/>
                      <a:pt x="18" y="29"/>
                      <a:pt x="19" y="31"/>
                    </a:cubicBezTo>
                    <a:cubicBezTo>
                      <a:pt x="15" y="32"/>
                      <a:pt x="11" y="27"/>
                      <a:pt x="9" y="30"/>
                    </a:cubicBezTo>
                    <a:cubicBezTo>
                      <a:pt x="13" y="27"/>
                      <a:pt x="9" y="24"/>
                      <a:pt x="17" y="23"/>
                    </a:cubicBezTo>
                    <a:cubicBezTo>
                      <a:pt x="18" y="19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19" y="10"/>
                      <a:pt x="14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0" y="9"/>
                      <a:pt x="10" y="8"/>
                      <a:pt x="9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7" y="5"/>
                      <a:pt x="7" y="1"/>
                      <a:pt x="5" y="0"/>
                    </a:cubicBezTo>
                    <a:cubicBezTo>
                      <a:pt x="5" y="2"/>
                      <a:pt x="8" y="4"/>
                      <a:pt x="9" y="7"/>
                    </a:cubicBezTo>
                    <a:cubicBezTo>
                      <a:pt x="7" y="6"/>
                      <a:pt x="3" y="6"/>
                      <a:pt x="4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8" name="Freeform 817"/>
              <p:cNvSpPr/>
              <p:nvPr/>
            </p:nvSpPr>
            <p:spPr bwMode="auto">
              <a:xfrm>
                <a:off x="3643" y="3059"/>
                <a:ext cx="1" cy="0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9" name="Freeform 818"/>
              <p:cNvSpPr/>
              <p:nvPr/>
            </p:nvSpPr>
            <p:spPr bwMode="auto">
              <a:xfrm>
                <a:off x="3625" y="2978"/>
                <a:ext cx="25" cy="40"/>
              </a:xfrm>
              <a:custGeom>
                <a:avLst/>
                <a:gdLst>
                  <a:gd name="T0" fmla="*/ 14 w 28"/>
                  <a:gd name="T1" fmla="*/ 35 h 47"/>
                  <a:gd name="T2" fmla="*/ 20 w 28"/>
                  <a:gd name="T3" fmla="*/ 33 h 47"/>
                  <a:gd name="T4" fmla="*/ 9 w 28"/>
                  <a:gd name="T5" fmla="*/ 33 h 47"/>
                  <a:gd name="T6" fmla="*/ 7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8 h 47"/>
                  <a:gd name="T16" fmla="*/ 11 w 28"/>
                  <a:gd name="T17" fmla="*/ 20 h 47"/>
                  <a:gd name="T18" fmla="*/ 17 w 28"/>
                  <a:gd name="T19" fmla="*/ 17 h 47"/>
                  <a:gd name="T20" fmla="*/ 1 w 28"/>
                  <a:gd name="T21" fmla="*/ 4 h 47"/>
                  <a:gd name="T22" fmla="*/ 2 w 28"/>
                  <a:gd name="T23" fmla="*/ 8 h 47"/>
                  <a:gd name="T24" fmla="*/ 9 w 28"/>
                  <a:gd name="T25" fmla="*/ 8 h 47"/>
                  <a:gd name="T26" fmla="*/ 7 w 28"/>
                  <a:gd name="T27" fmla="*/ 12 h 47"/>
                  <a:gd name="T28" fmla="*/ 4 w 28"/>
                  <a:gd name="T29" fmla="*/ 9 h 47"/>
                  <a:gd name="T30" fmla="*/ 4 w 28"/>
                  <a:gd name="T31" fmla="*/ 41 h 47"/>
                  <a:gd name="T32" fmla="*/ 4 w 28"/>
                  <a:gd name="T33" fmla="*/ 37 h 47"/>
                  <a:gd name="T34" fmla="*/ 9 w 28"/>
                  <a:gd name="T35" fmla="*/ 41 h 47"/>
                  <a:gd name="T36" fmla="*/ 15 w 28"/>
                  <a:gd name="T37" fmla="*/ 39 h 47"/>
                  <a:gd name="T38" fmla="*/ 13 w 28"/>
                  <a:gd name="T39" fmla="*/ 41 h 47"/>
                  <a:gd name="T40" fmla="*/ 20 w 28"/>
                  <a:gd name="T41" fmla="*/ 41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5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1" y="0"/>
                      <a:pt x="1" y="4"/>
                    </a:cubicBezTo>
                    <a:cubicBezTo>
                      <a:pt x="0" y="5"/>
                      <a:pt x="2" y="6"/>
                      <a:pt x="2" y="8"/>
                    </a:cubicBezTo>
                    <a:cubicBezTo>
                      <a:pt x="4" y="4"/>
                      <a:pt x="8" y="8"/>
                      <a:pt x="9" y="8"/>
                    </a:cubicBezTo>
                    <a:cubicBezTo>
                      <a:pt x="8" y="10"/>
                      <a:pt x="11" y="13"/>
                      <a:pt x="7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7" y="37"/>
                      <a:pt x="7" y="39"/>
                      <a:pt x="9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0"/>
                      <a:pt x="16" y="41"/>
                      <a:pt x="13" y="41"/>
                    </a:cubicBezTo>
                    <a:cubicBezTo>
                      <a:pt x="16" y="43"/>
                      <a:pt x="18" y="42"/>
                      <a:pt x="20" y="41"/>
                    </a:cubicBezTo>
                    <a:cubicBezTo>
                      <a:pt x="21" y="44"/>
                      <a:pt x="19" y="45"/>
                      <a:pt x="23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0" name="Freeform 819"/>
              <p:cNvSpPr/>
              <p:nvPr/>
            </p:nvSpPr>
            <p:spPr bwMode="auto">
              <a:xfrm>
                <a:off x="3637" y="3016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1" name="Freeform 820"/>
              <p:cNvSpPr/>
              <p:nvPr/>
            </p:nvSpPr>
            <p:spPr bwMode="auto">
              <a:xfrm>
                <a:off x="3628" y="3015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4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2" name="Freeform 821"/>
              <p:cNvSpPr/>
              <p:nvPr/>
            </p:nvSpPr>
            <p:spPr bwMode="auto">
              <a:xfrm>
                <a:off x="3638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3" name="Freeform 822"/>
              <p:cNvSpPr/>
              <p:nvPr/>
            </p:nvSpPr>
            <p:spPr bwMode="auto">
              <a:xfrm>
                <a:off x="3625" y="2969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2 h 14"/>
                  <a:gd name="T6" fmla="*/ 5 w 14"/>
                  <a:gd name="T7" fmla="*/ 7 h 14"/>
                  <a:gd name="T8" fmla="*/ 5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1"/>
                      <a:pt x="13" y="12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3" y="0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4" name="Freeform 823"/>
              <p:cNvSpPr/>
              <p:nvPr/>
            </p:nvSpPr>
            <p:spPr bwMode="auto">
              <a:xfrm>
                <a:off x="3627" y="2872"/>
                <a:ext cx="19" cy="101"/>
              </a:xfrm>
              <a:custGeom>
                <a:avLst/>
                <a:gdLst>
                  <a:gd name="T0" fmla="*/ 12 w 22"/>
                  <a:gd name="T1" fmla="*/ 96 h 117"/>
                  <a:gd name="T2" fmla="*/ 11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8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9 w 22"/>
                  <a:gd name="T21" fmla="*/ 61 h 117"/>
                  <a:gd name="T22" fmla="*/ 9 w 22"/>
                  <a:gd name="T23" fmla="*/ 55 h 117"/>
                  <a:gd name="T24" fmla="*/ 15 w 22"/>
                  <a:gd name="T25" fmla="*/ 55 h 117"/>
                  <a:gd name="T26" fmla="*/ 14 w 22"/>
                  <a:gd name="T27" fmla="*/ 46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7 w 22"/>
                  <a:gd name="T35" fmla="*/ 27 h 117"/>
                  <a:gd name="T36" fmla="*/ 7 w 22"/>
                  <a:gd name="T37" fmla="*/ 20 h 117"/>
                  <a:gd name="T38" fmla="*/ 14 w 22"/>
                  <a:gd name="T39" fmla="*/ 22 h 117"/>
                  <a:gd name="T40" fmla="*/ 11 w 22"/>
                  <a:gd name="T41" fmla="*/ 17 h 117"/>
                  <a:gd name="T42" fmla="*/ 17 w 22"/>
                  <a:gd name="T43" fmla="*/ 14 h 117"/>
                  <a:gd name="T44" fmla="*/ 8 w 22"/>
                  <a:gd name="T45" fmla="*/ 7 h 117"/>
                  <a:gd name="T46" fmla="*/ 10 w 22"/>
                  <a:gd name="T47" fmla="*/ 2 h 117"/>
                  <a:gd name="T48" fmla="*/ 1 w 22"/>
                  <a:gd name="T49" fmla="*/ 5 h 117"/>
                  <a:gd name="T50" fmla="*/ 2 w 22"/>
                  <a:gd name="T51" fmla="*/ 31 h 117"/>
                  <a:gd name="T52" fmla="*/ 7 w 22"/>
                  <a:gd name="T53" fmla="*/ 38 h 117"/>
                  <a:gd name="T54" fmla="*/ 1 w 22"/>
                  <a:gd name="T55" fmla="*/ 39 h 117"/>
                  <a:gd name="T56" fmla="*/ 7 w 22"/>
                  <a:gd name="T57" fmla="*/ 39 h 117"/>
                  <a:gd name="T58" fmla="*/ 2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3 h 117"/>
                  <a:gd name="T70" fmla="*/ 11 w 22"/>
                  <a:gd name="T71" fmla="*/ 105 h 117"/>
                  <a:gd name="T72" fmla="*/ 2 w 22"/>
                  <a:gd name="T73" fmla="*/ 105 h 117"/>
                  <a:gd name="T74" fmla="*/ 3 w 22"/>
                  <a:gd name="T75" fmla="*/ 110 h 117"/>
                  <a:gd name="T76" fmla="*/ 5 w 22"/>
                  <a:gd name="T77" fmla="*/ 107 h 117"/>
                  <a:gd name="T78" fmla="*/ 3 w 22"/>
                  <a:gd name="T79" fmla="*/ 112 h 117"/>
                  <a:gd name="T80" fmla="*/ 14 w 22"/>
                  <a:gd name="T81" fmla="*/ 108 h 117"/>
                  <a:gd name="T82" fmla="*/ 19 w 22"/>
                  <a:gd name="T83" fmla="*/ 96 h 117"/>
                  <a:gd name="T84" fmla="*/ 12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2" y="96"/>
                    </a:moveTo>
                    <a:cubicBezTo>
                      <a:pt x="12" y="94"/>
                      <a:pt x="10" y="92"/>
                      <a:pt x="11" y="90"/>
                    </a:cubicBezTo>
                    <a:cubicBezTo>
                      <a:pt x="14" y="90"/>
                      <a:pt x="15" y="91"/>
                      <a:pt x="14" y="93"/>
                    </a:cubicBezTo>
                    <a:cubicBezTo>
                      <a:pt x="19" y="92"/>
                      <a:pt x="13" y="90"/>
                      <a:pt x="17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10" y="85"/>
                      <a:pt x="13" y="78"/>
                    </a:cubicBezTo>
                    <a:cubicBezTo>
                      <a:pt x="11" y="77"/>
                      <a:pt x="11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9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9" y="61"/>
                    </a:cubicBezTo>
                    <a:cubicBezTo>
                      <a:pt x="15" y="60"/>
                      <a:pt x="8" y="57"/>
                      <a:pt x="9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0" y="48"/>
                      <a:pt x="14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7" y="27"/>
                    </a:cubicBezTo>
                    <a:cubicBezTo>
                      <a:pt x="16" y="26"/>
                      <a:pt x="3" y="24"/>
                      <a:pt x="7" y="20"/>
                    </a:cubicBezTo>
                    <a:cubicBezTo>
                      <a:pt x="11" y="18"/>
                      <a:pt x="9" y="24"/>
                      <a:pt x="14" y="22"/>
                    </a:cubicBezTo>
                    <a:cubicBezTo>
                      <a:pt x="9" y="21"/>
                      <a:pt x="12" y="19"/>
                      <a:pt x="11" y="17"/>
                    </a:cubicBezTo>
                    <a:cubicBezTo>
                      <a:pt x="16" y="18"/>
                      <a:pt x="12" y="13"/>
                      <a:pt x="17" y="1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1" y="5"/>
                    </a:cubicBezTo>
                    <a:cubicBezTo>
                      <a:pt x="3" y="12"/>
                      <a:pt x="4" y="23"/>
                      <a:pt x="2" y="31"/>
                    </a:cubicBezTo>
                    <a:cubicBezTo>
                      <a:pt x="8" y="32"/>
                      <a:pt x="2" y="36"/>
                      <a:pt x="7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2" y="44"/>
                      <a:pt x="5" y="37"/>
                      <a:pt x="7" y="39"/>
                    </a:cubicBezTo>
                    <a:cubicBezTo>
                      <a:pt x="8" y="41"/>
                      <a:pt x="4" y="43"/>
                      <a:pt x="2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59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8"/>
                      <a:pt x="7" y="10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9" y="104"/>
                      <a:pt x="5" y="106"/>
                      <a:pt x="2" y="105"/>
                    </a:cubicBezTo>
                    <a:cubicBezTo>
                      <a:pt x="3" y="106"/>
                      <a:pt x="1" y="108"/>
                      <a:pt x="3" y="110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9" y="109"/>
                      <a:pt x="6" y="111"/>
                      <a:pt x="3" y="112"/>
                    </a:cubicBezTo>
                    <a:cubicBezTo>
                      <a:pt x="8" y="117"/>
                      <a:pt x="11" y="109"/>
                      <a:pt x="14" y="108"/>
                    </a:cubicBezTo>
                    <a:cubicBezTo>
                      <a:pt x="6" y="102"/>
                      <a:pt x="22" y="102"/>
                      <a:pt x="19" y="96"/>
                    </a:cubicBezTo>
                    <a:cubicBezTo>
                      <a:pt x="16" y="92"/>
                      <a:pt x="15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5" name="Freeform 824"/>
              <p:cNvSpPr/>
              <p:nvPr/>
            </p:nvSpPr>
            <p:spPr bwMode="auto">
              <a:xfrm>
                <a:off x="3627" y="296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6" name="Freeform 825"/>
              <p:cNvSpPr/>
              <p:nvPr/>
            </p:nvSpPr>
            <p:spPr bwMode="auto">
              <a:xfrm>
                <a:off x="3634" y="2872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7" name="Rectangle 826"/>
              <p:cNvSpPr>
                <a:spLocks noChangeArrowheads="1"/>
              </p:cNvSpPr>
              <p:nvPr/>
            </p:nvSpPr>
            <p:spPr bwMode="auto">
              <a:xfrm>
                <a:off x="3630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8" name="Freeform 827"/>
              <p:cNvSpPr/>
              <p:nvPr/>
            </p:nvSpPr>
            <p:spPr bwMode="auto">
              <a:xfrm>
                <a:off x="3637" y="29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9" name="Freeform 828"/>
              <p:cNvSpPr/>
              <p:nvPr/>
            </p:nvSpPr>
            <p:spPr bwMode="auto">
              <a:xfrm>
                <a:off x="3638" y="285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0" name="Freeform 829"/>
              <p:cNvSpPr/>
              <p:nvPr/>
            </p:nvSpPr>
            <p:spPr bwMode="auto">
              <a:xfrm>
                <a:off x="3643" y="281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1" name="Freeform 830"/>
              <p:cNvSpPr/>
              <p:nvPr/>
            </p:nvSpPr>
            <p:spPr bwMode="auto">
              <a:xfrm>
                <a:off x="3621" y="2700"/>
                <a:ext cx="27" cy="171"/>
              </a:xfrm>
              <a:custGeom>
                <a:avLst/>
                <a:gdLst>
                  <a:gd name="T0" fmla="*/ 18 w 31"/>
                  <a:gd name="T1" fmla="*/ 7 h 198"/>
                  <a:gd name="T2" fmla="*/ 11 w 31"/>
                  <a:gd name="T3" fmla="*/ 3 h 198"/>
                  <a:gd name="T4" fmla="*/ 8 w 31"/>
                  <a:gd name="T5" fmla="*/ 10 h 198"/>
                  <a:gd name="T6" fmla="*/ 11 w 31"/>
                  <a:gd name="T7" fmla="*/ 20 h 198"/>
                  <a:gd name="T8" fmla="*/ 11 w 31"/>
                  <a:gd name="T9" fmla="*/ 43 h 198"/>
                  <a:gd name="T10" fmla="*/ 9 w 31"/>
                  <a:gd name="T11" fmla="*/ 57 h 198"/>
                  <a:gd name="T12" fmla="*/ 14 w 31"/>
                  <a:gd name="T13" fmla="*/ 76 h 198"/>
                  <a:gd name="T14" fmla="*/ 12 w 31"/>
                  <a:gd name="T15" fmla="*/ 81 h 198"/>
                  <a:gd name="T16" fmla="*/ 10 w 31"/>
                  <a:gd name="T17" fmla="*/ 91 h 198"/>
                  <a:gd name="T18" fmla="*/ 20 w 31"/>
                  <a:gd name="T19" fmla="*/ 96 h 198"/>
                  <a:gd name="T20" fmla="*/ 20 w 31"/>
                  <a:gd name="T21" fmla="*/ 106 h 198"/>
                  <a:gd name="T22" fmla="*/ 15 w 31"/>
                  <a:gd name="T23" fmla="*/ 114 h 198"/>
                  <a:gd name="T24" fmla="*/ 15 w 31"/>
                  <a:gd name="T25" fmla="*/ 127 h 198"/>
                  <a:gd name="T26" fmla="*/ 13 w 31"/>
                  <a:gd name="T27" fmla="*/ 140 h 198"/>
                  <a:gd name="T28" fmla="*/ 15 w 31"/>
                  <a:gd name="T29" fmla="*/ 152 h 198"/>
                  <a:gd name="T30" fmla="*/ 19 w 31"/>
                  <a:gd name="T31" fmla="*/ 160 h 198"/>
                  <a:gd name="T32" fmla="*/ 14 w 31"/>
                  <a:gd name="T33" fmla="*/ 162 h 198"/>
                  <a:gd name="T34" fmla="*/ 15 w 31"/>
                  <a:gd name="T35" fmla="*/ 170 h 198"/>
                  <a:gd name="T36" fmla="*/ 13 w 31"/>
                  <a:gd name="T37" fmla="*/ 197 h 198"/>
                  <a:gd name="T38" fmla="*/ 15 w 31"/>
                  <a:gd name="T39" fmla="*/ 183 h 198"/>
                  <a:gd name="T40" fmla="*/ 12 w 31"/>
                  <a:gd name="T41" fmla="*/ 181 h 198"/>
                  <a:gd name="T42" fmla="*/ 24 w 31"/>
                  <a:gd name="T43" fmla="*/ 178 h 198"/>
                  <a:gd name="T44" fmla="*/ 25 w 31"/>
                  <a:gd name="T45" fmla="*/ 174 h 198"/>
                  <a:gd name="T46" fmla="*/ 24 w 31"/>
                  <a:gd name="T47" fmla="*/ 165 h 198"/>
                  <a:gd name="T48" fmla="*/ 26 w 31"/>
                  <a:gd name="T49" fmla="*/ 157 h 198"/>
                  <a:gd name="T50" fmla="*/ 27 w 31"/>
                  <a:gd name="T51" fmla="*/ 144 h 198"/>
                  <a:gd name="T52" fmla="*/ 24 w 31"/>
                  <a:gd name="T53" fmla="*/ 133 h 198"/>
                  <a:gd name="T54" fmla="*/ 25 w 31"/>
                  <a:gd name="T55" fmla="*/ 133 h 198"/>
                  <a:gd name="T56" fmla="*/ 25 w 31"/>
                  <a:gd name="T57" fmla="*/ 130 h 198"/>
                  <a:gd name="T58" fmla="*/ 24 w 31"/>
                  <a:gd name="T59" fmla="*/ 121 h 198"/>
                  <a:gd name="T60" fmla="*/ 22 w 31"/>
                  <a:gd name="T61" fmla="*/ 113 h 198"/>
                  <a:gd name="T62" fmla="*/ 27 w 31"/>
                  <a:gd name="T63" fmla="*/ 110 h 198"/>
                  <a:gd name="T64" fmla="*/ 27 w 31"/>
                  <a:gd name="T65" fmla="*/ 99 h 198"/>
                  <a:gd name="T66" fmla="*/ 22 w 31"/>
                  <a:gd name="T67" fmla="*/ 94 h 198"/>
                  <a:gd name="T68" fmla="*/ 21 w 31"/>
                  <a:gd name="T69" fmla="*/ 81 h 198"/>
                  <a:gd name="T70" fmla="*/ 19 w 31"/>
                  <a:gd name="T71" fmla="*/ 62 h 198"/>
                  <a:gd name="T72" fmla="*/ 20 w 31"/>
                  <a:gd name="T73" fmla="*/ 57 h 198"/>
                  <a:gd name="T74" fmla="*/ 19 w 31"/>
                  <a:gd name="T75" fmla="*/ 37 h 198"/>
                  <a:gd name="T76" fmla="*/ 13 w 31"/>
                  <a:gd name="T77" fmla="*/ 45 h 198"/>
                  <a:gd name="T78" fmla="*/ 23 w 31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1" h="198">
                    <a:moveTo>
                      <a:pt x="24" y="17"/>
                    </a:moveTo>
                    <a:cubicBezTo>
                      <a:pt x="23" y="14"/>
                      <a:pt x="22" y="9"/>
                      <a:pt x="18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5"/>
                      <a:pt x="16" y="0"/>
                      <a:pt x="11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7" y="8"/>
                      <a:pt x="9" y="7"/>
                      <a:pt x="8" y="10"/>
                    </a:cubicBezTo>
                    <a:cubicBezTo>
                      <a:pt x="9" y="14"/>
                      <a:pt x="17" y="16"/>
                      <a:pt x="15" y="20"/>
                    </a:cubicBezTo>
                    <a:cubicBezTo>
                      <a:pt x="15" y="21"/>
                      <a:pt x="13" y="21"/>
                      <a:pt x="11" y="20"/>
                    </a:cubicBezTo>
                    <a:cubicBezTo>
                      <a:pt x="11" y="24"/>
                      <a:pt x="17" y="25"/>
                      <a:pt x="18" y="28"/>
                    </a:cubicBezTo>
                    <a:cubicBezTo>
                      <a:pt x="0" y="28"/>
                      <a:pt x="22" y="38"/>
                      <a:pt x="11" y="43"/>
                    </a:cubicBezTo>
                    <a:cubicBezTo>
                      <a:pt x="12" y="46"/>
                      <a:pt x="11" y="50"/>
                      <a:pt x="14" y="54"/>
                    </a:cubicBezTo>
                    <a:cubicBezTo>
                      <a:pt x="10" y="52"/>
                      <a:pt x="13" y="58"/>
                      <a:pt x="9" y="57"/>
                    </a:cubicBezTo>
                    <a:cubicBezTo>
                      <a:pt x="19" y="59"/>
                      <a:pt x="4" y="69"/>
                      <a:pt x="16" y="70"/>
                    </a:cubicBezTo>
                    <a:cubicBezTo>
                      <a:pt x="13" y="75"/>
                      <a:pt x="17" y="70"/>
                      <a:pt x="14" y="76"/>
                    </a:cubicBezTo>
                    <a:cubicBezTo>
                      <a:pt x="13" y="76"/>
                      <a:pt x="13" y="75"/>
                      <a:pt x="12" y="75"/>
                    </a:cubicBezTo>
                    <a:cubicBezTo>
                      <a:pt x="10" y="77"/>
                      <a:pt x="18" y="79"/>
                      <a:pt x="12" y="81"/>
                    </a:cubicBezTo>
                    <a:cubicBezTo>
                      <a:pt x="11" y="86"/>
                      <a:pt x="15" y="82"/>
                      <a:pt x="19" y="85"/>
                    </a:cubicBezTo>
                    <a:cubicBezTo>
                      <a:pt x="17" y="90"/>
                      <a:pt x="15" y="89"/>
                      <a:pt x="10" y="91"/>
                    </a:cubicBezTo>
                    <a:cubicBezTo>
                      <a:pt x="16" y="92"/>
                      <a:pt x="13" y="95"/>
                      <a:pt x="16" y="98"/>
                    </a:cubicBezTo>
                    <a:cubicBezTo>
                      <a:pt x="16" y="97"/>
                      <a:pt x="18" y="94"/>
                      <a:pt x="20" y="96"/>
                    </a:cubicBezTo>
                    <a:cubicBezTo>
                      <a:pt x="19" y="102"/>
                      <a:pt x="24" y="101"/>
                      <a:pt x="25" y="107"/>
                    </a:cubicBezTo>
                    <a:cubicBezTo>
                      <a:pt x="18" y="110"/>
                      <a:pt x="25" y="101"/>
                      <a:pt x="20" y="106"/>
                    </a:cubicBezTo>
                    <a:cubicBezTo>
                      <a:pt x="17" y="102"/>
                      <a:pt x="17" y="99"/>
                      <a:pt x="12" y="97"/>
                    </a:cubicBezTo>
                    <a:cubicBezTo>
                      <a:pt x="12" y="102"/>
                      <a:pt x="13" y="108"/>
                      <a:pt x="15" y="114"/>
                    </a:cubicBezTo>
                    <a:cubicBezTo>
                      <a:pt x="14" y="117"/>
                      <a:pt x="12" y="112"/>
                      <a:pt x="11" y="114"/>
                    </a:cubicBezTo>
                    <a:cubicBezTo>
                      <a:pt x="8" y="120"/>
                      <a:pt x="18" y="123"/>
                      <a:pt x="15" y="127"/>
                    </a:cubicBezTo>
                    <a:cubicBezTo>
                      <a:pt x="12" y="126"/>
                      <a:pt x="12" y="126"/>
                      <a:pt x="12" y="126"/>
                    </a:cubicBezTo>
                    <a:cubicBezTo>
                      <a:pt x="16" y="129"/>
                      <a:pt x="10" y="135"/>
                      <a:pt x="13" y="140"/>
                    </a:cubicBezTo>
                    <a:cubicBezTo>
                      <a:pt x="14" y="140"/>
                      <a:pt x="16" y="139"/>
                      <a:pt x="17" y="140"/>
                    </a:cubicBezTo>
                    <a:cubicBezTo>
                      <a:pt x="8" y="140"/>
                      <a:pt x="21" y="147"/>
                      <a:pt x="15" y="152"/>
                    </a:cubicBezTo>
                    <a:cubicBezTo>
                      <a:pt x="20" y="151"/>
                      <a:pt x="23" y="156"/>
                      <a:pt x="24" y="159"/>
                    </a:cubicBezTo>
                    <a:cubicBezTo>
                      <a:pt x="22" y="160"/>
                      <a:pt x="20" y="160"/>
                      <a:pt x="19" y="160"/>
                    </a:cubicBezTo>
                    <a:cubicBezTo>
                      <a:pt x="22" y="155"/>
                      <a:pt x="13" y="155"/>
                      <a:pt x="10" y="151"/>
                    </a:cubicBezTo>
                    <a:cubicBezTo>
                      <a:pt x="13" y="154"/>
                      <a:pt x="10" y="159"/>
                      <a:pt x="14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6"/>
                      <a:pt x="19" y="165"/>
                      <a:pt x="15" y="170"/>
                    </a:cubicBezTo>
                    <a:cubicBezTo>
                      <a:pt x="12" y="169"/>
                      <a:pt x="12" y="169"/>
                      <a:pt x="12" y="169"/>
                    </a:cubicBezTo>
                    <a:cubicBezTo>
                      <a:pt x="12" y="179"/>
                      <a:pt x="6" y="190"/>
                      <a:pt x="13" y="197"/>
                    </a:cubicBezTo>
                    <a:cubicBezTo>
                      <a:pt x="16" y="198"/>
                      <a:pt x="22" y="194"/>
                      <a:pt x="24" y="194"/>
                    </a:cubicBezTo>
                    <a:cubicBezTo>
                      <a:pt x="22" y="190"/>
                      <a:pt x="17" y="187"/>
                      <a:pt x="15" y="183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7" y="183"/>
                      <a:pt x="15" y="179"/>
                      <a:pt x="12" y="181"/>
                    </a:cubicBezTo>
                    <a:cubicBezTo>
                      <a:pt x="9" y="178"/>
                      <a:pt x="16" y="179"/>
                      <a:pt x="14" y="176"/>
                    </a:cubicBezTo>
                    <a:cubicBezTo>
                      <a:pt x="19" y="176"/>
                      <a:pt x="19" y="178"/>
                      <a:pt x="24" y="178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3" y="176"/>
                      <a:pt x="23" y="173"/>
                      <a:pt x="25" y="174"/>
                    </a:cubicBezTo>
                    <a:cubicBezTo>
                      <a:pt x="19" y="169"/>
                      <a:pt x="28" y="167"/>
                      <a:pt x="25" y="162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21" y="165"/>
                      <a:pt x="21" y="163"/>
                      <a:pt x="21" y="162"/>
                    </a:cubicBezTo>
                    <a:cubicBezTo>
                      <a:pt x="25" y="160"/>
                      <a:pt x="24" y="159"/>
                      <a:pt x="26" y="157"/>
                    </a:cubicBezTo>
                    <a:cubicBezTo>
                      <a:pt x="24" y="154"/>
                      <a:pt x="19" y="153"/>
                      <a:pt x="19" y="150"/>
                    </a:cubicBezTo>
                    <a:cubicBezTo>
                      <a:pt x="24" y="151"/>
                      <a:pt x="22" y="145"/>
                      <a:pt x="27" y="144"/>
                    </a:cubicBezTo>
                    <a:cubicBezTo>
                      <a:pt x="21" y="143"/>
                      <a:pt x="25" y="138"/>
                      <a:pt x="22" y="137"/>
                    </a:cubicBezTo>
                    <a:cubicBezTo>
                      <a:pt x="20" y="136"/>
                      <a:pt x="21" y="133"/>
                      <a:pt x="24" y="133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25" y="133"/>
                      <a:pt x="25" y="133"/>
                      <a:pt x="25" y="133"/>
                    </a:cubicBezTo>
                    <a:cubicBezTo>
                      <a:pt x="26" y="133"/>
                      <a:pt x="26" y="133"/>
                      <a:pt x="26" y="133"/>
                    </a:cubicBezTo>
                    <a:cubicBezTo>
                      <a:pt x="27" y="132"/>
                      <a:pt x="23" y="132"/>
                      <a:pt x="25" y="130"/>
                    </a:cubicBezTo>
                    <a:cubicBezTo>
                      <a:pt x="27" y="130"/>
                      <a:pt x="27" y="131"/>
                      <a:pt x="27" y="132"/>
                    </a:cubicBezTo>
                    <a:cubicBezTo>
                      <a:pt x="28" y="128"/>
                      <a:pt x="19" y="124"/>
                      <a:pt x="24" y="121"/>
                    </a:cubicBezTo>
                    <a:cubicBezTo>
                      <a:pt x="22" y="121"/>
                      <a:pt x="22" y="116"/>
                      <a:pt x="16" y="117"/>
                    </a:cubicBezTo>
                    <a:cubicBezTo>
                      <a:pt x="18" y="115"/>
                      <a:pt x="22" y="116"/>
                      <a:pt x="22" y="113"/>
                    </a:cubicBezTo>
                    <a:cubicBezTo>
                      <a:pt x="17" y="111"/>
                      <a:pt x="24" y="109"/>
                      <a:pt x="21" y="106"/>
                    </a:cubicBezTo>
                    <a:cubicBezTo>
                      <a:pt x="26" y="110"/>
                      <a:pt x="22" y="106"/>
                      <a:pt x="27" y="110"/>
                    </a:cubicBezTo>
                    <a:cubicBezTo>
                      <a:pt x="29" y="107"/>
                      <a:pt x="22" y="104"/>
                      <a:pt x="23" y="100"/>
                    </a:cubicBezTo>
                    <a:cubicBezTo>
                      <a:pt x="27" y="99"/>
                      <a:pt x="27" y="99"/>
                      <a:pt x="27" y="99"/>
                    </a:cubicBezTo>
                    <a:cubicBezTo>
                      <a:pt x="26" y="97"/>
                      <a:pt x="22" y="95"/>
                      <a:pt x="26" y="94"/>
                    </a:cubicBezTo>
                    <a:cubicBezTo>
                      <a:pt x="22" y="94"/>
                      <a:pt x="22" y="94"/>
                      <a:pt x="22" y="94"/>
                    </a:cubicBezTo>
                    <a:cubicBezTo>
                      <a:pt x="24" y="92"/>
                      <a:pt x="23" y="88"/>
                      <a:pt x="27" y="85"/>
                    </a:cubicBezTo>
                    <a:cubicBezTo>
                      <a:pt x="21" y="81"/>
                      <a:pt x="21" y="81"/>
                      <a:pt x="21" y="81"/>
                    </a:cubicBezTo>
                    <a:cubicBezTo>
                      <a:pt x="28" y="77"/>
                      <a:pt x="22" y="70"/>
                      <a:pt x="16" y="66"/>
                    </a:cubicBezTo>
                    <a:cubicBezTo>
                      <a:pt x="16" y="65"/>
                      <a:pt x="17" y="62"/>
                      <a:pt x="19" y="62"/>
                    </a:cubicBezTo>
                    <a:cubicBezTo>
                      <a:pt x="21" y="64"/>
                      <a:pt x="21" y="64"/>
                      <a:pt x="21" y="64"/>
                    </a:cubicBezTo>
                    <a:cubicBezTo>
                      <a:pt x="22" y="62"/>
                      <a:pt x="26" y="59"/>
                      <a:pt x="20" y="57"/>
                    </a:cubicBezTo>
                    <a:cubicBezTo>
                      <a:pt x="18" y="55"/>
                      <a:pt x="24" y="56"/>
                      <a:pt x="25" y="54"/>
                    </a:cubicBezTo>
                    <a:cubicBezTo>
                      <a:pt x="17" y="48"/>
                      <a:pt x="31" y="39"/>
                      <a:pt x="19" y="37"/>
                    </a:cubicBezTo>
                    <a:cubicBezTo>
                      <a:pt x="19" y="39"/>
                      <a:pt x="17" y="43"/>
                      <a:pt x="17" y="47"/>
                    </a:cubicBezTo>
                    <a:cubicBezTo>
                      <a:pt x="16" y="46"/>
                      <a:pt x="13" y="46"/>
                      <a:pt x="13" y="45"/>
                    </a:cubicBezTo>
                    <a:cubicBezTo>
                      <a:pt x="13" y="41"/>
                      <a:pt x="17" y="39"/>
                      <a:pt x="15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2" name="Freeform 831"/>
              <p:cNvSpPr/>
              <p:nvPr/>
            </p:nvSpPr>
            <p:spPr bwMode="auto">
              <a:xfrm>
                <a:off x="3640" y="2757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3" name="Freeform 832"/>
              <p:cNvSpPr/>
              <p:nvPr/>
            </p:nvSpPr>
            <p:spPr bwMode="auto">
              <a:xfrm>
                <a:off x="3639" y="2755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4" name="Freeform 833"/>
              <p:cNvSpPr/>
              <p:nvPr/>
            </p:nvSpPr>
            <p:spPr bwMode="auto">
              <a:xfrm>
                <a:off x="3640" y="2702"/>
                <a:ext cx="2" cy="2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5" name="Freeform 834"/>
              <p:cNvSpPr/>
              <p:nvPr/>
            </p:nvSpPr>
            <p:spPr bwMode="auto">
              <a:xfrm>
                <a:off x="3638" y="270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6" name="Freeform 835"/>
              <p:cNvSpPr/>
              <p:nvPr/>
            </p:nvSpPr>
            <p:spPr bwMode="auto">
              <a:xfrm>
                <a:off x="3621" y="2612"/>
                <a:ext cx="23" cy="89"/>
              </a:xfrm>
              <a:custGeom>
                <a:avLst/>
                <a:gdLst>
                  <a:gd name="T0" fmla="*/ 14 w 26"/>
                  <a:gd name="T1" fmla="*/ 18 h 103"/>
                  <a:gd name="T2" fmla="*/ 10 w 26"/>
                  <a:gd name="T3" fmla="*/ 13 h 103"/>
                  <a:gd name="T4" fmla="*/ 13 w 26"/>
                  <a:gd name="T5" fmla="*/ 9 h 103"/>
                  <a:gd name="T6" fmla="*/ 5 w 26"/>
                  <a:gd name="T7" fmla="*/ 2 h 103"/>
                  <a:gd name="T8" fmla="*/ 10 w 26"/>
                  <a:gd name="T9" fmla="*/ 51 h 103"/>
                  <a:gd name="T10" fmla="*/ 7 w 26"/>
                  <a:gd name="T11" fmla="*/ 48 h 103"/>
                  <a:gd name="T12" fmla="*/ 13 w 26"/>
                  <a:gd name="T13" fmla="*/ 66 h 103"/>
                  <a:gd name="T14" fmla="*/ 6 w 26"/>
                  <a:gd name="T15" fmla="*/ 65 h 103"/>
                  <a:gd name="T16" fmla="*/ 9 w 26"/>
                  <a:gd name="T17" fmla="*/ 77 h 103"/>
                  <a:gd name="T18" fmla="*/ 12 w 26"/>
                  <a:gd name="T19" fmla="*/ 76 h 103"/>
                  <a:gd name="T20" fmla="*/ 10 w 26"/>
                  <a:gd name="T21" fmla="*/ 79 h 103"/>
                  <a:gd name="T22" fmla="*/ 11 w 26"/>
                  <a:gd name="T23" fmla="*/ 78 h 103"/>
                  <a:gd name="T24" fmla="*/ 12 w 26"/>
                  <a:gd name="T25" fmla="*/ 86 h 103"/>
                  <a:gd name="T26" fmla="*/ 11 w 26"/>
                  <a:gd name="T27" fmla="*/ 83 h 103"/>
                  <a:gd name="T28" fmla="*/ 13 w 26"/>
                  <a:gd name="T29" fmla="*/ 89 h 103"/>
                  <a:gd name="T30" fmla="*/ 9 w 26"/>
                  <a:gd name="T31" fmla="*/ 89 h 103"/>
                  <a:gd name="T32" fmla="*/ 15 w 26"/>
                  <a:gd name="T33" fmla="*/ 103 h 103"/>
                  <a:gd name="T34" fmla="*/ 19 w 26"/>
                  <a:gd name="T35" fmla="*/ 103 h 103"/>
                  <a:gd name="T36" fmla="*/ 15 w 26"/>
                  <a:gd name="T37" fmla="*/ 92 h 103"/>
                  <a:gd name="T38" fmla="*/ 15 w 26"/>
                  <a:gd name="T39" fmla="*/ 93 h 103"/>
                  <a:gd name="T40" fmla="*/ 13 w 26"/>
                  <a:gd name="T41" fmla="*/ 86 h 103"/>
                  <a:gd name="T42" fmla="*/ 19 w 26"/>
                  <a:gd name="T43" fmla="*/ 90 h 103"/>
                  <a:gd name="T44" fmla="*/ 23 w 26"/>
                  <a:gd name="T45" fmla="*/ 78 h 103"/>
                  <a:gd name="T46" fmla="*/ 23 w 26"/>
                  <a:gd name="T47" fmla="*/ 79 h 103"/>
                  <a:gd name="T48" fmla="*/ 22 w 26"/>
                  <a:gd name="T49" fmla="*/ 75 h 103"/>
                  <a:gd name="T50" fmla="*/ 19 w 26"/>
                  <a:gd name="T51" fmla="*/ 77 h 103"/>
                  <a:gd name="T52" fmla="*/ 12 w 26"/>
                  <a:gd name="T53" fmla="*/ 75 h 103"/>
                  <a:gd name="T54" fmla="*/ 12 w 26"/>
                  <a:gd name="T55" fmla="*/ 71 h 103"/>
                  <a:gd name="T56" fmla="*/ 18 w 26"/>
                  <a:gd name="T57" fmla="*/ 74 h 103"/>
                  <a:gd name="T58" fmla="*/ 15 w 26"/>
                  <a:gd name="T59" fmla="*/ 71 h 103"/>
                  <a:gd name="T60" fmla="*/ 21 w 26"/>
                  <a:gd name="T61" fmla="*/ 67 h 103"/>
                  <a:gd name="T62" fmla="*/ 15 w 26"/>
                  <a:gd name="T63" fmla="*/ 66 h 103"/>
                  <a:gd name="T64" fmla="*/ 15 w 26"/>
                  <a:gd name="T65" fmla="*/ 47 h 103"/>
                  <a:gd name="T66" fmla="*/ 18 w 26"/>
                  <a:gd name="T67" fmla="*/ 50 h 103"/>
                  <a:gd name="T68" fmla="*/ 14 w 26"/>
                  <a:gd name="T69" fmla="*/ 46 h 103"/>
                  <a:gd name="T70" fmla="*/ 16 w 26"/>
                  <a:gd name="T71" fmla="*/ 33 h 103"/>
                  <a:gd name="T72" fmla="*/ 13 w 26"/>
                  <a:gd name="T73" fmla="*/ 34 h 103"/>
                  <a:gd name="T74" fmla="*/ 14 w 26"/>
                  <a:gd name="T75" fmla="*/ 22 h 103"/>
                  <a:gd name="T76" fmla="*/ 14 w 26"/>
                  <a:gd name="T77" fmla="*/ 22 h 103"/>
                  <a:gd name="T78" fmla="*/ 8 w 26"/>
                  <a:gd name="T79" fmla="*/ 15 h 103"/>
                  <a:gd name="T80" fmla="*/ 14 w 26"/>
                  <a:gd name="T81" fmla="*/ 1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3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3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7"/>
                      <a:pt x="0" y="60"/>
                      <a:pt x="13" y="66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9"/>
                      <a:pt x="16" y="73"/>
                      <a:pt x="9" y="77"/>
                    </a:cubicBezTo>
                    <a:cubicBezTo>
                      <a:pt x="12" y="76"/>
                      <a:pt x="12" y="76"/>
                      <a:pt x="12" y="76"/>
                    </a:cubicBezTo>
                    <a:cubicBezTo>
                      <a:pt x="10" y="79"/>
                      <a:pt x="10" y="79"/>
                      <a:pt x="10" y="79"/>
                    </a:cubicBezTo>
                    <a:cubicBezTo>
                      <a:pt x="11" y="78"/>
                      <a:pt x="11" y="78"/>
                      <a:pt x="11" y="78"/>
                    </a:cubicBezTo>
                    <a:cubicBezTo>
                      <a:pt x="14" y="81"/>
                      <a:pt x="14" y="83"/>
                      <a:pt x="12" y="86"/>
                    </a:cubicBezTo>
                    <a:cubicBezTo>
                      <a:pt x="10" y="86"/>
                      <a:pt x="11" y="84"/>
                      <a:pt x="11" y="83"/>
                    </a:cubicBezTo>
                    <a:cubicBezTo>
                      <a:pt x="8" y="85"/>
                      <a:pt x="13" y="87"/>
                      <a:pt x="13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5" y="103"/>
                    </a:cubicBezTo>
                    <a:cubicBezTo>
                      <a:pt x="16" y="103"/>
                      <a:pt x="18" y="101"/>
                      <a:pt x="19" y="103"/>
                    </a:cubicBezTo>
                    <a:cubicBezTo>
                      <a:pt x="22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4" y="82"/>
                      <a:pt x="23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2" y="75"/>
                    </a:cubicBezTo>
                    <a:cubicBezTo>
                      <a:pt x="20" y="75"/>
                      <a:pt x="20" y="77"/>
                      <a:pt x="19" y="77"/>
                    </a:cubicBezTo>
                    <a:cubicBezTo>
                      <a:pt x="18" y="76"/>
                      <a:pt x="14" y="75"/>
                      <a:pt x="12" y="75"/>
                    </a:cubicBezTo>
                    <a:cubicBezTo>
                      <a:pt x="16" y="73"/>
                      <a:pt x="10" y="73"/>
                      <a:pt x="12" y="71"/>
                    </a:cubicBezTo>
                    <a:cubicBezTo>
                      <a:pt x="16" y="70"/>
                      <a:pt x="16" y="73"/>
                      <a:pt x="18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5" y="68"/>
                      <a:pt x="19" y="68"/>
                      <a:pt x="21" y="67"/>
                    </a:cubicBezTo>
                    <a:cubicBezTo>
                      <a:pt x="18" y="65"/>
                      <a:pt x="19" y="68"/>
                      <a:pt x="15" y="66"/>
                    </a:cubicBezTo>
                    <a:cubicBezTo>
                      <a:pt x="20" y="64"/>
                      <a:pt x="19" y="52"/>
                      <a:pt x="15" y="47"/>
                    </a:cubicBezTo>
                    <a:cubicBezTo>
                      <a:pt x="15" y="48"/>
                      <a:pt x="19" y="47"/>
                      <a:pt x="18" y="50"/>
                    </a:cubicBezTo>
                    <a:cubicBezTo>
                      <a:pt x="19" y="49"/>
                      <a:pt x="17" y="46"/>
                      <a:pt x="14" y="46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2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7" name="Freeform 836"/>
              <p:cNvSpPr/>
              <p:nvPr/>
            </p:nvSpPr>
            <p:spPr bwMode="auto">
              <a:xfrm>
                <a:off x="3625" y="2610"/>
                <a:ext cx="6" cy="3"/>
              </a:xfrm>
              <a:custGeom>
                <a:avLst/>
                <a:gdLst>
                  <a:gd name="T0" fmla="*/ 3 w 8"/>
                  <a:gd name="T1" fmla="*/ 3 h 4"/>
                  <a:gd name="T2" fmla="*/ 8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8" name="Freeform 837"/>
              <p:cNvSpPr/>
              <p:nvPr/>
            </p:nvSpPr>
            <p:spPr bwMode="auto">
              <a:xfrm>
                <a:off x="3618" y="2560"/>
                <a:ext cx="16" cy="50"/>
              </a:xfrm>
              <a:custGeom>
                <a:avLst/>
                <a:gdLst>
                  <a:gd name="T0" fmla="*/ 9 w 19"/>
                  <a:gd name="T1" fmla="*/ 23 h 58"/>
                  <a:gd name="T2" fmla="*/ 5 w 19"/>
                  <a:gd name="T3" fmla="*/ 22 h 58"/>
                  <a:gd name="T4" fmla="*/ 5 w 19"/>
                  <a:gd name="T5" fmla="*/ 44 h 58"/>
                  <a:gd name="T6" fmla="*/ 12 w 19"/>
                  <a:gd name="T7" fmla="*/ 49 h 58"/>
                  <a:gd name="T8" fmla="*/ 8 w 19"/>
                  <a:gd name="T9" fmla="*/ 51 h 58"/>
                  <a:gd name="T10" fmla="*/ 13 w 19"/>
                  <a:gd name="T11" fmla="*/ 56 h 58"/>
                  <a:gd name="T12" fmla="*/ 11 w 19"/>
                  <a:gd name="T13" fmla="*/ 53 h 58"/>
                  <a:gd name="T14" fmla="*/ 13 w 19"/>
                  <a:gd name="T15" fmla="*/ 53 h 58"/>
                  <a:gd name="T16" fmla="*/ 12 w 19"/>
                  <a:gd name="T17" fmla="*/ 50 h 58"/>
                  <a:gd name="T18" fmla="*/ 15 w 19"/>
                  <a:gd name="T19" fmla="*/ 51 h 58"/>
                  <a:gd name="T20" fmla="*/ 8 w 19"/>
                  <a:gd name="T21" fmla="*/ 42 h 58"/>
                  <a:gd name="T22" fmla="*/ 14 w 19"/>
                  <a:gd name="T23" fmla="*/ 42 h 58"/>
                  <a:gd name="T24" fmla="*/ 15 w 19"/>
                  <a:gd name="T25" fmla="*/ 32 h 58"/>
                  <a:gd name="T26" fmla="*/ 14 w 19"/>
                  <a:gd name="T27" fmla="*/ 33 h 58"/>
                  <a:gd name="T28" fmla="*/ 9 w 19"/>
                  <a:gd name="T29" fmla="*/ 34 h 58"/>
                  <a:gd name="T30" fmla="*/ 15 w 19"/>
                  <a:gd name="T31" fmla="*/ 31 h 58"/>
                  <a:gd name="T32" fmla="*/ 13 w 19"/>
                  <a:gd name="T33" fmla="*/ 12 h 58"/>
                  <a:gd name="T34" fmla="*/ 7 w 19"/>
                  <a:gd name="T35" fmla="*/ 6 h 58"/>
                  <a:gd name="T36" fmla="*/ 12 w 19"/>
                  <a:gd name="T37" fmla="*/ 9 h 58"/>
                  <a:gd name="T38" fmla="*/ 14 w 19"/>
                  <a:gd name="T39" fmla="*/ 5 h 58"/>
                  <a:gd name="T40" fmla="*/ 5 w 19"/>
                  <a:gd name="T41" fmla="*/ 0 h 58"/>
                  <a:gd name="T42" fmla="*/ 9 w 19"/>
                  <a:gd name="T43" fmla="*/ 2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58">
                    <a:moveTo>
                      <a:pt x="9" y="23"/>
                    </a:moveTo>
                    <a:cubicBezTo>
                      <a:pt x="8" y="22"/>
                      <a:pt x="6" y="22"/>
                      <a:pt x="5" y="22"/>
                    </a:cubicBezTo>
                    <a:cubicBezTo>
                      <a:pt x="5" y="31"/>
                      <a:pt x="7" y="41"/>
                      <a:pt x="5" y="44"/>
                    </a:cubicBezTo>
                    <a:cubicBezTo>
                      <a:pt x="4" y="46"/>
                      <a:pt x="10" y="46"/>
                      <a:pt x="12" y="49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10" y="53"/>
                      <a:pt x="6" y="58"/>
                      <a:pt x="13" y="56"/>
                    </a:cubicBezTo>
                    <a:cubicBezTo>
                      <a:pt x="13" y="56"/>
                      <a:pt x="10" y="55"/>
                      <a:pt x="11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9" y="46"/>
                      <a:pt x="6" y="48"/>
                      <a:pt x="8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38"/>
                      <a:pt x="12" y="36"/>
                      <a:pt x="15" y="32"/>
                    </a:cubicBezTo>
                    <a:cubicBezTo>
                      <a:pt x="15" y="32"/>
                      <a:pt x="12" y="32"/>
                      <a:pt x="14" y="33"/>
                    </a:cubicBezTo>
                    <a:cubicBezTo>
                      <a:pt x="13" y="34"/>
                      <a:pt x="11" y="35"/>
                      <a:pt x="9" y="34"/>
                    </a:cubicBezTo>
                    <a:cubicBezTo>
                      <a:pt x="4" y="28"/>
                      <a:pt x="13" y="35"/>
                      <a:pt x="15" y="31"/>
                    </a:cubicBezTo>
                    <a:cubicBezTo>
                      <a:pt x="11" y="26"/>
                      <a:pt x="8" y="15"/>
                      <a:pt x="13" y="12"/>
                    </a:cubicBezTo>
                    <a:cubicBezTo>
                      <a:pt x="9" y="14"/>
                      <a:pt x="6" y="10"/>
                      <a:pt x="7" y="6"/>
                    </a:cubicBezTo>
                    <a:cubicBezTo>
                      <a:pt x="10" y="5"/>
                      <a:pt x="11" y="8"/>
                      <a:pt x="12" y="9"/>
                    </a:cubicBezTo>
                    <a:cubicBezTo>
                      <a:pt x="13" y="8"/>
                      <a:pt x="15" y="7"/>
                      <a:pt x="14" y="5"/>
                    </a:cubicBezTo>
                    <a:cubicBezTo>
                      <a:pt x="11" y="6"/>
                      <a:pt x="7" y="4"/>
                      <a:pt x="5" y="0"/>
                    </a:cubicBezTo>
                    <a:cubicBezTo>
                      <a:pt x="0" y="7"/>
                      <a:pt x="9" y="16"/>
                      <a:pt x="9" y="2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9" name="Freeform 838"/>
              <p:cNvSpPr/>
              <p:nvPr/>
            </p:nvSpPr>
            <p:spPr bwMode="auto">
              <a:xfrm>
                <a:off x="3621" y="257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0" name="Freeform 839"/>
              <p:cNvSpPr/>
              <p:nvPr/>
            </p:nvSpPr>
            <p:spPr bwMode="auto">
              <a:xfrm>
                <a:off x="3681" y="3247"/>
                <a:ext cx="4" cy="1"/>
              </a:xfrm>
              <a:custGeom>
                <a:avLst/>
                <a:gdLst>
                  <a:gd name="T0" fmla="*/ 3 w 4"/>
                  <a:gd name="T1" fmla="*/ 1 h 1"/>
                  <a:gd name="T2" fmla="*/ 4 w 4"/>
                  <a:gd name="T3" fmla="*/ 0 h 1"/>
                  <a:gd name="T4" fmla="*/ 0 w 4"/>
                  <a:gd name="T5" fmla="*/ 0 h 1"/>
                  <a:gd name="T6" fmla="*/ 3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1" name="Freeform 840"/>
              <p:cNvSpPr/>
              <p:nvPr/>
            </p:nvSpPr>
            <p:spPr bwMode="auto">
              <a:xfrm>
                <a:off x="3679" y="3234"/>
                <a:ext cx="14" cy="12"/>
              </a:xfrm>
              <a:custGeom>
                <a:avLst/>
                <a:gdLst>
                  <a:gd name="T0" fmla="*/ 15 w 16"/>
                  <a:gd name="T1" fmla="*/ 3 h 14"/>
                  <a:gd name="T2" fmla="*/ 13 w 16"/>
                  <a:gd name="T3" fmla="*/ 0 h 14"/>
                  <a:gd name="T4" fmla="*/ 0 w 16"/>
                  <a:gd name="T5" fmla="*/ 10 h 14"/>
                  <a:gd name="T6" fmla="*/ 11 w 16"/>
                  <a:gd name="T7" fmla="*/ 12 h 14"/>
                  <a:gd name="T8" fmla="*/ 6 w 16"/>
                  <a:gd name="T9" fmla="*/ 8 h 14"/>
                  <a:gd name="T10" fmla="*/ 14 w 16"/>
                  <a:gd name="T11" fmla="*/ 9 h 14"/>
                  <a:gd name="T12" fmla="*/ 11 w 16"/>
                  <a:gd name="T13" fmla="*/ 4 h 14"/>
                  <a:gd name="T14" fmla="*/ 15 w 16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4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5"/>
                      <a:pt x="5" y="2"/>
                      <a:pt x="0" y="10"/>
                    </a:cubicBezTo>
                    <a:cubicBezTo>
                      <a:pt x="2" y="11"/>
                      <a:pt x="7" y="14"/>
                      <a:pt x="11" y="12"/>
                    </a:cubicBezTo>
                    <a:cubicBezTo>
                      <a:pt x="10" y="11"/>
                      <a:pt x="6" y="10"/>
                      <a:pt x="6" y="8"/>
                    </a:cubicBezTo>
                    <a:cubicBezTo>
                      <a:pt x="9" y="8"/>
                      <a:pt x="10" y="10"/>
                      <a:pt x="14" y="9"/>
                    </a:cubicBezTo>
                    <a:cubicBezTo>
                      <a:pt x="16" y="5"/>
                      <a:pt x="11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2" name="Freeform 841"/>
              <p:cNvSpPr/>
              <p:nvPr/>
            </p:nvSpPr>
            <p:spPr bwMode="auto">
              <a:xfrm>
                <a:off x="3682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0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3" name="Freeform 842"/>
              <p:cNvSpPr/>
              <p:nvPr/>
            </p:nvSpPr>
            <p:spPr bwMode="auto">
              <a:xfrm>
                <a:off x="3678" y="3232"/>
                <a:ext cx="6" cy="2"/>
              </a:xfrm>
              <a:custGeom>
                <a:avLst/>
                <a:gdLst>
                  <a:gd name="T0" fmla="*/ 3 w 7"/>
                  <a:gd name="T1" fmla="*/ 2 h 2"/>
                  <a:gd name="T2" fmla="*/ 7 w 7"/>
                  <a:gd name="T3" fmla="*/ 1 h 2"/>
                  <a:gd name="T4" fmla="*/ 0 w 7"/>
                  <a:gd name="T5" fmla="*/ 0 h 2"/>
                  <a:gd name="T6" fmla="*/ 3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3" y="2"/>
                    </a:moveTo>
                    <a:cubicBezTo>
                      <a:pt x="3" y="0"/>
                      <a:pt x="7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4" name="Freeform 843"/>
              <p:cNvSpPr/>
              <p:nvPr/>
            </p:nvSpPr>
            <p:spPr bwMode="auto">
              <a:xfrm>
                <a:off x="3678" y="3225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5" name="Freeform 844"/>
              <p:cNvSpPr/>
              <p:nvPr/>
            </p:nvSpPr>
            <p:spPr bwMode="auto">
              <a:xfrm>
                <a:off x="3676" y="3222"/>
                <a:ext cx="11" cy="6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4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6" name="Freeform 845"/>
              <p:cNvSpPr/>
              <p:nvPr/>
            </p:nvSpPr>
            <p:spPr bwMode="auto">
              <a:xfrm>
                <a:off x="3680" y="322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7" name="Freeform 846"/>
              <p:cNvSpPr/>
              <p:nvPr/>
            </p:nvSpPr>
            <p:spPr bwMode="auto">
              <a:xfrm>
                <a:off x="3680" y="3230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8" name="Freeform 847"/>
              <p:cNvSpPr/>
              <p:nvPr/>
            </p:nvSpPr>
            <p:spPr bwMode="auto">
              <a:xfrm>
                <a:off x="3676" y="3211"/>
                <a:ext cx="11" cy="9"/>
              </a:xfrm>
              <a:custGeom>
                <a:avLst/>
                <a:gdLst>
                  <a:gd name="T0" fmla="*/ 0 w 13"/>
                  <a:gd name="T1" fmla="*/ 4 h 10"/>
                  <a:gd name="T2" fmla="*/ 6 w 13"/>
                  <a:gd name="T3" fmla="*/ 10 h 10"/>
                  <a:gd name="T4" fmla="*/ 13 w 13"/>
                  <a:gd name="T5" fmla="*/ 4 h 10"/>
                  <a:gd name="T6" fmla="*/ 11 w 13"/>
                  <a:gd name="T7" fmla="*/ 1 h 10"/>
                  <a:gd name="T8" fmla="*/ 0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0" y="4"/>
                    </a:moveTo>
                    <a:cubicBezTo>
                      <a:pt x="7" y="4"/>
                      <a:pt x="1" y="10"/>
                      <a:pt x="6" y="10"/>
                    </a:cubicBezTo>
                    <a:cubicBezTo>
                      <a:pt x="5" y="7"/>
                      <a:pt x="9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9" name="Freeform 848"/>
              <p:cNvSpPr/>
              <p:nvPr/>
            </p:nvSpPr>
            <p:spPr bwMode="auto">
              <a:xfrm>
                <a:off x="3689" y="32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0" name="Freeform 849"/>
              <p:cNvSpPr/>
              <p:nvPr/>
            </p:nvSpPr>
            <p:spPr bwMode="auto">
              <a:xfrm>
                <a:off x="3679" y="3193"/>
                <a:ext cx="15" cy="17"/>
              </a:xfrm>
              <a:custGeom>
                <a:avLst/>
                <a:gdLst>
                  <a:gd name="T0" fmla="*/ 1 w 17"/>
                  <a:gd name="T1" fmla="*/ 0 h 20"/>
                  <a:gd name="T2" fmla="*/ 8 w 17"/>
                  <a:gd name="T3" fmla="*/ 8 h 20"/>
                  <a:gd name="T4" fmla="*/ 3 w 17"/>
                  <a:gd name="T5" fmla="*/ 6 h 20"/>
                  <a:gd name="T6" fmla="*/ 6 w 17"/>
                  <a:gd name="T7" fmla="*/ 13 h 20"/>
                  <a:gd name="T8" fmla="*/ 0 w 17"/>
                  <a:gd name="T9" fmla="*/ 10 h 20"/>
                  <a:gd name="T10" fmla="*/ 6 w 17"/>
                  <a:gd name="T11" fmla="*/ 16 h 20"/>
                  <a:gd name="T12" fmla="*/ 2 w 17"/>
                  <a:gd name="T13" fmla="*/ 20 h 20"/>
                  <a:gd name="T14" fmla="*/ 9 w 17"/>
                  <a:gd name="T15" fmla="*/ 18 h 20"/>
                  <a:gd name="T16" fmla="*/ 8 w 17"/>
                  <a:gd name="T17" fmla="*/ 15 h 20"/>
                  <a:gd name="T18" fmla="*/ 12 w 17"/>
                  <a:gd name="T19" fmla="*/ 16 h 20"/>
                  <a:gd name="T20" fmla="*/ 16 w 17"/>
                  <a:gd name="T21" fmla="*/ 6 h 20"/>
                  <a:gd name="T22" fmla="*/ 1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1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2" y="10"/>
                      <a:pt x="6" y="10"/>
                      <a:pt x="6" y="13"/>
                    </a:cubicBezTo>
                    <a:cubicBezTo>
                      <a:pt x="0" y="14"/>
                      <a:pt x="5" y="8"/>
                      <a:pt x="0" y="10"/>
                    </a:cubicBezTo>
                    <a:cubicBezTo>
                      <a:pt x="0" y="12"/>
                      <a:pt x="1" y="15"/>
                      <a:pt x="6" y="16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6"/>
                      <a:pt x="3" y="16"/>
                      <a:pt x="8" y="15"/>
                    </a:cubicBezTo>
                    <a:cubicBezTo>
                      <a:pt x="11" y="14"/>
                      <a:pt x="11" y="15"/>
                      <a:pt x="12" y="16"/>
                    </a:cubicBezTo>
                    <a:cubicBezTo>
                      <a:pt x="10" y="14"/>
                      <a:pt x="17" y="10"/>
                      <a:pt x="16" y="6"/>
                    </a:cubicBezTo>
                    <a:cubicBezTo>
                      <a:pt x="15" y="2"/>
                      <a:pt x="4" y="3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1" name="Freeform 850"/>
              <p:cNvSpPr/>
              <p:nvPr/>
            </p:nvSpPr>
            <p:spPr bwMode="auto">
              <a:xfrm>
                <a:off x="3685" y="3192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2" name="Freeform 851"/>
              <p:cNvSpPr/>
              <p:nvPr/>
            </p:nvSpPr>
            <p:spPr bwMode="auto">
              <a:xfrm>
                <a:off x="3677" y="3177"/>
                <a:ext cx="16" cy="13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3" y="8"/>
                      <a:pt x="12" y="8"/>
                      <a:pt x="12" y="11"/>
                    </a:cubicBezTo>
                    <a:cubicBezTo>
                      <a:pt x="18" y="7"/>
                      <a:pt x="12" y="2"/>
                      <a:pt x="10" y="0"/>
                    </a:cubicBezTo>
                    <a:cubicBezTo>
                      <a:pt x="10" y="1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3" name="Freeform 852"/>
              <p:cNvSpPr/>
              <p:nvPr/>
            </p:nvSpPr>
            <p:spPr bwMode="auto">
              <a:xfrm>
                <a:off x="3676" y="3190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2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4" name="Freeform 853"/>
              <p:cNvSpPr/>
              <p:nvPr/>
            </p:nvSpPr>
            <p:spPr bwMode="auto">
              <a:xfrm>
                <a:off x="3686" y="317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5" name="Freeform 854"/>
              <p:cNvSpPr/>
              <p:nvPr/>
            </p:nvSpPr>
            <p:spPr bwMode="auto">
              <a:xfrm>
                <a:off x="3678" y="3175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6" name="Freeform 855"/>
              <p:cNvSpPr/>
              <p:nvPr/>
            </p:nvSpPr>
            <p:spPr bwMode="auto">
              <a:xfrm>
                <a:off x="3675" y="3078"/>
                <a:ext cx="19" cy="96"/>
              </a:xfrm>
              <a:custGeom>
                <a:avLst/>
                <a:gdLst>
                  <a:gd name="T0" fmla="*/ 20 w 22"/>
                  <a:gd name="T1" fmla="*/ 1 h 111"/>
                  <a:gd name="T2" fmla="*/ 17 w 22"/>
                  <a:gd name="T3" fmla="*/ 5 h 111"/>
                  <a:gd name="T4" fmla="*/ 13 w 22"/>
                  <a:gd name="T5" fmla="*/ 0 h 111"/>
                  <a:gd name="T6" fmla="*/ 6 w 22"/>
                  <a:gd name="T7" fmla="*/ 0 h 111"/>
                  <a:gd name="T8" fmla="*/ 8 w 22"/>
                  <a:gd name="T9" fmla="*/ 9 h 111"/>
                  <a:gd name="T10" fmla="*/ 5 w 22"/>
                  <a:gd name="T11" fmla="*/ 9 h 111"/>
                  <a:gd name="T12" fmla="*/ 6 w 22"/>
                  <a:gd name="T13" fmla="*/ 26 h 111"/>
                  <a:gd name="T14" fmla="*/ 7 w 22"/>
                  <a:gd name="T15" fmla="*/ 37 h 111"/>
                  <a:gd name="T16" fmla="*/ 3 w 22"/>
                  <a:gd name="T17" fmla="*/ 84 h 111"/>
                  <a:gd name="T18" fmla="*/ 10 w 22"/>
                  <a:gd name="T19" fmla="*/ 86 h 111"/>
                  <a:gd name="T20" fmla="*/ 5 w 22"/>
                  <a:gd name="T21" fmla="*/ 89 h 111"/>
                  <a:gd name="T22" fmla="*/ 6 w 22"/>
                  <a:gd name="T23" fmla="*/ 87 h 111"/>
                  <a:gd name="T24" fmla="*/ 4 w 22"/>
                  <a:gd name="T25" fmla="*/ 100 h 111"/>
                  <a:gd name="T26" fmla="*/ 11 w 22"/>
                  <a:gd name="T27" fmla="*/ 100 h 111"/>
                  <a:gd name="T28" fmla="*/ 3 w 22"/>
                  <a:gd name="T29" fmla="*/ 106 h 111"/>
                  <a:gd name="T30" fmla="*/ 8 w 22"/>
                  <a:gd name="T31" fmla="*/ 110 h 111"/>
                  <a:gd name="T32" fmla="*/ 13 w 22"/>
                  <a:gd name="T33" fmla="*/ 106 h 111"/>
                  <a:gd name="T34" fmla="*/ 16 w 22"/>
                  <a:gd name="T35" fmla="*/ 109 h 111"/>
                  <a:gd name="T36" fmla="*/ 8 w 22"/>
                  <a:gd name="T37" fmla="*/ 79 h 111"/>
                  <a:gd name="T38" fmla="*/ 12 w 22"/>
                  <a:gd name="T39" fmla="*/ 81 h 111"/>
                  <a:gd name="T40" fmla="*/ 17 w 22"/>
                  <a:gd name="T41" fmla="*/ 63 h 111"/>
                  <a:gd name="T42" fmla="*/ 10 w 22"/>
                  <a:gd name="T43" fmla="*/ 55 h 111"/>
                  <a:gd name="T44" fmla="*/ 13 w 22"/>
                  <a:gd name="T45" fmla="*/ 51 h 111"/>
                  <a:gd name="T46" fmla="*/ 10 w 22"/>
                  <a:gd name="T47" fmla="*/ 51 h 111"/>
                  <a:gd name="T48" fmla="*/ 15 w 22"/>
                  <a:gd name="T49" fmla="*/ 46 h 111"/>
                  <a:gd name="T50" fmla="*/ 7 w 22"/>
                  <a:gd name="T51" fmla="*/ 44 h 111"/>
                  <a:gd name="T52" fmla="*/ 19 w 22"/>
                  <a:gd name="T53" fmla="*/ 33 h 111"/>
                  <a:gd name="T54" fmla="*/ 14 w 22"/>
                  <a:gd name="T55" fmla="*/ 35 h 111"/>
                  <a:gd name="T56" fmla="*/ 11 w 22"/>
                  <a:gd name="T57" fmla="*/ 32 h 111"/>
                  <a:gd name="T58" fmla="*/ 18 w 22"/>
                  <a:gd name="T59" fmla="*/ 31 h 111"/>
                  <a:gd name="T60" fmla="*/ 14 w 22"/>
                  <a:gd name="T61" fmla="*/ 22 h 111"/>
                  <a:gd name="T62" fmla="*/ 10 w 22"/>
                  <a:gd name="T63" fmla="*/ 23 h 111"/>
                  <a:gd name="T64" fmla="*/ 13 w 22"/>
                  <a:gd name="T65" fmla="*/ 11 h 111"/>
                  <a:gd name="T66" fmla="*/ 19 w 22"/>
                  <a:gd name="T67" fmla="*/ 17 h 111"/>
                  <a:gd name="T68" fmla="*/ 22 w 22"/>
                  <a:gd name="T69" fmla="*/ 14 h 111"/>
                  <a:gd name="T70" fmla="*/ 14 w 22"/>
                  <a:gd name="T71" fmla="*/ 6 h 111"/>
                  <a:gd name="T72" fmla="*/ 20 w 22"/>
                  <a:gd name="T73" fmla="*/ 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2" h="111">
                    <a:moveTo>
                      <a:pt x="20" y="1"/>
                    </a:moveTo>
                    <a:cubicBezTo>
                      <a:pt x="18" y="2"/>
                      <a:pt x="17" y="3"/>
                      <a:pt x="17" y="5"/>
                    </a:cubicBezTo>
                    <a:cubicBezTo>
                      <a:pt x="14" y="4"/>
                      <a:pt x="15" y="2"/>
                      <a:pt x="13" y="0"/>
                    </a:cubicBezTo>
                    <a:cubicBezTo>
                      <a:pt x="11" y="3"/>
                      <a:pt x="9" y="0"/>
                      <a:pt x="6" y="0"/>
                    </a:cubicBezTo>
                    <a:cubicBezTo>
                      <a:pt x="5" y="4"/>
                      <a:pt x="9" y="6"/>
                      <a:pt x="8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7" y="14"/>
                      <a:pt x="9" y="21"/>
                      <a:pt x="6" y="26"/>
                    </a:cubicBezTo>
                    <a:cubicBezTo>
                      <a:pt x="5" y="30"/>
                      <a:pt x="6" y="33"/>
                      <a:pt x="7" y="37"/>
                    </a:cubicBezTo>
                    <a:cubicBezTo>
                      <a:pt x="5" y="52"/>
                      <a:pt x="7" y="68"/>
                      <a:pt x="3" y="84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7" y="87"/>
                      <a:pt x="10" y="90"/>
                      <a:pt x="5" y="89"/>
                    </a:cubicBezTo>
                    <a:cubicBezTo>
                      <a:pt x="6" y="89"/>
                      <a:pt x="6" y="88"/>
                      <a:pt x="6" y="87"/>
                    </a:cubicBezTo>
                    <a:cubicBezTo>
                      <a:pt x="0" y="90"/>
                      <a:pt x="6" y="96"/>
                      <a:pt x="4" y="100"/>
                    </a:cubicBezTo>
                    <a:cubicBezTo>
                      <a:pt x="5" y="99"/>
                      <a:pt x="10" y="99"/>
                      <a:pt x="11" y="100"/>
                    </a:cubicBezTo>
                    <a:cubicBezTo>
                      <a:pt x="4" y="100"/>
                      <a:pt x="11" y="105"/>
                      <a:pt x="3" y="106"/>
                    </a:cubicBezTo>
                    <a:cubicBezTo>
                      <a:pt x="1" y="110"/>
                      <a:pt x="9" y="106"/>
                      <a:pt x="8" y="110"/>
                    </a:cubicBezTo>
                    <a:cubicBezTo>
                      <a:pt x="12" y="111"/>
                      <a:pt x="10" y="106"/>
                      <a:pt x="13" y="106"/>
                    </a:cubicBezTo>
                    <a:cubicBezTo>
                      <a:pt x="17" y="107"/>
                      <a:pt x="12" y="109"/>
                      <a:pt x="16" y="109"/>
                    </a:cubicBezTo>
                    <a:cubicBezTo>
                      <a:pt x="19" y="103"/>
                      <a:pt x="10" y="90"/>
                      <a:pt x="8" y="79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0" y="75"/>
                      <a:pt x="10" y="66"/>
                      <a:pt x="17" y="63"/>
                    </a:cubicBezTo>
                    <a:cubicBezTo>
                      <a:pt x="13" y="63"/>
                      <a:pt x="19" y="55"/>
                      <a:pt x="10" y="55"/>
                    </a:cubicBezTo>
                    <a:cubicBezTo>
                      <a:pt x="13" y="54"/>
                      <a:pt x="12" y="53"/>
                      <a:pt x="13" y="51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1" y="48"/>
                      <a:pt x="15" y="49"/>
                      <a:pt x="15" y="46"/>
                    </a:cubicBezTo>
                    <a:cubicBezTo>
                      <a:pt x="11" y="47"/>
                      <a:pt x="10" y="45"/>
                      <a:pt x="7" y="44"/>
                    </a:cubicBezTo>
                    <a:cubicBezTo>
                      <a:pt x="11" y="41"/>
                      <a:pt x="15" y="37"/>
                      <a:pt x="19" y="33"/>
                    </a:cubicBezTo>
                    <a:cubicBezTo>
                      <a:pt x="17" y="34"/>
                      <a:pt x="16" y="34"/>
                      <a:pt x="14" y="35"/>
                    </a:cubicBezTo>
                    <a:cubicBezTo>
                      <a:pt x="16" y="33"/>
                      <a:pt x="12" y="33"/>
                      <a:pt x="11" y="32"/>
                    </a:cubicBezTo>
                    <a:cubicBezTo>
                      <a:pt x="11" y="30"/>
                      <a:pt x="16" y="31"/>
                      <a:pt x="18" y="31"/>
                    </a:cubicBezTo>
                    <a:cubicBezTo>
                      <a:pt x="20" y="27"/>
                      <a:pt x="11" y="25"/>
                      <a:pt x="14" y="2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4" y="16"/>
                      <a:pt x="13" y="11"/>
                    </a:cubicBezTo>
                    <a:cubicBezTo>
                      <a:pt x="18" y="9"/>
                      <a:pt x="17" y="15"/>
                      <a:pt x="19" y="17"/>
                    </a:cubicBezTo>
                    <a:cubicBezTo>
                      <a:pt x="20" y="16"/>
                      <a:pt x="21" y="14"/>
                      <a:pt x="22" y="14"/>
                    </a:cubicBezTo>
                    <a:cubicBezTo>
                      <a:pt x="20" y="12"/>
                      <a:pt x="16" y="8"/>
                      <a:pt x="14" y="6"/>
                    </a:cubicBezTo>
                    <a:cubicBezTo>
                      <a:pt x="20" y="8"/>
                      <a:pt x="20" y="3"/>
                      <a:pt x="2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7" name="Freeform 856"/>
              <p:cNvSpPr/>
              <p:nvPr/>
            </p:nvSpPr>
            <p:spPr bwMode="auto">
              <a:xfrm>
                <a:off x="3694" y="3090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8" name="Freeform 857"/>
              <p:cNvSpPr/>
              <p:nvPr/>
            </p:nvSpPr>
            <p:spPr bwMode="auto">
              <a:xfrm>
                <a:off x="3692" y="307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9" name="Freeform 858"/>
              <p:cNvSpPr/>
              <p:nvPr/>
            </p:nvSpPr>
            <p:spPr bwMode="auto">
              <a:xfrm>
                <a:off x="3680" y="31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0" name="Freeform 859"/>
              <p:cNvSpPr/>
              <p:nvPr/>
            </p:nvSpPr>
            <p:spPr bwMode="auto">
              <a:xfrm>
                <a:off x="3691" y="3104"/>
                <a:ext cx="3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1" name="Freeform 860"/>
              <p:cNvSpPr/>
              <p:nvPr/>
            </p:nvSpPr>
            <p:spPr bwMode="auto">
              <a:xfrm>
                <a:off x="3689" y="3127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2" name="Freeform 861"/>
              <p:cNvSpPr/>
              <p:nvPr/>
            </p:nvSpPr>
            <p:spPr bwMode="auto">
              <a:xfrm>
                <a:off x="3694" y="3082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0 w 1"/>
                  <a:gd name="T3" fmla="*/ 2 h 4"/>
                  <a:gd name="T4" fmla="*/ 0 w 1"/>
                  <a:gd name="T5" fmla="*/ 0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3" name="Freeform 862"/>
              <p:cNvSpPr/>
              <p:nvPr/>
            </p:nvSpPr>
            <p:spPr bwMode="auto">
              <a:xfrm>
                <a:off x="3677" y="3023"/>
                <a:ext cx="20" cy="53"/>
              </a:xfrm>
              <a:custGeom>
                <a:avLst/>
                <a:gdLst>
                  <a:gd name="T0" fmla="*/ 5 w 23"/>
                  <a:gd name="T1" fmla="*/ 4 h 61"/>
                  <a:gd name="T2" fmla="*/ 2 w 23"/>
                  <a:gd name="T3" fmla="*/ 15 h 61"/>
                  <a:gd name="T4" fmla="*/ 12 w 23"/>
                  <a:gd name="T5" fmla="*/ 23 h 61"/>
                  <a:gd name="T6" fmla="*/ 2 w 23"/>
                  <a:gd name="T7" fmla="*/ 21 h 61"/>
                  <a:gd name="T8" fmla="*/ 8 w 23"/>
                  <a:gd name="T9" fmla="*/ 42 h 61"/>
                  <a:gd name="T10" fmla="*/ 4 w 23"/>
                  <a:gd name="T11" fmla="*/ 42 h 61"/>
                  <a:gd name="T12" fmla="*/ 14 w 23"/>
                  <a:gd name="T13" fmla="*/ 50 h 61"/>
                  <a:gd name="T14" fmla="*/ 3 w 23"/>
                  <a:gd name="T15" fmla="*/ 50 h 61"/>
                  <a:gd name="T16" fmla="*/ 2 w 23"/>
                  <a:gd name="T17" fmla="*/ 49 h 61"/>
                  <a:gd name="T18" fmla="*/ 5 w 23"/>
                  <a:gd name="T19" fmla="*/ 60 h 61"/>
                  <a:gd name="T20" fmla="*/ 11 w 23"/>
                  <a:gd name="T21" fmla="*/ 61 h 61"/>
                  <a:gd name="T22" fmla="*/ 16 w 23"/>
                  <a:gd name="T23" fmla="*/ 61 h 61"/>
                  <a:gd name="T24" fmla="*/ 13 w 23"/>
                  <a:gd name="T25" fmla="*/ 54 h 61"/>
                  <a:gd name="T26" fmla="*/ 17 w 23"/>
                  <a:gd name="T27" fmla="*/ 53 h 61"/>
                  <a:gd name="T28" fmla="*/ 14 w 23"/>
                  <a:gd name="T29" fmla="*/ 51 h 61"/>
                  <a:gd name="T30" fmla="*/ 18 w 23"/>
                  <a:gd name="T31" fmla="*/ 50 h 61"/>
                  <a:gd name="T32" fmla="*/ 15 w 23"/>
                  <a:gd name="T33" fmla="*/ 45 h 61"/>
                  <a:gd name="T34" fmla="*/ 16 w 23"/>
                  <a:gd name="T35" fmla="*/ 45 h 61"/>
                  <a:gd name="T36" fmla="*/ 11 w 23"/>
                  <a:gd name="T37" fmla="*/ 42 h 61"/>
                  <a:gd name="T38" fmla="*/ 16 w 23"/>
                  <a:gd name="T39" fmla="*/ 40 h 61"/>
                  <a:gd name="T40" fmla="*/ 13 w 23"/>
                  <a:gd name="T41" fmla="*/ 40 h 61"/>
                  <a:gd name="T42" fmla="*/ 19 w 23"/>
                  <a:gd name="T43" fmla="*/ 27 h 61"/>
                  <a:gd name="T44" fmla="*/ 15 w 23"/>
                  <a:gd name="T45" fmla="*/ 26 h 61"/>
                  <a:gd name="T46" fmla="*/ 18 w 23"/>
                  <a:gd name="T47" fmla="*/ 32 h 61"/>
                  <a:gd name="T48" fmla="*/ 9 w 23"/>
                  <a:gd name="T49" fmla="*/ 31 h 61"/>
                  <a:gd name="T50" fmla="*/ 17 w 23"/>
                  <a:gd name="T51" fmla="*/ 23 h 61"/>
                  <a:gd name="T52" fmla="*/ 16 w 23"/>
                  <a:gd name="T53" fmla="*/ 14 h 61"/>
                  <a:gd name="T54" fmla="*/ 17 w 23"/>
                  <a:gd name="T55" fmla="*/ 14 h 61"/>
                  <a:gd name="T56" fmla="*/ 14 w 23"/>
                  <a:gd name="T57" fmla="*/ 7 h 61"/>
                  <a:gd name="T58" fmla="*/ 13 w 23"/>
                  <a:gd name="T59" fmla="*/ 9 h 61"/>
                  <a:gd name="T60" fmla="*/ 10 w 23"/>
                  <a:gd name="T61" fmla="*/ 7 h 61"/>
                  <a:gd name="T62" fmla="*/ 12 w 23"/>
                  <a:gd name="T63" fmla="*/ 6 h 61"/>
                  <a:gd name="T64" fmla="*/ 7 w 23"/>
                  <a:gd name="T65" fmla="*/ 0 h 61"/>
                  <a:gd name="T66" fmla="*/ 10 w 23"/>
                  <a:gd name="T67" fmla="*/ 7 h 61"/>
                  <a:gd name="T68" fmla="*/ 5 w 23"/>
                  <a:gd name="T6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1">
                    <a:moveTo>
                      <a:pt x="5" y="4"/>
                    </a:moveTo>
                    <a:cubicBezTo>
                      <a:pt x="0" y="7"/>
                      <a:pt x="3" y="11"/>
                      <a:pt x="2" y="15"/>
                    </a:cubicBezTo>
                    <a:cubicBezTo>
                      <a:pt x="4" y="22"/>
                      <a:pt x="11" y="16"/>
                      <a:pt x="12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7"/>
                      <a:pt x="0" y="36"/>
                      <a:pt x="8" y="42"/>
                    </a:cubicBezTo>
                    <a:cubicBezTo>
                      <a:pt x="7" y="43"/>
                      <a:pt x="5" y="44"/>
                      <a:pt x="4" y="42"/>
                    </a:cubicBezTo>
                    <a:cubicBezTo>
                      <a:pt x="4" y="46"/>
                      <a:pt x="17" y="45"/>
                      <a:pt x="14" y="50"/>
                    </a:cubicBezTo>
                    <a:cubicBezTo>
                      <a:pt x="8" y="45"/>
                      <a:pt x="8" y="52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53"/>
                      <a:pt x="5" y="58"/>
                      <a:pt x="5" y="60"/>
                    </a:cubicBezTo>
                    <a:cubicBezTo>
                      <a:pt x="7" y="60"/>
                      <a:pt x="11" y="58"/>
                      <a:pt x="11" y="61"/>
                    </a:cubicBezTo>
                    <a:cubicBezTo>
                      <a:pt x="11" y="60"/>
                      <a:pt x="14" y="61"/>
                      <a:pt x="16" y="61"/>
                    </a:cubicBezTo>
                    <a:cubicBezTo>
                      <a:pt x="14" y="58"/>
                      <a:pt x="16" y="56"/>
                      <a:pt x="13" y="54"/>
                    </a:cubicBezTo>
                    <a:cubicBezTo>
                      <a:pt x="16" y="52"/>
                      <a:pt x="14" y="55"/>
                      <a:pt x="17" y="53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5" y="49"/>
                      <a:pt x="17" y="53"/>
                      <a:pt x="18" y="50"/>
                    </a:cubicBezTo>
                    <a:cubicBezTo>
                      <a:pt x="16" y="49"/>
                      <a:pt x="14" y="47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3"/>
                      <a:pt x="16" y="41"/>
                      <a:pt x="11" y="42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5" y="35"/>
                      <a:pt x="23" y="34"/>
                      <a:pt x="19" y="27"/>
                    </a:cubicBezTo>
                    <a:cubicBezTo>
                      <a:pt x="18" y="29"/>
                      <a:pt x="16" y="27"/>
                      <a:pt x="15" y="26"/>
                    </a:cubicBezTo>
                    <a:cubicBezTo>
                      <a:pt x="13" y="29"/>
                      <a:pt x="18" y="30"/>
                      <a:pt x="18" y="32"/>
                    </a:cubicBezTo>
                    <a:cubicBezTo>
                      <a:pt x="15" y="32"/>
                      <a:pt x="11" y="28"/>
                      <a:pt x="9" y="31"/>
                    </a:cubicBezTo>
                    <a:cubicBezTo>
                      <a:pt x="13" y="28"/>
                      <a:pt x="8" y="24"/>
                      <a:pt x="17" y="23"/>
                    </a:cubicBezTo>
                    <a:cubicBezTo>
                      <a:pt x="18" y="19"/>
                      <a:pt x="14" y="18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2" y="13"/>
                      <a:pt x="20" y="11"/>
                      <a:pt x="14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4" name="Freeform 863"/>
              <p:cNvSpPr/>
              <p:nvPr/>
            </p:nvSpPr>
            <p:spPr bwMode="auto">
              <a:xfrm>
                <a:off x="3691" y="306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5" name="Freeform 864"/>
              <p:cNvSpPr/>
              <p:nvPr/>
            </p:nvSpPr>
            <p:spPr bwMode="auto">
              <a:xfrm>
                <a:off x="3678" y="2982"/>
                <a:ext cx="22" cy="41"/>
              </a:xfrm>
              <a:custGeom>
                <a:avLst/>
                <a:gdLst>
                  <a:gd name="T0" fmla="*/ 12 w 26"/>
                  <a:gd name="T1" fmla="*/ 34 h 48"/>
                  <a:gd name="T2" fmla="*/ 18 w 26"/>
                  <a:gd name="T3" fmla="*/ 33 h 48"/>
                  <a:gd name="T4" fmla="*/ 8 w 26"/>
                  <a:gd name="T5" fmla="*/ 33 h 48"/>
                  <a:gd name="T6" fmla="*/ 6 w 26"/>
                  <a:gd name="T7" fmla="*/ 27 h 48"/>
                  <a:gd name="T8" fmla="*/ 15 w 26"/>
                  <a:gd name="T9" fmla="*/ 28 h 48"/>
                  <a:gd name="T10" fmla="*/ 17 w 26"/>
                  <a:gd name="T11" fmla="*/ 23 h 48"/>
                  <a:gd name="T12" fmla="*/ 11 w 26"/>
                  <a:gd name="T13" fmla="*/ 23 h 48"/>
                  <a:gd name="T14" fmla="*/ 8 w 26"/>
                  <a:gd name="T15" fmla="*/ 17 h 48"/>
                  <a:gd name="T16" fmla="*/ 10 w 26"/>
                  <a:gd name="T17" fmla="*/ 20 h 48"/>
                  <a:gd name="T18" fmla="*/ 17 w 26"/>
                  <a:gd name="T19" fmla="*/ 17 h 48"/>
                  <a:gd name="T20" fmla="*/ 2 w 26"/>
                  <a:gd name="T21" fmla="*/ 3 h 48"/>
                  <a:gd name="T22" fmla="*/ 3 w 26"/>
                  <a:gd name="T23" fmla="*/ 7 h 48"/>
                  <a:gd name="T24" fmla="*/ 10 w 26"/>
                  <a:gd name="T25" fmla="*/ 7 h 48"/>
                  <a:gd name="T26" fmla="*/ 7 w 26"/>
                  <a:gd name="T27" fmla="*/ 11 h 48"/>
                  <a:gd name="T28" fmla="*/ 4 w 26"/>
                  <a:gd name="T29" fmla="*/ 8 h 48"/>
                  <a:gd name="T30" fmla="*/ 2 w 26"/>
                  <a:gd name="T31" fmla="*/ 40 h 48"/>
                  <a:gd name="T32" fmla="*/ 3 w 26"/>
                  <a:gd name="T33" fmla="*/ 36 h 48"/>
                  <a:gd name="T34" fmla="*/ 6 w 26"/>
                  <a:gd name="T35" fmla="*/ 40 h 48"/>
                  <a:gd name="T36" fmla="*/ 13 w 26"/>
                  <a:gd name="T37" fmla="*/ 38 h 48"/>
                  <a:gd name="T38" fmla="*/ 11 w 26"/>
                  <a:gd name="T39" fmla="*/ 41 h 48"/>
                  <a:gd name="T40" fmla="*/ 18 w 26"/>
                  <a:gd name="T41" fmla="*/ 41 h 48"/>
                  <a:gd name="T42" fmla="*/ 20 w 26"/>
                  <a:gd name="T43" fmla="*/ 48 h 48"/>
                  <a:gd name="T44" fmla="*/ 21 w 26"/>
                  <a:gd name="T45" fmla="*/ 37 h 48"/>
                  <a:gd name="T46" fmla="*/ 12 w 26"/>
                  <a:gd name="T47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48">
                    <a:moveTo>
                      <a:pt x="12" y="34"/>
                    </a:moveTo>
                    <a:cubicBezTo>
                      <a:pt x="14" y="32"/>
                      <a:pt x="16" y="35"/>
                      <a:pt x="18" y="33"/>
                    </a:cubicBezTo>
                    <a:cubicBezTo>
                      <a:pt x="15" y="30"/>
                      <a:pt x="12" y="36"/>
                      <a:pt x="8" y="33"/>
                    </a:cubicBezTo>
                    <a:cubicBezTo>
                      <a:pt x="10" y="31"/>
                      <a:pt x="6" y="28"/>
                      <a:pt x="6" y="27"/>
                    </a:cubicBezTo>
                    <a:cubicBezTo>
                      <a:pt x="9" y="29"/>
                      <a:pt x="14" y="28"/>
                      <a:pt x="15" y="28"/>
                    </a:cubicBezTo>
                    <a:cubicBezTo>
                      <a:pt x="14" y="27"/>
                      <a:pt x="17" y="25"/>
                      <a:pt x="17" y="23"/>
                    </a:cubicBezTo>
                    <a:cubicBezTo>
                      <a:pt x="13" y="27"/>
                      <a:pt x="15" y="19"/>
                      <a:pt x="11" y="23"/>
                    </a:cubicBezTo>
                    <a:cubicBezTo>
                      <a:pt x="8" y="22"/>
                      <a:pt x="6" y="18"/>
                      <a:pt x="8" y="17"/>
                    </a:cubicBezTo>
                    <a:cubicBezTo>
                      <a:pt x="11" y="17"/>
                      <a:pt x="10" y="19"/>
                      <a:pt x="10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2"/>
                      <a:pt x="12" y="0"/>
                      <a:pt x="2" y="3"/>
                    </a:cubicBezTo>
                    <a:cubicBezTo>
                      <a:pt x="0" y="4"/>
                      <a:pt x="2" y="5"/>
                      <a:pt x="3" y="7"/>
                    </a:cubicBezTo>
                    <a:cubicBezTo>
                      <a:pt x="5" y="3"/>
                      <a:pt x="8" y="7"/>
                      <a:pt x="10" y="7"/>
                    </a:cubicBezTo>
                    <a:cubicBezTo>
                      <a:pt x="8" y="9"/>
                      <a:pt x="11" y="12"/>
                      <a:pt x="7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1" y="17"/>
                      <a:pt x="1" y="30"/>
                      <a:pt x="2" y="40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36"/>
                      <a:pt x="5" y="38"/>
                      <a:pt x="6" y="4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3" y="41"/>
                      <a:pt x="11" y="41"/>
                    </a:cubicBezTo>
                    <a:cubicBezTo>
                      <a:pt x="14" y="42"/>
                      <a:pt x="16" y="42"/>
                      <a:pt x="18" y="41"/>
                    </a:cubicBezTo>
                    <a:cubicBezTo>
                      <a:pt x="19" y="44"/>
                      <a:pt x="16" y="45"/>
                      <a:pt x="20" y="48"/>
                    </a:cubicBezTo>
                    <a:cubicBezTo>
                      <a:pt x="26" y="42"/>
                      <a:pt x="16" y="43"/>
                      <a:pt x="21" y="37"/>
                    </a:cubicBez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6" name="Freeform 865"/>
              <p:cNvSpPr/>
              <p:nvPr/>
            </p:nvSpPr>
            <p:spPr bwMode="auto">
              <a:xfrm>
                <a:off x="3688" y="3021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7" name="Freeform 866"/>
              <p:cNvSpPr/>
              <p:nvPr/>
            </p:nvSpPr>
            <p:spPr bwMode="auto">
              <a:xfrm>
                <a:off x="3679" y="3018"/>
                <a:ext cx="4" cy="3"/>
              </a:xfrm>
              <a:custGeom>
                <a:avLst/>
                <a:gdLst>
                  <a:gd name="T0" fmla="*/ 0 w 5"/>
                  <a:gd name="T1" fmla="*/ 2 h 3"/>
                  <a:gd name="T2" fmla="*/ 3 w 5"/>
                  <a:gd name="T3" fmla="*/ 3 h 3"/>
                  <a:gd name="T4" fmla="*/ 0 w 5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0"/>
                      <a:pt x="3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8" name="Freeform 867"/>
              <p:cNvSpPr/>
              <p:nvPr/>
            </p:nvSpPr>
            <p:spPr bwMode="auto">
              <a:xfrm>
                <a:off x="3691" y="2991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9" name="Freeform 868"/>
              <p:cNvSpPr/>
              <p:nvPr/>
            </p:nvSpPr>
            <p:spPr bwMode="auto">
              <a:xfrm>
                <a:off x="3679" y="2972"/>
                <a:ext cx="11" cy="13"/>
              </a:xfrm>
              <a:custGeom>
                <a:avLst/>
                <a:gdLst>
                  <a:gd name="T0" fmla="*/ 1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5 w 13"/>
                  <a:gd name="T7" fmla="*/ 7 h 15"/>
                  <a:gd name="T8" fmla="*/ 5 w 13"/>
                  <a:gd name="T9" fmla="*/ 0 h 15"/>
                  <a:gd name="T10" fmla="*/ 1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1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5" y="7"/>
                    </a:cubicBezTo>
                    <a:cubicBezTo>
                      <a:pt x="9" y="6"/>
                      <a:pt x="4" y="3"/>
                      <a:pt x="5" y="0"/>
                    </a:cubicBezTo>
                    <a:cubicBezTo>
                      <a:pt x="4" y="1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0" name="Freeform 869"/>
              <p:cNvSpPr/>
              <p:nvPr/>
            </p:nvSpPr>
            <p:spPr bwMode="auto">
              <a:xfrm>
                <a:off x="3682" y="2877"/>
                <a:ext cx="18" cy="100"/>
              </a:xfrm>
              <a:custGeom>
                <a:avLst/>
                <a:gdLst>
                  <a:gd name="T0" fmla="*/ 12 w 21"/>
                  <a:gd name="T1" fmla="*/ 96 h 116"/>
                  <a:gd name="T2" fmla="*/ 11 w 21"/>
                  <a:gd name="T3" fmla="*/ 90 h 116"/>
                  <a:gd name="T4" fmla="*/ 13 w 21"/>
                  <a:gd name="T5" fmla="*/ 93 h 116"/>
                  <a:gd name="T6" fmla="*/ 16 w 21"/>
                  <a:gd name="T7" fmla="*/ 88 h 116"/>
                  <a:gd name="T8" fmla="*/ 14 w 21"/>
                  <a:gd name="T9" fmla="*/ 88 h 116"/>
                  <a:gd name="T10" fmla="*/ 13 w 21"/>
                  <a:gd name="T11" fmla="*/ 78 h 116"/>
                  <a:gd name="T12" fmla="*/ 8 w 21"/>
                  <a:gd name="T13" fmla="*/ 76 h 116"/>
                  <a:gd name="T14" fmla="*/ 17 w 21"/>
                  <a:gd name="T15" fmla="*/ 69 h 116"/>
                  <a:gd name="T16" fmla="*/ 6 w 21"/>
                  <a:gd name="T17" fmla="*/ 70 h 116"/>
                  <a:gd name="T18" fmla="*/ 10 w 21"/>
                  <a:gd name="T19" fmla="*/ 58 h 116"/>
                  <a:gd name="T20" fmla="*/ 11 w 21"/>
                  <a:gd name="T21" fmla="*/ 61 h 116"/>
                  <a:gd name="T22" fmla="*/ 11 w 21"/>
                  <a:gd name="T23" fmla="*/ 54 h 116"/>
                  <a:gd name="T24" fmla="*/ 16 w 21"/>
                  <a:gd name="T25" fmla="*/ 55 h 116"/>
                  <a:gd name="T26" fmla="*/ 16 w 21"/>
                  <a:gd name="T27" fmla="*/ 46 h 116"/>
                  <a:gd name="T28" fmla="*/ 19 w 21"/>
                  <a:gd name="T29" fmla="*/ 46 h 116"/>
                  <a:gd name="T30" fmla="*/ 15 w 21"/>
                  <a:gd name="T31" fmla="*/ 28 h 116"/>
                  <a:gd name="T32" fmla="*/ 18 w 21"/>
                  <a:gd name="T33" fmla="*/ 25 h 116"/>
                  <a:gd name="T34" fmla="*/ 9 w 21"/>
                  <a:gd name="T35" fmla="*/ 27 h 116"/>
                  <a:gd name="T36" fmla="*/ 9 w 21"/>
                  <a:gd name="T37" fmla="*/ 19 h 116"/>
                  <a:gd name="T38" fmla="*/ 16 w 21"/>
                  <a:gd name="T39" fmla="*/ 21 h 116"/>
                  <a:gd name="T40" fmla="*/ 13 w 21"/>
                  <a:gd name="T41" fmla="*/ 17 h 116"/>
                  <a:gd name="T42" fmla="*/ 19 w 21"/>
                  <a:gd name="T43" fmla="*/ 14 h 116"/>
                  <a:gd name="T44" fmla="*/ 10 w 21"/>
                  <a:gd name="T45" fmla="*/ 6 h 116"/>
                  <a:gd name="T46" fmla="*/ 12 w 21"/>
                  <a:gd name="T47" fmla="*/ 1 h 116"/>
                  <a:gd name="T48" fmla="*/ 3 w 21"/>
                  <a:gd name="T49" fmla="*/ 5 h 116"/>
                  <a:gd name="T50" fmla="*/ 4 w 21"/>
                  <a:gd name="T51" fmla="*/ 31 h 116"/>
                  <a:gd name="T52" fmla="*/ 9 w 21"/>
                  <a:gd name="T53" fmla="*/ 37 h 116"/>
                  <a:gd name="T54" fmla="*/ 3 w 21"/>
                  <a:gd name="T55" fmla="*/ 38 h 116"/>
                  <a:gd name="T56" fmla="*/ 9 w 21"/>
                  <a:gd name="T57" fmla="*/ 38 h 116"/>
                  <a:gd name="T58" fmla="*/ 3 w 21"/>
                  <a:gd name="T59" fmla="*/ 42 h 116"/>
                  <a:gd name="T60" fmla="*/ 8 w 21"/>
                  <a:gd name="T61" fmla="*/ 45 h 116"/>
                  <a:gd name="T62" fmla="*/ 1 w 21"/>
                  <a:gd name="T63" fmla="*/ 47 h 116"/>
                  <a:gd name="T64" fmla="*/ 2 w 21"/>
                  <a:gd name="T65" fmla="*/ 88 h 116"/>
                  <a:gd name="T66" fmla="*/ 7 w 21"/>
                  <a:gd name="T67" fmla="*/ 87 h 116"/>
                  <a:gd name="T68" fmla="*/ 6 w 21"/>
                  <a:gd name="T69" fmla="*/ 103 h 116"/>
                  <a:gd name="T70" fmla="*/ 10 w 21"/>
                  <a:gd name="T71" fmla="*/ 105 h 116"/>
                  <a:gd name="T72" fmla="*/ 0 w 21"/>
                  <a:gd name="T73" fmla="*/ 104 h 116"/>
                  <a:gd name="T74" fmla="*/ 1 w 21"/>
                  <a:gd name="T75" fmla="*/ 109 h 116"/>
                  <a:gd name="T76" fmla="*/ 3 w 21"/>
                  <a:gd name="T77" fmla="*/ 106 h 116"/>
                  <a:gd name="T78" fmla="*/ 1 w 21"/>
                  <a:gd name="T79" fmla="*/ 111 h 116"/>
                  <a:gd name="T80" fmla="*/ 13 w 21"/>
                  <a:gd name="T81" fmla="*/ 108 h 116"/>
                  <a:gd name="T82" fmla="*/ 18 w 21"/>
                  <a:gd name="T83" fmla="*/ 96 h 116"/>
                  <a:gd name="T84" fmla="*/ 12 w 21"/>
                  <a:gd name="T85" fmla="*/ 9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" h="116">
                    <a:moveTo>
                      <a:pt x="12" y="96"/>
                    </a:moveTo>
                    <a:cubicBezTo>
                      <a:pt x="12" y="94"/>
                      <a:pt x="9" y="91"/>
                      <a:pt x="11" y="90"/>
                    </a:cubicBezTo>
                    <a:cubicBezTo>
                      <a:pt x="13" y="90"/>
                      <a:pt x="14" y="91"/>
                      <a:pt x="13" y="93"/>
                    </a:cubicBezTo>
                    <a:cubicBezTo>
                      <a:pt x="19" y="92"/>
                      <a:pt x="13" y="90"/>
                      <a:pt x="16" y="88"/>
                    </a:cubicBezTo>
                    <a:cubicBezTo>
                      <a:pt x="16" y="88"/>
                      <a:pt x="15" y="89"/>
                      <a:pt x="14" y="88"/>
                    </a:cubicBezTo>
                    <a:cubicBezTo>
                      <a:pt x="15" y="83"/>
                      <a:pt x="9" y="85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3" y="72"/>
                      <a:pt x="13" y="74"/>
                      <a:pt x="17" y="69"/>
                    </a:cubicBezTo>
                    <a:cubicBezTo>
                      <a:pt x="15" y="69"/>
                      <a:pt x="10" y="70"/>
                      <a:pt x="6" y="70"/>
                    </a:cubicBezTo>
                    <a:cubicBezTo>
                      <a:pt x="12" y="63"/>
                      <a:pt x="5" y="63"/>
                      <a:pt x="10" y="58"/>
                    </a:cubicBezTo>
                    <a:cubicBezTo>
                      <a:pt x="10" y="59"/>
                      <a:pt x="11" y="60"/>
                      <a:pt x="11" y="61"/>
                    </a:cubicBezTo>
                    <a:cubicBezTo>
                      <a:pt x="17" y="60"/>
                      <a:pt x="10" y="57"/>
                      <a:pt x="11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3"/>
                      <a:pt x="12" y="48"/>
                      <a:pt x="16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5" y="40"/>
                      <a:pt x="17" y="33"/>
                      <a:pt x="15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4" y="18"/>
                      <a:pt x="16" y="32"/>
                      <a:pt x="9" y="27"/>
                    </a:cubicBezTo>
                    <a:cubicBezTo>
                      <a:pt x="18" y="26"/>
                      <a:pt x="5" y="23"/>
                      <a:pt x="9" y="19"/>
                    </a:cubicBezTo>
                    <a:cubicBezTo>
                      <a:pt x="13" y="18"/>
                      <a:pt x="11" y="23"/>
                      <a:pt x="16" y="21"/>
                    </a:cubicBezTo>
                    <a:cubicBezTo>
                      <a:pt x="11" y="20"/>
                      <a:pt x="14" y="19"/>
                      <a:pt x="13" y="17"/>
                    </a:cubicBezTo>
                    <a:cubicBezTo>
                      <a:pt x="18" y="18"/>
                      <a:pt x="14" y="13"/>
                      <a:pt x="19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6"/>
                      <a:pt x="5" y="0"/>
                      <a:pt x="3" y="5"/>
                    </a:cubicBezTo>
                    <a:cubicBezTo>
                      <a:pt x="5" y="11"/>
                      <a:pt x="6" y="22"/>
                      <a:pt x="4" y="31"/>
                    </a:cubicBezTo>
                    <a:cubicBezTo>
                      <a:pt x="10" y="32"/>
                      <a:pt x="4" y="36"/>
                      <a:pt x="9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44"/>
                      <a:pt x="6" y="37"/>
                      <a:pt x="9" y="38"/>
                    </a:cubicBezTo>
                    <a:cubicBezTo>
                      <a:pt x="10" y="41"/>
                      <a:pt x="6" y="43"/>
                      <a:pt x="3" y="42"/>
                    </a:cubicBezTo>
                    <a:cubicBezTo>
                      <a:pt x="3" y="46"/>
                      <a:pt x="5" y="43"/>
                      <a:pt x="8" y="45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9"/>
                      <a:pt x="7" y="75"/>
                      <a:pt x="2" y="88"/>
                    </a:cubicBezTo>
                    <a:cubicBezTo>
                      <a:pt x="7" y="87"/>
                      <a:pt x="7" y="87"/>
                      <a:pt x="7" y="87"/>
                    </a:cubicBezTo>
                    <a:cubicBezTo>
                      <a:pt x="4" y="93"/>
                      <a:pt x="16" y="98"/>
                      <a:pt x="6" y="103"/>
                    </a:cubicBezTo>
                    <a:cubicBezTo>
                      <a:pt x="10" y="105"/>
                      <a:pt x="10" y="105"/>
                      <a:pt x="10" y="105"/>
                    </a:cubicBezTo>
                    <a:cubicBezTo>
                      <a:pt x="8" y="104"/>
                      <a:pt x="3" y="106"/>
                      <a:pt x="0" y="104"/>
                    </a:cubicBezTo>
                    <a:cubicBezTo>
                      <a:pt x="2" y="106"/>
                      <a:pt x="0" y="107"/>
                      <a:pt x="1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7" y="109"/>
                      <a:pt x="5" y="111"/>
                      <a:pt x="1" y="111"/>
                    </a:cubicBezTo>
                    <a:cubicBezTo>
                      <a:pt x="6" y="116"/>
                      <a:pt x="9" y="109"/>
                      <a:pt x="13" y="108"/>
                    </a:cubicBezTo>
                    <a:cubicBezTo>
                      <a:pt x="5" y="101"/>
                      <a:pt x="21" y="102"/>
                      <a:pt x="18" y="96"/>
                    </a:cubicBezTo>
                    <a:cubicBezTo>
                      <a:pt x="16" y="92"/>
                      <a:pt x="14" y="96"/>
                      <a:pt x="12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1" name="Freeform 870"/>
              <p:cNvSpPr/>
              <p:nvPr/>
            </p:nvSpPr>
            <p:spPr bwMode="auto">
              <a:xfrm>
                <a:off x="3681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2" name="Freeform 871"/>
              <p:cNvSpPr/>
              <p:nvPr/>
            </p:nvSpPr>
            <p:spPr bwMode="auto">
              <a:xfrm>
                <a:off x="3692" y="2876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3" name="Rectangle 872"/>
              <p:cNvSpPr>
                <a:spLocks noChangeArrowheads="1"/>
              </p:cNvSpPr>
              <p:nvPr/>
            </p:nvSpPr>
            <p:spPr bwMode="auto">
              <a:xfrm>
                <a:off x="368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4" name="Freeform 873"/>
              <p:cNvSpPr/>
              <p:nvPr/>
            </p:nvSpPr>
            <p:spPr bwMode="auto">
              <a:xfrm>
                <a:off x="369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5" name="Freeform 874"/>
              <p:cNvSpPr/>
              <p:nvPr/>
            </p:nvSpPr>
            <p:spPr bwMode="auto">
              <a:xfrm>
                <a:off x="3696" y="286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6" name="Freeform 875"/>
              <p:cNvSpPr/>
              <p:nvPr/>
            </p:nvSpPr>
            <p:spPr bwMode="auto">
              <a:xfrm>
                <a:off x="3699" y="282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7" name="Freeform 876"/>
              <p:cNvSpPr/>
              <p:nvPr/>
            </p:nvSpPr>
            <p:spPr bwMode="auto">
              <a:xfrm>
                <a:off x="3673" y="2704"/>
                <a:ext cx="29" cy="171"/>
              </a:xfrm>
              <a:custGeom>
                <a:avLst/>
                <a:gdLst>
                  <a:gd name="T0" fmla="*/ 17 w 34"/>
                  <a:gd name="T1" fmla="*/ 7 h 198"/>
                  <a:gd name="T2" fmla="*/ 10 w 34"/>
                  <a:gd name="T3" fmla="*/ 4 h 198"/>
                  <a:gd name="T4" fmla="*/ 7 w 34"/>
                  <a:gd name="T5" fmla="*/ 11 h 198"/>
                  <a:gd name="T6" fmla="*/ 11 w 34"/>
                  <a:gd name="T7" fmla="*/ 21 h 198"/>
                  <a:gd name="T8" fmla="*/ 12 w 34"/>
                  <a:gd name="T9" fmla="*/ 43 h 198"/>
                  <a:gd name="T10" fmla="*/ 10 w 34"/>
                  <a:gd name="T11" fmla="*/ 58 h 198"/>
                  <a:gd name="T12" fmla="*/ 16 w 34"/>
                  <a:gd name="T13" fmla="*/ 77 h 198"/>
                  <a:gd name="T14" fmla="*/ 14 w 34"/>
                  <a:gd name="T15" fmla="*/ 81 h 198"/>
                  <a:gd name="T16" fmla="*/ 13 w 34"/>
                  <a:gd name="T17" fmla="*/ 92 h 198"/>
                  <a:gd name="T18" fmla="*/ 23 w 34"/>
                  <a:gd name="T19" fmla="*/ 96 h 198"/>
                  <a:gd name="T20" fmla="*/ 23 w 34"/>
                  <a:gd name="T21" fmla="*/ 106 h 198"/>
                  <a:gd name="T22" fmla="*/ 19 w 34"/>
                  <a:gd name="T23" fmla="*/ 114 h 198"/>
                  <a:gd name="T24" fmla="*/ 19 w 34"/>
                  <a:gd name="T25" fmla="*/ 127 h 198"/>
                  <a:gd name="T26" fmla="*/ 18 w 34"/>
                  <a:gd name="T27" fmla="*/ 140 h 198"/>
                  <a:gd name="T28" fmla="*/ 20 w 34"/>
                  <a:gd name="T29" fmla="*/ 151 h 198"/>
                  <a:gd name="T30" fmla="*/ 24 w 34"/>
                  <a:gd name="T31" fmla="*/ 160 h 198"/>
                  <a:gd name="T32" fmla="*/ 20 w 34"/>
                  <a:gd name="T33" fmla="*/ 162 h 198"/>
                  <a:gd name="T34" fmla="*/ 21 w 34"/>
                  <a:gd name="T35" fmla="*/ 170 h 198"/>
                  <a:gd name="T36" fmla="*/ 20 w 34"/>
                  <a:gd name="T37" fmla="*/ 197 h 198"/>
                  <a:gd name="T38" fmla="*/ 22 w 34"/>
                  <a:gd name="T39" fmla="*/ 183 h 198"/>
                  <a:gd name="T40" fmla="*/ 18 w 34"/>
                  <a:gd name="T41" fmla="*/ 181 h 198"/>
                  <a:gd name="T42" fmla="*/ 30 w 34"/>
                  <a:gd name="T43" fmla="*/ 178 h 198"/>
                  <a:gd name="T44" fmla="*/ 31 w 34"/>
                  <a:gd name="T45" fmla="*/ 174 h 198"/>
                  <a:gd name="T46" fmla="*/ 30 w 34"/>
                  <a:gd name="T47" fmla="*/ 164 h 198"/>
                  <a:gd name="T48" fmla="*/ 32 w 34"/>
                  <a:gd name="T49" fmla="*/ 156 h 198"/>
                  <a:gd name="T50" fmla="*/ 32 w 34"/>
                  <a:gd name="T51" fmla="*/ 144 h 198"/>
                  <a:gd name="T52" fmla="*/ 29 w 34"/>
                  <a:gd name="T53" fmla="*/ 133 h 198"/>
                  <a:gd name="T54" fmla="*/ 30 w 34"/>
                  <a:gd name="T55" fmla="*/ 133 h 198"/>
                  <a:gd name="T56" fmla="*/ 30 w 34"/>
                  <a:gd name="T57" fmla="*/ 129 h 198"/>
                  <a:gd name="T58" fmla="*/ 29 w 34"/>
                  <a:gd name="T59" fmla="*/ 121 h 198"/>
                  <a:gd name="T60" fmla="*/ 26 w 34"/>
                  <a:gd name="T61" fmla="*/ 112 h 198"/>
                  <a:gd name="T62" fmla="*/ 31 w 34"/>
                  <a:gd name="T63" fmla="*/ 109 h 198"/>
                  <a:gd name="T64" fmla="*/ 31 w 34"/>
                  <a:gd name="T65" fmla="*/ 98 h 198"/>
                  <a:gd name="T66" fmla="*/ 25 w 34"/>
                  <a:gd name="T67" fmla="*/ 94 h 198"/>
                  <a:gd name="T68" fmla="*/ 23 w 34"/>
                  <a:gd name="T69" fmla="*/ 81 h 198"/>
                  <a:gd name="T70" fmla="*/ 21 w 34"/>
                  <a:gd name="T71" fmla="*/ 62 h 198"/>
                  <a:gd name="T72" fmla="*/ 21 w 34"/>
                  <a:gd name="T73" fmla="*/ 57 h 198"/>
                  <a:gd name="T74" fmla="*/ 20 w 34"/>
                  <a:gd name="T75" fmla="*/ 37 h 198"/>
                  <a:gd name="T76" fmla="*/ 14 w 34"/>
                  <a:gd name="T77" fmla="*/ 45 h 198"/>
                  <a:gd name="T78" fmla="*/ 23 w 34"/>
                  <a:gd name="T79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198">
                    <a:moveTo>
                      <a:pt x="24" y="17"/>
                    </a:moveTo>
                    <a:cubicBezTo>
                      <a:pt x="22" y="14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6" y="9"/>
                      <a:pt x="8" y="7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1"/>
                      <a:pt x="13" y="21"/>
                      <a:pt x="11" y="21"/>
                    </a:cubicBezTo>
                    <a:cubicBezTo>
                      <a:pt x="10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7"/>
                      <a:pt x="12" y="51"/>
                      <a:pt x="15" y="55"/>
                    </a:cubicBezTo>
                    <a:cubicBezTo>
                      <a:pt x="11" y="53"/>
                      <a:pt x="15" y="59"/>
                      <a:pt x="10" y="58"/>
                    </a:cubicBezTo>
                    <a:cubicBezTo>
                      <a:pt x="20" y="59"/>
                      <a:pt x="6" y="70"/>
                      <a:pt x="18" y="70"/>
                    </a:cubicBezTo>
                    <a:cubicBezTo>
                      <a:pt x="15" y="76"/>
                      <a:pt x="19" y="70"/>
                      <a:pt x="16" y="77"/>
                    </a:cubicBezTo>
                    <a:cubicBezTo>
                      <a:pt x="15" y="77"/>
                      <a:pt x="15" y="76"/>
                      <a:pt x="15" y="75"/>
                    </a:cubicBezTo>
                    <a:cubicBezTo>
                      <a:pt x="12" y="78"/>
                      <a:pt x="20" y="79"/>
                      <a:pt x="14" y="81"/>
                    </a:cubicBezTo>
                    <a:cubicBezTo>
                      <a:pt x="13" y="86"/>
                      <a:pt x="18" y="82"/>
                      <a:pt x="21" y="85"/>
                    </a:cubicBezTo>
                    <a:cubicBezTo>
                      <a:pt x="20" y="90"/>
                      <a:pt x="18" y="89"/>
                      <a:pt x="13" y="92"/>
                    </a:cubicBezTo>
                    <a:cubicBezTo>
                      <a:pt x="19" y="92"/>
                      <a:pt x="16" y="95"/>
                      <a:pt x="19" y="98"/>
                    </a:cubicBezTo>
                    <a:cubicBezTo>
                      <a:pt x="20" y="97"/>
                      <a:pt x="21" y="94"/>
                      <a:pt x="23" y="96"/>
                    </a:cubicBezTo>
                    <a:cubicBezTo>
                      <a:pt x="22" y="102"/>
                      <a:pt x="27" y="101"/>
                      <a:pt x="29" y="106"/>
                    </a:cubicBezTo>
                    <a:cubicBezTo>
                      <a:pt x="22" y="109"/>
                      <a:pt x="29" y="101"/>
                      <a:pt x="23" y="106"/>
                    </a:cubicBezTo>
                    <a:cubicBezTo>
                      <a:pt x="20" y="102"/>
                      <a:pt x="20" y="100"/>
                      <a:pt x="15" y="98"/>
                    </a:cubicBezTo>
                    <a:cubicBezTo>
                      <a:pt x="15" y="103"/>
                      <a:pt x="16" y="108"/>
                      <a:pt x="19" y="114"/>
                    </a:cubicBezTo>
                    <a:cubicBezTo>
                      <a:pt x="18" y="117"/>
                      <a:pt x="16" y="112"/>
                      <a:pt x="15" y="115"/>
                    </a:cubicBezTo>
                    <a:cubicBezTo>
                      <a:pt x="12" y="120"/>
                      <a:pt x="22" y="123"/>
                      <a:pt x="19" y="127"/>
                    </a:cubicBezTo>
                    <a:cubicBezTo>
                      <a:pt x="16" y="126"/>
                      <a:pt x="16" y="126"/>
                      <a:pt x="16" y="126"/>
                    </a:cubicBezTo>
                    <a:cubicBezTo>
                      <a:pt x="21" y="129"/>
                      <a:pt x="15" y="135"/>
                      <a:pt x="18" y="140"/>
                    </a:cubicBezTo>
                    <a:cubicBezTo>
                      <a:pt x="19" y="140"/>
                      <a:pt x="21" y="139"/>
                      <a:pt x="22" y="140"/>
                    </a:cubicBezTo>
                    <a:cubicBezTo>
                      <a:pt x="13" y="140"/>
                      <a:pt x="26" y="147"/>
                      <a:pt x="20" y="151"/>
                    </a:cubicBezTo>
                    <a:cubicBezTo>
                      <a:pt x="26" y="151"/>
                      <a:pt x="29" y="156"/>
                      <a:pt x="30" y="159"/>
                    </a:cubicBezTo>
                    <a:cubicBezTo>
                      <a:pt x="28" y="160"/>
                      <a:pt x="26" y="160"/>
                      <a:pt x="24" y="160"/>
                    </a:cubicBezTo>
                    <a:cubicBezTo>
                      <a:pt x="28" y="155"/>
                      <a:pt x="18" y="155"/>
                      <a:pt x="16" y="151"/>
                    </a:cubicBezTo>
                    <a:cubicBezTo>
                      <a:pt x="19" y="154"/>
                      <a:pt x="16" y="160"/>
                      <a:pt x="20" y="162"/>
                    </a:cubicBezTo>
                    <a:cubicBezTo>
                      <a:pt x="15" y="161"/>
                      <a:pt x="15" y="161"/>
                      <a:pt x="15" y="161"/>
                    </a:cubicBezTo>
                    <a:cubicBezTo>
                      <a:pt x="15" y="166"/>
                      <a:pt x="25" y="165"/>
                      <a:pt x="21" y="170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9" y="179"/>
                      <a:pt x="13" y="190"/>
                      <a:pt x="20" y="197"/>
                    </a:cubicBezTo>
                    <a:cubicBezTo>
                      <a:pt x="22" y="198"/>
                      <a:pt x="29" y="194"/>
                      <a:pt x="31" y="194"/>
                    </a:cubicBezTo>
                    <a:cubicBezTo>
                      <a:pt x="28" y="189"/>
                      <a:pt x="24" y="187"/>
                      <a:pt x="22" y="183"/>
                    </a:cubicBezTo>
                    <a:cubicBezTo>
                      <a:pt x="27" y="183"/>
                      <a:pt x="27" y="183"/>
                      <a:pt x="27" y="183"/>
                    </a:cubicBezTo>
                    <a:cubicBezTo>
                      <a:pt x="23" y="183"/>
                      <a:pt x="21" y="178"/>
                      <a:pt x="18" y="181"/>
                    </a:cubicBezTo>
                    <a:cubicBezTo>
                      <a:pt x="16" y="178"/>
                      <a:pt x="23" y="179"/>
                      <a:pt x="20" y="175"/>
                    </a:cubicBezTo>
                    <a:cubicBezTo>
                      <a:pt x="25" y="176"/>
                      <a:pt x="26" y="178"/>
                      <a:pt x="30" y="178"/>
                    </a:cubicBezTo>
                    <a:cubicBezTo>
                      <a:pt x="28" y="175"/>
                      <a:pt x="28" y="175"/>
                      <a:pt x="28" y="175"/>
                    </a:cubicBezTo>
                    <a:cubicBezTo>
                      <a:pt x="30" y="176"/>
                      <a:pt x="29" y="173"/>
                      <a:pt x="31" y="174"/>
                    </a:cubicBezTo>
                    <a:cubicBezTo>
                      <a:pt x="25" y="169"/>
                      <a:pt x="34" y="167"/>
                      <a:pt x="31" y="161"/>
                    </a:cubicBezTo>
                    <a:cubicBezTo>
                      <a:pt x="30" y="164"/>
                      <a:pt x="30" y="164"/>
                      <a:pt x="30" y="164"/>
                    </a:cubicBezTo>
                    <a:cubicBezTo>
                      <a:pt x="27" y="164"/>
                      <a:pt x="27" y="163"/>
                      <a:pt x="26" y="161"/>
                    </a:cubicBezTo>
                    <a:cubicBezTo>
                      <a:pt x="31" y="160"/>
                      <a:pt x="30" y="159"/>
                      <a:pt x="32" y="156"/>
                    </a:cubicBezTo>
                    <a:cubicBezTo>
                      <a:pt x="29" y="154"/>
                      <a:pt x="24" y="153"/>
                      <a:pt x="24" y="150"/>
                    </a:cubicBezTo>
                    <a:cubicBezTo>
                      <a:pt x="30" y="150"/>
                      <a:pt x="27" y="144"/>
                      <a:pt x="32" y="144"/>
                    </a:cubicBezTo>
                    <a:cubicBezTo>
                      <a:pt x="26" y="143"/>
                      <a:pt x="30" y="137"/>
                      <a:pt x="26" y="137"/>
                    </a:cubicBezTo>
                    <a:cubicBezTo>
                      <a:pt x="25" y="135"/>
                      <a:pt x="26" y="133"/>
                      <a:pt x="29" y="133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1"/>
                      <a:pt x="27" y="131"/>
                      <a:pt x="30" y="129"/>
                    </a:cubicBezTo>
                    <a:cubicBezTo>
                      <a:pt x="31" y="129"/>
                      <a:pt x="31" y="130"/>
                      <a:pt x="32" y="131"/>
                    </a:cubicBezTo>
                    <a:cubicBezTo>
                      <a:pt x="33" y="127"/>
                      <a:pt x="24" y="124"/>
                      <a:pt x="29" y="121"/>
                    </a:cubicBezTo>
                    <a:cubicBezTo>
                      <a:pt x="26" y="120"/>
                      <a:pt x="26" y="116"/>
                      <a:pt x="20" y="117"/>
                    </a:cubicBezTo>
                    <a:cubicBezTo>
                      <a:pt x="22" y="115"/>
                      <a:pt x="27" y="116"/>
                      <a:pt x="26" y="112"/>
                    </a:cubicBezTo>
                    <a:cubicBezTo>
                      <a:pt x="21" y="111"/>
                      <a:pt x="27" y="109"/>
                      <a:pt x="24" y="106"/>
                    </a:cubicBezTo>
                    <a:cubicBezTo>
                      <a:pt x="29" y="109"/>
                      <a:pt x="26" y="106"/>
                      <a:pt x="31" y="109"/>
                    </a:cubicBezTo>
                    <a:cubicBezTo>
                      <a:pt x="33" y="107"/>
                      <a:pt x="26" y="103"/>
                      <a:pt x="27" y="9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9" y="97"/>
                      <a:pt x="25" y="95"/>
                      <a:pt x="29" y="94"/>
                    </a:cubicBezTo>
                    <a:cubicBezTo>
                      <a:pt x="25" y="94"/>
                      <a:pt x="25" y="94"/>
                      <a:pt x="25" y="94"/>
                    </a:cubicBezTo>
                    <a:cubicBezTo>
                      <a:pt x="27" y="91"/>
                      <a:pt x="26" y="87"/>
                      <a:pt x="30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4" y="70"/>
                      <a:pt x="18" y="67"/>
                    </a:cubicBezTo>
                    <a:cubicBezTo>
                      <a:pt x="18" y="65"/>
                      <a:pt x="19" y="62"/>
                      <a:pt x="21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2"/>
                      <a:pt x="27" y="59"/>
                      <a:pt x="21" y="57"/>
                    </a:cubicBezTo>
                    <a:cubicBezTo>
                      <a:pt x="20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7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8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8" name="Freeform 877"/>
              <p:cNvSpPr/>
              <p:nvPr/>
            </p:nvSpPr>
            <p:spPr bwMode="auto">
              <a:xfrm>
                <a:off x="3694" y="2761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9" name="Freeform 878"/>
              <p:cNvSpPr/>
              <p:nvPr/>
            </p:nvSpPr>
            <p:spPr bwMode="auto">
              <a:xfrm>
                <a:off x="3693" y="2759"/>
                <a:ext cx="1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0" name="Freeform 879"/>
              <p:cNvSpPr/>
              <p:nvPr/>
            </p:nvSpPr>
            <p:spPr bwMode="auto">
              <a:xfrm>
                <a:off x="3691" y="2706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1" name="Freeform 880"/>
              <p:cNvSpPr/>
              <p:nvPr/>
            </p:nvSpPr>
            <p:spPr bwMode="auto">
              <a:xfrm>
                <a:off x="3689" y="270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2" name="Freeform 881"/>
              <p:cNvSpPr/>
              <p:nvPr/>
            </p:nvSpPr>
            <p:spPr bwMode="auto">
              <a:xfrm>
                <a:off x="3672" y="2616"/>
                <a:ext cx="22" cy="90"/>
              </a:xfrm>
              <a:custGeom>
                <a:avLst/>
                <a:gdLst>
                  <a:gd name="T0" fmla="*/ 15 w 26"/>
                  <a:gd name="T1" fmla="*/ 18 h 104"/>
                  <a:gd name="T2" fmla="*/ 11 w 26"/>
                  <a:gd name="T3" fmla="*/ 13 h 104"/>
                  <a:gd name="T4" fmla="*/ 15 w 26"/>
                  <a:gd name="T5" fmla="*/ 9 h 104"/>
                  <a:gd name="T6" fmla="*/ 8 w 26"/>
                  <a:gd name="T7" fmla="*/ 1 h 104"/>
                  <a:gd name="T8" fmla="*/ 10 w 26"/>
                  <a:gd name="T9" fmla="*/ 51 h 104"/>
                  <a:gd name="T10" fmla="*/ 7 w 26"/>
                  <a:gd name="T11" fmla="*/ 48 h 104"/>
                  <a:gd name="T12" fmla="*/ 12 w 26"/>
                  <a:gd name="T13" fmla="*/ 67 h 104"/>
                  <a:gd name="T14" fmla="*/ 6 w 26"/>
                  <a:gd name="T15" fmla="*/ 66 h 104"/>
                  <a:gd name="T16" fmla="*/ 8 w 26"/>
                  <a:gd name="T17" fmla="*/ 77 h 104"/>
                  <a:gd name="T18" fmla="*/ 11 w 26"/>
                  <a:gd name="T19" fmla="*/ 77 h 104"/>
                  <a:gd name="T20" fmla="*/ 10 w 26"/>
                  <a:gd name="T21" fmla="*/ 79 h 104"/>
                  <a:gd name="T22" fmla="*/ 11 w 26"/>
                  <a:gd name="T23" fmla="*/ 79 h 104"/>
                  <a:gd name="T24" fmla="*/ 12 w 26"/>
                  <a:gd name="T25" fmla="*/ 86 h 104"/>
                  <a:gd name="T26" fmla="*/ 10 w 26"/>
                  <a:gd name="T27" fmla="*/ 84 h 104"/>
                  <a:gd name="T28" fmla="*/ 12 w 26"/>
                  <a:gd name="T29" fmla="*/ 89 h 104"/>
                  <a:gd name="T30" fmla="*/ 9 w 26"/>
                  <a:gd name="T31" fmla="*/ 89 h 104"/>
                  <a:gd name="T32" fmla="*/ 14 w 26"/>
                  <a:gd name="T33" fmla="*/ 103 h 104"/>
                  <a:gd name="T34" fmla="*/ 19 w 26"/>
                  <a:gd name="T35" fmla="*/ 104 h 104"/>
                  <a:gd name="T36" fmla="*/ 15 w 26"/>
                  <a:gd name="T37" fmla="*/ 92 h 104"/>
                  <a:gd name="T38" fmla="*/ 15 w 26"/>
                  <a:gd name="T39" fmla="*/ 93 h 104"/>
                  <a:gd name="T40" fmla="*/ 13 w 26"/>
                  <a:gd name="T41" fmla="*/ 86 h 104"/>
                  <a:gd name="T42" fmla="*/ 19 w 26"/>
                  <a:gd name="T43" fmla="*/ 90 h 104"/>
                  <a:gd name="T44" fmla="*/ 22 w 26"/>
                  <a:gd name="T45" fmla="*/ 78 h 104"/>
                  <a:gd name="T46" fmla="*/ 23 w 26"/>
                  <a:gd name="T47" fmla="*/ 79 h 104"/>
                  <a:gd name="T48" fmla="*/ 21 w 26"/>
                  <a:gd name="T49" fmla="*/ 75 h 104"/>
                  <a:gd name="T50" fmla="*/ 18 w 26"/>
                  <a:gd name="T51" fmla="*/ 78 h 104"/>
                  <a:gd name="T52" fmla="*/ 12 w 26"/>
                  <a:gd name="T53" fmla="*/ 75 h 104"/>
                  <a:gd name="T54" fmla="*/ 12 w 26"/>
                  <a:gd name="T55" fmla="*/ 71 h 104"/>
                  <a:gd name="T56" fmla="*/ 17 w 26"/>
                  <a:gd name="T57" fmla="*/ 74 h 104"/>
                  <a:gd name="T58" fmla="*/ 15 w 26"/>
                  <a:gd name="T59" fmla="*/ 71 h 104"/>
                  <a:gd name="T60" fmla="*/ 21 w 26"/>
                  <a:gd name="T61" fmla="*/ 67 h 104"/>
                  <a:gd name="T62" fmla="*/ 15 w 26"/>
                  <a:gd name="T63" fmla="*/ 67 h 104"/>
                  <a:gd name="T64" fmla="*/ 14 w 26"/>
                  <a:gd name="T65" fmla="*/ 47 h 104"/>
                  <a:gd name="T66" fmla="*/ 18 w 26"/>
                  <a:gd name="T67" fmla="*/ 50 h 104"/>
                  <a:gd name="T68" fmla="*/ 14 w 26"/>
                  <a:gd name="T69" fmla="*/ 46 h 104"/>
                  <a:gd name="T70" fmla="*/ 16 w 26"/>
                  <a:gd name="T71" fmla="*/ 34 h 104"/>
                  <a:gd name="T72" fmla="*/ 13 w 26"/>
                  <a:gd name="T73" fmla="*/ 35 h 104"/>
                  <a:gd name="T74" fmla="*/ 15 w 26"/>
                  <a:gd name="T75" fmla="*/ 22 h 104"/>
                  <a:gd name="T76" fmla="*/ 15 w 26"/>
                  <a:gd name="T77" fmla="*/ 22 h 104"/>
                  <a:gd name="T78" fmla="*/ 9 w 26"/>
                  <a:gd name="T79" fmla="*/ 15 h 104"/>
                  <a:gd name="T80" fmla="*/ 15 w 26"/>
                  <a:gd name="T81" fmla="*/ 18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4">
                    <a:moveTo>
                      <a:pt x="15" y="18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4" y="12"/>
                      <a:pt x="11" y="6"/>
                      <a:pt x="15" y="9"/>
                    </a:cubicBezTo>
                    <a:cubicBezTo>
                      <a:pt x="10" y="5"/>
                      <a:pt x="16" y="0"/>
                      <a:pt x="8" y="1"/>
                    </a:cubicBezTo>
                    <a:cubicBezTo>
                      <a:pt x="9" y="15"/>
                      <a:pt x="3" y="34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7"/>
                      <a:pt x="0" y="60"/>
                      <a:pt x="12" y="67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4" y="70"/>
                      <a:pt x="15" y="73"/>
                      <a:pt x="8" y="77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8"/>
                      <a:pt x="10" y="78"/>
                      <a:pt x="10" y="79"/>
                    </a:cubicBezTo>
                    <a:cubicBezTo>
                      <a:pt x="11" y="79"/>
                      <a:pt x="11" y="79"/>
                      <a:pt x="11" y="79"/>
                    </a:cubicBezTo>
                    <a:cubicBezTo>
                      <a:pt x="14" y="81"/>
                      <a:pt x="13" y="83"/>
                      <a:pt x="12" y="86"/>
                    </a:cubicBezTo>
                    <a:cubicBezTo>
                      <a:pt x="10" y="86"/>
                      <a:pt x="11" y="85"/>
                      <a:pt x="10" y="84"/>
                    </a:cubicBezTo>
                    <a:cubicBezTo>
                      <a:pt x="8" y="85"/>
                      <a:pt x="12" y="87"/>
                      <a:pt x="12" y="89"/>
                    </a:cubicBezTo>
                    <a:cubicBezTo>
                      <a:pt x="11" y="91"/>
                      <a:pt x="10" y="89"/>
                      <a:pt x="9" y="89"/>
                    </a:cubicBezTo>
                    <a:cubicBezTo>
                      <a:pt x="12" y="95"/>
                      <a:pt x="5" y="98"/>
                      <a:pt x="14" y="103"/>
                    </a:cubicBezTo>
                    <a:cubicBezTo>
                      <a:pt x="16" y="103"/>
                      <a:pt x="18" y="101"/>
                      <a:pt x="19" y="104"/>
                    </a:cubicBezTo>
                    <a:cubicBezTo>
                      <a:pt x="21" y="99"/>
                      <a:pt x="18" y="96"/>
                      <a:pt x="15" y="92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6" y="90"/>
                      <a:pt x="17" y="91"/>
                      <a:pt x="13" y="86"/>
                    </a:cubicBezTo>
                    <a:cubicBezTo>
                      <a:pt x="17" y="87"/>
                      <a:pt x="17" y="89"/>
                      <a:pt x="19" y="90"/>
                    </a:cubicBezTo>
                    <a:cubicBezTo>
                      <a:pt x="26" y="84"/>
                      <a:pt x="13" y="82"/>
                      <a:pt x="22" y="78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4" y="78"/>
                      <a:pt x="22" y="76"/>
                      <a:pt x="21" y="75"/>
                    </a:cubicBezTo>
                    <a:cubicBezTo>
                      <a:pt x="20" y="76"/>
                      <a:pt x="19" y="77"/>
                      <a:pt x="18" y="78"/>
                    </a:cubicBezTo>
                    <a:cubicBezTo>
                      <a:pt x="17" y="76"/>
                      <a:pt x="13" y="76"/>
                      <a:pt x="12" y="75"/>
                    </a:cubicBezTo>
                    <a:cubicBezTo>
                      <a:pt x="16" y="74"/>
                      <a:pt x="10" y="73"/>
                      <a:pt x="12" y="71"/>
                    </a:cubicBezTo>
                    <a:cubicBezTo>
                      <a:pt x="15" y="70"/>
                      <a:pt x="15" y="73"/>
                      <a:pt x="17" y="74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4" y="69"/>
                      <a:pt x="19" y="69"/>
                      <a:pt x="21" y="67"/>
                    </a:cubicBezTo>
                    <a:cubicBezTo>
                      <a:pt x="18" y="65"/>
                      <a:pt x="19" y="69"/>
                      <a:pt x="15" y="67"/>
                    </a:cubicBezTo>
                    <a:cubicBezTo>
                      <a:pt x="19" y="64"/>
                      <a:pt x="18" y="52"/>
                      <a:pt x="14" y="47"/>
                    </a:cubicBezTo>
                    <a:cubicBezTo>
                      <a:pt x="15" y="49"/>
                      <a:pt x="18" y="48"/>
                      <a:pt x="18" y="50"/>
                    </a:cubicBezTo>
                    <a:cubicBezTo>
                      <a:pt x="18" y="49"/>
                      <a:pt x="17" y="46"/>
                      <a:pt x="14" y="46"/>
                    </a:cubicBezTo>
                    <a:cubicBezTo>
                      <a:pt x="11" y="42"/>
                      <a:pt x="13" y="37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1"/>
                      <a:pt x="17" y="27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0"/>
                      <a:pt x="7" y="18"/>
                      <a:pt x="9" y="15"/>
                    </a:cubicBezTo>
                    <a:cubicBezTo>
                      <a:pt x="12" y="16"/>
                      <a:pt x="12" y="18"/>
                      <a:pt x="15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3" name="Freeform 882"/>
              <p:cNvSpPr/>
              <p:nvPr/>
            </p:nvSpPr>
            <p:spPr bwMode="auto">
              <a:xfrm>
                <a:off x="3677" y="2613"/>
                <a:ext cx="8" cy="4"/>
              </a:xfrm>
              <a:custGeom>
                <a:avLst/>
                <a:gdLst>
                  <a:gd name="T0" fmla="*/ 4 w 9"/>
                  <a:gd name="T1" fmla="*/ 2 h 5"/>
                  <a:gd name="T2" fmla="*/ 8 w 9"/>
                  <a:gd name="T3" fmla="*/ 5 h 5"/>
                  <a:gd name="T4" fmla="*/ 2 w 9"/>
                  <a:gd name="T5" fmla="*/ 0 h 5"/>
                  <a:gd name="T6" fmla="*/ 3 w 9"/>
                  <a:gd name="T7" fmla="*/ 3 h 5"/>
                  <a:gd name="T8" fmla="*/ 4 w 9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5">
                    <a:moveTo>
                      <a:pt x="4" y="2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9" y="3"/>
                      <a:pt x="4" y="0"/>
                      <a:pt x="2" y="0"/>
                    </a:cubicBezTo>
                    <a:cubicBezTo>
                      <a:pt x="2" y="1"/>
                      <a:pt x="0" y="3"/>
                      <a:pt x="3" y="3"/>
                    </a:cubicBezTo>
                    <a:cubicBezTo>
                      <a:pt x="3" y="3"/>
                      <a:pt x="5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4" name="Freeform 883"/>
              <p:cNvSpPr/>
              <p:nvPr/>
            </p:nvSpPr>
            <p:spPr bwMode="auto">
              <a:xfrm>
                <a:off x="3674" y="2571"/>
                <a:ext cx="15" cy="42"/>
              </a:xfrm>
              <a:custGeom>
                <a:avLst/>
                <a:gdLst>
                  <a:gd name="T0" fmla="*/ 10 w 18"/>
                  <a:gd name="T1" fmla="*/ 17 h 49"/>
                  <a:gd name="T2" fmla="*/ 6 w 18"/>
                  <a:gd name="T3" fmla="*/ 16 h 49"/>
                  <a:gd name="T4" fmla="*/ 4 w 18"/>
                  <a:gd name="T5" fmla="*/ 35 h 49"/>
                  <a:gd name="T6" fmla="*/ 10 w 18"/>
                  <a:gd name="T7" fmla="*/ 41 h 49"/>
                  <a:gd name="T8" fmla="*/ 6 w 18"/>
                  <a:gd name="T9" fmla="*/ 42 h 49"/>
                  <a:gd name="T10" fmla="*/ 10 w 18"/>
                  <a:gd name="T11" fmla="*/ 48 h 49"/>
                  <a:gd name="T12" fmla="*/ 9 w 18"/>
                  <a:gd name="T13" fmla="*/ 45 h 49"/>
                  <a:gd name="T14" fmla="*/ 11 w 18"/>
                  <a:gd name="T15" fmla="*/ 45 h 49"/>
                  <a:gd name="T16" fmla="*/ 10 w 18"/>
                  <a:gd name="T17" fmla="*/ 42 h 49"/>
                  <a:gd name="T18" fmla="*/ 13 w 18"/>
                  <a:gd name="T19" fmla="*/ 43 h 49"/>
                  <a:gd name="T20" fmla="*/ 8 w 18"/>
                  <a:gd name="T21" fmla="*/ 34 h 49"/>
                  <a:gd name="T22" fmla="*/ 14 w 18"/>
                  <a:gd name="T23" fmla="*/ 34 h 49"/>
                  <a:gd name="T24" fmla="*/ 16 w 18"/>
                  <a:gd name="T25" fmla="*/ 25 h 49"/>
                  <a:gd name="T26" fmla="*/ 15 w 18"/>
                  <a:gd name="T27" fmla="*/ 26 h 49"/>
                  <a:gd name="T28" fmla="*/ 10 w 18"/>
                  <a:gd name="T29" fmla="*/ 27 h 49"/>
                  <a:gd name="T30" fmla="*/ 16 w 18"/>
                  <a:gd name="T31" fmla="*/ 24 h 49"/>
                  <a:gd name="T32" fmla="*/ 13 w 18"/>
                  <a:gd name="T33" fmla="*/ 7 h 49"/>
                  <a:gd name="T34" fmla="*/ 6 w 18"/>
                  <a:gd name="T35" fmla="*/ 4 h 49"/>
                  <a:gd name="T36" fmla="*/ 12 w 18"/>
                  <a:gd name="T37" fmla="*/ 5 h 49"/>
                  <a:gd name="T38" fmla="*/ 13 w 18"/>
                  <a:gd name="T39" fmla="*/ 2 h 49"/>
                  <a:gd name="T40" fmla="*/ 3 w 18"/>
                  <a:gd name="T41" fmla="*/ 0 h 49"/>
                  <a:gd name="T42" fmla="*/ 10 w 18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49">
                    <a:moveTo>
                      <a:pt x="10" y="17"/>
                    </a:moveTo>
                    <a:cubicBezTo>
                      <a:pt x="9" y="16"/>
                      <a:pt x="7" y="16"/>
                      <a:pt x="6" y="16"/>
                    </a:cubicBezTo>
                    <a:cubicBezTo>
                      <a:pt x="7" y="23"/>
                      <a:pt x="8" y="32"/>
                      <a:pt x="4" y="35"/>
                    </a:cubicBezTo>
                    <a:cubicBezTo>
                      <a:pt x="3" y="37"/>
                      <a:pt x="9" y="38"/>
                      <a:pt x="10" y="41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8" y="44"/>
                      <a:pt x="4" y="49"/>
                      <a:pt x="10" y="48"/>
                    </a:cubicBezTo>
                    <a:cubicBezTo>
                      <a:pt x="11" y="48"/>
                      <a:pt x="7" y="46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8" y="39"/>
                      <a:pt x="5" y="39"/>
                      <a:pt x="8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1"/>
                      <a:pt x="13" y="29"/>
                      <a:pt x="16" y="25"/>
                    </a:cubicBezTo>
                    <a:cubicBezTo>
                      <a:pt x="16" y="25"/>
                      <a:pt x="13" y="25"/>
                      <a:pt x="15" y="26"/>
                    </a:cubicBezTo>
                    <a:cubicBezTo>
                      <a:pt x="14" y="27"/>
                      <a:pt x="12" y="27"/>
                      <a:pt x="10" y="27"/>
                    </a:cubicBezTo>
                    <a:cubicBezTo>
                      <a:pt x="6" y="21"/>
                      <a:pt x="14" y="28"/>
                      <a:pt x="16" y="24"/>
                    </a:cubicBezTo>
                    <a:cubicBezTo>
                      <a:pt x="12" y="19"/>
                      <a:pt x="9" y="10"/>
                      <a:pt x="13" y="7"/>
                    </a:cubicBezTo>
                    <a:cubicBezTo>
                      <a:pt x="10" y="10"/>
                      <a:pt x="6" y="7"/>
                      <a:pt x="6" y="4"/>
                    </a:cubicBezTo>
                    <a:cubicBezTo>
                      <a:pt x="9" y="3"/>
                      <a:pt x="10" y="5"/>
                      <a:pt x="12" y="5"/>
                    </a:cubicBezTo>
                    <a:cubicBezTo>
                      <a:pt x="12" y="4"/>
                      <a:pt x="14" y="3"/>
                      <a:pt x="13" y="2"/>
                    </a:cubicBezTo>
                    <a:cubicBezTo>
                      <a:pt x="10" y="3"/>
                      <a:pt x="5" y="2"/>
                      <a:pt x="3" y="0"/>
                    </a:cubicBezTo>
                    <a:cubicBezTo>
                      <a:pt x="0" y="6"/>
                      <a:pt x="10" y="10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5" name="Freeform 884"/>
              <p:cNvSpPr/>
              <p:nvPr/>
            </p:nvSpPr>
            <p:spPr bwMode="auto">
              <a:xfrm>
                <a:off x="3678" y="258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1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6" name="Freeform 885"/>
              <p:cNvSpPr/>
              <p:nvPr/>
            </p:nvSpPr>
            <p:spPr bwMode="auto">
              <a:xfrm>
                <a:off x="3751" y="3244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1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7" name="Freeform 886"/>
              <p:cNvSpPr/>
              <p:nvPr/>
            </p:nvSpPr>
            <p:spPr bwMode="auto">
              <a:xfrm>
                <a:off x="3750" y="3234"/>
                <a:ext cx="14" cy="1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0 h 11"/>
                  <a:gd name="T4" fmla="*/ 0 w 16"/>
                  <a:gd name="T5" fmla="*/ 6 h 11"/>
                  <a:gd name="T6" fmla="*/ 9 w 16"/>
                  <a:gd name="T7" fmla="*/ 10 h 11"/>
                  <a:gd name="T8" fmla="*/ 6 w 16"/>
                  <a:gd name="T9" fmla="*/ 5 h 11"/>
                  <a:gd name="T10" fmla="*/ 12 w 16"/>
                  <a:gd name="T11" fmla="*/ 9 h 11"/>
                  <a:gd name="T12" fmla="*/ 11 w 16"/>
                  <a:gd name="T13" fmla="*/ 3 h 11"/>
                  <a:gd name="T14" fmla="*/ 16 w 16"/>
                  <a:gd name="T1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2"/>
                      <a:pt x="7" y="0"/>
                      <a:pt x="0" y="6"/>
                    </a:cubicBezTo>
                    <a:cubicBezTo>
                      <a:pt x="1" y="7"/>
                      <a:pt x="5" y="11"/>
                      <a:pt x="9" y="10"/>
                    </a:cubicBezTo>
                    <a:cubicBezTo>
                      <a:pt x="9" y="9"/>
                      <a:pt x="5" y="7"/>
                      <a:pt x="6" y="5"/>
                    </a:cubicBezTo>
                    <a:cubicBezTo>
                      <a:pt x="9" y="6"/>
                      <a:pt x="8" y="8"/>
                      <a:pt x="12" y="9"/>
                    </a:cubicBezTo>
                    <a:cubicBezTo>
                      <a:pt x="15" y="5"/>
                      <a:pt x="10" y="7"/>
                      <a:pt x="11" y="3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8" name="Freeform 887"/>
              <p:cNvSpPr/>
              <p:nvPr/>
            </p:nvSpPr>
            <p:spPr bwMode="auto">
              <a:xfrm>
                <a:off x="3755" y="3233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9" name="Freeform 888"/>
              <p:cNvSpPr/>
              <p:nvPr/>
            </p:nvSpPr>
            <p:spPr bwMode="auto">
              <a:xfrm>
                <a:off x="3751" y="3230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0" name="Freeform 889"/>
              <p:cNvSpPr/>
              <p:nvPr/>
            </p:nvSpPr>
            <p:spPr bwMode="auto">
              <a:xfrm>
                <a:off x="3752" y="322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1" name="Freeform 890"/>
              <p:cNvSpPr/>
              <p:nvPr/>
            </p:nvSpPr>
            <p:spPr bwMode="auto">
              <a:xfrm>
                <a:off x="3750" y="3221"/>
                <a:ext cx="12" cy="7"/>
              </a:xfrm>
              <a:custGeom>
                <a:avLst/>
                <a:gdLst>
                  <a:gd name="T0" fmla="*/ 3 w 13"/>
                  <a:gd name="T1" fmla="*/ 0 h 9"/>
                  <a:gd name="T2" fmla="*/ 3 w 13"/>
                  <a:gd name="T3" fmla="*/ 4 h 9"/>
                  <a:gd name="T4" fmla="*/ 4 w 13"/>
                  <a:gd name="T5" fmla="*/ 3 h 9"/>
                  <a:gd name="T6" fmla="*/ 9 w 13"/>
                  <a:gd name="T7" fmla="*/ 5 h 9"/>
                  <a:gd name="T8" fmla="*/ 9 w 13"/>
                  <a:gd name="T9" fmla="*/ 9 h 9"/>
                  <a:gd name="T10" fmla="*/ 13 w 13"/>
                  <a:gd name="T11" fmla="*/ 6 h 9"/>
                  <a:gd name="T12" fmla="*/ 3 w 13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9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6" y="7"/>
                      <a:pt x="9" y="9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3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2" name="Freeform 891"/>
              <p:cNvSpPr/>
              <p:nvPr/>
            </p:nvSpPr>
            <p:spPr bwMode="auto">
              <a:xfrm>
                <a:off x="3754" y="322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3" name="Freeform 892"/>
              <p:cNvSpPr/>
              <p:nvPr/>
            </p:nvSpPr>
            <p:spPr bwMode="auto">
              <a:xfrm>
                <a:off x="3754" y="322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4" name="Freeform 893"/>
              <p:cNvSpPr/>
              <p:nvPr/>
            </p:nvSpPr>
            <p:spPr bwMode="auto">
              <a:xfrm>
                <a:off x="3752" y="3211"/>
                <a:ext cx="11" cy="8"/>
              </a:xfrm>
              <a:custGeom>
                <a:avLst/>
                <a:gdLst>
                  <a:gd name="T0" fmla="*/ 0 w 12"/>
                  <a:gd name="T1" fmla="*/ 4 h 9"/>
                  <a:gd name="T2" fmla="*/ 5 w 12"/>
                  <a:gd name="T3" fmla="*/ 9 h 9"/>
                  <a:gd name="T4" fmla="*/ 12 w 12"/>
                  <a:gd name="T5" fmla="*/ 4 h 9"/>
                  <a:gd name="T6" fmla="*/ 10 w 12"/>
                  <a:gd name="T7" fmla="*/ 1 h 9"/>
                  <a:gd name="T8" fmla="*/ 0 w 12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0" y="4"/>
                    </a:moveTo>
                    <a:cubicBezTo>
                      <a:pt x="6" y="4"/>
                      <a:pt x="0" y="9"/>
                      <a:pt x="5" y="9"/>
                    </a:cubicBezTo>
                    <a:cubicBezTo>
                      <a:pt x="4" y="6"/>
                      <a:pt x="9" y="4"/>
                      <a:pt x="12" y="4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8" y="0"/>
                      <a:pt x="3" y="2"/>
                      <a:pt x="0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5" name="Freeform 894"/>
              <p:cNvSpPr/>
              <p:nvPr/>
            </p:nvSpPr>
            <p:spPr bwMode="auto">
              <a:xfrm>
                <a:off x="376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6" name="Freeform 895"/>
              <p:cNvSpPr/>
              <p:nvPr/>
            </p:nvSpPr>
            <p:spPr bwMode="auto">
              <a:xfrm>
                <a:off x="3755" y="3195"/>
                <a:ext cx="14" cy="15"/>
              </a:xfrm>
              <a:custGeom>
                <a:avLst/>
                <a:gdLst>
                  <a:gd name="T0" fmla="*/ 1 w 17"/>
                  <a:gd name="T1" fmla="*/ 0 h 18"/>
                  <a:gd name="T2" fmla="*/ 8 w 17"/>
                  <a:gd name="T3" fmla="*/ 7 h 18"/>
                  <a:gd name="T4" fmla="*/ 3 w 17"/>
                  <a:gd name="T5" fmla="*/ 5 h 18"/>
                  <a:gd name="T6" fmla="*/ 6 w 17"/>
                  <a:gd name="T7" fmla="*/ 11 h 18"/>
                  <a:gd name="T8" fmla="*/ 0 w 17"/>
                  <a:gd name="T9" fmla="*/ 8 h 18"/>
                  <a:gd name="T10" fmla="*/ 6 w 17"/>
                  <a:gd name="T11" fmla="*/ 15 h 18"/>
                  <a:gd name="T12" fmla="*/ 2 w 17"/>
                  <a:gd name="T13" fmla="*/ 18 h 18"/>
                  <a:gd name="T14" fmla="*/ 8 w 17"/>
                  <a:gd name="T15" fmla="*/ 17 h 18"/>
                  <a:gd name="T16" fmla="*/ 8 w 17"/>
                  <a:gd name="T17" fmla="*/ 13 h 18"/>
                  <a:gd name="T18" fmla="*/ 12 w 17"/>
                  <a:gd name="T19" fmla="*/ 15 h 18"/>
                  <a:gd name="T20" fmla="*/ 15 w 17"/>
                  <a:gd name="T21" fmla="*/ 5 h 18"/>
                  <a:gd name="T22" fmla="*/ 1 w 17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8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4" y="7"/>
                      <a:pt x="3" y="5"/>
                    </a:cubicBezTo>
                    <a:cubicBezTo>
                      <a:pt x="2" y="8"/>
                      <a:pt x="6" y="9"/>
                      <a:pt x="6" y="11"/>
                    </a:cubicBezTo>
                    <a:cubicBezTo>
                      <a:pt x="0" y="13"/>
                      <a:pt x="5" y="7"/>
                      <a:pt x="0" y="8"/>
                    </a:cubicBezTo>
                    <a:cubicBezTo>
                      <a:pt x="0" y="10"/>
                      <a:pt x="0" y="13"/>
                      <a:pt x="6" y="15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4"/>
                      <a:pt x="8" y="13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7" y="9"/>
                      <a:pt x="15" y="5"/>
                    </a:cubicBezTo>
                    <a:cubicBezTo>
                      <a:pt x="15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7" name="Freeform 896"/>
              <p:cNvSpPr/>
              <p:nvPr/>
            </p:nvSpPr>
            <p:spPr bwMode="auto">
              <a:xfrm>
                <a:off x="3761" y="3194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8" name="Freeform 897"/>
              <p:cNvSpPr/>
              <p:nvPr/>
            </p:nvSpPr>
            <p:spPr bwMode="auto">
              <a:xfrm>
                <a:off x="3754" y="3178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1 h 16"/>
                  <a:gd name="T16" fmla="*/ 8 w 18"/>
                  <a:gd name="T17" fmla="*/ 3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5"/>
                      <a:pt x="2" y="15"/>
                    </a:cubicBezTo>
                    <a:cubicBezTo>
                      <a:pt x="3" y="15"/>
                      <a:pt x="6" y="16"/>
                      <a:pt x="7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7" y="9"/>
                      <a:pt x="13" y="7"/>
                    </a:cubicBezTo>
                    <a:cubicBezTo>
                      <a:pt x="13" y="8"/>
                      <a:pt x="11" y="8"/>
                      <a:pt x="11" y="11"/>
                    </a:cubicBezTo>
                    <a:cubicBezTo>
                      <a:pt x="18" y="7"/>
                      <a:pt x="11" y="3"/>
                      <a:pt x="10" y="1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9" name="Freeform 898"/>
              <p:cNvSpPr/>
              <p:nvPr/>
            </p:nvSpPr>
            <p:spPr bwMode="auto">
              <a:xfrm>
                <a:off x="3753" y="3191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0" name="Freeform 899"/>
              <p:cNvSpPr/>
              <p:nvPr/>
            </p:nvSpPr>
            <p:spPr bwMode="auto">
              <a:xfrm>
                <a:off x="3762" y="3178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1" name="Freeform 900"/>
              <p:cNvSpPr/>
              <p:nvPr/>
            </p:nvSpPr>
            <p:spPr bwMode="auto">
              <a:xfrm>
                <a:off x="3754" y="3178"/>
                <a:ext cx="2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2" name="Freeform 901"/>
              <p:cNvSpPr/>
              <p:nvPr/>
            </p:nvSpPr>
            <p:spPr bwMode="auto">
              <a:xfrm>
                <a:off x="3750" y="3088"/>
                <a:ext cx="18" cy="89"/>
              </a:xfrm>
              <a:custGeom>
                <a:avLst/>
                <a:gdLst>
                  <a:gd name="T0" fmla="*/ 18 w 20"/>
                  <a:gd name="T1" fmla="*/ 1 h 103"/>
                  <a:gd name="T2" fmla="*/ 15 w 20"/>
                  <a:gd name="T3" fmla="*/ 4 h 103"/>
                  <a:gd name="T4" fmla="*/ 11 w 20"/>
                  <a:gd name="T5" fmla="*/ 0 h 103"/>
                  <a:gd name="T6" fmla="*/ 4 w 20"/>
                  <a:gd name="T7" fmla="*/ 0 h 103"/>
                  <a:gd name="T8" fmla="*/ 6 w 20"/>
                  <a:gd name="T9" fmla="*/ 8 h 103"/>
                  <a:gd name="T10" fmla="*/ 3 w 20"/>
                  <a:gd name="T11" fmla="*/ 8 h 103"/>
                  <a:gd name="T12" fmla="*/ 4 w 20"/>
                  <a:gd name="T13" fmla="*/ 23 h 103"/>
                  <a:gd name="T14" fmla="*/ 6 w 20"/>
                  <a:gd name="T15" fmla="*/ 34 h 103"/>
                  <a:gd name="T16" fmla="*/ 3 w 20"/>
                  <a:gd name="T17" fmla="*/ 78 h 103"/>
                  <a:gd name="T18" fmla="*/ 9 w 20"/>
                  <a:gd name="T19" fmla="*/ 80 h 103"/>
                  <a:gd name="T20" fmla="*/ 5 w 20"/>
                  <a:gd name="T21" fmla="*/ 83 h 103"/>
                  <a:gd name="T22" fmla="*/ 5 w 20"/>
                  <a:gd name="T23" fmla="*/ 80 h 103"/>
                  <a:gd name="T24" fmla="*/ 4 w 20"/>
                  <a:gd name="T25" fmla="*/ 93 h 103"/>
                  <a:gd name="T26" fmla="*/ 12 w 20"/>
                  <a:gd name="T27" fmla="*/ 93 h 103"/>
                  <a:gd name="T28" fmla="*/ 4 w 20"/>
                  <a:gd name="T29" fmla="*/ 98 h 103"/>
                  <a:gd name="T30" fmla="*/ 9 w 20"/>
                  <a:gd name="T31" fmla="*/ 102 h 103"/>
                  <a:gd name="T32" fmla="*/ 14 w 20"/>
                  <a:gd name="T33" fmla="*/ 98 h 103"/>
                  <a:gd name="T34" fmla="*/ 17 w 20"/>
                  <a:gd name="T35" fmla="*/ 101 h 103"/>
                  <a:gd name="T36" fmla="*/ 8 w 20"/>
                  <a:gd name="T37" fmla="*/ 73 h 103"/>
                  <a:gd name="T38" fmla="*/ 12 w 20"/>
                  <a:gd name="T39" fmla="*/ 74 h 103"/>
                  <a:gd name="T40" fmla="*/ 16 w 20"/>
                  <a:gd name="T41" fmla="*/ 58 h 103"/>
                  <a:gd name="T42" fmla="*/ 9 w 20"/>
                  <a:gd name="T43" fmla="*/ 51 h 103"/>
                  <a:gd name="T44" fmla="*/ 12 w 20"/>
                  <a:gd name="T45" fmla="*/ 47 h 103"/>
                  <a:gd name="T46" fmla="*/ 9 w 20"/>
                  <a:gd name="T47" fmla="*/ 47 h 103"/>
                  <a:gd name="T48" fmla="*/ 13 w 20"/>
                  <a:gd name="T49" fmla="*/ 42 h 103"/>
                  <a:gd name="T50" fmla="*/ 6 w 20"/>
                  <a:gd name="T51" fmla="*/ 41 h 103"/>
                  <a:gd name="T52" fmla="*/ 17 w 20"/>
                  <a:gd name="T53" fmla="*/ 31 h 103"/>
                  <a:gd name="T54" fmla="*/ 13 w 20"/>
                  <a:gd name="T55" fmla="*/ 32 h 103"/>
                  <a:gd name="T56" fmla="*/ 9 w 20"/>
                  <a:gd name="T57" fmla="*/ 30 h 103"/>
                  <a:gd name="T58" fmla="*/ 16 w 20"/>
                  <a:gd name="T59" fmla="*/ 28 h 103"/>
                  <a:gd name="T60" fmla="*/ 12 w 20"/>
                  <a:gd name="T61" fmla="*/ 20 h 103"/>
                  <a:gd name="T62" fmla="*/ 8 w 20"/>
                  <a:gd name="T63" fmla="*/ 21 h 103"/>
                  <a:gd name="T64" fmla="*/ 11 w 20"/>
                  <a:gd name="T65" fmla="*/ 10 h 103"/>
                  <a:gd name="T66" fmla="*/ 17 w 20"/>
                  <a:gd name="T67" fmla="*/ 16 h 103"/>
                  <a:gd name="T68" fmla="*/ 20 w 20"/>
                  <a:gd name="T69" fmla="*/ 12 h 103"/>
                  <a:gd name="T70" fmla="*/ 12 w 20"/>
                  <a:gd name="T71" fmla="*/ 5 h 103"/>
                  <a:gd name="T72" fmla="*/ 18 w 20"/>
                  <a:gd name="T73" fmla="*/ 1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3">
                    <a:moveTo>
                      <a:pt x="18" y="1"/>
                    </a:moveTo>
                    <a:cubicBezTo>
                      <a:pt x="16" y="1"/>
                      <a:pt x="14" y="2"/>
                      <a:pt x="15" y="4"/>
                    </a:cubicBezTo>
                    <a:cubicBezTo>
                      <a:pt x="12" y="4"/>
                      <a:pt x="12" y="1"/>
                      <a:pt x="11" y="0"/>
                    </a:cubicBezTo>
                    <a:cubicBezTo>
                      <a:pt x="8" y="3"/>
                      <a:pt x="7" y="0"/>
                      <a:pt x="4" y="0"/>
                    </a:cubicBezTo>
                    <a:cubicBezTo>
                      <a:pt x="3" y="3"/>
                      <a:pt x="7" y="5"/>
                      <a:pt x="6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3"/>
                      <a:pt x="7" y="20"/>
                      <a:pt x="4" y="23"/>
                    </a:cubicBezTo>
                    <a:cubicBezTo>
                      <a:pt x="3" y="27"/>
                      <a:pt x="5" y="30"/>
                      <a:pt x="6" y="34"/>
                    </a:cubicBezTo>
                    <a:cubicBezTo>
                      <a:pt x="4" y="48"/>
                      <a:pt x="7" y="63"/>
                      <a:pt x="3" y="78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6" y="80"/>
                      <a:pt x="10" y="83"/>
                      <a:pt x="5" y="83"/>
                    </a:cubicBezTo>
                    <a:cubicBezTo>
                      <a:pt x="6" y="82"/>
                      <a:pt x="6" y="81"/>
                      <a:pt x="5" y="80"/>
                    </a:cubicBezTo>
                    <a:cubicBezTo>
                      <a:pt x="0" y="83"/>
                      <a:pt x="6" y="89"/>
                      <a:pt x="4" y="93"/>
                    </a:cubicBezTo>
                    <a:cubicBezTo>
                      <a:pt x="5" y="92"/>
                      <a:pt x="11" y="92"/>
                      <a:pt x="12" y="93"/>
                    </a:cubicBezTo>
                    <a:cubicBezTo>
                      <a:pt x="4" y="92"/>
                      <a:pt x="12" y="97"/>
                      <a:pt x="4" y="98"/>
                    </a:cubicBezTo>
                    <a:cubicBezTo>
                      <a:pt x="2" y="102"/>
                      <a:pt x="10" y="98"/>
                      <a:pt x="9" y="102"/>
                    </a:cubicBezTo>
                    <a:cubicBezTo>
                      <a:pt x="13" y="103"/>
                      <a:pt x="11" y="99"/>
                      <a:pt x="14" y="98"/>
                    </a:cubicBezTo>
                    <a:cubicBezTo>
                      <a:pt x="17" y="99"/>
                      <a:pt x="12" y="101"/>
                      <a:pt x="17" y="101"/>
                    </a:cubicBezTo>
                    <a:cubicBezTo>
                      <a:pt x="19" y="95"/>
                      <a:pt x="10" y="83"/>
                      <a:pt x="8" y="73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9" y="69"/>
                      <a:pt x="9" y="61"/>
                      <a:pt x="16" y="58"/>
                    </a:cubicBezTo>
                    <a:cubicBezTo>
                      <a:pt x="12" y="58"/>
                      <a:pt x="18" y="50"/>
                      <a:pt x="9" y="51"/>
                    </a:cubicBezTo>
                    <a:cubicBezTo>
                      <a:pt x="11" y="50"/>
                      <a:pt x="11" y="49"/>
                      <a:pt x="12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4"/>
                      <a:pt x="14" y="45"/>
                      <a:pt x="13" y="42"/>
                    </a:cubicBezTo>
                    <a:cubicBezTo>
                      <a:pt x="10" y="44"/>
                      <a:pt x="9" y="42"/>
                      <a:pt x="6" y="41"/>
                    </a:cubicBezTo>
                    <a:cubicBezTo>
                      <a:pt x="10" y="37"/>
                      <a:pt x="14" y="34"/>
                      <a:pt x="17" y="31"/>
                    </a:cubicBezTo>
                    <a:cubicBezTo>
                      <a:pt x="16" y="31"/>
                      <a:pt x="14" y="31"/>
                      <a:pt x="13" y="32"/>
                    </a:cubicBezTo>
                    <a:cubicBezTo>
                      <a:pt x="14" y="30"/>
                      <a:pt x="11" y="30"/>
                      <a:pt x="9" y="30"/>
                    </a:cubicBezTo>
                    <a:cubicBezTo>
                      <a:pt x="9" y="28"/>
                      <a:pt x="14" y="28"/>
                      <a:pt x="16" y="28"/>
                    </a:cubicBezTo>
                    <a:cubicBezTo>
                      <a:pt x="18" y="25"/>
                      <a:pt x="9" y="23"/>
                      <a:pt x="12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17"/>
                      <a:pt x="12" y="14"/>
                      <a:pt x="11" y="10"/>
                    </a:cubicBezTo>
                    <a:cubicBezTo>
                      <a:pt x="16" y="8"/>
                      <a:pt x="15" y="14"/>
                      <a:pt x="17" y="16"/>
                    </a:cubicBezTo>
                    <a:cubicBezTo>
                      <a:pt x="18" y="15"/>
                      <a:pt x="19" y="13"/>
                      <a:pt x="20" y="12"/>
                    </a:cubicBezTo>
                    <a:cubicBezTo>
                      <a:pt x="18" y="11"/>
                      <a:pt x="14" y="8"/>
                      <a:pt x="12" y="5"/>
                    </a:cubicBezTo>
                    <a:cubicBezTo>
                      <a:pt x="18" y="8"/>
                      <a:pt x="18" y="2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3" name="Freeform 902"/>
              <p:cNvSpPr/>
              <p:nvPr/>
            </p:nvSpPr>
            <p:spPr bwMode="auto">
              <a:xfrm>
                <a:off x="3768" y="3098"/>
                <a:ext cx="1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4" name="Freeform 903"/>
              <p:cNvSpPr/>
              <p:nvPr/>
            </p:nvSpPr>
            <p:spPr bwMode="auto">
              <a:xfrm>
                <a:off x="3766" y="308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5" name="Freeform 904"/>
              <p:cNvSpPr/>
              <p:nvPr/>
            </p:nvSpPr>
            <p:spPr bwMode="auto">
              <a:xfrm>
                <a:off x="3754" y="310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6" name="Freeform 905"/>
              <p:cNvSpPr/>
              <p:nvPr/>
            </p:nvSpPr>
            <p:spPr bwMode="auto">
              <a:xfrm>
                <a:off x="3765" y="3112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7" name="Freeform 906"/>
              <p:cNvSpPr/>
              <p:nvPr/>
            </p:nvSpPr>
            <p:spPr bwMode="auto">
              <a:xfrm>
                <a:off x="3764" y="3132"/>
                <a:ext cx="3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8" name="Freeform 907"/>
              <p:cNvSpPr/>
              <p:nvPr/>
            </p:nvSpPr>
            <p:spPr bwMode="auto">
              <a:xfrm>
                <a:off x="3767" y="3091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1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9" name="Freeform 908"/>
              <p:cNvSpPr/>
              <p:nvPr/>
            </p:nvSpPr>
            <p:spPr bwMode="auto">
              <a:xfrm>
                <a:off x="3750" y="3037"/>
                <a:ext cx="20" cy="48"/>
              </a:xfrm>
              <a:custGeom>
                <a:avLst/>
                <a:gdLst>
                  <a:gd name="T0" fmla="*/ 5 w 24"/>
                  <a:gd name="T1" fmla="*/ 3 h 56"/>
                  <a:gd name="T2" fmla="*/ 2 w 24"/>
                  <a:gd name="T3" fmla="*/ 13 h 56"/>
                  <a:gd name="T4" fmla="*/ 12 w 24"/>
                  <a:gd name="T5" fmla="*/ 20 h 56"/>
                  <a:gd name="T6" fmla="*/ 3 w 24"/>
                  <a:gd name="T7" fmla="*/ 19 h 56"/>
                  <a:gd name="T8" fmla="*/ 9 w 24"/>
                  <a:gd name="T9" fmla="*/ 38 h 56"/>
                  <a:gd name="T10" fmla="*/ 5 w 24"/>
                  <a:gd name="T11" fmla="*/ 38 h 56"/>
                  <a:gd name="T12" fmla="*/ 15 w 24"/>
                  <a:gd name="T13" fmla="*/ 46 h 56"/>
                  <a:gd name="T14" fmla="*/ 4 w 24"/>
                  <a:gd name="T15" fmla="*/ 46 h 56"/>
                  <a:gd name="T16" fmla="*/ 3 w 24"/>
                  <a:gd name="T17" fmla="*/ 45 h 56"/>
                  <a:gd name="T18" fmla="*/ 6 w 24"/>
                  <a:gd name="T19" fmla="*/ 55 h 56"/>
                  <a:gd name="T20" fmla="*/ 13 w 24"/>
                  <a:gd name="T21" fmla="*/ 56 h 56"/>
                  <a:gd name="T22" fmla="*/ 18 w 24"/>
                  <a:gd name="T23" fmla="*/ 56 h 56"/>
                  <a:gd name="T24" fmla="*/ 14 w 24"/>
                  <a:gd name="T25" fmla="*/ 49 h 56"/>
                  <a:gd name="T26" fmla="*/ 18 w 24"/>
                  <a:gd name="T27" fmla="*/ 49 h 56"/>
                  <a:gd name="T28" fmla="*/ 16 w 24"/>
                  <a:gd name="T29" fmla="*/ 46 h 56"/>
                  <a:gd name="T30" fmla="*/ 19 w 24"/>
                  <a:gd name="T31" fmla="*/ 46 h 56"/>
                  <a:gd name="T32" fmla="*/ 16 w 24"/>
                  <a:gd name="T33" fmla="*/ 41 h 56"/>
                  <a:gd name="T34" fmla="*/ 17 w 24"/>
                  <a:gd name="T35" fmla="*/ 41 h 56"/>
                  <a:gd name="T36" fmla="*/ 13 w 24"/>
                  <a:gd name="T37" fmla="*/ 38 h 56"/>
                  <a:gd name="T38" fmla="*/ 18 w 24"/>
                  <a:gd name="T39" fmla="*/ 36 h 56"/>
                  <a:gd name="T40" fmla="*/ 14 w 24"/>
                  <a:gd name="T41" fmla="*/ 36 h 56"/>
                  <a:gd name="T42" fmla="*/ 20 w 24"/>
                  <a:gd name="T43" fmla="*/ 24 h 56"/>
                  <a:gd name="T44" fmla="*/ 16 w 24"/>
                  <a:gd name="T45" fmla="*/ 23 h 56"/>
                  <a:gd name="T46" fmla="*/ 19 w 24"/>
                  <a:gd name="T47" fmla="*/ 29 h 56"/>
                  <a:gd name="T48" fmla="*/ 10 w 24"/>
                  <a:gd name="T49" fmla="*/ 28 h 56"/>
                  <a:gd name="T50" fmla="*/ 18 w 24"/>
                  <a:gd name="T51" fmla="*/ 21 h 56"/>
                  <a:gd name="T52" fmla="*/ 16 w 24"/>
                  <a:gd name="T53" fmla="*/ 12 h 56"/>
                  <a:gd name="T54" fmla="*/ 18 w 24"/>
                  <a:gd name="T55" fmla="*/ 12 h 56"/>
                  <a:gd name="T56" fmla="*/ 14 w 24"/>
                  <a:gd name="T57" fmla="*/ 6 h 56"/>
                  <a:gd name="T58" fmla="*/ 13 w 24"/>
                  <a:gd name="T59" fmla="*/ 8 h 56"/>
                  <a:gd name="T60" fmla="*/ 10 w 24"/>
                  <a:gd name="T61" fmla="*/ 5 h 56"/>
                  <a:gd name="T62" fmla="*/ 12 w 24"/>
                  <a:gd name="T63" fmla="*/ 5 h 56"/>
                  <a:gd name="T64" fmla="*/ 6 w 24"/>
                  <a:gd name="T65" fmla="*/ 0 h 56"/>
                  <a:gd name="T66" fmla="*/ 10 w 24"/>
                  <a:gd name="T67" fmla="*/ 6 h 56"/>
                  <a:gd name="T68" fmla="*/ 5 w 24"/>
                  <a:gd name="T69" fmla="*/ 3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6">
                    <a:moveTo>
                      <a:pt x="5" y="3"/>
                    </a:moveTo>
                    <a:cubicBezTo>
                      <a:pt x="0" y="6"/>
                      <a:pt x="3" y="10"/>
                      <a:pt x="2" y="13"/>
                    </a:cubicBezTo>
                    <a:cubicBezTo>
                      <a:pt x="4" y="20"/>
                      <a:pt x="12" y="14"/>
                      <a:pt x="12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5"/>
                      <a:pt x="1" y="33"/>
                      <a:pt x="9" y="38"/>
                    </a:cubicBezTo>
                    <a:cubicBezTo>
                      <a:pt x="8" y="39"/>
                      <a:pt x="7" y="40"/>
                      <a:pt x="5" y="38"/>
                    </a:cubicBezTo>
                    <a:cubicBezTo>
                      <a:pt x="6" y="42"/>
                      <a:pt x="19" y="41"/>
                      <a:pt x="15" y="46"/>
                    </a:cubicBezTo>
                    <a:cubicBezTo>
                      <a:pt x="10" y="41"/>
                      <a:pt x="10" y="47"/>
                      <a:pt x="4" y="46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4" y="48"/>
                      <a:pt x="7" y="53"/>
                      <a:pt x="6" y="55"/>
                    </a:cubicBezTo>
                    <a:cubicBezTo>
                      <a:pt x="9" y="55"/>
                      <a:pt x="12" y="53"/>
                      <a:pt x="13" y="56"/>
                    </a:cubicBezTo>
                    <a:cubicBezTo>
                      <a:pt x="13" y="55"/>
                      <a:pt x="16" y="56"/>
                      <a:pt x="18" y="56"/>
                    </a:cubicBezTo>
                    <a:cubicBezTo>
                      <a:pt x="16" y="53"/>
                      <a:pt x="17" y="51"/>
                      <a:pt x="14" y="49"/>
                    </a:cubicBezTo>
                    <a:cubicBezTo>
                      <a:pt x="17" y="48"/>
                      <a:pt x="15" y="50"/>
                      <a:pt x="18" y="49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5"/>
                      <a:pt x="19" y="48"/>
                      <a:pt x="19" y="46"/>
                    </a:cubicBezTo>
                    <a:cubicBezTo>
                      <a:pt x="18" y="45"/>
                      <a:pt x="16" y="43"/>
                      <a:pt x="16" y="41"/>
                    </a:cubicBezTo>
                    <a:cubicBezTo>
                      <a:pt x="17" y="41"/>
                      <a:pt x="17" y="41"/>
                      <a:pt x="17" y="41"/>
                    </a:cubicBezTo>
                    <a:cubicBezTo>
                      <a:pt x="16" y="40"/>
                      <a:pt x="18" y="37"/>
                      <a:pt x="13" y="38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6" y="32"/>
                      <a:pt x="24" y="30"/>
                      <a:pt x="20" y="24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4" y="26"/>
                      <a:pt x="19" y="27"/>
                      <a:pt x="19" y="29"/>
                    </a:cubicBezTo>
                    <a:cubicBezTo>
                      <a:pt x="16" y="29"/>
                      <a:pt x="12" y="25"/>
                      <a:pt x="10" y="28"/>
                    </a:cubicBezTo>
                    <a:cubicBezTo>
                      <a:pt x="14" y="25"/>
                      <a:pt x="9" y="22"/>
                      <a:pt x="18" y="21"/>
                    </a:cubicBezTo>
                    <a:cubicBezTo>
                      <a:pt x="18" y="17"/>
                      <a:pt x="14" y="16"/>
                      <a:pt x="16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6" y="1"/>
                      <a:pt x="9" y="4"/>
                      <a:pt x="10" y="6"/>
                    </a:cubicBezTo>
                    <a:cubicBezTo>
                      <a:pt x="8" y="5"/>
                      <a:pt x="4" y="5"/>
                      <a:pt x="5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0" name="Freeform 909"/>
              <p:cNvSpPr/>
              <p:nvPr/>
            </p:nvSpPr>
            <p:spPr bwMode="auto">
              <a:xfrm>
                <a:off x="3764" y="3072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1" name="Freeform 910"/>
              <p:cNvSpPr/>
              <p:nvPr/>
            </p:nvSpPr>
            <p:spPr bwMode="auto">
              <a:xfrm>
                <a:off x="3748" y="2997"/>
                <a:ext cx="24" cy="38"/>
              </a:xfrm>
              <a:custGeom>
                <a:avLst/>
                <a:gdLst>
                  <a:gd name="T0" fmla="*/ 14 w 28"/>
                  <a:gd name="T1" fmla="*/ 32 h 44"/>
                  <a:gd name="T2" fmla="*/ 20 w 28"/>
                  <a:gd name="T3" fmla="*/ 31 h 44"/>
                  <a:gd name="T4" fmla="*/ 9 w 28"/>
                  <a:gd name="T5" fmla="*/ 31 h 44"/>
                  <a:gd name="T6" fmla="*/ 8 w 28"/>
                  <a:gd name="T7" fmla="*/ 26 h 44"/>
                  <a:gd name="T8" fmla="*/ 17 w 28"/>
                  <a:gd name="T9" fmla="*/ 26 h 44"/>
                  <a:gd name="T10" fmla="*/ 18 w 28"/>
                  <a:gd name="T11" fmla="*/ 22 h 44"/>
                  <a:gd name="T12" fmla="*/ 12 w 28"/>
                  <a:gd name="T13" fmla="*/ 22 h 44"/>
                  <a:gd name="T14" fmla="*/ 9 w 28"/>
                  <a:gd name="T15" fmla="*/ 16 h 44"/>
                  <a:gd name="T16" fmla="*/ 11 w 28"/>
                  <a:gd name="T17" fmla="*/ 19 h 44"/>
                  <a:gd name="T18" fmla="*/ 18 w 28"/>
                  <a:gd name="T19" fmla="*/ 16 h 44"/>
                  <a:gd name="T20" fmla="*/ 2 w 28"/>
                  <a:gd name="T21" fmla="*/ 3 h 44"/>
                  <a:gd name="T22" fmla="*/ 3 w 28"/>
                  <a:gd name="T23" fmla="*/ 7 h 44"/>
                  <a:gd name="T24" fmla="*/ 10 w 28"/>
                  <a:gd name="T25" fmla="*/ 8 h 44"/>
                  <a:gd name="T26" fmla="*/ 8 w 28"/>
                  <a:gd name="T27" fmla="*/ 11 h 44"/>
                  <a:gd name="T28" fmla="*/ 4 w 28"/>
                  <a:gd name="T29" fmla="*/ 9 h 44"/>
                  <a:gd name="T30" fmla="*/ 4 w 28"/>
                  <a:gd name="T31" fmla="*/ 38 h 44"/>
                  <a:gd name="T32" fmla="*/ 4 w 28"/>
                  <a:gd name="T33" fmla="*/ 34 h 44"/>
                  <a:gd name="T34" fmla="*/ 9 w 28"/>
                  <a:gd name="T35" fmla="*/ 38 h 44"/>
                  <a:gd name="T36" fmla="*/ 15 w 28"/>
                  <a:gd name="T37" fmla="*/ 36 h 44"/>
                  <a:gd name="T38" fmla="*/ 13 w 28"/>
                  <a:gd name="T39" fmla="*/ 38 h 44"/>
                  <a:gd name="T40" fmla="*/ 20 w 28"/>
                  <a:gd name="T41" fmla="*/ 38 h 44"/>
                  <a:gd name="T42" fmla="*/ 23 w 28"/>
                  <a:gd name="T43" fmla="*/ 44 h 44"/>
                  <a:gd name="T44" fmla="*/ 23 w 28"/>
                  <a:gd name="T45" fmla="*/ 34 h 44"/>
                  <a:gd name="T46" fmla="*/ 14 w 28"/>
                  <a:gd name="T47" fmla="*/ 3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4">
                    <a:moveTo>
                      <a:pt x="14" y="32"/>
                    </a:moveTo>
                    <a:cubicBezTo>
                      <a:pt x="15" y="30"/>
                      <a:pt x="18" y="33"/>
                      <a:pt x="20" y="31"/>
                    </a:cubicBezTo>
                    <a:cubicBezTo>
                      <a:pt x="17" y="28"/>
                      <a:pt x="14" y="34"/>
                      <a:pt x="9" y="31"/>
                    </a:cubicBezTo>
                    <a:cubicBezTo>
                      <a:pt x="12" y="30"/>
                      <a:pt x="8" y="27"/>
                      <a:pt x="8" y="26"/>
                    </a:cubicBezTo>
                    <a:cubicBezTo>
                      <a:pt x="10" y="27"/>
                      <a:pt x="16" y="27"/>
                      <a:pt x="17" y="26"/>
                    </a:cubicBezTo>
                    <a:cubicBezTo>
                      <a:pt x="15" y="25"/>
                      <a:pt x="18" y="23"/>
                      <a:pt x="18" y="22"/>
                    </a:cubicBezTo>
                    <a:cubicBezTo>
                      <a:pt x="15" y="26"/>
                      <a:pt x="16" y="18"/>
                      <a:pt x="12" y="22"/>
                    </a:cubicBezTo>
                    <a:cubicBezTo>
                      <a:pt x="9" y="22"/>
                      <a:pt x="7" y="18"/>
                      <a:pt x="9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6"/>
                      <a:pt x="18" y="16"/>
                    </a:cubicBezTo>
                    <a:cubicBezTo>
                      <a:pt x="12" y="12"/>
                      <a:pt x="12" y="0"/>
                      <a:pt x="2" y="3"/>
                    </a:cubicBezTo>
                    <a:cubicBezTo>
                      <a:pt x="0" y="5"/>
                      <a:pt x="3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9"/>
                      <a:pt x="12" y="12"/>
                      <a:pt x="8" y="11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7"/>
                      <a:pt x="3" y="28"/>
                      <a:pt x="4" y="38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7" y="34"/>
                      <a:pt x="7" y="36"/>
                      <a:pt x="9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7"/>
                      <a:pt x="16" y="38"/>
                      <a:pt x="13" y="38"/>
                    </a:cubicBezTo>
                    <a:cubicBezTo>
                      <a:pt x="16" y="40"/>
                      <a:pt x="18" y="39"/>
                      <a:pt x="20" y="38"/>
                    </a:cubicBezTo>
                    <a:cubicBezTo>
                      <a:pt x="21" y="41"/>
                      <a:pt x="19" y="42"/>
                      <a:pt x="23" y="44"/>
                    </a:cubicBezTo>
                    <a:cubicBezTo>
                      <a:pt x="28" y="39"/>
                      <a:pt x="18" y="40"/>
                      <a:pt x="23" y="34"/>
                    </a:cubicBezTo>
                    <a:lnTo>
                      <a:pt x="14" y="3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2" name="Freeform 911"/>
              <p:cNvSpPr/>
              <p:nvPr/>
            </p:nvSpPr>
            <p:spPr bwMode="auto">
              <a:xfrm>
                <a:off x="3760" y="3034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3" name="Freeform 912"/>
              <p:cNvSpPr/>
              <p:nvPr/>
            </p:nvSpPr>
            <p:spPr bwMode="auto">
              <a:xfrm>
                <a:off x="3750" y="3032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4" name="Freeform 913"/>
              <p:cNvSpPr/>
              <p:nvPr/>
            </p:nvSpPr>
            <p:spPr bwMode="auto">
              <a:xfrm>
                <a:off x="3762" y="3006"/>
                <a:ext cx="1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5" name="Freeform 914"/>
              <p:cNvSpPr/>
              <p:nvPr/>
            </p:nvSpPr>
            <p:spPr bwMode="auto">
              <a:xfrm>
                <a:off x="3749" y="2990"/>
                <a:ext cx="11" cy="11"/>
              </a:xfrm>
              <a:custGeom>
                <a:avLst/>
                <a:gdLst>
                  <a:gd name="T0" fmla="*/ 0 w 13"/>
                  <a:gd name="T1" fmla="*/ 0 h 13"/>
                  <a:gd name="T2" fmla="*/ 0 w 13"/>
                  <a:gd name="T3" fmla="*/ 11 h 13"/>
                  <a:gd name="T4" fmla="*/ 12 w 13"/>
                  <a:gd name="T5" fmla="*/ 11 h 13"/>
                  <a:gd name="T6" fmla="*/ 5 w 13"/>
                  <a:gd name="T7" fmla="*/ 6 h 13"/>
                  <a:gd name="T8" fmla="*/ 5 w 13"/>
                  <a:gd name="T9" fmla="*/ 0 h 13"/>
                  <a:gd name="T10" fmla="*/ 0 w 13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3">
                    <a:moveTo>
                      <a:pt x="0" y="0"/>
                    </a:moveTo>
                    <a:cubicBezTo>
                      <a:pt x="1" y="4"/>
                      <a:pt x="4" y="6"/>
                      <a:pt x="0" y="11"/>
                    </a:cubicBezTo>
                    <a:cubicBezTo>
                      <a:pt x="5" y="13"/>
                      <a:pt x="8" y="10"/>
                      <a:pt x="12" y="11"/>
                    </a:cubicBezTo>
                    <a:cubicBezTo>
                      <a:pt x="13" y="8"/>
                      <a:pt x="6" y="9"/>
                      <a:pt x="5" y="6"/>
                    </a:cubicBezTo>
                    <a:cubicBezTo>
                      <a:pt x="8" y="5"/>
                      <a:pt x="4" y="2"/>
                      <a:pt x="5" y="0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6" name="Freeform 915"/>
              <p:cNvSpPr/>
              <p:nvPr/>
            </p:nvSpPr>
            <p:spPr bwMode="auto">
              <a:xfrm>
                <a:off x="3750" y="2901"/>
                <a:ext cx="19" cy="92"/>
              </a:xfrm>
              <a:custGeom>
                <a:avLst/>
                <a:gdLst>
                  <a:gd name="T0" fmla="*/ 13 w 22"/>
                  <a:gd name="T1" fmla="*/ 88 h 107"/>
                  <a:gd name="T2" fmla="*/ 11 w 22"/>
                  <a:gd name="T3" fmla="*/ 82 h 107"/>
                  <a:gd name="T4" fmla="*/ 14 w 22"/>
                  <a:gd name="T5" fmla="*/ 85 h 107"/>
                  <a:gd name="T6" fmla="*/ 17 w 22"/>
                  <a:gd name="T7" fmla="*/ 81 h 107"/>
                  <a:gd name="T8" fmla="*/ 14 w 22"/>
                  <a:gd name="T9" fmla="*/ 81 h 107"/>
                  <a:gd name="T10" fmla="*/ 13 w 22"/>
                  <a:gd name="T11" fmla="*/ 71 h 107"/>
                  <a:gd name="T12" fmla="*/ 8 w 22"/>
                  <a:gd name="T13" fmla="*/ 69 h 107"/>
                  <a:gd name="T14" fmla="*/ 16 w 22"/>
                  <a:gd name="T15" fmla="*/ 63 h 107"/>
                  <a:gd name="T16" fmla="*/ 5 w 22"/>
                  <a:gd name="T17" fmla="*/ 64 h 107"/>
                  <a:gd name="T18" fmla="*/ 9 w 22"/>
                  <a:gd name="T19" fmla="*/ 53 h 107"/>
                  <a:gd name="T20" fmla="*/ 10 w 22"/>
                  <a:gd name="T21" fmla="*/ 56 h 107"/>
                  <a:gd name="T22" fmla="*/ 10 w 22"/>
                  <a:gd name="T23" fmla="*/ 50 h 107"/>
                  <a:gd name="T24" fmla="*/ 15 w 22"/>
                  <a:gd name="T25" fmla="*/ 50 h 107"/>
                  <a:gd name="T26" fmla="*/ 15 w 22"/>
                  <a:gd name="T27" fmla="*/ 41 h 107"/>
                  <a:gd name="T28" fmla="*/ 17 w 22"/>
                  <a:gd name="T29" fmla="*/ 42 h 107"/>
                  <a:gd name="T30" fmla="*/ 13 w 22"/>
                  <a:gd name="T31" fmla="*/ 25 h 107"/>
                  <a:gd name="T32" fmla="*/ 16 w 22"/>
                  <a:gd name="T33" fmla="*/ 23 h 107"/>
                  <a:gd name="T34" fmla="*/ 6 w 22"/>
                  <a:gd name="T35" fmla="*/ 24 h 107"/>
                  <a:gd name="T36" fmla="*/ 7 w 22"/>
                  <a:gd name="T37" fmla="*/ 17 h 107"/>
                  <a:gd name="T38" fmla="*/ 13 w 22"/>
                  <a:gd name="T39" fmla="*/ 19 h 107"/>
                  <a:gd name="T40" fmla="*/ 10 w 22"/>
                  <a:gd name="T41" fmla="*/ 15 h 107"/>
                  <a:gd name="T42" fmla="*/ 16 w 22"/>
                  <a:gd name="T43" fmla="*/ 12 h 107"/>
                  <a:gd name="T44" fmla="*/ 7 w 22"/>
                  <a:gd name="T45" fmla="*/ 5 h 107"/>
                  <a:gd name="T46" fmla="*/ 9 w 22"/>
                  <a:gd name="T47" fmla="*/ 1 h 107"/>
                  <a:gd name="T48" fmla="*/ 0 w 22"/>
                  <a:gd name="T49" fmla="*/ 4 h 107"/>
                  <a:gd name="T50" fmla="*/ 2 w 22"/>
                  <a:gd name="T51" fmla="*/ 28 h 107"/>
                  <a:gd name="T52" fmla="*/ 7 w 22"/>
                  <a:gd name="T53" fmla="*/ 34 h 107"/>
                  <a:gd name="T54" fmla="*/ 1 w 22"/>
                  <a:gd name="T55" fmla="*/ 35 h 107"/>
                  <a:gd name="T56" fmla="*/ 7 w 22"/>
                  <a:gd name="T57" fmla="*/ 35 h 107"/>
                  <a:gd name="T58" fmla="*/ 2 w 22"/>
                  <a:gd name="T59" fmla="*/ 39 h 107"/>
                  <a:gd name="T60" fmla="*/ 7 w 22"/>
                  <a:gd name="T61" fmla="*/ 41 h 107"/>
                  <a:gd name="T62" fmla="*/ 0 w 22"/>
                  <a:gd name="T63" fmla="*/ 43 h 107"/>
                  <a:gd name="T64" fmla="*/ 3 w 22"/>
                  <a:gd name="T65" fmla="*/ 81 h 107"/>
                  <a:gd name="T66" fmla="*/ 7 w 22"/>
                  <a:gd name="T67" fmla="*/ 80 h 107"/>
                  <a:gd name="T68" fmla="*/ 7 w 22"/>
                  <a:gd name="T69" fmla="*/ 95 h 107"/>
                  <a:gd name="T70" fmla="*/ 11 w 22"/>
                  <a:gd name="T71" fmla="*/ 97 h 107"/>
                  <a:gd name="T72" fmla="*/ 1 w 22"/>
                  <a:gd name="T73" fmla="*/ 96 h 107"/>
                  <a:gd name="T74" fmla="*/ 3 w 22"/>
                  <a:gd name="T75" fmla="*/ 101 h 107"/>
                  <a:gd name="T76" fmla="*/ 5 w 22"/>
                  <a:gd name="T77" fmla="*/ 98 h 107"/>
                  <a:gd name="T78" fmla="*/ 3 w 22"/>
                  <a:gd name="T79" fmla="*/ 103 h 107"/>
                  <a:gd name="T80" fmla="*/ 14 w 22"/>
                  <a:gd name="T81" fmla="*/ 100 h 107"/>
                  <a:gd name="T82" fmla="*/ 19 w 22"/>
                  <a:gd name="T83" fmla="*/ 88 h 107"/>
                  <a:gd name="T84" fmla="*/ 13 w 22"/>
                  <a:gd name="T85" fmla="*/ 88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07">
                    <a:moveTo>
                      <a:pt x="13" y="88"/>
                    </a:moveTo>
                    <a:cubicBezTo>
                      <a:pt x="13" y="86"/>
                      <a:pt x="10" y="84"/>
                      <a:pt x="11" y="82"/>
                    </a:cubicBezTo>
                    <a:cubicBezTo>
                      <a:pt x="14" y="83"/>
                      <a:pt x="15" y="84"/>
                      <a:pt x="14" y="85"/>
                    </a:cubicBezTo>
                    <a:cubicBezTo>
                      <a:pt x="19" y="84"/>
                      <a:pt x="13" y="83"/>
                      <a:pt x="17" y="81"/>
                    </a:cubicBezTo>
                    <a:cubicBezTo>
                      <a:pt x="16" y="81"/>
                      <a:pt x="15" y="82"/>
                      <a:pt x="14" y="81"/>
                    </a:cubicBezTo>
                    <a:cubicBezTo>
                      <a:pt x="15" y="76"/>
                      <a:pt x="10" y="78"/>
                      <a:pt x="13" y="71"/>
                    </a:cubicBezTo>
                    <a:cubicBezTo>
                      <a:pt x="12" y="70"/>
                      <a:pt x="12" y="69"/>
                      <a:pt x="8" y="69"/>
                    </a:cubicBezTo>
                    <a:cubicBezTo>
                      <a:pt x="13" y="65"/>
                      <a:pt x="12" y="67"/>
                      <a:pt x="16" y="63"/>
                    </a:cubicBezTo>
                    <a:cubicBezTo>
                      <a:pt x="14" y="63"/>
                      <a:pt x="10" y="64"/>
                      <a:pt x="5" y="64"/>
                    </a:cubicBezTo>
                    <a:cubicBezTo>
                      <a:pt x="12" y="58"/>
                      <a:pt x="5" y="58"/>
                      <a:pt x="9" y="53"/>
                    </a:cubicBezTo>
                    <a:cubicBezTo>
                      <a:pt x="9" y="54"/>
                      <a:pt x="10" y="54"/>
                      <a:pt x="10" y="56"/>
                    </a:cubicBezTo>
                    <a:cubicBezTo>
                      <a:pt x="16" y="55"/>
                      <a:pt x="9" y="52"/>
                      <a:pt x="10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48"/>
                      <a:pt x="11" y="44"/>
                      <a:pt x="15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3" y="36"/>
                      <a:pt x="15" y="30"/>
                      <a:pt x="13" y="25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2" y="16"/>
                      <a:pt x="14" y="29"/>
                      <a:pt x="6" y="24"/>
                    </a:cubicBezTo>
                    <a:cubicBezTo>
                      <a:pt x="16" y="23"/>
                      <a:pt x="3" y="21"/>
                      <a:pt x="7" y="17"/>
                    </a:cubicBezTo>
                    <a:cubicBezTo>
                      <a:pt x="11" y="15"/>
                      <a:pt x="9" y="21"/>
                      <a:pt x="13" y="19"/>
                    </a:cubicBezTo>
                    <a:cubicBezTo>
                      <a:pt x="8" y="18"/>
                      <a:pt x="12" y="17"/>
                      <a:pt x="10" y="15"/>
                    </a:cubicBezTo>
                    <a:cubicBezTo>
                      <a:pt x="15" y="15"/>
                      <a:pt x="11" y="11"/>
                      <a:pt x="16" y="1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10" y="4"/>
                      <a:pt x="10" y="2"/>
                      <a:pt x="9" y="1"/>
                    </a:cubicBezTo>
                    <a:cubicBezTo>
                      <a:pt x="9" y="4"/>
                      <a:pt x="2" y="0"/>
                      <a:pt x="0" y="4"/>
                    </a:cubicBezTo>
                    <a:cubicBezTo>
                      <a:pt x="2" y="10"/>
                      <a:pt x="4" y="20"/>
                      <a:pt x="2" y="28"/>
                    </a:cubicBezTo>
                    <a:cubicBezTo>
                      <a:pt x="8" y="29"/>
                      <a:pt x="2" y="33"/>
                      <a:pt x="7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3" y="40"/>
                      <a:pt x="5" y="34"/>
                      <a:pt x="7" y="35"/>
                    </a:cubicBezTo>
                    <a:cubicBezTo>
                      <a:pt x="8" y="37"/>
                      <a:pt x="4" y="39"/>
                      <a:pt x="2" y="39"/>
                    </a:cubicBezTo>
                    <a:cubicBezTo>
                      <a:pt x="1" y="42"/>
                      <a:pt x="3" y="39"/>
                      <a:pt x="7" y="41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2" y="54"/>
                      <a:pt x="7" y="69"/>
                      <a:pt x="3" y="81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5" y="86"/>
                      <a:pt x="17" y="90"/>
                      <a:pt x="7" y="95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9" y="96"/>
                      <a:pt x="4" y="98"/>
                      <a:pt x="1" y="96"/>
                    </a:cubicBezTo>
                    <a:cubicBezTo>
                      <a:pt x="3" y="98"/>
                      <a:pt x="1" y="99"/>
                      <a:pt x="3" y="101"/>
                    </a:cubicBezTo>
                    <a:cubicBezTo>
                      <a:pt x="5" y="98"/>
                      <a:pt x="5" y="98"/>
                      <a:pt x="5" y="98"/>
                    </a:cubicBezTo>
                    <a:cubicBezTo>
                      <a:pt x="8" y="100"/>
                      <a:pt x="6" y="102"/>
                      <a:pt x="3" y="103"/>
                    </a:cubicBezTo>
                    <a:cubicBezTo>
                      <a:pt x="7" y="107"/>
                      <a:pt x="11" y="101"/>
                      <a:pt x="14" y="100"/>
                    </a:cubicBezTo>
                    <a:cubicBezTo>
                      <a:pt x="6" y="94"/>
                      <a:pt x="22" y="94"/>
                      <a:pt x="19" y="88"/>
                    </a:cubicBezTo>
                    <a:cubicBezTo>
                      <a:pt x="16" y="84"/>
                      <a:pt x="15" y="88"/>
                      <a:pt x="13" y="8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7" name="Freeform 916"/>
              <p:cNvSpPr/>
              <p:nvPr/>
            </p:nvSpPr>
            <p:spPr bwMode="auto">
              <a:xfrm>
                <a:off x="3750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8" name="Freeform 917"/>
              <p:cNvSpPr/>
              <p:nvPr/>
            </p:nvSpPr>
            <p:spPr bwMode="auto">
              <a:xfrm>
                <a:off x="3757" y="2899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1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9" name="Rectangle 918"/>
              <p:cNvSpPr>
                <a:spLocks noChangeArrowheads="1"/>
              </p:cNvSpPr>
              <p:nvPr/>
            </p:nvSpPr>
            <p:spPr bwMode="auto">
              <a:xfrm>
                <a:off x="3753" y="29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0" name="Freeform 919"/>
              <p:cNvSpPr/>
              <p:nvPr/>
            </p:nvSpPr>
            <p:spPr bwMode="auto">
              <a:xfrm>
                <a:off x="3761" y="299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1" name="Freeform 920"/>
              <p:cNvSpPr/>
              <p:nvPr/>
            </p:nvSpPr>
            <p:spPr bwMode="auto">
              <a:xfrm>
                <a:off x="3761" y="28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2" name="Freeform 921"/>
              <p:cNvSpPr/>
              <p:nvPr/>
            </p:nvSpPr>
            <p:spPr bwMode="auto">
              <a:xfrm>
                <a:off x="3763" y="284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3" name="Freeform 922"/>
              <p:cNvSpPr/>
              <p:nvPr/>
            </p:nvSpPr>
            <p:spPr bwMode="auto">
              <a:xfrm>
                <a:off x="3737" y="2741"/>
                <a:ext cx="30" cy="157"/>
              </a:xfrm>
              <a:custGeom>
                <a:avLst/>
                <a:gdLst>
                  <a:gd name="T0" fmla="*/ 17 w 35"/>
                  <a:gd name="T1" fmla="*/ 6 h 183"/>
                  <a:gd name="T2" fmla="*/ 10 w 35"/>
                  <a:gd name="T3" fmla="*/ 3 h 183"/>
                  <a:gd name="T4" fmla="*/ 7 w 35"/>
                  <a:gd name="T5" fmla="*/ 10 h 183"/>
                  <a:gd name="T6" fmla="*/ 11 w 35"/>
                  <a:gd name="T7" fmla="*/ 19 h 183"/>
                  <a:gd name="T8" fmla="*/ 12 w 35"/>
                  <a:gd name="T9" fmla="*/ 40 h 183"/>
                  <a:gd name="T10" fmla="*/ 10 w 35"/>
                  <a:gd name="T11" fmla="*/ 53 h 183"/>
                  <a:gd name="T12" fmla="*/ 17 w 35"/>
                  <a:gd name="T13" fmla="*/ 71 h 183"/>
                  <a:gd name="T14" fmla="*/ 15 w 35"/>
                  <a:gd name="T15" fmla="*/ 75 h 183"/>
                  <a:gd name="T16" fmla="*/ 13 w 35"/>
                  <a:gd name="T17" fmla="*/ 85 h 183"/>
                  <a:gd name="T18" fmla="*/ 24 w 35"/>
                  <a:gd name="T19" fmla="*/ 89 h 183"/>
                  <a:gd name="T20" fmla="*/ 24 w 35"/>
                  <a:gd name="T21" fmla="*/ 98 h 183"/>
                  <a:gd name="T22" fmla="*/ 20 w 35"/>
                  <a:gd name="T23" fmla="*/ 105 h 183"/>
                  <a:gd name="T24" fmla="*/ 20 w 35"/>
                  <a:gd name="T25" fmla="*/ 117 h 183"/>
                  <a:gd name="T26" fmla="*/ 19 w 35"/>
                  <a:gd name="T27" fmla="*/ 130 h 183"/>
                  <a:gd name="T28" fmla="*/ 21 w 35"/>
                  <a:gd name="T29" fmla="*/ 140 h 183"/>
                  <a:gd name="T30" fmla="*/ 25 w 35"/>
                  <a:gd name="T31" fmla="*/ 148 h 183"/>
                  <a:gd name="T32" fmla="*/ 21 w 35"/>
                  <a:gd name="T33" fmla="*/ 150 h 183"/>
                  <a:gd name="T34" fmla="*/ 22 w 35"/>
                  <a:gd name="T35" fmla="*/ 157 h 183"/>
                  <a:gd name="T36" fmla="*/ 21 w 35"/>
                  <a:gd name="T37" fmla="*/ 183 h 183"/>
                  <a:gd name="T38" fmla="*/ 23 w 35"/>
                  <a:gd name="T39" fmla="*/ 170 h 183"/>
                  <a:gd name="T40" fmla="*/ 20 w 35"/>
                  <a:gd name="T41" fmla="*/ 167 h 183"/>
                  <a:gd name="T42" fmla="*/ 31 w 35"/>
                  <a:gd name="T43" fmla="*/ 164 h 183"/>
                  <a:gd name="T44" fmla="*/ 33 w 35"/>
                  <a:gd name="T45" fmla="*/ 161 h 183"/>
                  <a:gd name="T46" fmla="*/ 31 w 35"/>
                  <a:gd name="T47" fmla="*/ 152 h 183"/>
                  <a:gd name="T48" fmla="*/ 33 w 35"/>
                  <a:gd name="T49" fmla="*/ 145 h 183"/>
                  <a:gd name="T50" fmla="*/ 33 w 35"/>
                  <a:gd name="T51" fmla="*/ 133 h 183"/>
                  <a:gd name="T52" fmla="*/ 30 w 35"/>
                  <a:gd name="T53" fmla="*/ 123 h 183"/>
                  <a:gd name="T54" fmla="*/ 31 w 35"/>
                  <a:gd name="T55" fmla="*/ 123 h 183"/>
                  <a:gd name="T56" fmla="*/ 31 w 35"/>
                  <a:gd name="T57" fmla="*/ 120 h 183"/>
                  <a:gd name="T58" fmla="*/ 30 w 35"/>
                  <a:gd name="T59" fmla="*/ 112 h 183"/>
                  <a:gd name="T60" fmla="*/ 27 w 35"/>
                  <a:gd name="T61" fmla="*/ 104 h 183"/>
                  <a:gd name="T62" fmla="*/ 31 w 35"/>
                  <a:gd name="T63" fmla="*/ 101 h 183"/>
                  <a:gd name="T64" fmla="*/ 31 w 35"/>
                  <a:gd name="T65" fmla="*/ 91 h 183"/>
                  <a:gd name="T66" fmla="*/ 26 w 35"/>
                  <a:gd name="T67" fmla="*/ 87 h 183"/>
                  <a:gd name="T68" fmla="*/ 24 w 35"/>
                  <a:gd name="T69" fmla="*/ 75 h 183"/>
                  <a:gd name="T70" fmla="*/ 21 w 35"/>
                  <a:gd name="T71" fmla="*/ 58 h 183"/>
                  <a:gd name="T72" fmla="*/ 22 w 35"/>
                  <a:gd name="T73" fmla="*/ 53 h 183"/>
                  <a:gd name="T74" fmla="*/ 20 w 35"/>
                  <a:gd name="T75" fmla="*/ 34 h 183"/>
                  <a:gd name="T76" fmla="*/ 14 w 35"/>
                  <a:gd name="T77" fmla="*/ 42 h 183"/>
                  <a:gd name="T78" fmla="*/ 23 w 35"/>
                  <a:gd name="T79" fmla="*/ 3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" h="183">
                    <a:moveTo>
                      <a:pt x="23" y="15"/>
                    </a:moveTo>
                    <a:cubicBezTo>
                      <a:pt x="22" y="12"/>
                      <a:pt x="20" y="8"/>
                      <a:pt x="17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3"/>
                      <a:pt x="17" y="15"/>
                      <a:pt x="15" y="18"/>
                    </a:cubicBezTo>
                    <a:cubicBezTo>
                      <a:pt x="15" y="20"/>
                      <a:pt x="13" y="19"/>
                      <a:pt x="11" y="19"/>
                    </a:cubicBezTo>
                    <a:cubicBezTo>
                      <a:pt x="10" y="22"/>
                      <a:pt x="17" y="23"/>
                      <a:pt x="18" y="25"/>
                    </a:cubicBezTo>
                    <a:cubicBezTo>
                      <a:pt x="0" y="27"/>
                      <a:pt x="23" y="35"/>
                      <a:pt x="12" y="40"/>
                    </a:cubicBezTo>
                    <a:cubicBezTo>
                      <a:pt x="13" y="43"/>
                      <a:pt x="12" y="47"/>
                      <a:pt x="15" y="51"/>
                    </a:cubicBezTo>
                    <a:cubicBezTo>
                      <a:pt x="11" y="49"/>
                      <a:pt x="15" y="54"/>
                      <a:pt x="10" y="53"/>
                    </a:cubicBezTo>
                    <a:cubicBezTo>
                      <a:pt x="20" y="54"/>
                      <a:pt x="6" y="64"/>
                      <a:pt x="19" y="65"/>
                    </a:cubicBezTo>
                    <a:cubicBezTo>
                      <a:pt x="15" y="70"/>
                      <a:pt x="20" y="65"/>
                      <a:pt x="17" y="71"/>
                    </a:cubicBezTo>
                    <a:cubicBezTo>
                      <a:pt x="15" y="71"/>
                      <a:pt x="15" y="70"/>
                      <a:pt x="15" y="69"/>
                    </a:cubicBezTo>
                    <a:cubicBezTo>
                      <a:pt x="12" y="72"/>
                      <a:pt x="21" y="73"/>
                      <a:pt x="15" y="75"/>
                    </a:cubicBezTo>
                    <a:cubicBezTo>
                      <a:pt x="14" y="80"/>
                      <a:pt x="18" y="76"/>
                      <a:pt x="22" y="78"/>
                    </a:cubicBezTo>
                    <a:cubicBezTo>
                      <a:pt x="20" y="83"/>
                      <a:pt x="19" y="82"/>
                      <a:pt x="13" y="85"/>
                    </a:cubicBezTo>
                    <a:cubicBezTo>
                      <a:pt x="20" y="85"/>
                      <a:pt x="17" y="88"/>
                      <a:pt x="20" y="90"/>
                    </a:cubicBezTo>
                    <a:cubicBezTo>
                      <a:pt x="20" y="90"/>
                      <a:pt x="21" y="86"/>
                      <a:pt x="24" y="89"/>
                    </a:cubicBezTo>
                    <a:cubicBezTo>
                      <a:pt x="23" y="94"/>
                      <a:pt x="28" y="93"/>
                      <a:pt x="30" y="98"/>
                    </a:cubicBezTo>
                    <a:cubicBezTo>
                      <a:pt x="23" y="101"/>
                      <a:pt x="29" y="93"/>
                      <a:pt x="24" y="98"/>
                    </a:cubicBezTo>
                    <a:cubicBezTo>
                      <a:pt x="21" y="95"/>
                      <a:pt x="21" y="92"/>
                      <a:pt x="16" y="90"/>
                    </a:cubicBezTo>
                    <a:cubicBezTo>
                      <a:pt x="16" y="95"/>
                      <a:pt x="17" y="100"/>
                      <a:pt x="20" y="105"/>
                    </a:cubicBezTo>
                    <a:cubicBezTo>
                      <a:pt x="19" y="108"/>
                      <a:pt x="17" y="104"/>
                      <a:pt x="16" y="106"/>
                    </a:cubicBezTo>
                    <a:cubicBezTo>
                      <a:pt x="13" y="111"/>
                      <a:pt x="23" y="113"/>
                      <a:pt x="20" y="117"/>
                    </a:cubicBezTo>
                    <a:cubicBezTo>
                      <a:pt x="17" y="117"/>
                      <a:pt x="17" y="117"/>
                      <a:pt x="17" y="117"/>
                    </a:cubicBezTo>
                    <a:cubicBezTo>
                      <a:pt x="22" y="119"/>
                      <a:pt x="16" y="125"/>
                      <a:pt x="19" y="130"/>
                    </a:cubicBezTo>
                    <a:cubicBezTo>
                      <a:pt x="20" y="129"/>
                      <a:pt x="22" y="129"/>
                      <a:pt x="23" y="129"/>
                    </a:cubicBezTo>
                    <a:cubicBezTo>
                      <a:pt x="14" y="130"/>
                      <a:pt x="27" y="136"/>
                      <a:pt x="21" y="140"/>
                    </a:cubicBezTo>
                    <a:cubicBezTo>
                      <a:pt x="27" y="140"/>
                      <a:pt x="30" y="144"/>
                      <a:pt x="31" y="147"/>
                    </a:cubicBezTo>
                    <a:cubicBezTo>
                      <a:pt x="29" y="148"/>
                      <a:pt x="27" y="148"/>
                      <a:pt x="25" y="148"/>
                    </a:cubicBezTo>
                    <a:cubicBezTo>
                      <a:pt x="29" y="143"/>
                      <a:pt x="19" y="143"/>
                      <a:pt x="17" y="140"/>
                    </a:cubicBezTo>
                    <a:cubicBezTo>
                      <a:pt x="20" y="143"/>
                      <a:pt x="17" y="148"/>
                      <a:pt x="21" y="150"/>
                    </a:cubicBezTo>
                    <a:cubicBezTo>
                      <a:pt x="16" y="149"/>
                      <a:pt x="16" y="149"/>
                      <a:pt x="16" y="149"/>
                    </a:cubicBezTo>
                    <a:cubicBezTo>
                      <a:pt x="16" y="153"/>
                      <a:pt x="26" y="153"/>
                      <a:pt x="22" y="157"/>
                    </a:cubicBezTo>
                    <a:cubicBezTo>
                      <a:pt x="19" y="157"/>
                      <a:pt x="19" y="157"/>
                      <a:pt x="19" y="157"/>
                    </a:cubicBezTo>
                    <a:cubicBezTo>
                      <a:pt x="20" y="165"/>
                      <a:pt x="14" y="176"/>
                      <a:pt x="21" y="183"/>
                    </a:cubicBezTo>
                    <a:cubicBezTo>
                      <a:pt x="24" y="183"/>
                      <a:pt x="30" y="180"/>
                      <a:pt x="32" y="179"/>
                    </a:cubicBezTo>
                    <a:cubicBezTo>
                      <a:pt x="30" y="175"/>
                      <a:pt x="25" y="173"/>
                      <a:pt x="23" y="170"/>
                    </a:cubicBezTo>
                    <a:cubicBezTo>
                      <a:pt x="28" y="170"/>
                      <a:pt x="28" y="170"/>
                      <a:pt x="28" y="170"/>
                    </a:cubicBezTo>
                    <a:cubicBezTo>
                      <a:pt x="24" y="169"/>
                      <a:pt x="22" y="165"/>
                      <a:pt x="20" y="167"/>
                    </a:cubicBezTo>
                    <a:cubicBezTo>
                      <a:pt x="17" y="165"/>
                      <a:pt x="24" y="165"/>
                      <a:pt x="21" y="162"/>
                    </a:cubicBezTo>
                    <a:cubicBezTo>
                      <a:pt x="26" y="163"/>
                      <a:pt x="27" y="164"/>
                      <a:pt x="31" y="164"/>
                    </a:cubicBezTo>
                    <a:cubicBezTo>
                      <a:pt x="29" y="162"/>
                      <a:pt x="29" y="162"/>
                      <a:pt x="29" y="162"/>
                    </a:cubicBezTo>
                    <a:cubicBezTo>
                      <a:pt x="31" y="163"/>
                      <a:pt x="30" y="160"/>
                      <a:pt x="33" y="161"/>
                    </a:cubicBezTo>
                    <a:cubicBezTo>
                      <a:pt x="26" y="156"/>
                      <a:pt x="35" y="154"/>
                      <a:pt x="32" y="149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8" y="152"/>
                      <a:pt x="28" y="151"/>
                      <a:pt x="28" y="149"/>
                    </a:cubicBezTo>
                    <a:cubicBezTo>
                      <a:pt x="32" y="148"/>
                      <a:pt x="31" y="147"/>
                      <a:pt x="33" y="145"/>
                    </a:cubicBezTo>
                    <a:cubicBezTo>
                      <a:pt x="30" y="142"/>
                      <a:pt x="25" y="141"/>
                      <a:pt x="25" y="138"/>
                    </a:cubicBezTo>
                    <a:cubicBezTo>
                      <a:pt x="31" y="139"/>
                      <a:pt x="28" y="133"/>
                      <a:pt x="33" y="133"/>
                    </a:cubicBezTo>
                    <a:cubicBezTo>
                      <a:pt x="27" y="132"/>
                      <a:pt x="31" y="127"/>
                      <a:pt x="27" y="127"/>
                    </a:cubicBezTo>
                    <a:cubicBezTo>
                      <a:pt x="26" y="125"/>
                      <a:pt x="27" y="123"/>
                      <a:pt x="30" y="123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2" y="123"/>
                      <a:pt x="32" y="123"/>
                      <a:pt x="32" y="123"/>
                    </a:cubicBezTo>
                    <a:cubicBezTo>
                      <a:pt x="32" y="121"/>
                      <a:pt x="28" y="121"/>
                      <a:pt x="31" y="120"/>
                    </a:cubicBezTo>
                    <a:cubicBezTo>
                      <a:pt x="32" y="120"/>
                      <a:pt x="32" y="121"/>
                      <a:pt x="33" y="121"/>
                    </a:cubicBezTo>
                    <a:cubicBezTo>
                      <a:pt x="34" y="118"/>
                      <a:pt x="25" y="115"/>
                      <a:pt x="30" y="112"/>
                    </a:cubicBezTo>
                    <a:cubicBezTo>
                      <a:pt x="27" y="111"/>
                      <a:pt x="27" y="107"/>
                      <a:pt x="21" y="108"/>
                    </a:cubicBezTo>
                    <a:cubicBezTo>
                      <a:pt x="23" y="107"/>
                      <a:pt x="27" y="107"/>
                      <a:pt x="27" y="104"/>
                    </a:cubicBezTo>
                    <a:cubicBezTo>
                      <a:pt x="22" y="102"/>
                      <a:pt x="28" y="100"/>
                      <a:pt x="25" y="98"/>
                    </a:cubicBezTo>
                    <a:cubicBezTo>
                      <a:pt x="30" y="101"/>
                      <a:pt x="26" y="98"/>
                      <a:pt x="31" y="101"/>
                    </a:cubicBezTo>
                    <a:cubicBezTo>
                      <a:pt x="33" y="98"/>
                      <a:pt x="27" y="95"/>
                      <a:pt x="28" y="92"/>
                    </a:cubicBezTo>
                    <a:cubicBezTo>
                      <a:pt x="31" y="91"/>
                      <a:pt x="31" y="91"/>
                      <a:pt x="31" y="91"/>
                    </a:cubicBezTo>
                    <a:cubicBezTo>
                      <a:pt x="30" y="89"/>
                      <a:pt x="25" y="88"/>
                      <a:pt x="30" y="87"/>
                    </a:cubicBezTo>
                    <a:cubicBezTo>
                      <a:pt x="26" y="87"/>
                      <a:pt x="26" y="87"/>
                      <a:pt x="26" y="87"/>
                    </a:cubicBezTo>
                    <a:cubicBezTo>
                      <a:pt x="28" y="84"/>
                      <a:pt x="27" y="81"/>
                      <a:pt x="30" y="78"/>
                    </a:cubicBezTo>
                    <a:cubicBezTo>
                      <a:pt x="24" y="75"/>
                      <a:pt x="24" y="75"/>
                      <a:pt x="24" y="75"/>
                    </a:cubicBezTo>
                    <a:cubicBezTo>
                      <a:pt x="31" y="70"/>
                      <a:pt x="24" y="65"/>
                      <a:pt x="18" y="62"/>
                    </a:cubicBezTo>
                    <a:cubicBezTo>
                      <a:pt x="18" y="60"/>
                      <a:pt x="19" y="58"/>
                      <a:pt x="21" y="58"/>
                    </a:cubicBezTo>
                    <a:cubicBezTo>
                      <a:pt x="23" y="59"/>
                      <a:pt x="23" y="59"/>
                      <a:pt x="23" y="59"/>
                    </a:cubicBezTo>
                    <a:cubicBezTo>
                      <a:pt x="23" y="57"/>
                      <a:pt x="27" y="54"/>
                      <a:pt x="22" y="53"/>
                    </a:cubicBezTo>
                    <a:cubicBezTo>
                      <a:pt x="20" y="50"/>
                      <a:pt x="25" y="51"/>
                      <a:pt x="26" y="49"/>
                    </a:cubicBezTo>
                    <a:cubicBezTo>
                      <a:pt x="18" y="45"/>
                      <a:pt x="32" y="35"/>
                      <a:pt x="20" y="34"/>
                    </a:cubicBezTo>
                    <a:cubicBezTo>
                      <a:pt x="20" y="36"/>
                      <a:pt x="17" y="39"/>
                      <a:pt x="18" y="43"/>
                    </a:cubicBezTo>
                    <a:cubicBezTo>
                      <a:pt x="17" y="42"/>
                      <a:pt x="14" y="43"/>
                      <a:pt x="14" y="42"/>
                    </a:cubicBezTo>
                    <a:cubicBezTo>
                      <a:pt x="13" y="38"/>
                      <a:pt x="18" y="36"/>
                      <a:pt x="16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31" y="26"/>
                      <a:pt x="13" y="20"/>
                      <a:pt x="23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4" name="Freeform 923"/>
              <p:cNvSpPr/>
              <p:nvPr/>
            </p:nvSpPr>
            <p:spPr bwMode="auto">
              <a:xfrm>
                <a:off x="3757" y="2792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5" name="Freeform 924"/>
              <p:cNvSpPr/>
              <p:nvPr/>
            </p:nvSpPr>
            <p:spPr bwMode="auto">
              <a:xfrm>
                <a:off x="3756" y="279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6" name="Freeform 925"/>
              <p:cNvSpPr/>
              <p:nvPr/>
            </p:nvSpPr>
            <p:spPr bwMode="auto">
              <a:xfrm>
                <a:off x="3755" y="2741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2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7" name="Freeform 926"/>
              <p:cNvSpPr/>
              <p:nvPr/>
            </p:nvSpPr>
            <p:spPr bwMode="auto">
              <a:xfrm>
                <a:off x="3752" y="27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8" name="Freeform 927"/>
              <p:cNvSpPr/>
              <p:nvPr/>
            </p:nvSpPr>
            <p:spPr bwMode="auto">
              <a:xfrm>
                <a:off x="3735" y="2659"/>
                <a:ext cx="22" cy="82"/>
              </a:xfrm>
              <a:custGeom>
                <a:avLst/>
                <a:gdLst>
                  <a:gd name="T0" fmla="*/ 14 w 26"/>
                  <a:gd name="T1" fmla="*/ 17 h 96"/>
                  <a:gd name="T2" fmla="*/ 9 w 26"/>
                  <a:gd name="T3" fmla="*/ 12 h 96"/>
                  <a:gd name="T4" fmla="*/ 12 w 26"/>
                  <a:gd name="T5" fmla="*/ 8 h 96"/>
                  <a:gd name="T6" fmla="*/ 4 w 26"/>
                  <a:gd name="T7" fmla="*/ 2 h 96"/>
                  <a:gd name="T8" fmla="*/ 10 w 26"/>
                  <a:gd name="T9" fmla="*/ 48 h 96"/>
                  <a:gd name="T10" fmla="*/ 7 w 26"/>
                  <a:gd name="T11" fmla="*/ 45 h 96"/>
                  <a:gd name="T12" fmla="*/ 12 w 26"/>
                  <a:gd name="T13" fmla="*/ 62 h 96"/>
                  <a:gd name="T14" fmla="*/ 6 w 26"/>
                  <a:gd name="T15" fmla="*/ 61 h 96"/>
                  <a:gd name="T16" fmla="*/ 9 w 26"/>
                  <a:gd name="T17" fmla="*/ 72 h 96"/>
                  <a:gd name="T18" fmla="*/ 11 w 26"/>
                  <a:gd name="T19" fmla="*/ 71 h 96"/>
                  <a:gd name="T20" fmla="*/ 10 w 26"/>
                  <a:gd name="T21" fmla="*/ 74 h 96"/>
                  <a:gd name="T22" fmla="*/ 11 w 26"/>
                  <a:gd name="T23" fmla="*/ 73 h 96"/>
                  <a:gd name="T24" fmla="*/ 12 w 26"/>
                  <a:gd name="T25" fmla="*/ 80 h 96"/>
                  <a:gd name="T26" fmla="*/ 10 w 26"/>
                  <a:gd name="T27" fmla="*/ 78 h 96"/>
                  <a:gd name="T28" fmla="*/ 13 w 26"/>
                  <a:gd name="T29" fmla="*/ 83 h 96"/>
                  <a:gd name="T30" fmla="*/ 9 w 26"/>
                  <a:gd name="T31" fmla="*/ 83 h 96"/>
                  <a:gd name="T32" fmla="*/ 15 w 26"/>
                  <a:gd name="T33" fmla="*/ 96 h 96"/>
                  <a:gd name="T34" fmla="*/ 19 w 26"/>
                  <a:gd name="T35" fmla="*/ 96 h 96"/>
                  <a:gd name="T36" fmla="*/ 15 w 26"/>
                  <a:gd name="T37" fmla="*/ 86 h 96"/>
                  <a:gd name="T38" fmla="*/ 15 w 26"/>
                  <a:gd name="T39" fmla="*/ 86 h 96"/>
                  <a:gd name="T40" fmla="*/ 13 w 26"/>
                  <a:gd name="T41" fmla="*/ 80 h 96"/>
                  <a:gd name="T42" fmla="*/ 19 w 26"/>
                  <a:gd name="T43" fmla="*/ 84 h 96"/>
                  <a:gd name="T44" fmla="*/ 23 w 26"/>
                  <a:gd name="T45" fmla="*/ 73 h 96"/>
                  <a:gd name="T46" fmla="*/ 23 w 26"/>
                  <a:gd name="T47" fmla="*/ 73 h 96"/>
                  <a:gd name="T48" fmla="*/ 21 w 26"/>
                  <a:gd name="T49" fmla="*/ 70 h 96"/>
                  <a:gd name="T50" fmla="*/ 19 w 26"/>
                  <a:gd name="T51" fmla="*/ 72 h 96"/>
                  <a:gd name="T52" fmla="*/ 12 w 26"/>
                  <a:gd name="T53" fmla="*/ 70 h 96"/>
                  <a:gd name="T54" fmla="*/ 12 w 26"/>
                  <a:gd name="T55" fmla="*/ 66 h 96"/>
                  <a:gd name="T56" fmla="*/ 17 w 26"/>
                  <a:gd name="T57" fmla="*/ 69 h 96"/>
                  <a:gd name="T58" fmla="*/ 15 w 26"/>
                  <a:gd name="T59" fmla="*/ 66 h 96"/>
                  <a:gd name="T60" fmla="*/ 21 w 26"/>
                  <a:gd name="T61" fmla="*/ 62 h 96"/>
                  <a:gd name="T62" fmla="*/ 15 w 26"/>
                  <a:gd name="T63" fmla="*/ 62 h 96"/>
                  <a:gd name="T64" fmla="*/ 14 w 26"/>
                  <a:gd name="T65" fmla="*/ 44 h 96"/>
                  <a:gd name="T66" fmla="*/ 18 w 26"/>
                  <a:gd name="T67" fmla="*/ 46 h 96"/>
                  <a:gd name="T68" fmla="*/ 14 w 26"/>
                  <a:gd name="T69" fmla="*/ 43 h 96"/>
                  <a:gd name="T70" fmla="*/ 16 w 26"/>
                  <a:gd name="T71" fmla="*/ 31 h 96"/>
                  <a:gd name="T72" fmla="*/ 13 w 26"/>
                  <a:gd name="T73" fmla="*/ 32 h 96"/>
                  <a:gd name="T74" fmla="*/ 13 w 26"/>
                  <a:gd name="T75" fmla="*/ 20 h 96"/>
                  <a:gd name="T76" fmla="*/ 13 w 26"/>
                  <a:gd name="T77" fmla="*/ 20 h 96"/>
                  <a:gd name="T78" fmla="*/ 7 w 26"/>
                  <a:gd name="T79" fmla="*/ 15 h 96"/>
                  <a:gd name="T80" fmla="*/ 14 w 26"/>
                  <a:gd name="T81" fmla="*/ 17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96">
                    <a:moveTo>
                      <a:pt x="14" y="17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8" y="7"/>
                      <a:pt x="12" y="8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5"/>
                      <a:pt x="3" y="33"/>
                      <a:pt x="10" y="48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13" y="53"/>
                      <a:pt x="0" y="56"/>
                      <a:pt x="12" y="62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4" y="65"/>
                      <a:pt x="15" y="68"/>
                      <a:pt x="9" y="72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1" y="72"/>
                      <a:pt x="10" y="73"/>
                      <a:pt x="10" y="74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4" y="76"/>
                      <a:pt x="14" y="77"/>
                      <a:pt x="12" y="80"/>
                    </a:cubicBezTo>
                    <a:cubicBezTo>
                      <a:pt x="10" y="80"/>
                      <a:pt x="11" y="79"/>
                      <a:pt x="10" y="78"/>
                    </a:cubicBezTo>
                    <a:cubicBezTo>
                      <a:pt x="8" y="79"/>
                      <a:pt x="13" y="81"/>
                      <a:pt x="13" y="83"/>
                    </a:cubicBezTo>
                    <a:cubicBezTo>
                      <a:pt x="11" y="85"/>
                      <a:pt x="10" y="83"/>
                      <a:pt x="9" y="83"/>
                    </a:cubicBezTo>
                    <a:cubicBezTo>
                      <a:pt x="12" y="89"/>
                      <a:pt x="5" y="92"/>
                      <a:pt x="15" y="96"/>
                    </a:cubicBezTo>
                    <a:cubicBezTo>
                      <a:pt x="17" y="96"/>
                      <a:pt x="18" y="94"/>
                      <a:pt x="19" y="96"/>
                    </a:cubicBezTo>
                    <a:cubicBezTo>
                      <a:pt x="22" y="92"/>
                      <a:pt x="18" y="89"/>
                      <a:pt x="15" y="86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6" y="84"/>
                      <a:pt x="17" y="84"/>
                      <a:pt x="13" y="80"/>
                    </a:cubicBezTo>
                    <a:cubicBezTo>
                      <a:pt x="17" y="81"/>
                      <a:pt x="17" y="83"/>
                      <a:pt x="19" y="84"/>
                    </a:cubicBezTo>
                    <a:cubicBezTo>
                      <a:pt x="26" y="78"/>
                      <a:pt x="14" y="76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2"/>
                      <a:pt x="22" y="71"/>
                      <a:pt x="21" y="70"/>
                    </a:cubicBezTo>
                    <a:cubicBezTo>
                      <a:pt x="20" y="70"/>
                      <a:pt x="20" y="71"/>
                      <a:pt x="19" y="72"/>
                    </a:cubicBezTo>
                    <a:cubicBezTo>
                      <a:pt x="18" y="71"/>
                      <a:pt x="14" y="70"/>
                      <a:pt x="12" y="70"/>
                    </a:cubicBezTo>
                    <a:cubicBezTo>
                      <a:pt x="16" y="69"/>
                      <a:pt x="10" y="68"/>
                      <a:pt x="12" y="66"/>
                    </a:cubicBezTo>
                    <a:cubicBezTo>
                      <a:pt x="16" y="65"/>
                      <a:pt x="15" y="68"/>
                      <a:pt x="17" y="69"/>
                    </a:cubicBezTo>
                    <a:cubicBezTo>
                      <a:pt x="15" y="66"/>
                      <a:pt x="15" y="66"/>
                      <a:pt x="15" y="66"/>
                    </a:cubicBezTo>
                    <a:cubicBezTo>
                      <a:pt x="15" y="64"/>
                      <a:pt x="19" y="64"/>
                      <a:pt x="21" y="62"/>
                    </a:cubicBezTo>
                    <a:cubicBezTo>
                      <a:pt x="18" y="60"/>
                      <a:pt x="19" y="64"/>
                      <a:pt x="15" y="62"/>
                    </a:cubicBezTo>
                    <a:cubicBezTo>
                      <a:pt x="20" y="59"/>
                      <a:pt x="18" y="49"/>
                      <a:pt x="14" y="44"/>
                    </a:cubicBezTo>
                    <a:cubicBezTo>
                      <a:pt x="15" y="45"/>
                      <a:pt x="18" y="44"/>
                      <a:pt x="18" y="46"/>
                    </a:cubicBezTo>
                    <a:cubicBezTo>
                      <a:pt x="19" y="45"/>
                      <a:pt x="17" y="43"/>
                      <a:pt x="14" y="43"/>
                    </a:cubicBezTo>
                    <a:cubicBezTo>
                      <a:pt x="11" y="39"/>
                      <a:pt x="13" y="35"/>
                      <a:pt x="16" y="31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8" y="30"/>
                      <a:pt x="16" y="25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2" y="19"/>
                      <a:pt x="5" y="18"/>
                      <a:pt x="7" y="15"/>
                    </a:cubicBezTo>
                    <a:cubicBezTo>
                      <a:pt x="10" y="15"/>
                      <a:pt x="10" y="17"/>
                      <a:pt x="1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9" name="Freeform 928"/>
              <p:cNvSpPr/>
              <p:nvPr/>
            </p:nvSpPr>
            <p:spPr bwMode="auto">
              <a:xfrm>
                <a:off x="3738" y="2656"/>
                <a:ext cx="7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1" y="2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0" name="Freeform 929"/>
              <p:cNvSpPr/>
              <p:nvPr/>
            </p:nvSpPr>
            <p:spPr bwMode="auto">
              <a:xfrm>
                <a:off x="3731" y="2615"/>
                <a:ext cx="17" cy="42"/>
              </a:xfrm>
              <a:custGeom>
                <a:avLst/>
                <a:gdLst>
                  <a:gd name="T0" fmla="*/ 10 w 20"/>
                  <a:gd name="T1" fmla="*/ 17 h 49"/>
                  <a:gd name="T2" fmla="*/ 7 w 20"/>
                  <a:gd name="T3" fmla="*/ 17 h 49"/>
                  <a:gd name="T4" fmla="*/ 6 w 20"/>
                  <a:gd name="T5" fmla="*/ 35 h 49"/>
                  <a:gd name="T6" fmla="*/ 12 w 20"/>
                  <a:gd name="T7" fmla="*/ 41 h 49"/>
                  <a:gd name="T8" fmla="*/ 8 w 20"/>
                  <a:gd name="T9" fmla="*/ 42 h 49"/>
                  <a:gd name="T10" fmla="*/ 13 w 20"/>
                  <a:gd name="T11" fmla="*/ 47 h 49"/>
                  <a:gd name="T12" fmla="*/ 11 w 20"/>
                  <a:gd name="T13" fmla="*/ 44 h 49"/>
                  <a:gd name="T14" fmla="*/ 14 w 20"/>
                  <a:gd name="T15" fmla="*/ 44 h 49"/>
                  <a:gd name="T16" fmla="*/ 13 w 20"/>
                  <a:gd name="T17" fmla="*/ 41 h 49"/>
                  <a:gd name="T18" fmla="*/ 16 w 20"/>
                  <a:gd name="T19" fmla="*/ 42 h 49"/>
                  <a:gd name="T20" fmla="*/ 10 w 20"/>
                  <a:gd name="T21" fmla="*/ 34 h 49"/>
                  <a:gd name="T22" fmla="*/ 15 w 20"/>
                  <a:gd name="T23" fmla="*/ 34 h 49"/>
                  <a:gd name="T24" fmla="*/ 17 w 20"/>
                  <a:gd name="T25" fmla="*/ 25 h 49"/>
                  <a:gd name="T26" fmla="*/ 15 w 20"/>
                  <a:gd name="T27" fmla="*/ 26 h 49"/>
                  <a:gd name="T28" fmla="*/ 11 w 20"/>
                  <a:gd name="T29" fmla="*/ 27 h 49"/>
                  <a:gd name="T30" fmla="*/ 17 w 20"/>
                  <a:gd name="T31" fmla="*/ 24 h 49"/>
                  <a:gd name="T32" fmla="*/ 14 w 20"/>
                  <a:gd name="T33" fmla="*/ 8 h 49"/>
                  <a:gd name="T34" fmla="*/ 7 w 20"/>
                  <a:gd name="T35" fmla="*/ 5 h 49"/>
                  <a:gd name="T36" fmla="*/ 12 w 20"/>
                  <a:gd name="T37" fmla="*/ 6 h 49"/>
                  <a:gd name="T38" fmla="*/ 13 w 20"/>
                  <a:gd name="T39" fmla="*/ 3 h 49"/>
                  <a:gd name="T40" fmla="*/ 4 w 20"/>
                  <a:gd name="T41" fmla="*/ 0 h 49"/>
                  <a:gd name="T42" fmla="*/ 10 w 20"/>
                  <a:gd name="T43" fmla="*/ 1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49">
                    <a:moveTo>
                      <a:pt x="10" y="17"/>
                    </a:moveTo>
                    <a:cubicBezTo>
                      <a:pt x="10" y="17"/>
                      <a:pt x="8" y="17"/>
                      <a:pt x="7" y="17"/>
                    </a:cubicBezTo>
                    <a:cubicBezTo>
                      <a:pt x="7" y="24"/>
                      <a:pt x="9" y="32"/>
                      <a:pt x="6" y="35"/>
                    </a:cubicBezTo>
                    <a:cubicBezTo>
                      <a:pt x="5" y="37"/>
                      <a:pt x="11" y="38"/>
                      <a:pt x="12" y="41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11" y="44"/>
                      <a:pt x="7" y="49"/>
                      <a:pt x="13" y="47"/>
                    </a:cubicBezTo>
                    <a:cubicBezTo>
                      <a:pt x="14" y="47"/>
                      <a:pt x="10" y="46"/>
                      <a:pt x="11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0" y="38"/>
                      <a:pt x="7" y="39"/>
                      <a:pt x="10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0"/>
                      <a:pt x="14" y="29"/>
                      <a:pt x="17" y="25"/>
                    </a:cubicBezTo>
                    <a:cubicBezTo>
                      <a:pt x="17" y="25"/>
                      <a:pt x="14" y="25"/>
                      <a:pt x="15" y="26"/>
                    </a:cubicBezTo>
                    <a:cubicBezTo>
                      <a:pt x="15" y="27"/>
                      <a:pt x="13" y="27"/>
                      <a:pt x="11" y="27"/>
                    </a:cubicBezTo>
                    <a:cubicBezTo>
                      <a:pt x="6" y="22"/>
                      <a:pt x="15" y="28"/>
                      <a:pt x="17" y="24"/>
                    </a:cubicBezTo>
                    <a:cubicBezTo>
                      <a:pt x="13" y="19"/>
                      <a:pt x="9" y="11"/>
                      <a:pt x="14" y="8"/>
                    </a:cubicBezTo>
                    <a:cubicBezTo>
                      <a:pt x="10" y="10"/>
                      <a:pt x="7" y="7"/>
                      <a:pt x="7" y="5"/>
                    </a:cubicBezTo>
                    <a:cubicBezTo>
                      <a:pt x="9" y="3"/>
                      <a:pt x="10" y="5"/>
                      <a:pt x="12" y="6"/>
                    </a:cubicBezTo>
                    <a:cubicBezTo>
                      <a:pt x="13" y="5"/>
                      <a:pt x="14" y="4"/>
                      <a:pt x="13" y="3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1" name="Freeform 930"/>
              <p:cNvSpPr/>
              <p:nvPr/>
            </p:nvSpPr>
            <p:spPr bwMode="auto">
              <a:xfrm>
                <a:off x="3735" y="262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2" name="Freeform 931"/>
              <p:cNvSpPr/>
              <p:nvPr/>
            </p:nvSpPr>
            <p:spPr bwMode="auto">
              <a:xfrm>
                <a:off x="3842" y="3244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3" name="Freeform 932"/>
              <p:cNvSpPr/>
              <p:nvPr/>
            </p:nvSpPr>
            <p:spPr bwMode="auto">
              <a:xfrm>
                <a:off x="3840" y="3232"/>
                <a:ext cx="14" cy="11"/>
              </a:xfrm>
              <a:custGeom>
                <a:avLst/>
                <a:gdLst>
                  <a:gd name="T0" fmla="*/ 15 w 16"/>
                  <a:gd name="T1" fmla="*/ 3 h 13"/>
                  <a:gd name="T2" fmla="*/ 13 w 16"/>
                  <a:gd name="T3" fmla="*/ 0 h 13"/>
                  <a:gd name="T4" fmla="*/ 0 w 16"/>
                  <a:gd name="T5" fmla="*/ 8 h 13"/>
                  <a:gd name="T6" fmla="*/ 10 w 16"/>
                  <a:gd name="T7" fmla="*/ 12 h 13"/>
                  <a:gd name="T8" fmla="*/ 6 w 16"/>
                  <a:gd name="T9" fmla="*/ 7 h 13"/>
                  <a:gd name="T10" fmla="*/ 13 w 16"/>
                  <a:gd name="T11" fmla="*/ 9 h 13"/>
                  <a:gd name="T12" fmla="*/ 11 w 16"/>
                  <a:gd name="T13" fmla="*/ 4 h 13"/>
                  <a:gd name="T14" fmla="*/ 15 w 16"/>
                  <a:gd name="T15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1"/>
                      <a:pt x="0" y="8"/>
                    </a:cubicBezTo>
                    <a:cubicBezTo>
                      <a:pt x="2" y="10"/>
                      <a:pt x="6" y="13"/>
                      <a:pt x="10" y="12"/>
                    </a:cubicBezTo>
                    <a:cubicBezTo>
                      <a:pt x="9" y="10"/>
                      <a:pt x="5" y="9"/>
                      <a:pt x="6" y="7"/>
                    </a:cubicBezTo>
                    <a:cubicBezTo>
                      <a:pt x="9" y="7"/>
                      <a:pt x="9" y="9"/>
                      <a:pt x="13" y="9"/>
                    </a:cubicBezTo>
                    <a:cubicBezTo>
                      <a:pt x="16" y="5"/>
                      <a:pt x="10" y="8"/>
                      <a:pt x="11" y="4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4" name="Freeform 933"/>
              <p:cNvSpPr/>
              <p:nvPr/>
            </p:nvSpPr>
            <p:spPr bwMode="auto">
              <a:xfrm>
                <a:off x="3844" y="3232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5" name="Freeform 934"/>
              <p:cNvSpPr/>
              <p:nvPr/>
            </p:nvSpPr>
            <p:spPr bwMode="auto">
              <a:xfrm>
                <a:off x="3840" y="3229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1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0"/>
                      <a:pt x="7" y="2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6" name="Freeform 935"/>
              <p:cNvSpPr/>
              <p:nvPr/>
            </p:nvSpPr>
            <p:spPr bwMode="auto">
              <a:xfrm>
                <a:off x="3840" y="3222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7" name="Freeform 936"/>
              <p:cNvSpPr/>
              <p:nvPr/>
            </p:nvSpPr>
            <p:spPr bwMode="auto">
              <a:xfrm>
                <a:off x="3838" y="3220"/>
                <a:ext cx="12" cy="7"/>
              </a:xfrm>
              <a:custGeom>
                <a:avLst/>
                <a:gdLst>
                  <a:gd name="T0" fmla="*/ 2 w 13"/>
                  <a:gd name="T1" fmla="*/ 0 h 8"/>
                  <a:gd name="T2" fmla="*/ 3 w 13"/>
                  <a:gd name="T3" fmla="*/ 3 h 8"/>
                  <a:gd name="T4" fmla="*/ 3 w 13"/>
                  <a:gd name="T5" fmla="*/ 3 h 8"/>
                  <a:gd name="T6" fmla="*/ 9 w 13"/>
                  <a:gd name="T7" fmla="*/ 4 h 8"/>
                  <a:gd name="T8" fmla="*/ 9 w 13"/>
                  <a:gd name="T9" fmla="*/ 8 h 8"/>
                  <a:gd name="T10" fmla="*/ 13 w 13"/>
                  <a:gd name="T11" fmla="*/ 5 h 8"/>
                  <a:gd name="T12" fmla="*/ 2 w 13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8">
                    <a:moveTo>
                      <a:pt x="2" y="0"/>
                    </a:moveTo>
                    <a:cubicBezTo>
                      <a:pt x="0" y="1"/>
                      <a:pt x="1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1"/>
                      <a:pt x="10" y="2"/>
                      <a:pt x="9" y="4"/>
                    </a:cubicBezTo>
                    <a:cubicBezTo>
                      <a:pt x="11" y="6"/>
                      <a:pt x="6" y="7"/>
                      <a:pt x="9" y="8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2"/>
                      <a:pt x="4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8" name="Freeform 937"/>
              <p:cNvSpPr/>
              <p:nvPr/>
            </p:nvSpPr>
            <p:spPr bwMode="auto">
              <a:xfrm>
                <a:off x="3842" y="32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9" name="Freeform 938"/>
              <p:cNvSpPr/>
              <p:nvPr/>
            </p:nvSpPr>
            <p:spPr bwMode="auto">
              <a:xfrm>
                <a:off x="3842" y="3228"/>
                <a:ext cx="2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0" name="Freeform 939"/>
              <p:cNvSpPr/>
              <p:nvPr/>
            </p:nvSpPr>
            <p:spPr bwMode="auto">
              <a:xfrm>
                <a:off x="3838" y="3209"/>
                <a:ext cx="12" cy="9"/>
              </a:xfrm>
              <a:custGeom>
                <a:avLst/>
                <a:gdLst>
                  <a:gd name="T0" fmla="*/ 1 w 13"/>
                  <a:gd name="T1" fmla="*/ 4 h 10"/>
                  <a:gd name="T2" fmla="*/ 6 w 13"/>
                  <a:gd name="T3" fmla="*/ 9 h 10"/>
                  <a:gd name="T4" fmla="*/ 13 w 13"/>
                  <a:gd name="T5" fmla="*/ 4 h 10"/>
                  <a:gd name="T6" fmla="*/ 11 w 13"/>
                  <a:gd name="T7" fmla="*/ 1 h 10"/>
                  <a:gd name="T8" fmla="*/ 1 w 13"/>
                  <a:gd name="T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4"/>
                    </a:moveTo>
                    <a:cubicBezTo>
                      <a:pt x="7" y="4"/>
                      <a:pt x="0" y="10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1" name="Freeform 940"/>
              <p:cNvSpPr/>
              <p:nvPr/>
            </p:nvSpPr>
            <p:spPr bwMode="auto">
              <a:xfrm>
                <a:off x="3852" y="3205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2" name="Freeform 941"/>
              <p:cNvSpPr/>
              <p:nvPr/>
            </p:nvSpPr>
            <p:spPr bwMode="auto">
              <a:xfrm>
                <a:off x="3842" y="3192"/>
                <a:ext cx="14" cy="17"/>
              </a:xfrm>
              <a:custGeom>
                <a:avLst/>
                <a:gdLst>
                  <a:gd name="T0" fmla="*/ 1 w 16"/>
                  <a:gd name="T1" fmla="*/ 0 h 19"/>
                  <a:gd name="T2" fmla="*/ 8 w 16"/>
                  <a:gd name="T3" fmla="*/ 7 h 19"/>
                  <a:gd name="T4" fmla="*/ 3 w 16"/>
                  <a:gd name="T5" fmla="*/ 5 h 19"/>
                  <a:gd name="T6" fmla="*/ 6 w 16"/>
                  <a:gd name="T7" fmla="*/ 12 h 19"/>
                  <a:gd name="T8" fmla="*/ 0 w 16"/>
                  <a:gd name="T9" fmla="*/ 9 h 19"/>
                  <a:gd name="T10" fmla="*/ 6 w 16"/>
                  <a:gd name="T11" fmla="*/ 15 h 19"/>
                  <a:gd name="T12" fmla="*/ 2 w 16"/>
                  <a:gd name="T13" fmla="*/ 19 h 19"/>
                  <a:gd name="T14" fmla="*/ 8 w 16"/>
                  <a:gd name="T15" fmla="*/ 17 h 19"/>
                  <a:gd name="T16" fmla="*/ 7 w 16"/>
                  <a:gd name="T17" fmla="*/ 14 h 19"/>
                  <a:gd name="T18" fmla="*/ 12 w 16"/>
                  <a:gd name="T19" fmla="*/ 15 h 19"/>
                  <a:gd name="T20" fmla="*/ 15 w 16"/>
                  <a:gd name="T21" fmla="*/ 5 h 19"/>
                  <a:gd name="T22" fmla="*/ 1 w 16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9">
                    <a:moveTo>
                      <a:pt x="1" y="0"/>
                    </a:moveTo>
                    <a:cubicBezTo>
                      <a:pt x="8" y="7"/>
                      <a:pt x="8" y="7"/>
                      <a:pt x="8" y="7"/>
                    </a:cubicBezTo>
                    <a:cubicBezTo>
                      <a:pt x="5" y="7"/>
                      <a:pt x="3" y="7"/>
                      <a:pt x="3" y="5"/>
                    </a:cubicBezTo>
                    <a:cubicBezTo>
                      <a:pt x="2" y="9"/>
                      <a:pt x="6" y="9"/>
                      <a:pt x="6" y="12"/>
                    </a:cubicBezTo>
                    <a:cubicBezTo>
                      <a:pt x="0" y="13"/>
                      <a:pt x="5" y="7"/>
                      <a:pt x="0" y="9"/>
                    </a:cubicBezTo>
                    <a:cubicBezTo>
                      <a:pt x="0" y="11"/>
                      <a:pt x="0" y="14"/>
                      <a:pt x="6" y="15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0" y="15"/>
                      <a:pt x="3" y="15"/>
                      <a:pt x="7" y="14"/>
                    </a:cubicBezTo>
                    <a:cubicBezTo>
                      <a:pt x="10" y="13"/>
                      <a:pt x="11" y="14"/>
                      <a:pt x="12" y="15"/>
                    </a:cubicBezTo>
                    <a:cubicBezTo>
                      <a:pt x="10" y="13"/>
                      <a:pt x="16" y="9"/>
                      <a:pt x="15" y="5"/>
                    </a:cubicBezTo>
                    <a:cubicBezTo>
                      <a:pt x="14" y="1"/>
                      <a:pt x="4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3" name="Freeform 942"/>
              <p:cNvSpPr/>
              <p:nvPr/>
            </p:nvSpPr>
            <p:spPr bwMode="auto">
              <a:xfrm>
                <a:off x="3848" y="3190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4" name="Freeform 943"/>
              <p:cNvSpPr/>
              <p:nvPr/>
            </p:nvSpPr>
            <p:spPr bwMode="auto">
              <a:xfrm>
                <a:off x="3840" y="3176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7 w 18"/>
                  <a:gd name="T7" fmla="*/ 15 h 16"/>
                  <a:gd name="T8" fmla="*/ 4 w 18"/>
                  <a:gd name="T9" fmla="*/ 8 h 16"/>
                  <a:gd name="T10" fmla="*/ 13 w 18"/>
                  <a:gd name="T11" fmla="*/ 6 h 16"/>
                  <a:gd name="T12" fmla="*/ 11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3" y="14"/>
                      <a:pt x="2" y="15"/>
                    </a:cubicBezTo>
                    <a:cubicBezTo>
                      <a:pt x="3" y="15"/>
                      <a:pt x="6" y="16"/>
                      <a:pt x="7" y="15"/>
                    </a:cubicBezTo>
                    <a:cubicBezTo>
                      <a:pt x="13" y="13"/>
                      <a:pt x="5" y="11"/>
                      <a:pt x="4" y="8"/>
                    </a:cubicBezTo>
                    <a:cubicBezTo>
                      <a:pt x="7" y="2"/>
                      <a:pt x="7" y="8"/>
                      <a:pt x="13" y="6"/>
                    </a:cubicBezTo>
                    <a:cubicBezTo>
                      <a:pt x="13" y="8"/>
                      <a:pt x="11" y="8"/>
                      <a:pt x="11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2"/>
                      <a:pt x="0" y="4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5" name="Freeform 944"/>
              <p:cNvSpPr/>
              <p:nvPr/>
            </p:nvSpPr>
            <p:spPr bwMode="auto">
              <a:xfrm>
                <a:off x="3839" y="3189"/>
                <a:ext cx="3" cy="1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0 h 2"/>
                  <a:gd name="T4" fmla="*/ 2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1"/>
                      <a:pt x="2" y="0"/>
                      <a:pt x="3" y="0"/>
                    </a:cubicBezTo>
                    <a:cubicBezTo>
                      <a:pt x="1" y="0"/>
                      <a:pt x="0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6" name="Freeform 945"/>
              <p:cNvSpPr/>
              <p:nvPr/>
            </p:nvSpPr>
            <p:spPr bwMode="auto">
              <a:xfrm>
                <a:off x="3848" y="317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7" name="Freeform 946"/>
              <p:cNvSpPr/>
              <p:nvPr/>
            </p:nvSpPr>
            <p:spPr bwMode="auto">
              <a:xfrm>
                <a:off x="3840" y="317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8" name="Freeform 947"/>
              <p:cNvSpPr/>
              <p:nvPr/>
            </p:nvSpPr>
            <p:spPr bwMode="auto">
              <a:xfrm>
                <a:off x="3837" y="3080"/>
                <a:ext cx="17" cy="93"/>
              </a:xfrm>
              <a:custGeom>
                <a:avLst/>
                <a:gdLst>
                  <a:gd name="T0" fmla="*/ 17 w 20"/>
                  <a:gd name="T1" fmla="*/ 1 h 108"/>
                  <a:gd name="T2" fmla="*/ 14 w 20"/>
                  <a:gd name="T3" fmla="*/ 4 h 108"/>
                  <a:gd name="T4" fmla="*/ 10 w 20"/>
                  <a:gd name="T5" fmla="*/ 0 h 108"/>
                  <a:gd name="T6" fmla="*/ 3 w 20"/>
                  <a:gd name="T7" fmla="*/ 0 h 108"/>
                  <a:gd name="T8" fmla="*/ 6 w 20"/>
                  <a:gd name="T9" fmla="*/ 9 h 108"/>
                  <a:gd name="T10" fmla="*/ 2 w 20"/>
                  <a:gd name="T11" fmla="*/ 9 h 108"/>
                  <a:gd name="T12" fmla="*/ 4 w 20"/>
                  <a:gd name="T13" fmla="*/ 25 h 108"/>
                  <a:gd name="T14" fmla="*/ 6 w 20"/>
                  <a:gd name="T15" fmla="*/ 36 h 108"/>
                  <a:gd name="T16" fmla="*/ 4 w 20"/>
                  <a:gd name="T17" fmla="*/ 81 h 108"/>
                  <a:gd name="T18" fmla="*/ 10 w 20"/>
                  <a:gd name="T19" fmla="*/ 84 h 108"/>
                  <a:gd name="T20" fmla="*/ 6 w 20"/>
                  <a:gd name="T21" fmla="*/ 87 h 108"/>
                  <a:gd name="T22" fmla="*/ 6 w 20"/>
                  <a:gd name="T23" fmla="*/ 84 h 108"/>
                  <a:gd name="T24" fmla="*/ 4 w 20"/>
                  <a:gd name="T25" fmla="*/ 97 h 108"/>
                  <a:gd name="T26" fmla="*/ 12 w 20"/>
                  <a:gd name="T27" fmla="*/ 97 h 108"/>
                  <a:gd name="T28" fmla="*/ 4 w 20"/>
                  <a:gd name="T29" fmla="*/ 103 h 108"/>
                  <a:gd name="T30" fmla="*/ 9 w 20"/>
                  <a:gd name="T31" fmla="*/ 107 h 108"/>
                  <a:gd name="T32" fmla="*/ 14 w 20"/>
                  <a:gd name="T33" fmla="*/ 103 h 108"/>
                  <a:gd name="T34" fmla="*/ 17 w 20"/>
                  <a:gd name="T35" fmla="*/ 106 h 108"/>
                  <a:gd name="T36" fmla="*/ 8 w 20"/>
                  <a:gd name="T37" fmla="*/ 77 h 108"/>
                  <a:gd name="T38" fmla="*/ 12 w 20"/>
                  <a:gd name="T39" fmla="*/ 78 h 108"/>
                  <a:gd name="T40" fmla="*/ 16 w 20"/>
                  <a:gd name="T41" fmla="*/ 60 h 108"/>
                  <a:gd name="T42" fmla="*/ 9 w 20"/>
                  <a:gd name="T43" fmla="*/ 53 h 108"/>
                  <a:gd name="T44" fmla="*/ 12 w 20"/>
                  <a:gd name="T45" fmla="*/ 49 h 108"/>
                  <a:gd name="T46" fmla="*/ 9 w 20"/>
                  <a:gd name="T47" fmla="*/ 49 h 108"/>
                  <a:gd name="T48" fmla="*/ 13 w 20"/>
                  <a:gd name="T49" fmla="*/ 44 h 108"/>
                  <a:gd name="T50" fmla="*/ 5 w 20"/>
                  <a:gd name="T51" fmla="*/ 43 h 108"/>
                  <a:gd name="T52" fmla="*/ 17 w 20"/>
                  <a:gd name="T53" fmla="*/ 32 h 108"/>
                  <a:gd name="T54" fmla="*/ 12 w 20"/>
                  <a:gd name="T55" fmla="*/ 33 h 108"/>
                  <a:gd name="T56" fmla="*/ 9 w 20"/>
                  <a:gd name="T57" fmla="*/ 31 h 108"/>
                  <a:gd name="T58" fmla="*/ 16 w 20"/>
                  <a:gd name="T59" fmla="*/ 29 h 108"/>
                  <a:gd name="T60" fmla="*/ 12 w 20"/>
                  <a:gd name="T61" fmla="*/ 21 h 108"/>
                  <a:gd name="T62" fmla="*/ 8 w 20"/>
                  <a:gd name="T63" fmla="*/ 22 h 108"/>
                  <a:gd name="T64" fmla="*/ 10 w 20"/>
                  <a:gd name="T65" fmla="*/ 11 h 108"/>
                  <a:gd name="T66" fmla="*/ 17 w 20"/>
                  <a:gd name="T67" fmla="*/ 16 h 108"/>
                  <a:gd name="T68" fmla="*/ 20 w 20"/>
                  <a:gd name="T69" fmla="*/ 13 h 108"/>
                  <a:gd name="T70" fmla="*/ 11 w 20"/>
                  <a:gd name="T71" fmla="*/ 5 h 108"/>
                  <a:gd name="T72" fmla="*/ 17 w 20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08">
                    <a:moveTo>
                      <a:pt x="17" y="1"/>
                    </a:moveTo>
                    <a:cubicBezTo>
                      <a:pt x="15" y="1"/>
                      <a:pt x="14" y="2"/>
                      <a:pt x="14" y="4"/>
                    </a:cubicBezTo>
                    <a:cubicBezTo>
                      <a:pt x="11" y="4"/>
                      <a:pt x="11" y="1"/>
                      <a:pt x="10" y="0"/>
                    </a:cubicBezTo>
                    <a:cubicBezTo>
                      <a:pt x="7" y="3"/>
                      <a:pt x="6" y="0"/>
                      <a:pt x="3" y="0"/>
                    </a:cubicBezTo>
                    <a:cubicBezTo>
                      <a:pt x="2" y="4"/>
                      <a:pt x="6" y="5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13"/>
                      <a:pt x="7" y="21"/>
                      <a:pt x="4" y="25"/>
                    </a:cubicBezTo>
                    <a:cubicBezTo>
                      <a:pt x="3" y="29"/>
                      <a:pt x="4" y="32"/>
                      <a:pt x="6" y="36"/>
                    </a:cubicBezTo>
                    <a:cubicBezTo>
                      <a:pt x="4" y="51"/>
                      <a:pt x="7" y="66"/>
                      <a:pt x="4" y="81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4"/>
                      <a:pt x="10" y="87"/>
                      <a:pt x="6" y="87"/>
                    </a:cubicBezTo>
                    <a:cubicBezTo>
                      <a:pt x="6" y="86"/>
                      <a:pt x="6" y="85"/>
                      <a:pt x="6" y="84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7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3"/>
                      <a:pt x="9" y="107"/>
                    </a:cubicBezTo>
                    <a:cubicBezTo>
                      <a:pt x="13" y="108"/>
                      <a:pt x="11" y="103"/>
                      <a:pt x="14" y="103"/>
                    </a:cubicBezTo>
                    <a:cubicBezTo>
                      <a:pt x="17" y="104"/>
                      <a:pt x="13" y="106"/>
                      <a:pt x="17" y="106"/>
                    </a:cubicBezTo>
                    <a:cubicBezTo>
                      <a:pt x="19" y="100"/>
                      <a:pt x="10" y="87"/>
                      <a:pt x="8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9" y="73"/>
                      <a:pt x="9" y="64"/>
                      <a:pt x="16" y="60"/>
                    </a:cubicBezTo>
                    <a:cubicBezTo>
                      <a:pt x="12" y="61"/>
                      <a:pt x="18" y="52"/>
                      <a:pt x="9" y="53"/>
                    </a:cubicBezTo>
                    <a:cubicBezTo>
                      <a:pt x="11" y="52"/>
                      <a:pt x="11" y="51"/>
                      <a:pt x="12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6"/>
                      <a:pt x="13" y="47"/>
                      <a:pt x="13" y="44"/>
                    </a:cubicBezTo>
                    <a:cubicBezTo>
                      <a:pt x="9" y="46"/>
                      <a:pt x="8" y="43"/>
                      <a:pt x="5" y="43"/>
                    </a:cubicBezTo>
                    <a:cubicBezTo>
                      <a:pt x="10" y="39"/>
                      <a:pt x="13" y="35"/>
                      <a:pt x="17" y="32"/>
                    </a:cubicBezTo>
                    <a:cubicBezTo>
                      <a:pt x="15" y="32"/>
                      <a:pt x="14" y="32"/>
                      <a:pt x="12" y="33"/>
                    </a:cubicBezTo>
                    <a:cubicBezTo>
                      <a:pt x="14" y="31"/>
                      <a:pt x="10" y="32"/>
                      <a:pt x="9" y="31"/>
                    </a:cubicBezTo>
                    <a:cubicBezTo>
                      <a:pt x="9" y="29"/>
                      <a:pt x="14" y="29"/>
                      <a:pt x="16" y="29"/>
                    </a:cubicBezTo>
                    <a:cubicBezTo>
                      <a:pt x="18" y="26"/>
                      <a:pt x="9" y="24"/>
                      <a:pt x="12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7" y="18"/>
                      <a:pt x="11" y="15"/>
                      <a:pt x="10" y="11"/>
                    </a:cubicBezTo>
                    <a:cubicBezTo>
                      <a:pt x="15" y="9"/>
                      <a:pt x="14" y="14"/>
                      <a:pt x="17" y="16"/>
                    </a:cubicBezTo>
                    <a:cubicBezTo>
                      <a:pt x="18" y="15"/>
                      <a:pt x="18" y="13"/>
                      <a:pt x="20" y="13"/>
                    </a:cubicBezTo>
                    <a:cubicBezTo>
                      <a:pt x="17" y="11"/>
                      <a:pt x="14" y="8"/>
                      <a:pt x="11" y="5"/>
                    </a:cubicBezTo>
                    <a:cubicBezTo>
                      <a:pt x="17" y="8"/>
                      <a:pt x="17" y="2"/>
                      <a:pt x="17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9" name="Freeform 948"/>
              <p:cNvSpPr/>
              <p:nvPr/>
            </p:nvSpPr>
            <p:spPr bwMode="auto">
              <a:xfrm>
                <a:off x="3854" y="309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0" name="Freeform 949"/>
              <p:cNvSpPr/>
              <p:nvPr/>
            </p:nvSpPr>
            <p:spPr bwMode="auto">
              <a:xfrm>
                <a:off x="3851" y="308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1" name="Freeform 950"/>
              <p:cNvSpPr/>
              <p:nvPr/>
            </p:nvSpPr>
            <p:spPr bwMode="auto">
              <a:xfrm>
                <a:off x="3840" y="310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2" name="Freeform 951"/>
              <p:cNvSpPr/>
              <p:nvPr/>
            </p:nvSpPr>
            <p:spPr bwMode="auto">
              <a:xfrm>
                <a:off x="3851" y="310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3" name="Freeform 952"/>
              <p:cNvSpPr/>
              <p:nvPr/>
            </p:nvSpPr>
            <p:spPr bwMode="auto">
              <a:xfrm>
                <a:off x="3850" y="3126"/>
                <a:ext cx="3" cy="2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2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4" name="Freeform 953"/>
              <p:cNvSpPr/>
              <p:nvPr/>
            </p:nvSpPr>
            <p:spPr bwMode="auto">
              <a:xfrm>
                <a:off x="3853" y="3084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5" name="Freeform 954"/>
              <p:cNvSpPr/>
              <p:nvPr/>
            </p:nvSpPr>
            <p:spPr bwMode="auto">
              <a:xfrm>
                <a:off x="3835" y="3027"/>
                <a:ext cx="21" cy="51"/>
              </a:xfrm>
              <a:custGeom>
                <a:avLst/>
                <a:gdLst>
                  <a:gd name="T0" fmla="*/ 5 w 24"/>
                  <a:gd name="T1" fmla="*/ 4 h 59"/>
                  <a:gd name="T2" fmla="*/ 2 w 24"/>
                  <a:gd name="T3" fmla="*/ 14 h 59"/>
                  <a:gd name="T4" fmla="*/ 12 w 24"/>
                  <a:gd name="T5" fmla="*/ 22 h 59"/>
                  <a:gd name="T6" fmla="*/ 3 w 24"/>
                  <a:gd name="T7" fmla="*/ 20 h 59"/>
                  <a:gd name="T8" fmla="*/ 9 w 24"/>
                  <a:gd name="T9" fmla="*/ 41 h 59"/>
                  <a:gd name="T10" fmla="*/ 5 w 24"/>
                  <a:gd name="T11" fmla="*/ 40 h 59"/>
                  <a:gd name="T12" fmla="*/ 15 w 24"/>
                  <a:gd name="T13" fmla="*/ 48 h 59"/>
                  <a:gd name="T14" fmla="*/ 4 w 24"/>
                  <a:gd name="T15" fmla="*/ 48 h 59"/>
                  <a:gd name="T16" fmla="*/ 3 w 24"/>
                  <a:gd name="T17" fmla="*/ 47 h 59"/>
                  <a:gd name="T18" fmla="*/ 6 w 24"/>
                  <a:gd name="T19" fmla="*/ 58 h 59"/>
                  <a:gd name="T20" fmla="*/ 13 w 24"/>
                  <a:gd name="T21" fmla="*/ 59 h 59"/>
                  <a:gd name="T22" fmla="*/ 18 w 24"/>
                  <a:gd name="T23" fmla="*/ 59 h 59"/>
                  <a:gd name="T24" fmla="*/ 14 w 24"/>
                  <a:gd name="T25" fmla="*/ 52 h 59"/>
                  <a:gd name="T26" fmla="*/ 18 w 24"/>
                  <a:gd name="T27" fmla="*/ 51 h 59"/>
                  <a:gd name="T28" fmla="*/ 15 w 24"/>
                  <a:gd name="T29" fmla="*/ 49 h 59"/>
                  <a:gd name="T30" fmla="*/ 19 w 24"/>
                  <a:gd name="T31" fmla="*/ 48 h 59"/>
                  <a:gd name="T32" fmla="*/ 16 w 24"/>
                  <a:gd name="T33" fmla="*/ 43 h 59"/>
                  <a:gd name="T34" fmla="*/ 17 w 24"/>
                  <a:gd name="T35" fmla="*/ 43 h 59"/>
                  <a:gd name="T36" fmla="*/ 12 w 24"/>
                  <a:gd name="T37" fmla="*/ 40 h 59"/>
                  <a:gd name="T38" fmla="*/ 17 w 24"/>
                  <a:gd name="T39" fmla="*/ 38 h 59"/>
                  <a:gd name="T40" fmla="*/ 14 w 24"/>
                  <a:gd name="T41" fmla="*/ 38 h 59"/>
                  <a:gd name="T42" fmla="*/ 20 w 24"/>
                  <a:gd name="T43" fmla="*/ 25 h 59"/>
                  <a:gd name="T44" fmla="*/ 16 w 24"/>
                  <a:gd name="T45" fmla="*/ 25 h 59"/>
                  <a:gd name="T46" fmla="*/ 19 w 24"/>
                  <a:gd name="T47" fmla="*/ 30 h 59"/>
                  <a:gd name="T48" fmla="*/ 9 w 24"/>
                  <a:gd name="T49" fmla="*/ 29 h 59"/>
                  <a:gd name="T50" fmla="*/ 18 w 24"/>
                  <a:gd name="T51" fmla="*/ 22 h 59"/>
                  <a:gd name="T52" fmla="*/ 16 w 24"/>
                  <a:gd name="T53" fmla="*/ 13 h 59"/>
                  <a:gd name="T54" fmla="*/ 17 w 24"/>
                  <a:gd name="T55" fmla="*/ 13 h 59"/>
                  <a:gd name="T56" fmla="*/ 14 w 24"/>
                  <a:gd name="T57" fmla="*/ 6 h 59"/>
                  <a:gd name="T58" fmla="*/ 13 w 24"/>
                  <a:gd name="T59" fmla="*/ 8 h 59"/>
                  <a:gd name="T60" fmla="*/ 10 w 24"/>
                  <a:gd name="T61" fmla="*/ 6 h 59"/>
                  <a:gd name="T62" fmla="*/ 12 w 24"/>
                  <a:gd name="T63" fmla="*/ 6 h 59"/>
                  <a:gd name="T64" fmla="*/ 6 w 24"/>
                  <a:gd name="T65" fmla="*/ 0 h 59"/>
                  <a:gd name="T66" fmla="*/ 10 w 24"/>
                  <a:gd name="T67" fmla="*/ 7 h 59"/>
                  <a:gd name="T68" fmla="*/ 5 w 24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4" y="21"/>
                      <a:pt x="12" y="15"/>
                      <a:pt x="1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6"/>
                      <a:pt x="1" y="35"/>
                      <a:pt x="9" y="41"/>
                    </a:cubicBezTo>
                    <a:cubicBezTo>
                      <a:pt x="8" y="41"/>
                      <a:pt x="7" y="42"/>
                      <a:pt x="5" y="40"/>
                    </a:cubicBezTo>
                    <a:cubicBezTo>
                      <a:pt x="6" y="45"/>
                      <a:pt x="18" y="43"/>
                      <a:pt x="15" y="48"/>
                    </a:cubicBezTo>
                    <a:cubicBezTo>
                      <a:pt x="10" y="43"/>
                      <a:pt x="10" y="50"/>
                      <a:pt x="4" y="48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4" y="51"/>
                      <a:pt x="7" y="56"/>
                      <a:pt x="6" y="58"/>
                    </a:cubicBezTo>
                    <a:cubicBezTo>
                      <a:pt x="9" y="58"/>
                      <a:pt x="12" y="56"/>
                      <a:pt x="13" y="59"/>
                    </a:cubicBezTo>
                    <a:cubicBezTo>
                      <a:pt x="13" y="58"/>
                      <a:pt x="16" y="59"/>
                      <a:pt x="18" y="59"/>
                    </a:cubicBezTo>
                    <a:cubicBezTo>
                      <a:pt x="16" y="55"/>
                      <a:pt x="17" y="54"/>
                      <a:pt x="14" y="52"/>
                    </a:cubicBezTo>
                    <a:cubicBezTo>
                      <a:pt x="17" y="50"/>
                      <a:pt x="15" y="53"/>
                      <a:pt x="18" y="51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6" y="47"/>
                      <a:pt x="19" y="51"/>
                      <a:pt x="19" y="48"/>
                    </a:cubicBezTo>
                    <a:cubicBezTo>
                      <a:pt x="17" y="47"/>
                      <a:pt x="16" y="45"/>
                      <a:pt x="16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2"/>
                      <a:pt x="17" y="39"/>
                      <a:pt x="12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3"/>
                      <a:pt x="24" y="32"/>
                      <a:pt x="20" y="25"/>
                    </a:cubicBezTo>
                    <a:cubicBezTo>
                      <a:pt x="18" y="27"/>
                      <a:pt x="17" y="26"/>
                      <a:pt x="16" y="25"/>
                    </a:cubicBezTo>
                    <a:cubicBezTo>
                      <a:pt x="13" y="27"/>
                      <a:pt x="18" y="28"/>
                      <a:pt x="19" y="30"/>
                    </a:cubicBezTo>
                    <a:cubicBezTo>
                      <a:pt x="15" y="31"/>
                      <a:pt x="11" y="26"/>
                      <a:pt x="9" y="29"/>
                    </a:cubicBezTo>
                    <a:cubicBezTo>
                      <a:pt x="13" y="26"/>
                      <a:pt x="9" y="23"/>
                      <a:pt x="18" y="22"/>
                    </a:cubicBezTo>
                    <a:cubicBezTo>
                      <a:pt x="18" y="18"/>
                      <a:pt x="14" y="17"/>
                      <a:pt x="16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2" y="12"/>
                      <a:pt x="20" y="10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8" y="5"/>
                      <a:pt x="7" y="1"/>
                      <a:pt x="6" y="0"/>
                    </a:cubicBezTo>
                    <a:cubicBezTo>
                      <a:pt x="5" y="2"/>
                      <a:pt x="9" y="4"/>
                      <a:pt x="10" y="7"/>
                    </a:cubicBezTo>
                    <a:cubicBezTo>
                      <a:pt x="7" y="5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6" name="Freeform 955"/>
              <p:cNvSpPr/>
              <p:nvPr/>
            </p:nvSpPr>
            <p:spPr bwMode="auto">
              <a:xfrm>
                <a:off x="3850" y="3064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7" name="Freeform 956"/>
              <p:cNvSpPr/>
              <p:nvPr/>
            </p:nvSpPr>
            <p:spPr bwMode="auto">
              <a:xfrm>
                <a:off x="3833" y="2985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0 h 47"/>
                  <a:gd name="T40" fmla="*/ 20 w 28"/>
                  <a:gd name="T41" fmla="*/ 40 h 47"/>
                  <a:gd name="T42" fmla="*/ 23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5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6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2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8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6"/>
                      <a:pt x="7" y="38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5" y="39"/>
                      <a:pt x="16" y="40"/>
                      <a:pt x="13" y="40"/>
                    </a:cubicBezTo>
                    <a:cubicBezTo>
                      <a:pt x="16" y="42"/>
                      <a:pt x="18" y="41"/>
                      <a:pt x="20" y="40"/>
                    </a:cubicBezTo>
                    <a:cubicBezTo>
                      <a:pt x="21" y="44"/>
                      <a:pt x="18" y="44"/>
                      <a:pt x="23" y="47"/>
                    </a:cubicBezTo>
                    <a:cubicBezTo>
                      <a:pt x="28" y="41"/>
                      <a:pt x="18" y="42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8" name="Freeform 957"/>
              <p:cNvSpPr/>
              <p:nvPr/>
            </p:nvSpPr>
            <p:spPr bwMode="auto">
              <a:xfrm>
                <a:off x="3845" y="302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0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9" name="Freeform 958"/>
              <p:cNvSpPr/>
              <p:nvPr/>
            </p:nvSpPr>
            <p:spPr bwMode="auto">
              <a:xfrm>
                <a:off x="3836" y="3022"/>
                <a:ext cx="4" cy="1"/>
              </a:xfrm>
              <a:custGeom>
                <a:avLst/>
                <a:gdLst>
                  <a:gd name="T0" fmla="*/ 0 w 5"/>
                  <a:gd name="T1" fmla="*/ 1 h 2"/>
                  <a:gd name="T2" fmla="*/ 4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0" name="Freeform 959"/>
              <p:cNvSpPr/>
              <p:nvPr/>
            </p:nvSpPr>
            <p:spPr bwMode="auto">
              <a:xfrm>
                <a:off x="3847" y="2994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1" name="Freeform 960"/>
              <p:cNvSpPr/>
              <p:nvPr/>
            </p:nvSpPr>
            <p:spPr bwMode="auto">
              <a:xfrm>
                <a:off x="3835" y="2977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1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10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2" name="Freeform 961"/>
              <p:cNvSpPr/>
              <p:nvPr/>
            </p:nvSpPr>
            <p:spPr bwMode="auto">
              <a:xfrm>
                <a:off x="3837" y="2884"/>
                <a:ext cx="19" cy="97"/>
              </a:xfrm>
              <a:custGeom>
                <a:avLst/>
                <a:gdLst>
                  <a:gd name="T0" fmla="*/ 12 w 22"/>
                  <a:gd name="T1" fmla="*/ 93 h 113"/>
                  <a:gd name="T2" fmla="*/ 11 w 22"/>
                  <a:gd name="T3" fmla="*/ 87 h 113"/>
                  <a:gd name="T4" fmla="*/ 14 w 22"/>
                  <a:gd name="T5" fmla="*/ 90 h 113"/>
                  <a:gd name="T6" fmla="*/ 17 w 22"/>
                  <a:gd name="T7" fmla="*/ 86 h 113"/>
                  <a:gd name="T8" fmla="*/ 14 w 22"/>
                  <a:gd name="T9" fmla="*/ 86 h 113"/>
                  <a:gd name="T10" fmla="*/ 13 w 22"/>
                  <a:gd name="T11" fmla="*/ 76 h 113"/>
                  <a:gd name="T12" fmla="*/ 8 w 22"/>
                  <a:gd name="T13" fmla="*/ 74 h 113"/>
                  <a:gd name="T14" fmla="*/ 16 w 22"/>
                  <a:gd name="T15" fmla="*/ 67 h 113"/>
                  <a:gd name="T16" fmla="*/ 5 w 22"/>
                  <a:gd name="T17" fmla="*/ 68 h 113"/>
                  <a:gd name="T18" fmla="*/ 9 w 22"/>
                  <a:gd name="T19" fmla="*/ 57 h 113"/>
                  <a:gd name="T20" fmla="*/ 10 w 22"/>
                  <a:gd name="T21" fmla="*/ 59 h 113"/>
                  <a:gd name="T22" fmla="*/ 10 w 22"/>
                  <a:gd name="T23" fmla="*/ 53 h 113"/>
                  <a:gd name="T24" fmla="*/ 15 w 22"/>
                  <a:gd name="T25" fmla="*/ 53 h 113"/>
                  <a:gd name="T26" fmla="*/ 15 w 22"/>
                  <a:gd name="T27" fmla="*/ 44 h 113"/>
                  <a:gd name="T28" fmla="*/ 18 w 22"/>
                  <a:gd name="T29" fmla="*/ 45 h 113"/>
                  <a:gd name="T30" fmla="*/ 14 w 22"/>
                  <a:gd name="T31" fmla="*/ 27 h 113"/>
                  <a:gd name="T32" fmla="*/ 17 w 22"/>
                  <a:gd name="T33" fmla="*/ 25 h 113"/>
                  <a:gd name="T34" fmla="*/ 8 w 22"/>
                  <a:gd name="T35" fmla="*/ 26 h 113"/>
                  <a:gd name="T36" fmla="*/ 9 w 22"/>
                  <a:gd name="T37" fmla="*/ 19 h 113"/>
                  <a:gd name="T38" fmla="*/ 15 w 22"/>
                  <a:gd name="T39" fmla="*/ 21 h 113"/>
                  <a:gd name="T40" fmla="*/ 12 w 22"/>
                  <a:gd name="T41" fmla="*/ 17 h 113"/>
                  <a:gd name="T42" fmla="*/ 18 w 22"/>
                  <a:gd name="T43" fmla="*/ 14 h 113"/>
                  <a:gd name="T44" fmla="*/ 9 w 22"/>
                  <a:gd name="T45" fmla="*/ 6 h 113"/>
                  <a:gd name="T46" fmla="*/ 11 w 22"/>
                  <a:gd name="T47" fmla="*/ 2 h 113"/>
                  <a:gd name="T48" fmla="*/ 2 w 22"/>
                  <a:gd name="T49" fmla="*/ 5 h 113"/>
                  <a:gd name="T50" fmla="*/ 3 w 22"/>
                  <a:gd name="T51" fmla="*/ 30 h 113"/>
                  <a:gd name="T52" fmla="*/ 8 w 22"/>
                  <a:gd name="T53" fmla="*/ 36 h 113"/>
                  <a:gd name="T54" fmla="*/ 2 w 22"/>
                  <a:gd name="T55" fmla="*/ 37 h 113"/>
                  <a:gd name="T56" fmla="*/ 8 w 22"/>
                  <a:gd name="T57" fmla="*/ 37 h 113"/>
                  <a:gd name="T58" fmla="*/ 2 w 22"/>
                  <a:gd name="T59" fmla="*/ 41 h 113"/>
                  <a:gd name="T60" fmla="*/ 8 w 22"/>
                  <a:gd name="T61" fmla="*/ 44 h 113"/>
                  <a:gd name="T62" fmla="*/ 0 w 22"/>
                  <a:gd name="T63" fmla="*/ 46 h 113"/>
                  <a:gd name="T64" fmla="*/ 2 w 22"/>
                  <a:gd name="T65" fmla="*/ 86 h 113"/>
                  <a:gd name="T66" fmla="*/ 7 w 22"/>
                  <a:gd name="T67" fmla="*/ 85 h 113"/>
                  <a:gd name="T68" fmla="*/ 7 w 22"/>
                  <a:gd name="T69" fmla="*/ 100 h 113"/>
                  <a:gd name="T70" fmla="*/ 11 w 22"/>
                  <a:gd name="T71" fmla="*/ 102 h 113"/>
                  <a:gd name="T72" fmla="*/ 1 w 22"/>
                  <a:gd name="T73" fmla="*/ 102 h 113"/>
                  <a:gd name="T74" fmla="*/ 2 w 22"/>
                  <a:gd name="T75" fmla="*/ 107 h 113"/>
                  <a:gd name="T76" fmla="*/ 4 w 22"/>
                  <a:gd name="T77" fmla="*/ 104 h 113"/>
                  <a:gd name="T78" fmla="*/ 2 w 22"/>
                  <a:gd name="T79" fmla="*/ 109 h 113"/>
                  <a:gd name="T80" fmla="*/ 14 w 22"/>
                  <a:gd name="T81" fmla="*/ 105 h 113"/>
                  <a:gd name="T82" fmla="*/ 19 w 22"/>
                  <a:gd name="T83" fmla="*/ 93 h 113"/>
                  <a:gd name="T84" fmla="*/ 12 w 22"/>
                  <a:gd name="T85" fmla="*/ 9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3">
                    <a:moveTo>
                      <a:pt x="12" y="93"/>
                    </a:moveTo>
                    <a:cubicBezTo>
                      <a:pt x="12" y="91"/>
                      <a:pt x="9" y="89"/>
                      <a:pt x="11" y="87"/>
                    </a:cubicBezTo>
                    <a:cubicBezTo>
                      <a:pt x="14" y="88"/>
                      <a:pt x="14" y="89"/>
                      <a:pt x="14" y="90"/>
                    </a:cubicBezTo>
                    <a:cubicBezTo>
                      <a:pt x="19" y="89"/>
                      <a:pt x="13" y="88"/>
                      <a:pt x="17" y="86"/>
                    </a:cubicBezTo>
                    <a:cubicBezTo>
                      <a:pt x="16" y="86"/>
                      <a:pt x="15" y="87"/>
                      <a:pt x="14" y="86"/>
                    </a:cubicBezTo>
                    <a:cubicBezTo>
                      <a:pt x="15" y="80"/>
                      <a:pt x="10" y="83"/>
                      <a:pt x="13" y="76"/>
                    </a:cubicBezTo>
                    <a:cubicBezTo>
                      <a:pt x="11" y="74"/>
                      <a:pt x="11" y="73"/>
                      <a:pt x="8" y="74"/>
                    </a:cubicBezTo>
                    <a:cubicBezTo>
                      <a:pt x="13" y="70"/>
                      <a:pt x="12" y="72"/>
                      <a:pt x="16" y="67"/>
                    </a:cubicBezTo>
                    <a:cubicBezTo>
                      <a:pt x="14" y="67"/>
                      <a:pt x="10" y="68"/>
                      <a:pt x="5" y="68"/>
                    </a:cubicBezTo>
                    <a:cubicBezTo>
                      <a:pt x="12" y="61"/>
                      <a:pt x="5" y="61"/>
                      <a:pt x="9" y="57"/>
                    </a:cubicBezTo>
                    <a:cubicBezTo>
                      <a:pt x="9" y="57"/>
                      <a:pt x="11" y="58"/>
                      <a:pt x="10" y="59"/>
                    </a:cubicBezTo>
                    <a:cubicBezTo>
                      <a:pt x="16" y="59"/>
                      <a:pt x="9" y="55"/>
                      <a:pt x="10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1"/>
                      <a:pt x="11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4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4" y="18"/>
                      <a:pt x="15" y="31"/>
                      <a:pt x="8" y="26"/>
                    </a:cubicBezTo>
                    <a:cubicBezTo>
                      <a:pt x="17" y="26"/>
                      <a:pt x="5" y="23"/>
                      <a:pt x="9" y="19"/>
                    </a:cubicBezTo>
                    <a:cubicBezTo>
                      <a:pt x="12" y="17"/>
                      <a:pt x="11" y="23"/>
                      <a:pt x="15" y="21"/>
                    </a:cubicBezTo>
                    <a:cubicBezTo>
                      <a:pt x="10" y="20"/>
                      <a:pt x="13" y="19"/>
                      <a:pt x="12" y="17"/>
                    </a:cubicBezTo>
                    <a:cubicBezTo>
                      <a:pt x="17" y="17"/>
                      <a:pt x="13" y="12"/>
                      <a:pt x="18" y="1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5"/>
                      <a:pt x="11" y="3"/>
                      <a:pt x="11" y="2"/>
                    </a:cubicBezTo>
                    <a:cubicBezTo>
                      <a:pt x="11" y="5"/>
                      <a:pt x="4" y="0"/>
                      <a:pt x="2" y="5"/>
                    </a:cubicBezTo>
                    <a:cubicBezTo>
                      <a:pt x="4" y="11"/>
                      <a:pt x="6" y="22"/>
                      <a:pt x="3" y="30"/>
                    </a:cubicBezTo>
                    <a:cubicBezTo>
                      <a:pt x="9" y="31"/>
                      <a:pt x="3" y="35"/>
                      <a:pt x="8" y="36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43"/>
                      <a:pt x="6" y="36"/>
                      <a:pt x="8" y="37"/>
                    </a:cubicBezTo>
                    <a:cubicBezTo>
                      <a:pt x="9" y="40"/>
                      <a:pt x="5" y="42"/>
                      <a:pt x="2" y="41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58"/>
                      <a:pt x="7" y="73"/>
                      <a:pt x="2" y="86"/>
                    </a:cubicBezTo>
                    <a:cubicBezTo>
                      <a:pt x="7" y="85"/>
                      <a:pt x="7" y="85"/>
                      <a:pt x="7" y="85"/>
                    </a:cubicBezTo>
                    <a:cubicBezTo>
                      <a:pt x="4" y="91"/>
                      <a:pt x="16" y="95"/>
                      <a:pt x="7" y="10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9" y="101"/>
                      <a:pt x="4" y="103"/>
                      <a:pt x="1" y="102"/>
                    </a:cubicBezTo>
                    <a:cubicBezTo>
                      <a:pt x="2" y="103"/>
                      <a:pt x="1" y="105"/>
                      <a:pt x="2" y="107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8" y="106"/>
                      <a:pt x="6" y="108"/>
                      <a:pt x="2" y="109"/>
                    </a:cubicBezTo>
                    <a:cubicBezTo>
                      <a:pt x="7" y="113"/>
                      <a:pt x="10" y="106"/>
                      <a:pt x="14" y="105"/>
                    </a:cubicBezTo>
                    <a:cubicBezTo>
                      <a:pt x="6" y="99"/>
                      <a:pt x="22" y="99"/>
                      <a:pt x="19" y="93"/>
                    </a:cubicBezTo>
                    <a:cubicBezTo>
                      <a:pt x="16" y="89"/>
                      <a:pt x="14" y="93"/>
                      <a:pt x="12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3" name="Freeform 962"/>
              <p:cNvSpPr/>
              <p:nvPr/>
            </p:nvSpPr>
            <p:spPr bwMode="auto">
              <a:xfrm>
                <a:off x="3837" y="297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4" name="Freeform 963"/>
              <p:cNvSpPr/>
              <p:nvPr/>
            </p:nvSpPr>
            <p:spPr bwMode="auto">
              <a:xfrm>
                <a:off x="3844" y="2883"/>
                <a:ext cx="2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5" name="Rectangle 964"/>
              <p:cNvSpPr>
                <a:spLocks noChangeArrowheads="1"/>
              </p:cNvSpPr>
              <p:nvPr/>
            </p:nvSpPr>
            <p:spPr bwMode="auto">
              <a:xfrm>
                <a:off x="3838" y="297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6" name="Freeform 965"/>
              <p:cNvSpPr/>
              <p:nvPr/>
            </p:nvSpPr>
            <p:spPr bwMode="auto">
              <a:xfrm>
                <a:off x="3846" y="297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7" name="Freeform 966"/>
              <p:cNvSpPr/>
              <p:nvPr/>
            </p:nvSpPr>
            <p:spPr bwMode="auto">
              <a:xfrm>
                <a:off x="3849" y="287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8" name="Freeform 967"/>
              <p:cNvSpPr/>
              <p:nvPr/>
            </p:nvSpPr>
            <p:spPr bwMode="auto">
              <a:xfrm>
                <a:off x="3851" y="282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9" name="Freeform 968"/>
              <p:cNvSpPr/>
              <p:nvPr/>
            </p:nvSpPr>
            <p:spPr bwMode="auto">
              <a:xfrm>
                <a:off x="3827" y="2716"/>
                <a:ext cx="28" cy="166"/>
              </a:xfrm>
              <a:custGeom>
                <a:avLst/>
                <a:gdLst>
                  <a:gd name="T0" fmla="*/ 17 w 32"/>
                  <a:gd name="T1" fmla="*/ 7 h 192"/>
                  <a:gd name="T2" fmla="*/ 10 w 32"/>
                  <a:gd name="T3" fmla="*/ 3 h 192"/>
                  <a:gd name="T4" fmla="*/ 7 w 32"/>
                  <a:gd name="T5" fmla="*/ 10 h 192"/>
                  <a:gd name="T6" fmla="*/ 11 w 32"/>
                  <a:gd name="T7" fmla="*/ 20 h 192"/>
                  <a:gd name="T8" fmla="*/ 11 w 32"/>
                  <a:gd name="T9" fmla="*/ 42 h 192"/>
                  <a:gd name="T10" fmla="*/ 9 w 32"/>
                  <a:gd name="T11" fmla="*/ 56 h 192"/>
                  <a:gd name="T12" fmla="*/ 15 w 32"/>
                  <a:gd name="T13" fmla="*/ 74 h 192"/>
                  <a:gd name="T14" fmla="*/ 13 w 32"/>
                  <a:gd name="T15" fmla="*/ 78 h 192"/>
                  <a:gd name="T16" fmla="*/ 12 w 32"/>
                  <a:gd name="T17" fmla="*/ 89 h 192"/>
                  <a:gd name="T18" fmla="*/ 22 w 32"/>
                  <a:gd name="T19" fmla="*/ 93 h 192"/>
                  <a:gd name="T20" fmla="*/ 22 w 32"/>
                  <a:gd name="T21" fmla="*/ 103 h 192"/>
                  <a:gd name="T22" fmla="*/ 18 w 32"/>
                  <a:gd name="T23" fmla="*/ 110 h 192"/>
                  <a:gd name="T24" fmla="*/ 18 w 32"/>
                  <a:gd name="T25" fmla="*/ 123 h 192"/>
                  <a:gd name="T26" fmla="*/ 16 w 32"/>
                  <a:gd name="T27" fmla="*/ 136 h 192"/>
                  <a:gd name="T28" fmla="*/ 19 w 32"/>
                  <a:gd name="T29" fmla="*/ 147 h 192"/>
                  <a:gd name="T30" fmla="*/ 23 w 32"/>
                  <a:gd name="T31" fmla="*/ 155 h 192"/>
                  <a:gd name="T32" fmla="*/ 18 w 32"/>
                  <a:gd name="T33" fmla="*/ 157 h 192"/>
                  <a:gd name="T34" fmla="*/ 19 w 32"/>
                  <a:gd name="T35" fmla="*/ 165 h 192"/>
                  <a:gd name="T36" fmla="*/ 18 w 32"/>
                  <a:gd name="T37" fmla="*/ 191 h 192"/>
                  <a:gd name="T38" fmla="*/ 20 w 32"/>
                  <a:gd name="T39" fmla="*/ 178 h 192"/>
                  <a:gd name="T40" fmla="*/ 17 w 32"/>
                  <a:gd name="T41" fmla="*/ 175 h 192"/>
                  <a:gd name="T42" fmla="*/ 28 w 32"/>
                  <a:gd name="T43" fmla="*/ 172 h 192"/>
                  <a:gd name="T44" fmla="*/ 30 w 32"/>
                  <a:gd name="T45" fmla="*/ 169 h 192"/>
                  <a:gd name="T46" fmla="*/ 28 w 32"/>
                  <a:gd name="T47" fmla="*/ 160 h 192"/>
                  <a:gd name="T48" fmla="*/ 30 w 32"/>
                  <a:gd name="T49" fmla="*/ 152 h 192"/>
                  <a:gd name="T50" fmla="*/ 30 w 32"/>
                  <a:gd name="T51" fmla="*/ 139 h 192"/>
                  <a:gd name="T52" fmla="*/ 27 w 32"/>
                  <a:gd name="T53" fmla="*/ 129 h 192"/>
                  <a:gd name="T54" fmla="*/ 28 w 32"/>
                  <a:gd name="T55" fmla="*/ 129 h 192"/>
                  <a:gd name="T56" fmla="*/ 29 w 32"/>
                  <a:gd name="T57" fmla="*/ 126 h 192"/>
                  <a:gd name="T58" fmla="*/ 27 w 32"/>
                  <a:gd name="T59" fmla="*/ 117 h 192"/>
                  <a:gd name="T60" fmla="*/ 24 w 32"/>
                  <a:gd name="T61" fmla="*/ 109 h 192"/>
                  <a:gd name="T62" fmla="*/ 29 w 32"/>
                  <a:gd name="T63" fmla="*/ 106 h 192"/>
                  <a:gd name="T64" fmla="*/ 29 w 32"/>
                  <a:gd name="T65" fmla="*/ 95 h 192"/>
                  <a:gd name="T66" fmla="*/ 24 w 32"/>
                  <a:gd name="T67" fmla="*/ 91 h 192"/>
                  <a:gd name="T68" fmla="*/ 22 w 32"/>
                  <a:gd name="T69" fmla="*/ 78 h 192"/>
                  <a:gd name="T70" fmla="*/ 20 w 32"/>
                  <a:gd name="T71" fmla="*/ 60 h 192"/>
                  <a:gd name="T72" fmla="*/ 21 w 32"/>
                  <a:gd name="T73" fmla="*/ 55 h 192"/>
                  <a:gd name="T74" fmla="*/ 19 w 32"/>
                  <a:gd name="T75" fmla="*/ 35 h 192"/>
                  <a:gd name="T76" fmla="*/ 13 w 32"/>
                  <a:gd name="T77" fmla="*/ 44 h 192"/>
                  <a:gd name="T78" fmla="*/ 23 w 32"/>
                  <a:gd name="T79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2">
                    <a:moveTo>
                      <a:pt x="24" y="16"/>
                    </a:moveTo>
                    <a:cubicBezTo>
                      <a:pt x="22" y="13"/>
                      <a:pt x="21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5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6" y="8"/>
                      <a:pt x="9" y="7"/>
                      <a:pt x="7" y="10"/>
                    </a:cubicBezTo>
                    <a:cubicBezTo>
                      <a:pt x="8" y="14"/>
                      <a:pt x="17" y="16"/>
                      <a:pt x="15" y="19"/>
                    </a:cubicBezTo>
                    <a:cubicBezTo>
                      <a:pt x="15" y="20"/>
                      <a:pt x="13" y="20"/>
                      <a:pt x="11" y="20"/>
                    </a:cubicBezTo>
                    <a:cubicBezTo>
                      <a:pt x="10" y="23"/>
                      <a:pt x="17" y="24"/>
                      <a:pt x="18" y="27"/>
                    </a:cubicBezTo>
                    <a:cubicBezTo>
                      <a:pt x="0" y="27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7"/>
                      <a:pt x="18" y="68"/>
                    </a:cubicBezTo>
                    <a:cubicBezTo>
                      <a:pt x="14" y="73"/>
                      <a:pt x="18" y="68"/>
                      <a:pt x="15" y="74"/>
                    </a:cubicBezTo>
                    <a:cubicBezTo>
                      <a:pt x="14" y="74"/>
                      <a:pt x="14" y="73"/>
                      <a:pt x="14" y="73"/>
                    </a:cubicBezTo>
                    <a:cubicBezTo>
                      <a:pt x="11" y="75"/>
                      <a:pt x="19" y="76"/>
                      <a:pt x="13" y="78"/>
                    </a:cubicBezTo>
                    <a:cubicBezTo>
                      <a:pt x="12" y="83"/>
                      <a:pt x="17" y="79"/>
                      <a:pt x="20" y="82"/>
                    </a:cubicBezTo>
                    <a:cubicBezTo>
                      <a:pt x="19" y="87"/>
                      <a:pt x="17" y="86"/>
                      <a:pt x="12" y="89"/>
                    </a:cubicBezTo>
                    <a:cubicBezTo>
                      <a:pt x="18" y="89"/>
                      <a:pt x="15" y="92"/>
                      <a:pt x="18" y="95"/>
                    </a:cubicBezTo>
                    <a:cubicBezTo>
                      <a:pt x="18" y="94"/>
                      <a:pt x="20" y="91"/>
                      <a:pt x="22" y="93"/>
                    </a:cubicBezTo>
                    <a:cubicBezTo>
                      <a:pt x="21" y="99"/>
                      <a:pt x="26" y="98"/>
                      <a:pt x="28" y="103"/>
                    </a:cubicBezTo>
                    <a:cubicBezTo>
                      <a:pt x="21" y="106"/>
                      <a:pt x="27" y="98"/>
                      <a:pt x="22" y="103"/>
                    </a:cubicBezTo>
                    <a:cubicBezTo>
                      <a:pt x="19" y="99"/>
                      <a:pt x="19" y="96"/>
                      <a:pt x="14" y="95"/>
                    </a:cubicBezTo>
                    <a:cubicBezTo>
                      <a:pt x="14" y="99"/>
                      <a:pt x="15" y="105"/>
                      <a:pt x="18" y="110"/>
                    </a:cubicBezTo>
                    <a:cubicBezTo>
                      <a:pt x="17" y="113"/>
                      <a:pt x="15" y="109"/>
                      <a:pt x="14" y="111"/>
                    </a:cubicBezTo>
                    <a:cubicBezTo>
                      <a:pt x="11" y="116"/>
                      <a:pt x="21" y="119"/>
                      <a:pt x="18" y="123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9" y="125"/>
                      <a:pt x="14" y="131"/>
                      <a:pt x="16" y="136"/>
                    </a:cubicBezTo>
                    <a:cubicBezTo>
                      <a:pt x="18" y="135"/>
                      <a:pt x="19" y="135"/>
                      <a:pt x="20" y="136"/>
                    </a:cubicBezTo>
                    <a:cubicBezTo>
                      <a:pt x="11" y="136"/>
                      <a:pt x="25" y="142"/>
                      <a:pt x="19" y="147"/>
                    </a:cubicBezTo>
                    <a:cubicBezTo>
                      <a:pt x="24" y="147"/>
                      <a:pt x="27" y="151"/>
                      <a:pt x="28" y="154"/>
                    </a:cubicBezTo>
                    <a:cubicBezTo>
                      <a:pt x="26" y="155"/>
                      <a:pt x="24" y="155"/>
                      <a:pt x="23" y="155"/>
                    </a:cubicBezTo>
                    <a:cubicBezTo>
                      <a:pt x="26" y="150"/>
                      <a:pt x="17" y="150"/>
                      <a:pt x="14" y="147"/>
                    </a:cubicBezTo>
                    <a:cubicBezTo>
                      <a:pt x="17" y="150"/>
                      <a:pt x="14" y="155"/>
                      <a:pt x="18" y="157"/>
                    </a:cubicBezTo>
                    <a:cubicBezTo>
                      <a:pt x="14" y="156"/>
                      <a:pt x="14" y="156"/>
                      <a:pt x="14" y="156"/>
                    </a:cubicBezTo>
                    <a:cubicBezTo>
                      <a:pt x="13" y="161"/>
                      <a:pt x="24" y="160"/>
                      <a:pt x="19" y="165"/>
                    </a:cubicBezTo>
                    <a:cubicBezTo>
                      <a:pt x="16" y="164"/>
                      <a:pt x="16" y="164"/>
                      <a:pt x="16" y="164"/>
                    </a:cubicBezTo>
                    <a:cubicBezTo>
                      <a:pt x="17" y="173"/>
                      <a:pt x="11" y="184"/>
                      <a:pt x="18" y="191"/>
                    </a:cubicBezTo>
                    <a:cubicBezTo>
                      <a:pt x="21" y="192"/>
                      <a:pt x="27" y="188"/>
                      <a:pt x="29" y="188"/>
                    </a:cubicBezTo>
                    <a:cubicBezTo>
                      <a:pt x="27" y="184"/>
                      <a:pt x="22" y="181"/>
                      <a:pt x="20" y="178"/>
                    </a:cubicBezTo>
                    <a:cubicBezTo>
                      <a:pt x="25" y="178"/>
                      <a:pt x="25" y="178"/>
                      <a:pt x="25" y="178"/>
                    </a:cubicBezTo>
                    <a:cubicBezTo>
                      <a:pt x="21" y="177"/>
                      <a:pt x="19" y="173"/>
                      <a:pt x="17" y="175"/>
                    </a:cubicBezTo>
                    <a:cubicBezTo>
                      <a:pt x="14" y="173"/>
                      <a:pt x="21" y="173"/>
                      <a:pt x="18" y="170"/>
                    </a:cubicBezTo>
                    <a:cubicBezTo>
                      <a:pt x="23" y="170"/>
                      <a:pt x="24" y="172"/>
                      <a:pt x="28" y="172"/>
                    </a:cubicBezTo>
                    <a:cubicBezTo>
                      <a:pt x="26" y="170"/>
                      <a:pt x="26" y="170"/>
                      <a:pt x="26" y="170"/>
                    </a:cubicBezTo>
                    <a:cubicBezTo>
                      <a:pt x="28" y="171"/>
                      <a:pt x="28" y="168"/>
                      <a:pt x="30" y="169"/>
                    </a:cubicBezTo>
                    <a:cubicBezTo>
                      <a:pt x="23" y="164"/>
                      <a:pt x="32" y="162"/>
                      <a:pt x="29" y="157"/>
                    </a:cubicBezTo>
                    <a:cubicBezTo>
                      <a:pt x="28" y="160"/>
                      <a:pt x="28" y="160"/>
                      <a:pt x="28" y="160"/>
                    </a:cubicBezTo>
                    <a:cubicBezTo>
                      <a:pt x="25" y="160"/>
                      <a:pt x="26" y="158"/>
                      <a:pt x="25" y="157"/>
                    </a:cubicBezTo>
                    <a:cubicBezTo>
                      <a:pt x="29" y="155"/>
                      <a:pt x="28" y="154"/>
                      <a:pt x="30" y="152"/>
                    </a:cubicBezTo>
                    <a:cubicBezTo>
                      <a:pt x="28" y="149"/>
                      <a:pt x="22" y="148"/>
                      <a:pt x="23" y="145"/>
                    </a:cubicBezTo>
                    <a:cubicBezTo>
                      <a:pt x="28" y="146"/>
                      <a:pt x="25" y="140"/>
                      <a:pt x="30" y="139"/>
                    </a:cubicBezTo>
                    <a:cubicBezTo>
                      <a:pt x="25" y="139"/>
                      <a:pt x="28" y="133"/>
                      <a:pt x="25" y="133"/>
                    </a:cubicBezTo>
                    <a:cubicBezTo>
                      <a:pt x="24" y="131"/>
                      <a:pt x="24" y="129"/>
                      <a:pt x="27" y="129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28" y="129"/>
                      <a:pt x="28" y="129"/>
                      <a:pt x="28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127"/>
                      <a:pt x="26" y="127"/>
                      <a:pt x="29" y="126"/>
                    </a:cubicBezTo>
                    <a:cubicBezTo>
                      <a:pt x="30" y="126"/>
                      <a:pt x="30" y="127"/>
                      <a:pt x="31" y="127"/>
                    </a:cubicBezTo>
                    <a:cubicBezTo>
                      <a:pt x="31" y="123"/>
                      <a:pt x="22" y="121"/>
                      <a:pt x="27" y="117"/>
                    </a:cubicBezTo>
                    <a:cubicBezTo>
                      <a:pt x="25" y="117"/>
                      <a:pt x="24" y="112"/>
                      <a:pt x="18" y="113"/>
                    </a:cubicBezTo>
                    <a:cubicBezTo>
                      <a:pt x="20" y="112"/>
                      <a:pt x="25" y="112"/>
                      <a:pt x="24" y="109"/>
                    </a:cubicBezTo>
                    <a:cubicBezTo>
                      <a:pt x="19" y="107"/>
                      <a:pt x="26" y="105"/>
                      <a:pt x="23" y="103"/>
                    </a:cubicBezTo>
                    <a:cubicBezTo>
                      <a:pt x="28" y="106"/>
                      <a:pt x="24" y="103"/>
                      <a:pt x="29" y="106"/>
                    </a:cubicBezTo>
                    <a:cubicBezTo>
                      <a:pt x="31" y="103"/>
                      <a:pt x="25" y="100"/>
                      <a:pt x="26" y="96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28" y="94"/>
                      <a:pt x="24" y="92"/>
                      <a:pt x="28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6" y="88"/>
                      <a:pt x="25" y="85"/>
                      <a:pt x="29" y="82"/>
                    </a:cubicBezTo>
                    <a:cubicBezTo>
                      <a:pt x="22" y="78"/>
                      <a:pt x="22" y="78"/>
                      <a:pt x="22" y="78"/>
                    </a:cubicBezTo>
                    <a:cubicBezTo>
                      <a:pt x="29" y="74"/>
                      <a:pt x="23" y="68"/>
                      <a:pt x="17" y="64"/>
                    </a:cubicBezTo>
                    <a:cubicBezTo>
                      <a:pt x="17" y="63"/>
                      <a:pt x="18" y="60"/>
                      <a:pt x="20" y="60"/>
                    </a:cubicBezTo>
                    <a:cubicBezTo>
                      <a:pt x="22" y="62"/>
                      <a:pt x="22" y="62"/>
                      <a:pt x="22" y="62"/>
                    </a:cubicBezTo>
                    <a:cubicBezTo>
                      <a:pt x="23" y="60"/>
                      <a:pt x="26" y="57"/>
                      <a:pt x="21" y="55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5"/>
                    </a:cubicBezTo>
                    <a:cubicBezTo>
                      <a:pt x="19" y="37"/>
                      <a:pt x="17" y="41"/>
                      <a:pt x="17" y="45"/>
                    </a:cubicBezTo>
                    <a:cubicBezTo>
                      <a:pt x="16" y="44"/>
                      <a:pt x="14" y="45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31" y="28"/>
                      <a:pt x="13" y="21"/>
                      <a:pt x="24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0" name="Freeform 969"/>
              <p:cNvSpPr/>
              <p:nvPr/>
            </p:nvSpPr>
            <p:spPr bwMode="auto">
              <a:xfrm>
                <a:off x="3847" y="2771"/>
                <a:ext cx="3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1" name="Freeform 970"/>
              <p:cNvSpPr/>
              <p:nvPr/>
            </p:nvSpPr>
            <p:spPr bwMode="auto">
              <a:xfrm>
                <a:off x="3846" y="277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2" name="Freeform 971"/>
              <p:cNvSpPr/>
              <p:nvPr/>
            </p:nvSpPr>
            <p:spPr bwMode="auto">
              <a:xfrm>
                <a:off x="3845" y="271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2" y="1"/>
                      <a:pt x="1" y="0"/>
                    </a:cubicBezTo>
                    <a:cubicBezTo>
                      <a:pt x="1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3" name="Rectangle 972"/>
              <p:cNvSpPr>
                <a:spLocks noChangeArrowheads="1"/>
              </p:cNvSpPr>
              <p:nvPr/>
            </p:nvSpPr>
            <p:spPr bwMode="auto">
              <a:xfrm>
                <a:off x="3844" y="2717"/>
                <a:ext cx="1" cy="2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4" name="Freeform 973"/>
              <p:cNvSpPr/>
              <p:nvPr/>
            </p:nvSpPr>
            <p:spPr bwMode="auto">
              <a:xfrm>
                <a:off x="3826" y="2630"/>
                <a:ext cx="23" cy="87"/>
              </a:xfrm>
              <a:custGeom>
                <a:avLst/>
                <a:gdLst>
                  <a:gd name="T0" fmla="*/ 13 w 26"/>
                  <a:gd name="T1" fmla="*/ 18 h 101"/>
                  <a:gd name="T2" fmla="*/ 8 w 26"/>
                  <a:gd name="T3" fmla="*/ 14 h 101"/>
                  <a:gd name="T4" fmla="*/ 12 w 26"/>
                  <a:gd name="T5" fmla="*/ 9 h 101"/>
                  <a:gd name="T6" fmla="*/ 4 w 26"/>
                  <a:gd name="T7" fmla="*/ 3 h 101"/>
                  <a:gd name="T8" fmla="*/ 10 w 26"/>
                  <a:gd name="T9" fmla="*/ 51 h 101"/>
                  <a:gd name="T10" fmla="*/ 7 w 26"/>
                  <a:gd name="T11" fmla="*/ 48 h 101"/>
                  <a:gd name="T12" fmla="*/ 13 w 26"/>
                  <a:gd name="T13" fmla="*/ 65 h 101"/>
                  <a:gd name="T14" fmla="*/ 6 w 26"/>
                  <a:gd name="T15" fmla="*/ 65 h 101"/>
                  <a:gd name="T16" fmla="*/ 9 w 26"/>
                  <a:gd name="T17" fmla="*/ 75 h 101"/>
                  <a:gd name="T18" fmla="*/ 12 w 26"/>
                  <a:gd name="T19" fmla="*/ 75 h 101"/>
                  <a:gd name="T20" fmla="*/ 10 w 26"/>
                  <a:gd name="T21" fmla="*/ 77 h 101"/>
                  <a:gd name="T22" fmla="*/ 12 w 26"/>
                  <a:gd name="T23" fmla="*/ 77 h 101"/>
                  <a:gd name="T24" fmla="*/ 12 w 26"/>
                  <a:gd name="T25" fmla="*/ 84 h 101"/>
                  <a:gd name="T26" fmla="*/ 11 w 26"/>
                  <a:gd name="T27" fmla="*/ 82 h 101"/>
                  <a:gd name="T28" fmla="*/ 13 w 26"/>
                  <a:gd name="T29" fmla="*/ 87 h 101"/>
                  <a:gd name="T30" fmla="*/ 9 w 26"/>
                  <a:gd name="T31" fmla="*/ 87 h 101"/>
                  <a:gd name="T32" fmla="*/ 15 w 26"/>
                  <a:gd name="T33" fmla="*/ 100 h 101"/>
                  <a:gd name="T34" fmla="*/ 19 w 26"/>
                  <a:gd name="T35" fmla="*/ 101 h 101"/>
                  <a:gd name="T36" fmla="*/ 15 w 26"/>
                  <a:gd name="T37" fmla="*/ 90 h 101"/>
                  <a:gd name="T38" fmla="*/ 15 w 26"/>
                  <a:gd name="T39" fmla="*/ 91 h 101"/>
                  <a:gd name="T40" fmla="*/ 14 w 26"/>
                  <a:gd name="T41" fmla="*/ 84 h 101"/>
                  <a:gd name="T42" fmla="*/ 19 w 26"/>
                  <a:gd name="T43" fmla="*/ 88 h 101"/>
                  <a:gd name="T44" fmla="*/ 23 w 26"/>
                  <a:gd name="T45" fmla="*/ 77 h 101"/>
                  <a:gd name="T46" fmla="*/ 23 w 26"/>
                  <a:gd name="T47" fmla="*/ 77 h 101"/>
                  <a:gd name="T48" fmla="*/ 22 w 26"/>
                  <a:gd name="T49" fmla="*/ 74 h 101"/>
                  <a:gd name="T50" fmla="*/ 19 w 26"/>
                  <a:gd name="T51" fmla="*/ 76 h 101"/>
                  <a:gd name="T52" fmla="*/ 12 w 26"/>
                  <a:gd name="T53" fmla="*/ 73 h 101"/>
                  <a:gd name="T54" fmla="*/ 12 w 26"/>
                  <a:gd name="T55" fmla="*/ 69 h 101"/>
                  <a:gd name="T56" fmla="*/ 18 w 26"/>
                  <a:gd name="T57" fmla="*/ 72 h 101"/>
                  <a:gd name="T58" fmla="*/ 15 w 26"/>
                  <a:gd name="T59" fmla="*/ 70 h 101"/>
                  <a:gd name="T60" fmla="*/ 21 w 26"/>
                  <a:gd name="T61" fmla="*/ 66 h 101"/>
                  <a:gd name="T62" fmla="*/ 15 w 26"/>
                  <a:gd name="T63" fmla="*/ 65 h 101"/>
                  <a:gd name="T64" fmla="*/ 14 w 26"/>
                  <a:gd name="T65" fmla="*/ 46 h 101"/>
                  <a:gd name="T66" fmla="*/ 18 w 26"/>
                  <a:gd name="T67" fmla="*/ 49 h 101"/>
                  <a:gd name="T68" fmla="*/ 14 w 26"/>
                  <a:gd name="T69" fmla="*/ 45 h 101"/>
                  <a:gd name="T70" fmla="*/ 15 w 26"/>
                  <a:gd name="T71" fmla="*/ 33 h 101"/>
                  <a:gd name="T72" fmla="*/ 12 w 26"/>
                  <a:gd name="T73" fmla="*/ 35 h 101"/>
                  <a:gd name="T74" fmla="*/ 13 w 26"/>
                  <a:gd name="T75" fmla="*/ 22 h 101"/>
                  <a:gd name="T76" fmla="*/ 13 w 26"/>
                  <a:gd name="T77" fmla="*/ 22 h 101"/>
                  <a:gd name="T78" fmla="*/ 6 w 26"/>
                  <a:gd name="T79" fmla="*/ 16 h 101"/>
                  <a:gd name="T80" fmla="*/ 13 w 26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1">
                    <a:moveTo>
                      <a:pt x="13" y="18"/>
                    </a:moveTo>
                    <a:cubicBezTo>
                      <a:pt x="8" y="14"/>
                      <a:pt x="8" y="14"/>
                      <a:pt x="8" y="14"/>
                    </a:cubicBezTo>
                    <a:cubicBezTo>
                      <a:pt x="11" y="13"/>
                      <a:pt x="8" y="8"/>
                      <a:pt x="12" y="9"/>
                    </a:cubicBezTo>
                    <a:cubicBezTo>
                      <a:pt x="6" y="6"/>
                      <a:pt x="12" y="0"/>
                      <a:pt x="4" y="3"/>
                    </a:cubicBezTo>
                    <a:cubicBezTo>
                      <a:pt x="6" y="17"/>
                      <a:pt x="2" y="35"/>
                      <a:pt x="10" y="51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3" y="56"/>
                      <a:pt x="0" y="59"/>
                      <a:pt x="13" y="65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5" y="68"/>
                      <a:pt x="16" y="71"/>
                      <a:pt x="9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7"/>
                      <a:pt x="10" y="77"/>
                      <a:pt x="10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1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7"/>
                    </a:cubicBezTo>
                    <a:cubicBezTo>
                      <a:pt x="11" y="89"/>
                      <a:pt x="10" y="87"/>
                      <a:pt x="9" y="87"/>
                    </a:cubicBezTo>
                    <a:cubicBezTo>
                      <a:pt x="12" y="93"/>
                      <a:pt x="5" y="96"/>
                      <a:pt x="15" y="100"/>
                    </a:cubicBezTo>
                    <a:cubicBezTo>
                      <a:pt x="16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5" y="90"/>
                    </a:cubicBezTo>
                    <a:cubicBezTo>
                      <a:pt x="15" y="91"/>
                      <a:pt x="15" y="91"/>
                      <a:pt x="15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7" y="85"/>
                      <a:pt x="17" y="87"/>
                      <a:pt x="19" y="88"/>
                    </a:cubicBezTo>
                    <a:cubicBezTo>
                      <a:pt x="26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2" y="75"/>
                      <a:pt x="22" y="74"/>
                    </a:cubicBezTo>
                    <a:cubicBezTo>
                      <a:pt x="20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3"/>
                    </a:cubicBezTo>
                    <a:cubicBezTo>
                      <a:pt x="16" y="72"/>
                      <a:pt x="10" y="72"/>
                      <a:pt x="12" y="69"/>
                    </a:cubicBezTo>
                    <a:cubicBezTo>
                      <a:pt x="16" y="69"/>
                      <a:pt x="16" y="71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8" y="64"/>
                      <a:pt x="19" y="67"/>
                      <a:pt x="15" y="65"/>
                    </a:cubicBezTo>
                    <a:cubicBezTo>
                      <a:pt x="20" y="63"/>
                      <a:pt x="18" y="51"/>
                      <a:pt x="14" y="46"/>
                    </a:cubicBezTo>
                    <a:cubicBezTo>
                      <a:pt x="15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1" y="42"/>
                      <a:pt x="13" y="37"/>
                      <a:pt x="15" y="33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7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2" y="20"/>
                      <a:pt x="5" y="19"/>
                      <a:pt x="6" y="16"/>
                    </a:cubicBezTo>
                    <a:cubicBezTo>
                      <a:pt x="10" y="17"/>
                      <a:pt x="9" y="18"/>
                      <a:pt x="13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5" name="Freeform 974"/>
              <p:cNvSpPr/>
              <p:nvPr/>
            </p:nvSpPr>
            <p:spPr bwMode="auto">
              <a:xfrm>
                <a:off x="3828" y="2628"/>
                <a:ext cx="8" cy="3"/>
              </a:xfrm>
              <a:custGeom>
                <a:avLst/>
                <a:gdLst>
                  <a:gd name="T0" fmla="*/ 4 w 9"/>
                  <a:gd name="T1" fmla="*/ 3 h 4"/>
                  <a:gd name="T2" fmla="*/ 8 w 9"/>
                  <a:gd name="T3" fmla="*/ 4 h 4"/>
                  <a:gd name="T4" fmla="*/ 1 w 9"/>
                  <a:gd name="T5" fmla="*/ 0 h 4"/>
                  <a:gd name="T6" fmla="*/ 3 w 9"/>
                  <a:gd name="T7" fmla="*/ 4 h 4"/>
                  <a:gd name="T8" fmla="*/ 4 w 9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3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4" y="0"/>
                      <a:pt x="1" y="0"/>
                    </a:cubicBezTo>
                    <a:cubicBezTo>
                      <a:pt x="2" y="2"/>
                      <a:pt x="0" y="3"/>
                      <a:pt x="3" y="4"/>
                    </a:cubicBezTo>
                    <a:cubicBezTo>
                      <a:pt x="3" y="3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6" name="Freeform 975"/>
              <p:cNvSpPr/>
              <p:nvPr/>
            </p:nvSpPr>
            <p:spPr bwMode="auto">
              <a:xfrm>
                <a:off x="3826" y="2577"/>
                <a:ext cx="17" cy="51"/>
              </a:xfrm>
              <a:custGeom>
                <a:avLst/>
                <a:gdLst>
                  <a:gd name="T0" fmla="*/ 10 w 19"/>
                  <a:gd name="T1" fmla="*/ 25 h 60"/>
                  <a:gd name="T2" fmla="*/ 6 w 19"/>
                  <a:gd name="T3" fmla="*/ 23 h 60"/>
                  <a:gd name="T4" fmla="*/ 2 w 19"/>
                  <a:gd name="T5" fmla="*/ 44 h 60"/>
                  <a:gd name="T6" fmla="*/ 8 w 19"/>
                  <a:gd name="T7" fmla="*/ 51 h 60"/>
                  <a:gd name="T8" fmla="*/ 3 w 19"/>
                  <a:gd name="T9" fmla="*/ 52 h 60"/>
                  <a:gd name="T10" fmla="*/ 8 w 19"/>
                  <a:gd name="T11" fmla="*/ 58 h 60"/>
                  <a:gd name="T12" fmla="*/ 6 w 19"/>
                  <a:gd name="T13" fmla="*/ 55 h 60"/>
                  <a:gd name="T14" fmla="*/ 9 w 19"/>
                  <a:gd name="T15" fmla="*/ 55 h 60"/>
                  <a:gd name="T16" fmla="*/ 8 w 19"/>
                  <a:gd name="T17" fmla="*/ 52 h 60"/>
                  <a:gd name="T18" fmla="*/ 11 w 19"/>
                  <a:gd name="T19" fmla="*/ 53 h 60"/>
                  <a:gd name="T20" fmla="*/ 5 w 19"/>
                  <a:gd name="T21" fmla="*/ 43 h 60"/>
                  <a:gd name="T22" fmla="*/ 11 w 19"/>
                  <a:gd name="T23" fmla="*/ 44 h 60"/>
                  <a:gd name="T24" fmla="*/ 14 w 19"/>
                  <a:gd name="T25" fmla="*/ 35 h 60"/>
                  <a:gd name="T26" fmla="*/ 12 w 19"/>
                  <a:gd name="T27" fmla="*/ 35 h 60"/>
                  <a:gd name="T28" fmla="*/ 8 w 19"/>
                  <a:gd name="T29" fmla="*/ 36 h 60"/>
                  <a:gd name="T30" fmla="*/ 14 w 19"/>
                  <a:gd name="T31" fmla="*/ 33 h 60"/>
                  <a:gd name="T32" fmla="*/ 16 w 19"/>
                  <a:gd name="T33" fmla="*/ 15 h 60"/>
                  <a:gd name="T34" fmla="*/ 12 w 19"/>
                  <a:gd name="T35" fmla="*/ 8 h 60"/>
                  <a:gd name="T36" fmla="*/ 16 w 19"/>
                  <a:gd name="T37" fmla="*/ 12 h 60"/>
                  <a:gd name="T38" fmla="*/ 19 w 19"/>
                  <a:gd name="T39" fmla="*/ 8 h 60"/>
                  <a:gd name="T40" fmla="*/ 13 w 19"/>
                  <a:gd name="T41" fmla="*/ 0 h 60"/>
                  <a:gd name="T42" fmla="*/ 10 w 19"/>
                  <a:gd name="T43" fmla="*/ 2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" h="60">
                    <a:moveTo>
                      <a:pt x="10" y="25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4" y="32"/>
                      <a:pt x="5" y="41"/>
                      <a:pt x="2" y="44"/>
                    </a:cubicBezTo>
                    <a:cubicBezTo>
                      <a:pt x="0" y="47"/>
                      <a:pt x="6" y="48"/>
                      <a:pt x="8" y="51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6" y="54"/>
                      <a:pt x="1" y="60"/>
                      <a:pt x="8" y="58"/>
                    </a:cubicBezTo>
                    <a:cubicBezTo>
                      <a:pt x="9" y="58"/>
                      <a:pt x="5" y="56"/>
                      <a:pt x="6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2" y="49"/>
                      <a:pt x="5" y="43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0"/>
                      <a:pt x="10" y="38"/>
                      <a:pt x="14" y="35"/>
                    </a:cubicBezTo>
                    <a:cubicBezTo>
                      <a:pt x="14" y="35"/>
                      <a:pt x="11" y="35"/>
                      <a:pt x="12" y="35"/>
                    </a:cubicBezTo>
                    <a:cubicBezTo>
                      <a:pt x="12" y="36"/>
                      <a:pt x="9" y="36"/>
                      <a:pt x="8" y="36"/>
                    </a:cubicBezTo>
                    <a:cubicBezTo>
                      <a:pt x="4" y="29"/>
                      <a:pt x="11" y="37"/>
                      <a:pt x="14" y="33"/>
                    </a:cubicBezTo>
                    <a:cubicBezTo>
                      <a:pt x="11" y="28"/>
                      <a:pt x="10" y="17"/>
                      <a:pt x="16" y="15"/>
                    </a:cubicBezTo>
                    <a:cubicBezTo>
                      <a:pt x="12" y="16"/>
                      <a:pt x="10" y="11"/>
                      <a:pt x="12" y="8"/>
                    </a:cubicBezTo>
                    <a:cubicBezTo>
                      <a:pt x="15" y="7"/>
                      <a:pt x="15" y="10"/>
                      <a:pt x="16" y="12"/>
                    </a:cubicBezTo>
                    <a:cubicBezTo>
                      <a:pt x="17" y="10"/>
                      <a:pt x="19" y="10"/>
                      <a:pt x="19" y="8"/>
                    </a:cubicBezTo>
                    <a:cubicBezTo>
                      <a:pt x="16" y="8"/>
                      <a:pt x="12" y="5"/>
                      <a:pt x="13" y="0"/>
                    </a:cubicBezTo>
                    <a:cubicBezTo>
                      <a:pt x="5" y="7"/>
                      <a:pt x="11" y="19"/>
                      <a:pt x="10" y="2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7" name="Freeform 976"/>
              <p:cNvSpPr/>
              <p:nvPr/>
            </p:nvSpPr>
            <p:spPr bwMode="auto">
              <a:xfrm>
                <a:off x="3831" y="2594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8" name="Freeform 977"/>
              <p:cNvSpPr/>
              <p:nvPr/>
            </p:nvSpPr>
            <p:spPr bwMode="auto">
              <a:xfrm>
                <a:off x="3913" y="3244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9" name="Freeform 978"/>
              <p:cNvSpPr/>
              <p:nvPr/>
            </p:nvSpPr>
            <p:spPr bwMode="auto">
              <a:xfrm>
                <a:off x="3912" y="3233"/>
                <a:ext cx="13" cy="10"/>
              </a:xfrm>
              <a:custGeom>
                <a:avLst/>
                <a:gdLst>
                  <a:gd name="T0" fmla="*/ 15 w 15"/>
                  <a:gd name="T1" fmla="*/ 3 h 12"/>
                  <a:gd name="T2" fmla="*/ 13 w 15"/>
                  <a:gd name="T3" fmla="*/ 0 h 12"/>
                  <a:gd name="T4" fmla="*/ 0 w 15"/>
                  <a:gd name="T5" fmla="*/ 7 h 12"/>
                  <a:gd name="T6" fmla="*/ 10 w 15"/>
                  <a:gd name="T7" fmla="*/ 10 h 12"/>
                  <a:gd name="T8" fmla="*/ 6 w 15"/>
                  <a:gd name="T9" fmla="*/ 6 h 12"/>
                  <a:gd name="T10" fmla="*/ 13 w 15"/>
                  <a:gd name="T11" fmla="*/ 8 h 12"/>
                  <a:gd name="T12" fmla="*/ 11 w 15"/>
                  <a:gd name="T13" fmla="*/ 3 h 12"/>
                  <a:gd name="T14" fmla="*/ 15 w 15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5" y="3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3" y="3"/>
                      <a:pt x="6" y="0"/>
                      <a:pt x="0" y="7"/>
                    </a:cubicBezTo>
                    <a:cubicBezTo>
                      <a:pt x="2" y="9"/>
                      <a:pt x="6" y="12"/>
                      <a:pt x="10" y="10"/>
                    </a:cubicBezTo>
                    <a:cubicBezTo>
                      <a:pt x="9" y="9"/>
                      <a:pt x="5" y="8"/>
                      <a:pt x="6" y="6"/>
                    </a:cubicBezTo>
                    <a:cubicBezTo>
                      <a:pt x="9" y="6"/>
                      <a:pt x="9" y="8"/>
                      <a:pt x="13" y="8"/>
                    </a:cubicBezTo>
                    <a:cubicBezTo>
                      <a:pt x="15" y="4"/>
                      <a:pt x="10" y="7"/>
                      <a:pt x="11" y="3"/>
                    </a:cubicBez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0" name="Freeform 979"/>
              <p:cNvSpPr/>
              <p:nvPr/>
            </p:nvSpPr>
            <p:spPr bwMode="auto">
              <a:xfrm>
                <a:off x="3915" y="3232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1" name="Freeform 980"/>
              <p:cNvSpPr/>
              <p:nvPr/>
            </p:nvSpPr>
            <p:spPr bwMode="auto">
              <a:xfrm>
                <a:off x="3913" y="322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2" name="Freeform 981"/>
              <p:cNvSpPr/>
              <p:nvPr/>
            </p:nvSpPr>
            <p:spPr bwMode="auto">
              <a:xfrm>
                <a:off x="3913" y="3222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3" name="Freeform 982"/>
              <p:cNvSpPr/>
              <p:nvPr/>
            </p:nvSpPr>
            <p:spPr bwMode="auto">
              <a:xfrm>
                <a:off x="3912" y="3219"/>
                <a:ext cx="10" cy="8"/>
              </a:xfrm>
              <a:custGeom>
                <a:avLst/>
                <a:gdLst>
                  <a:gd name="T0" fmla="*/ 3 w 12"/>
                  <a:gd name="T1" fmla="*/ 0 h 9"/>
                  <a:gd name="T2" fmla="*/ 3 w 12"/>
                  <a:gd name="T3" fmla="*/ 3 h 9"/>
                  <a:gd name="T4" fmla="*/ 3 w 12"/>
                  <a:gd name="T5" fmla="*/ 3 h 9"/>
                  <a:gd name="T6" fmla="*/ 9 w 12"/>
                  <a:gd name="T7" fmla="*/ 5 h 9"/>
                  <a:gd name="T8" fmla="*/ 8 w 12"/>
                  <a:gd name="T9" fmla="*/ 9 h 9"/>
                  <a:gd name="T10" fmla="*/ 12 w 12"/>
                  <a:gd name="T11" fmla="*/ 7 h 9"/>
                  <a:gd name="T12" fmla="*/ 3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3" y="0"/>
                    </a:moveTo>
                    <a:cubicBezTo>
                      <a:pt x="0" y="1"/>
                      <a:pt x="2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2"/>
                      <a:pt x="10" y="3"/>
                      <a:pt x="9" y="5"/>
                    </a:cubicBezTo>
                    <a:cubicBezTo>
                      <a:pt x="10" y="7"/>
                      <a:pt x="5" y="7"/>
                      <a:pt x="8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4" name="Freeform 983"/>
              <p:cNvSpPr/>
              <p:nvPr/>
            </p:nvSpPr>
            <p:spPr bwMode="auto">
              <a:xfrm>
                <a:off x="3914" y="322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5" name="Freeform 984"/>
              <p:cNvSpPr/>
              <p:nvPr/>
            </p:nvSpPr>
            <p:spPr bwMode="auto">
              <a:xfrm>
                <a:off x="3914" y="322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6" name="Freeform 985"/>
              <p:cNvSpPr/>
              <p:nvPr/>
            </p:nvSpPr>
            <p:spPr bwMode="auto">
              <a:xfrm>
                <a:off x="3913" y="3209"/>
                <a:ext cx="12" cy="8"/>
              </a:xfrm>
              <a:custGeom>
                <a:avLst/>
                <a:gdLst>
                  <a:gd name="T0" fmla="*/ 1 w 13"/>
                  <a:gd name="T1" fmla="*/ 3 h 9"/>
                  <a:gd name="T2" fmla="*/ 5 w 13"/>
                  <a:gd name="T3" fmla="*/ 9 h 9"/>
                  <a:gd name="T4" fmla="*/ 13 w 13"/>
                  <a:gd name="T5" fmla="*/ 5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7" y="4"/>
                      <a:pt x="0" y="8"/>
                      <a:pt x="5" y="9"/>
                    </a:cubicBezTo>
                    <a:cubicBezTo>
                      <a:pt x="5" y="6"/>
                      <a:pt x="9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7" name="Freeform 986"/>
              <p:cNvSpPr/>
              <p:nvPr/>
            </p:nvSpPr>
            <p:spPr bwMode="auto">
              <a:xfrm>
                <a:off x="3927" y="320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8" name="Freeform 987"/>
              <p:cNvSpPr/>
              <p:nvPr/>
            </p:nvSpPr>
            <p:spPr bwMode="auto">
              <a:xfrm>
                <a:off x="3917" y="3190"/>
                <a:ext cx="15" cy="18"/>
              </a:xfrm>
              <a:custGeom>
                <a:avLst/>
                <a:gdLst>
                  <a:gd name="T0" fmla="*/ 2 w 18"/>
                  <a:gd name="T1" fmla="*/ 0 h 20"/>
                  <a:gd name="T2" fmla="*/ 9 w 18"/>
                  <a:gd name="T3" fmla="*/ 8 h 20"/>
                  <a:gd name="T4" fmla="*/ 4 w 18"/>
                  <a:gd name="T5" fmla="*/ 6 h 20"/>
                  <a:gd name="T6" fmla="*/ 7 w 18"/>
                  <a:gd name="T7" fmla="*/ 13 h 20"/>
                  <a:gd name="T8" fmla="*/ 1 w 18"/>
                  <a:gd name="T9" fmla="*/ 10 h 20"/>
                  <a:gd name="T10" fmla="*/ 6 w 18"/>
                  <a:gd name="T11" fmla="*/ 17 h 20"/>
                  <a:gd name="T12" fmla="*/ 2 w 18"/>
                  <a:gd name="T13" fmla="*/ 20 h 20"/>
                  <a:gd name="T14" fmla="*/ 9 w 18"/>
                  <a:gd name="T15" fmla="*/ 19 h 20"/>
                  <a:gd name="T16" fmla="*/ 8 w 18"/>
                  <a:gd name="T17" fmla="*/ 16 h 20"/>
                  <a:gd name="T18" fmla="*/ 12 w 18"/>
                  <a:gd name="T19" fmla="*/ 18 h 20"/>
                  <a:gd name="T20" fmla="*/ 17 w 18"/>
                  <a:gd name="T21" fmla="*/ 7 h 20"/>
                  <a:gd name="T22" fmla="*/ 2 w 18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20">
                    <a:moveTo>
                      <a:pt x="2" y="0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7" y="8"/>
                      <a:pt x="5" y="8"/>
                      <a:pt x="4" y="6"/>
                    </a:cubicBezTo>
                    <a:cubicBezTo>
                      <a:pt x="3" y="10"/>
                      <a:pt x="7" y="10"/>
                      <a:pt x="7" y="13"/>
                    </a:cubicBezTo>
                    <a:cubicBezTo>
                      <a:pt x="0" y="14"/>
                      <a:pt x="6" y="8"/>
                      <a:pt x="1" y="10"/>
                    </a:cubicBezTo>
                    <a:cubicBezTo>
                      <a:pt x="1" y="12"/>
                      <a:pt x="1" y="15"/>
                      <a:pt x="6" y="17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1" y="18"/>
                      <a:pt x="4" y="16"/>
                      <a:pt x="8" y="16"/>
                    </a:cubicBezTo>
                    <a:cubicBezTo>
                      <a:pt x="11" y="15"/>
                      <a:pt x="12" y="17"/>
                      <a:pt x="12" y="18"/>
                    </a:cubicBezTo>
                    <a:cubicBezTo>
                      <a:pt x="11" y="15"/>
                      <a:pt x="18" y="11"/>
                      <a:pt x="17" y="7"/>
                    </a:cubicBezTo>
                    <a:cubicBezTo>
                      <a:pt x="16" y="2"/>
                      <a:pt x="6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9" name="Freeform 988"/>
              <p:cNvSpPr/>
              <p:nvPr/>
            </p:nvSpPr>
            <p:spPr bwMode="auto">
              <a:xfrm>
                <a:off x="3925" y="3190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0" name="Freeform 989"/>
              <p:cNvSpPr/>
              <p:nvPr/>
            </p:nvSpPr>
            <p:spPr bwMode="auto">
              <a:xfrm>
                <a:off x="3916" y="3174"/>
                <a:ext cx="15" cy="14"/>
              </a:xfrm>
              <a:custGeom>
                <a:avLst/>
                <a:gdLst>
                  <a:gd name="T0" fmla="*/ 1 w 18"/>
                  <a:gd name="T1" fmla="*/ 10 h 16"/>
                  <a:gd name="T2" fmla="*/ 6 w 18"/>
                  <a:gd name="T3" fmla="*/ 14 h 16"/>
                  <a:gd name="T4" fmla="*/ 3 w 18"/>
                  <a:gd name="T5" fmla="*/ 15 h 16"/>
                  <a:gd name="T6" fmla="*/ 8 w 18"/>
                  <a:gd name="T7" fmla="*/ 16 h 16"/>
                  <a:gd name="T8" fmla="*/ 5 w 18"/>
                  <a:gd name="T9" fmla="*/ 9 h 16"/>
                  <a:gd name="T10" fmla="*/ 14 w 18"/>
                  <a:gd name="T11" fmla="*/ 6 h 16"/>
                  <a:gd name="T12" fmla="*/ 12 w 18"/>
                  <a:gd name="T13" fmla="*/ 10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6" y="14"/>
                      <a:pt x="6" y="14"/>
                      <a:pt x="6" y="14"/>
                    </a:cubicBezTo>
                    <a:cubicBezTo>
                      <a:pt x="5" y="15"/>
                      <a:pt x="4" y="15"/>
                      <a:pt x="3" y="15"/>
                    </a:cubicBezTo>
                    <a:cubicBezTo>
                      <a:pt x="4" y="15"/>
                      <a:pt x="7" y="16"/>
                      <a:pt x="8" y="16"/>
                    </a:cubicBezTo>
                    <a:cubicBezTo>
                      <a:pt x="14" y="14"/>
                      <a:pt x="6" y="11"/>
                      <a:pt x="5" y="9"/>
                    </a:cubicBezTo>
                    <a:cubicBezTo>
                      <a:pt x="7" y="3"/>
                      <a:pt x="8" y="9"/>
                      <a:pt x="14" y="6"/>
                    </a:cubicBezTo>
                    <a:cubicBezTo>
                      <a:pt x="14" y="8"/>
                      <a:pt x="12" y="8"/>
                      <a:pt x="12" y="10"/>
                    </a:cubicBezTo>
                    <a:cubicBezTo>
                      <a:pt x="18" y="6"/>
                      <a:pt x="12" y="2"/>
                      <a:pt x="10" y="0"/>
                    </a:cubicBezTo>
                    <a:cubicBezTo>
                      <a:pt x="10" y="0"/>
                      <a:pt x="8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2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1" name="Freeform 990"/>
              <p:cNvSpPr/>
              <p:nvPr/>
            </p:nvSpPr>
            <p:spPr bwMode="auto">
              <a:xfrm>
                <a:off x="3916" y="3187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2" name="Freeform 991"/>
              <p:cNvSpPr/>
              <p:nvPr/>
            </p:nvSpPr>
            <p:spPr bwMode="auto">
              <a:xfrm>
                <a:off x="3925" y="3173"/>
                <a:ext cx="0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3" name="Freeform 992"/>
              <p:cNvSpPr/>
              <p:nvPr/>
            </p:nvSpPr>
            <p:spPr bwMode="auto">
              <a:xfrm>
                <a:off x="3917" y="317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4" name="Freeform 993"/>
              <p:cNvSpPr/>
              <p:nvPr/>
            </p:nvSpPr>
            <p:spPr bwMode="auto">
              <a:xfrm>
                <a:off x="3912" y="3077"/>
                <a:ext cx="17" cy="95"/>
              </a:xfrm>
              <a:custGeom>
                <a:avLst/>
                <a:gdLst>
                  <a:gd name="T0" fmla="*/ 16 w 20"/>
                  <a:gd name="T1" fmla="*/ 2 h 110"/>
                  <a:gd name="T2" fmla="*/ 13 w 20"/>
                  <a:gd name="T3" fmla="*/ 5 h 110"/>
                  <a:gd name="T4" fmla="*/ 9 w 20"/>
                  <a:gd name="T5" fmla="*/ 1 h 110"/>
                  <a:gd name="T6" fmla="*/ 2 w 20"/>
                  <a:gd name="T7" fmla="*/ 1 h 110"/>
                  <a:gd name="T8" fmla="*/ 4 w 20"/>
                  <a:gd name="T9" fmla="*/ 10 h 110"/>
                  <a:gd name="T10" fmla="*/ 1 w 20"/>
                  <a:gd name="T11" fmla="*/ 10 h 110"/>
                  <a:gd name="T12" fmla="*/ 3 w 20"/>
                  <a:gd name="T13" fmla="*/ 26 h 110"/>
                  <a:gd name="T14" fmla="*/ 5 w 20"/>
                  <a:gd name="T15" fmla="*/ 37 h 110"/>
                  <a:gd name="T16" fmla="*/ 3 w 20"/>
                  <a:gd name="T17" fmla="*/ 83 h 110"/>
                  <a:gd name="T18" fmla="*/ 10 w 20"/>
                  <a:gd name="T19" fmla="*/ 85 h 110"/>
                  <a:gd name="T20" fmla="*/ 6 w 20"/>
                  <a:gd name="T21" fmla="*/ 89 h 110"/>
                  <a:gd name="T22" fmla="*/ 6 w 20"/>
                  <a:gd name="T23" fmla="*/ 86 h 110"/>
                  <a:gd name="T24" fmla="*/ 5 w 20"/>
                  <a:gd name="T25" fmla="*/ 99 h 110"/>
                  <a:gd name="T26" fmla="*/ 13 w 20"/>
                  <a:gd name="T27" fmla="*/ 99 h 110"/>
                  <a:gd name="T28" fmla="*/ 5 w 20"/>
                  <a:gd name="T29" fmla="*/ 105 h 110"/>
                  <a:gd name="T30" fmla="*/ 10 w 20"/>
                  <a:gd name="T31" fmla="*/ 109 h 110"/>
                  <a:gd name="T32" fmla="*/ 15 w 20"/>
                  <a:gd name="T33" fmla="*/ 104 h 110"/>
                  <a:gd name="T34" fmla="*/ 18 w 20"/>
                  <a:gd name="T35" fmla="*/ 108 h 110"/>
                  <a:gd name="T36" fmla="*/ 8 w 20"/>
                  <a:gd name="T37" fmla="*/ 79 h 110"/>
                  <a:gd name="T38" fmla="*/ 12 w 20"/>
                  <a:gd name="T39" fmla="*/ 79 h 110"/>
                  <a:gd name="T40" fmla="*/ 15 w 20"/>
                  <a:gd name="T41" fmla="*/ 61 h 110"/>
                  <a:gd name="T42" fmla="*/ 9 w 20"/>
                  <a:gd name="T43" fmla="*/ 55 h 110"/>
                  <a:gd name="T44" fmla="*/ 11 w 20"/>
                  <a:gd name="T45" fmla="*/ 51 h 110"/>
                  <a:gd name="T46" fmla="*/ 8 w 20"/>
                  <a:gd name="T47" fmla="*/ 50 h 110"/>
                  <a:gd name="T48" fmla="*/ 12 w 20"/>
                  <a:gd name="T49" fmla="*/ 45 h 110"/>
                  <a:gd name="T50" fmla="*/ 5 w 20"/>
                  <a:gd name="T51" fmla="*/ 44 h 110"/>
                  <a:gd name="T52" fmla="*/ 16 w 20"/>
                  <a:gd name="T53" fmla="*/ 33 h 110"/>
                  <a:gd name="T54" fmla="*/ 12 w 20"/>
                  <a:gd name="T55" fmla="*/ 35 h 110"/>
                  <a:gd name="T56" fmla="*/ 8 w 20"/>
                  <a:gd name="T57" fmla="*/ 32 h 110"/>
                  <a:gd name="T58" fmla="*/ 15 w 20"/>
                  <a:gd name="T59" fmla="*/ 31 h 110"/>
                  <a:gd name="T60" fmla="*/ 10 w 20"/>
                  <a:gd name="T61" fmla="*/ 22 h 110"/>
                  <a:gd name="T62" fmla="*/ 7 w 20"/>
                  <a:gd name="T63" fmla="*/ 23 h 110"/>
                  <a:gd name="T64" fmla="*/ 9 w 20"/>
                  <a:gd name="T65" fmla="*/ 12 h 110"/>
                  <a:gd name="T66" fmla="*/ 15 w 20"/>
                  <a:gd name="T67" fmla="*/ 17 h 110"/>
                  <a:gd name="T68" fmla="*/ 18 w 20"/>
                  <a:gd name="T69" fmla="*/ 14 h 110"/>
                  <a:gd name="T70" fmla="*/ 10 w 20"/>
                  <a:gd name="T71" fmla="*/ 6 h 110"/>
                  <a:gd name="T72" fmla="*/ 16 w 20"/>
                  <a:gd name="T73" fmla="*/ 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110">
                    <a:moveTo>
                      <a:pt x="16" y="2"/>
                    </a:moveTo>
                    <a:cubicBezTo>
                      <a:pt x="14" y="2"/>
                      <a:pt x="13" y="3"/>
                      <a:pt x="13" y="5"/>
                    </a:cubicBezTo>
                    <a:cubicBezTo>
                      <a:pt x="10" y="5"/>
                      <a:pt x="10" y="2"/>
                      <a:pt x="9" y="1"/>
                    </a:cubicBezTo>
                    <a:cubicBezTo>
                      <a:pt x="6" y="3"/>
                      <a:pt x="5" y="0"/>
                      <a:pt x="2" y="1"/>
                    </a:cubicBezTo>
                    <a:cubicBezTo>
                      <a:pt x="1" y="4"/>
                      <a:pt x="5" y="6"/>
                      <a:pt x="4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4"/>
                      <a:pt x="6" y="22"/>
                      <a:pt x="3" y="26"/>
                    </a:cubicBezTo>
                    <a:cubicBezTo>
                      <a:pt x="2" y="30"/>
                      <a:pt x="3" y="33"/>
                      <a:pt x="5" y="37"/>
                    </a:cubicBezTo>
                    <a:cubicBezTo>
                      <a:pt x="3" y="52"/>
                      <a:pt x="6" y="67"/>
                      <a:pt x="3" y="83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7" y="86"/>
                      <a:pt x="10" y="89"/>
                      <a:pt x="6" y="89"/>
                    </a:cubicBezTo>
                    <a:cubicBezTo>
                      <a:pt x="7" y="88"/>
                      <a:pt x="6" y="87"/>
                      <a:pt x="6" y="86"/>
                    </a:cubicBezTo>
                    <a:cubicBezTo>
                      <a:pt x="0" y="90"/>
                      <a:pt x="7" y="95"/>
                      <a:pt x="5" y="99"/>
                    </a:cubicBezTo>
                    <a:cubicBezTo>
                      <a:pt x="6" y="99"/>
                      <a:pt x="11" y="98"/>
                      <a:pt x="13" y="99"/>
                    </a:cubicBezTo>
                    <a:cubicBezTo>
                      <a:pt x="5" y="99"/>
                      <a:pt x="13" y="104"/>
                      <a:pt x="5" y="105"/>
                    </a:cubicBezTo>
                    <a:cubicBezTo>
                      <a:pt x="3" y="109"/>
                      <a:pt x="11" y="105"/>
                      <a:pt x="10" y="109"/>
                    </a:cubicBezTo>
                    <a:cubicBezTo>
                      <a:pt x="14" y="110"/>
                      <a:pt x="12" y="105"/>
                      <a:pt x="15" y="104"/>
                    </a:cubicBezTo>
                    <a:cubicBezTo>
                      <a:pt x="18" y="106"/>
                      <a:pt x="14" y="108"/>
                      <a:pt x="18" y="108"/>
                    </a:cubicBezTo>
                    <a:cubicBezTo>
                      <a:pt x="20" y="101"/>
                      <a:pt x="11" y="89"/>
                      <a:pt x="8" y="79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9" y="74"/>
                      <a:pt x="9" y="66"/>
                      <a:pt x="15" y="61"/>
                    </a:cubicBezTo>
                    <a:cubicBezTo>
                      <a:pt x="11" y="62"/>
                      <a:pt x="17" y="54"/>
                      <a:pt x="9" y="55"/>
                    </a:cubicBezTo>
                    <a:cubicBezTo>
                      <a:pt x="11" y="53"/>
                      <a:pt x="10" y="53"/>
                      <a:pt x="11" y="51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48"/>
                      <a:pt x="13" y="48"/>
                      <a:pt x="12" y="45"/>
                    </a:cubicBezTo>
                    <a:cubicBezTo>
                      <a:pt x="9" y="47"/>
                      <a:pt x="8" y="45"/>
                      <a:pt x="5" y="44"/>
                    </a:cubicBezTo>
                    <a:cubicBezTo>
                      <a:pt x="9" y="40"/>
                      <a:pt x="12" y="36"/>
                      <a:pt x="16" y="33"/>
                    </a:cubicBezTo>
                    <a:cubicBezTo>
                      <a:pt x="14" y="33"/>
                      <a:pt x="13" y="34"/>
                      <a:pt x="12" y="35"/>
                    </a:cubicBezTo>
                    <a:cubicBezTo>
                      <a:pt x="13" y="33"/>
                      <a:pt x="9" y="33"/>
                      <a:pt x="8" y="32"/>
                    </a:cubicBezTo>
                    <a:cubicBezTo>
                      <a:pt x="8" y="30"/>
                      <a:pt x="13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19"/>
                      <a:pt x="10" y="16"/>
                      <a:pt x="9" y="12"/>
                    </a:cubicBezTo>
                    <a:cubicBezTo>
                      <a:pt x="14" y="10"/>
                      <a:pt x="13" y="15"/>
                      <a:pt x="15" y="17"/>
                    </a:cubicBezTo>
                    <a:cubicBezTo>
                      <a:pt x="16" y="17"/>
                      <a:pt x="17" y="15"/>
                      <a:pt x="18" y="14"/>
                    </a:cubicBezTo>
                    <a:cubicBezTo>
                      <a:pt x="16" y="12"/>
                      <a:pt x="12" y="9"/>
                      <a:pt x="10" y="6"/>
                    </a:cubicBezTo>
                    <a:cubicBezTo>
                      <a:pt x="16" y="9"/>
                      <a:pt x="16" y="3"/>
                      <a:pt x="16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5" name="Freeform 994"/>
              <p:cNvSpPr/>
              <p:nvPr/>
            </p:nvSpPr>
            <p:spPr bwMode="auto">
              <a:xfrm>
                <a:off x="3927" y="3089"/>
                <a:ext cx="2" cy="1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6" name="Freeform 995"/>
              <p:cNvSpPr/>
              <p:nvPr/>
            </p:nvSpPr>
            <p:spPr bwMode="auto">
              <a:xfrm>
                <a:off x="3925" y="3078"/>
                <a:ext cx="1" cy="0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7" name="Freeform 996"/>
              <p:cNvSpPr/>
              <p:nvPr/>
            </p:nvSpPr>
            <p:spPr bwMode="auto">
              <a:xfrm>
                <a:off x="3914" y="309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8" name="Freeform 997"/>
              <p:cNvSpPr/>
              <p:nvPr/>
            </p:nvSpPr>
            <p:spPr bwMode="auto">
              <a:xfrm>
                <a:off x="3925" y="3103"/>
                <a:ext cx="4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9" name="Freeform 998"/>
              <p:cNvSpPr/>
              <p:nvPr/>
            </p:nvSpPr>
            <p:spPr bwMode="auto">
              <a:xfrm>
                <a:off x="3925" y="3124"/>
                <a:ext cx="2" cy="2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2" y="1"/>
                      <a:pt x="3" y="2"/>
                    </a:cubicBezTo>
                    <a:cubicBezTo>
                      <a:pt x="3" y="0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0" name="Freeform 999"/>
              <p:cNvSpPr/>
              <p:nvPr/>
            </p:nvSpPr>
            <p:spPr bwMode="auto">
              <a:xfrm>
                <a:off x="3927" y="3081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1" name="Freeform 1000"/>
              <p:cNvSpPr/>
              <p:nvPr/>
            </p:nvSpPr>
            <p:spPr bwMode="auto">
              <a:xfrm>
                <a:off x="3910" y="3023"/>
                <a:ext cx="20" cy="52"/>
              </a:xfrm>
              <a:custGeom>
                <a:avLst/>
                <a:gdLst>
                  <a:gd name="T0" fmla="*/ 4 w 23"/>
                  <a:gd name="T1" fmla="*/ 3 h 60"/>
                  <a:gd name="T2" fmla="*/ 1 w 23"/>
                  <a:gd name="T3" fmla="*/ 14 h 60"/>
                  <a:gd name="T4" fmla="*/ 11 w 23"/>
                  <a:gd name="T5" fmla="*/ 22 h 60"/>
                  <a:gd name="T6" fmla="*/ 2 w 23"/>
                  <a:gd name="T7" fmla="*/ 20 h 60"/>
                  <a:gd name="T8" fmla="*/ 8 w 23"/>
                  <a:gd name="T9" fmla="*/ 41 h 60"/>
                  <a:gd name="T10" fmla="*/ 4 w 23"/>
                  <a:gd name="T11" fmla="*/ 41 h 60"/>
                  <a:gd name="T12" fmla="*/ 14 w 23"/>
                  <a:gd name="T13" fmla="*/ 49 h 60"/>
                  <a:gd name="T14" fmla="*/ 3 w 23"/>
                  <a:gd name="T15" fmla="*/ 49 h 60"/>
                  <a:gd name="T16" fmla="*/ 2 w 23"/>
                  <a:gd name="T17" fmla="*/ 48 h 60"/>
                  <a:gd name="T18" fmla="*/ 5 w 23"/>
                  <a:gd name="T19" fmla="*/ 59 h 60"/>
                  <a:gd name="T20" fmla="*/ 12 w 23"/>
                  <a:gd name="T21" fmla="*/ 60 h 60"/>
                  <a:gd name="T22" fmla="*/ 17 w 23"/>
                  <a:gd name="T23" fmla="*/ 60 h 60"/>
                  <a:gd name="T24" fmla="*/ 13 w 23"/>
                  <a:gd name="T25" fmla="*/ 52 h 60"/>
                  <a:gd name="T26" fmla="*/ 17 w 23"/>
                  <a:gd name="T27" fmla="*/ 52 h 60"/>
                  <a:gd name="T28" fmla="*/ 15 w 23"/>
                  <a:gd name="T29" fmla="*/ 49 h 60"/>
                  <a:gd name="T30" fmla="*/ 18 w 23"/>
                  <a:gd name="T31" fmla="*/ 48 h 60"/>
                  <a:gd name="T32" fmla="*/ 15 w 23"/>
                  <a:gd name="T33" fmla="*/ 43 h 60"/>
                  <a:gd name="T34" fmla="*/ 16 w 23"/>
                  <a:gd name="T35" fmla="*/ 44 h 60"/>
                  <a:gd name="T36" fmla="*/ 11 w 23"/>
                  <a:gd name="T37" fmla="*/ 40 h 60"/>
                  <a:gd name="T38" fmla="*/ 17 w 23"/>
                  <a:gd name="T39" fmla="*/ 38 h 60"/>
                  <a:gd name="T40" fmla="*/ 13 w 23"/>
                  <a:gd name="T41" fmla="*/ 39 h 60"/>
                  <a:gd name="T42" fmla="*/ 19 w 23"/>
                  <a:gd name="T43" fmla="*/ 26 h 60"/>
                  <a:gd name="T44" fmla="*/ 15 w 23"/>
                  <a:gd name="T45" fmla="*/ 25 h 60"/>
                  <a:gd name="T46" fmla="*/ 18 w 23"/>
                  <a:gd name="T47" fmla="*/ 31 h 60"/>
                  <a:gd name="T48" fmla="*/ 9 w 23"/>
                  <a:gd name="T49" fmla="*/ 30 h 60"/>
                  <a:gd name="T50" fmla="*/ 17 w 23"/>
                  <a:gd name="T51" fmla="*/ 22 h 60"/>
                  <a:gd name="T52" fmla="*/ 16 w 23"/>
                  <a:gd name="T53" fmla="*/ 12 h 60"/>
                  <a:gd name="T54" fmla="*/ 17 w 23"/>
                  <a:gd name="T55" fmla="*/ 13 h 60"/>
                  <a:gd name="T56" fmla="*/ 14 w 23"/>
                  <a:gd name="T57" fmla="*/ 6 h 60"/>
                  <a:gd name="T58" fmla="*/ 12 w 23"/>
                  <a:gd name="T59" fmla="*/ 8 h 60"/>
                  <a:gd name="T60" fmla="*/ 10 w 23"/>
                  <a:gd name="T61" fmla="*/ 6 h 60"/>
                  <a:gd name="T62" fmla="*/ 12 w 23"/>
                  <a:gd name="T63" fmla="*/ 5 h 60"/>
                  <a:gd name="T64" fmla="*/ 6 w 23"/>
                  <a:gd name="T65" fmla="*/ 0 h 60"/>
                  <a:gd name="T66" fmla="*/ 9 w 23"/>
                  <a:gd name="T67" fmla="*/ 6 h 60"/>
                  <a:gd name="T68" fmla="*/ 4 w 23"/>
                  <a:gd name="T69" fmla="*/ 3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" h="60">
                    <a:moveTo>
                      <a:pt x="4" y="3"/>
                    </a:moveTo>
                    <a:cubicBezTo>
                      <a:pt x="0" y="6"/>
                      <a:pt x="2" y="10"/>
                      <a:pt x="1" y="14"/>
                    </a:cubicBezTo>
                    <a:cubicBezTo>
                      <a:pt x="3" y="21"/>
                      <a:pt x="11" y="15"/>
                      <a:pt x="11" y="22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6"/>
                      <a:pt x="0" y="35"/>
                      <a:pt x="8" y="41"/>
                    </a:cubicBezTo>
                    <a:cubicBezTo>
                      <a:pt x="7" y="41"/>
                      <a:pt x="6" y="42"/>
                      <a:pt x="4" y="41"/>
                    </a:cubicBezTo>
                    <a:cubicBezTo>
                      <a:pt x="5" y="45"/>
                      <a:pt x="17" y="43"/>
                      <a:pt x="14" y="49"/>
                    </a:cubicBezTo>
                    <a:cubicBezTo>
                      <a:pt x="9" y="43"/>
                      <a:pt x="9" y="50"/>
                      <a:pt x="3" y="49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3" y="51"/>
                      <a:pt x="6" y="56"/>
                      <a:pt x="5" y="59"/>
                    </a:cubicBezTo>
                    <a:cubicBezTo>
                      <a:pt x="8" y="59"/>
                      <a:pt x="11" y="57"/>
                      <a:pt x="12" y="60"/>
                    </a:cubicBezTo>
                    <a:cubicBezTo>
                      <a:pt x="12" y="59"/>
                      <a:pt x="15" y="59"/>
                      <a:pt x="17" y="60"/>
                    </a:cubicBezTo>
                    <a:cubicBezTo>
                      <a:pt x="15" y="56"/>
                      <a:pt x="16" y="55"/>
                      <a:pt x="13" y="52"/>
                    </a:cubicBezTo>
                    <a:cubicBezTo>
                      <a:pt x="16" y="51"/>
                      <a:pt x="14" y="54"/>
                      <a:pt x="17" y="52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7"/>
                      <a:pt x="18" y="51"/>
                      <a:pt x="18" y="48"/>
                    </a:cubicBezTo>
                    <a:cubicBezTo>
                      <a:pt x="17" y="48"/>
                      <a:pt x="15" y="45"/>
                      <a:pt x="15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5" y="42"/>
                      <a:pt x="17" y="40"/>
                      <a:pt x="11" y="40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4"/>
                      <a:pt x="23" y="32"/>
                      <a:pt x="19" y="26"/>
                    </a:cubicBezTo>
                    <a:cubicBezTo>
                      <a:pt x="18" y="27"/>
                      <a:pt x="16" y="26"/>
                      <a:pt x="15" y="25"/>
                    </a:cubicBezTo>
                    <a:cubicBezTo>
                      <a:pt x="13" y="27"/>
                      <a:pt x="18" y="28"/>
                      <a:pt x="18" y="31"/>
                    </a:cubicBezTo>
                    <a:cubicBezTo>
                      <a:pt x="15" y="31"/>
                      <a:pt x="11" y="27"/>
                      <a:pt x="9" y="30"/>
                    </a:cubicBezTo>
                    <a:cubicBezTo>
                      <a:pt x="13" y="26"/>
                      <a:pt x="8" y="23"/>
                      <a:pt x="17" y="22"/>
                    </a:cubicBezTo>
                    <a:cubicBezTo>
                      <a:pt x="18" y="18"/>
                      <a:pt x="13" y="16"/>
                      <a:pt x="16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1" y="12"/>
                      <a:pt x="20" y="9"/>
                      <a:pt x="14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0" y="8"/>
                      <a:pt x="10" y="7"/>
                      <a:pt x="10" y="6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1"/>
                      <a:pt x="8" y="4"/>
                      <a:pt x="9" y="6"/>
                    </a:cubicBezTo>
                    <a:cubicBezTo>
                      <a:pt x="7" y="5"/>
                      <a:pt x="3" y="5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2" name="Freeform 1001"/>
              <p:cNvSpPr/>
              <p:nvPr/>
            </p:nvSpPr>
            <p:spPr bwMode="auto">
              <a:xfrm>
                <a:off x="3924" y="3061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3" name="Freeform 1002"/>
              <p:cNvSpPr/>
              <p:nvPr/>
            </p:nvSpPr>
            <p:spPr bwMode="auto">
              <a:xfrm>
                <a:off x="3908" y="2981"/>
                <a:ext cx="24" cy="41"/>
              </a:xfrm>
              <a:custGeom>
                <a:avLst/>
                <a:gdLst>
                  <a:gd name="T0" fmla="*/ 14 w 28"/>
                  <a:gd name="T1" fmla="*/ 34 h 47"/>
                  <a:gd name="T2" fmla="*/ 20 w 28"/>
                  <a:gd name="T3" fmla="*/ 33 h 47"/>
                  <a:gd name="T4" fmla="*/ 9 w 28"/>
                  <a:gd name="T5" fmla="*/ 33 h 47"/>
                  <a:gd name="T6" fmla="*/ 8 w 28"/>
                  <a:gd name="T7" fmla="*/ 28 h 47"/>
                  <a:gd name="T8" fmla="*/ 17 w 28"/>
                  <a:gd name="T9" fmla="*/ 28 h 47"/>
                  <a:gd name="T10" fmla="*/ 18 w 28"/>
                  <a:gd name="T11" fmla="*/ 23 h 47"/>
                  <a:gd name="T12" fmla="*/ 12 w 28"/>
                  <a:gd name="T13" fmla="*/ 23 h 47"/>
                  <a:gd name="T14" fmla="*/ 9 w 28"/>
                  <a:gd name="T15" fmla="*/ 17 h 47"/>
                  <a:gd name="T16" fmla="*/ 11 w 28"/>
                  <a:gd name="T17" fmla="*/ 20 h 47"/>
                  <a:gd name="T18" fmla="*/ 18 w 28"/>
                  <a:gd name="T19" fmla="*/ 17 h 47"/>
                  <a:gd name="T20" fmla="*/ 2 w 28"/>
                  <a:gd name="T21" fmla="*/ 4 h 47"/>
                  <a:gd name="T22" fmla="*/ 3 w 28"/>
                  <a:gd name="T23" fmla="*/ 8 h 47"/>
                  <a:gd name="T24" fmla="*/ 10 w 28"/>
                  <a:gd name="T25" fmla="*/ 8 h 47"/>
                  <a:gd name="T26" fmla="*/ 8 w 28"/>
                  <a:gd name="T27" fmla="*/ 12 h 47"/>
                  <a:gd name="T28" fmla="*/ 4 w 28"/>
                  <a:gd name="T29" fmla="*/ 9 h 47"/>
                  <a:gd name="T30" fmla="*/ 4 w 28"/>
                  <a:gd name="T31" fmla="*/ 40 h 47"/>
                  <a:gd name="T32" fmla="*/ 4 w 28"/>
                  <a:gd name="T33" fmla="*/ 36 h 47"/>
                  <a:gd name="T34" fmla="*/ 8 w 28"/>
                  <a:gd name="T35" fmla="*/ 40 h 47"/>
                  <a:gd name="T36" fmla="*/ 15 w 28"/>
                  <a:gd name="T37" fmla="*/ 38 h 47"/>
                  <a:gd name="T38" fmla="*/ 13 w 28"/>
                  <a:gd name="T39" fmla="*/ 41 h 47"/>
                  <a:gd name="T40" fmla="*/ 20 w 28"/>
                  <a:gd name="T41" fmla="*/ 41 h 47"/>
                  <a:gd name="T42" fmla="*/ 22 w 28"/>
                  <a:gd name="T43" fmla="*/ 47 h 47"/>
                  <a:gd name="T44" fmla="*/ 23 w 28"/>
                  <a:gd name="T45" fmla="*/ 36 h 47"/>
                  <a:gd name="T46" fmla="*/ 14 w 28"/>
                  <a:gd name="T47" fmla="*/ 3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7">
                    <a:moveTo>
                      <a:pt x="14" y="34"/>
                    </a:moveTo>
                    <a:cubicBezTo>
                      <a:pt x="15" y="32"/>
                      <a:pt x="18" y="35"/>
                      <a:pt x="20" y="33"/>
                    </a:cubicBezTo>
                    <a:cubicBezTo>
                      <a:pt x="17" y="30"/>
                      <a:pt x="14" y="36"/>
                      <a:pt x="9" y="33"/>
                    </a:cubicBezTo>
                    <a:cubicBezTo>
                      <a:pt x="12" y="31"/>
                      <a:pt x="8" y="29"/>
                      <a:pt x="8" y="28"/>
                    </a:cubicBezTo>
                    <a:cubicBezTo>
                      <a:pt x="10" y="29"/>
                      <a:pt x="15" y="28"/>
                      <a:pt x="17" y="28"/>
                    </a:cubicBezTo>
                    <a:cubicBezTo>
                      <a:pt x="15" y="27"/>
                      <a:pt x="18" y="25"/>
                      <a:pt x="18" y="23"/>
                    </a:cubicBezTo>
                    <a:cubicBezTo>
                      <a:pt x="15" y="27"/>
                      <a:pt x="16" y="20"/>
                      <a:pt x="12" y="23"/>
                    </a:cubicBezTo>
                    <a:cubicBezTo>
                      <a:pt x="9" y="23"/>
                      <a:pt x="7" y="19"/>
                      <a:pt x="9" y="17"/>
                    </a:cubicBezTo>
                    <a:cubicBezTo>
                      <a:pt x="12" y="18"/>
                      <a:pt x="11" y="19"/>
                      <a:pt x="11" y="20"/>
                    </a:cubicBezTo>
                    <a:cubicBezTo>
                      <a:pt x="16" y="21"/>
                      <a:pt x="14" y="17"/>
                      <a:pt x="18" y="17"/>
                    </a:cubicBezTo>
                    <a:cubicBezTo>
                      <a:pt x="12" y="13"/>
                      <a:pt x="13" y="0"/>
                      <a:pt x="2" y="4"/>
                    </a:cubicBezTo>
                    <a:cubicBezTo>
                      <a:pt x="0" y="5"/>
                      <a:pt x="3" y="6"/>
                      <a:pt x="3" y="8"/>
                    </a:cubicBezTo>
                    <a:cubicBezTo>
                      <a:pt x="5" y="4"/>
                      <a:pt x="9" y="8"/>
                      <a:pt x="10" y="8"/>
                    </a:cubicBezTo>
                    <a:cubicBezTo>
                      <a:pt x="9" y="10"/>
                      <a:pt x="12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3" y="30"/>
                      <a:pt x="4" y="40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7" y="37"/>
                      <a:pt x="7" y="39"/>
                      <a:pt x="8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6" y="42"/>
                      <a:pt x="17" y="42"/>
                      <a:pt x="20" y="41"/>
                    </a:cubicBezTo>
                    <a:cubicBezTo>
                      <a:pt x="21" y="44"/>
                      <a:pt x="18" y="45"/>
                      <a:pt x="22" y="47"/>
                    </a:cubicBezTo>
                    <a:cubicBezTo>
                      <a:pt x="28" y="42"/>
                      <a:pt x="18" y="43"/>
                      <a:pt x="23" y="36"/>
                    </a:cubicBezTo>
                    <a:lnTo>
                      <a:pt x="14" y="3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4" name="Freeform 1003"/>
              <p:cNvSpPr/>
              <p:nvPr/>
            </p:nvSpPr>
            <p:spPr bwMode="auto">
              <a:xfrm>
                <a:off x="3920" y="302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5" name="Freeform 1004"/>
              <p:cNvSpPr/>
              <p:nvPr/>
            </p:nvSpPr>
            <p:spPr bwMode="auto">
              <a:xfrm>
                <a:off x="3911" y="3017"/>
                <a:ext cx="3" cy="3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6" name="Freeform 1005"/>
              <p:cNvSpPr/>
              <p:nvPr/>
            </p:nvSpPr>
            <p:spPr bwMode="auto">
              <a:xfrm>
                <a:off x="3922" y="2990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2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52" name="Group 1207"/>
            <p:cNvGrpSpPr/>
            <p:nvPr/>
          </p:nvGrpSpPr>
          <p:grpSpPr bwMode="auto">
            <a:xfrm>
              <a:off x="3900" y="2550"/>
              <a:ext cx="243" cy="703"/>
              <a:chOff x="3900" y="2550"/>
              <a:chExt cx="243" cy="703"/>
            </a:xfrm>
          </p:grpSpPr>
          <p:sp>
            <p:nvSpPr>
              <p:cNvPr id="1207" name="Freeform 1007"/>
              <p:cNvSpPr/>
              <p:nvPr/>
            </p:nvSpPr>
            <p:spPr bwMode="auto">
              <a:xfrm>
                <a:off x="3910" y="2972"/>
                <a:ext cx="11" cy="12"/>
              </a:xfrm>
              <a:custGeom>
                <a:avLst/>
                <a:gdLst>
                  <a:gd name="T0" fmla="*/ 0 w 13"/>
                  <a:gd name="T1" fmla="*/ 0 h 14"/>
                  <a:gd name="T2" fmla="*/ 0 w 13"/>
                  <a:gd name="T3" fmla="*/ 12 h 14"/>
                  <a:gd name="T4" fmla="*/ 12 w 13"/>
                  <a:gd name="T5" fmla="*/ 12 h 14"/>
                  <a:gd name="T6" fmla="*/ 4 w 13"/>
                  <a:gd name="T7" fmla="*/ 7 h 14"/>
                  <a:gd name="T8" fmla="*/ 4 w 13"/>
                  <a:gd name="T9" fmla="*/ 0 h 14"/>
                  <a:gd name="T10" fmla="*/ 0 w 13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0"/>
                    </a:moveTo>
                    <a:cubicBezTo>
                      <a:pt x="0" y="5"/>
                      <a:pt x="3" y="7"/>
                      <a:pt x="0" y="12"/>
                    </a:cubicBezTo>
                    <a:cubicBezTo>
                      <a:pt x="4" y="14"/>
                      <a:pt x="8" y="11"/>
                      <a:pt x="12" y="12"/>
                    </a:cubicBezTo>
                    <a:cubicBezTo>
                      <a:pt x="13" y="9"/>
                      <a:pt x="5" y="10"/>
                      <a:pt x="4" y="7"/>
                    </a:cubicBezTo>
                    <a:cubicBezTo>
                      <a:pt x="8" y="6"/>
                      <a:pt x="3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8" name="Freeform 1008"/>
              <p:cNvSpPr/>
              <p:nvPr/>
            </p:nvSpPr>
            <p:spPr bwMode="auto">
              <a:xfrm>
                <a:off x="3912" y="2878"/>
                <a:ext cx="19" cy="99"/>
              </a:xfrm>
              <a:custGeom>
                <a:avLst/>
                <a:gdLst>
                  <a:gd name="T0" fmla="*/ 12 w 22"/>
                  <a:gd name="T1" fmla="*/ 94 h 115"/>
                  <a:gd name="T2" fmla="*/ 11 w 22"/>
                  <a:gd name="T3" fmla="*/ 89 h 115"/>
                  <a:gd name="T4" fmla="*/ 14 w 22"/>
                  <a:gd name="T5" fmla="*/ 91 h 115"/>
                  <a:gd name="T6" fmla="*/ 16 w 22"/>
                  <a:gd name="T7" fmla="*/ 87 h 115"/>
                  <a:gd name="T8" fmla="*/ 14 w 22"/>
                  <a:gd name="T9" fmla="*/ 87 h 115"/>
                  <a:gd name="T10" fmla="*/ 12 w 22"/>
                  <a:gd name="T11" fmla="*/ 77 h 115"/>
                  <a:gd name="T12" fmla="*/ 7 w 22"/>
                  <a:gd name="T13" fmla="*/ 75 h 115"/>
                  <a:gd name="T14" fmla="*/ 16 w 22"/>
                  <a:gd name="T15" fmla="*/ 68 h 115"/>
                  <a:gd name="T16" fmla="*/ 5 w 22"/>
                  <a:gd name="T17" fmla="*/ 69 h 115"/>
                  <a:gd name="T18" fmla="*/ 8 w 22"/>
                  <a:gd name="T19" fmla="*/ 58 h 115"/>
                  <a:gd name="T20" fmla="*/ 9 w 22"/>
                  <a:gd name="T21" fmla="*/ 60 h 115"/>
                  <a:gd name="T22" fmla="*/ 9 w 22"/>
                  <a:gd name="T23" fmla="*/ 54 h 115"/>
                  <a:gd name="T24" fmla="*/ 15 w 22"/>
                  <a:gd name="T25" fmla="*/ 54 h 115"/>
                  <a:gd name="T26" fmla="*/ 14 w 22"/>
                  <a:gd name="T27" fmla="*/ 45 h 115"/>
                  <a:gd name="T28" fmla="*/ 17 w 22"/>
                  <a:gd name="T29" fmla="*/ 45 h 115"/>
                  <a:gd name="T30" fmla="*/ 13 w 22"/>
                  <a:gd name="T31" fmla="*/ 28 h 115"/>
                  <a:gd name="T32" fmla="*/ 16 w 22"/>
                  <a:gd name="T33" fmla="*/ 25 h 115"/>
                  <a:gd name="T34" fmla="*/ 6 w 22"/>
                  <a:gd name="T35" fmla="*/ 27 h 115"/>
                  <a:gd name="T36" fmla="*/ 7 w 22"/>
                  <a:gd name="T37" fmla="*/ 19 h 115"/>
                  <a:gd name="T38" fmla="*/ 14 w 22"/>
                  <a:gd name="T39" fmla="*/ 21 h 115"/>
                  <a:gd name="T40" fmla="*/ 11 w 22"/>
                  <a:gd name="T41" fmla="*/ 17 h 115"/>
                  <a:gd name="T42" fmla="*/ 17 w 22"/>
                  <a:gd name="T43" fmla="*/ 14 h 115"/>
                  <a:gd name="T44" fmla="*/ 8 w 22"/>
                  <a:gd name="T45" fmla="*/ 6 h 115"/>
                  <a:gd name="T46" fmla="*/ 10 w 22"/>
                  <a:gd name="T47" fmla="*/ 1 h 115"/>
                  <a:gd name="T48" fmla="*/ 0 w 22"/>
                  <a:gd name="T49" fmla="*/ 5 h 115"/>
                  <a:gd name="T50" fmla="*/ 2 w 22"/>
                  <a:gd name="T51" fmla="*/ 30 h 115"/>
                  <a:gd name="T52" fmla="*/ 7 w 22"/>
                  <a:gd name="T53" fmla="*/ 37 h 115"/>
                  <a:gd name="T54" fmla="*/ 1 w 22"/>
                  <a:gd name="T55" fmla="*/ 38 h 115"/>
                  <a:gd name="T56" fmla="*/ 7 w 22"/>
                  <a:gd name="T57" fmla="*/ 38 h 115"/>
                  <a:gd name="T58" fmla="*/ 1 w 22"/>
                  <a:gd name="T59" fmla="*/ 42 h 115"/>
                  <a:gd name="T60" fmla="*/ 7 w 22"/>
                  <a:gd name="T61" fmla="*/ 44 h 115"/>
                  <a:gd name="T62" fmla="*/ 0 w 22"/>
                  <a:gd name="T63" fmla="*/ 47 h 115"/>
                  <a:gd name="T64" fmla="*/ 2 w 22"/>
                  <a:gd name="T65" fmla="*/ 87 h 115"/>
                  <a:gd name="T66" fmla="*/ 7 w 22"/>
                  <a:gd name="T67" fmla="*/ 86 h 115"/>
                  <a:gd name="T68" fmla="*/ 7 w 22"/>
                  <a:gd name="T69" fmla="*/ 102 h 115"/>
                  <a:gd name="T70" fmla="*/ 11 w 22"/>
                  <a:gd name="T71" fmla="*/ 104 h 115"/>
                  <a:gd name="T72" fmla="*/ 1 w 22"/>
                  <a:gd name="T73" fmla="*/ 103 h 115"/>
                  <a:gd name="T74" fmla="*/ 2 w 22"/>
                  <a:gd name="T75" fmla="*/ 108 h 115"/>
                  <a:gd name="T76" fmla="*/ 4 w 22"/>
                  <a:gd name="T77" fmla="*/ 105 h 115"/>
                  <a:gd name="T78" fmla="*/ 2 w 22"/>
                  <a:gd name="T79" fmla="*/ 110 h 115"/>
                  <a:gd name="T80" fmla="*/ 14 w 22"/>
                  <a:gd name="T81" fmla="*/ 107 h 115"/>
                  <a:gd name="T82" fmla="*/ 18 w 22"/>
                  <a:gd name="T83" fmla="*/ 94 h 115"/>
                  <a:gd name="T84" fmla="*/ 12 w 22"/>
                  <a:gd name="T85" fmla="*/ 9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5">
                    <a:moveTo>
                      <a:pt x="12" y="94"/>
                    </a:moveTo>
                    <a:cubicBezTo>
                      <a:pt x="12" y="92"/>
                      <a:pt x="9" y="90"/>
                      <a:pt x="11" y="89"/>
                    </a:cubicBezTo>
                    <a:cubicBezTo>
                      <a:pt x="13" y="89"/>
                      <a:pt x="14" y="90"/>
                      <a:pt x="14" y="91"/>
                    </a:cubicBezTo>
                    <a:cubicBezTo>
                      <a:pt x="19" y="91"/>
                      <a:pt x="13" y="89"/>
                      <a:pt x="16" y="87"/>
                    </a:cubicBezTo>
                    <a:cubicBezTo>
                      <a:pt x="16" y="87"/>
                      <a:pt x="15" y="88"/>
                      <a:pt x="14" y="87"/>
                    </a:cubicBezTo>
                    <a:cubicBezTo>
                      <a:pt x="15" y="82"/>
                      <a:pt x="9" y="84"/>
                      <a:pt x="12" y="77"/>
                    </a:cubicBezTo>
                    <a:cubicBezTo>
                      <a:pt x="11" y="76"/>
                      <a:pt x="11" y="75"/>
                      <a:pt x="7" y="75"/>
                    </a:cubicBezTo>
                    <a:cubicBezTo>
                      <a:pt x="12" y="71"/>
                      <a:pt x="12" y="73"/>
                      <a:pt x="16" y="68"/>
                    </a:cubicBezTo>
                    <a:cubicBezTo>
                      <a:pt x="14" y="68"/>
                      <a:pt x="9" y="69"/>
                      <a:pt x="5" y="69"/>
                    </a:cubicBezTo>
                    <a:cubicBezTo>
                      <a:pt x="11" y="62"/>
                      <a:pt x="4" y="62"/>
                      <a:pt x="8" y="58"/>
                    </a:cubicBezTo>
                    <a:cubicBezTo>
                      <a:pt x="9" y="58"/>
                      <a:pt x="10" y="59"/>
                      <a:pt x="9" y="60"/>
                    </a:cubicBezTo>
                    <a:cubicBezTo>
                      <a:pt x="15" y="59"/>
                      <a:pt x="8" y="56"/>
                      <a:pt x="9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4" y="52"/>
                      <a:pt x="10" y="48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5" y="17"/>
                      <a:pt x="11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1"/>
                    </a:cubicBezTo>
                    <a:cubicBezTo>
                      <a:pt x="9" y="5"/>
                      <a:pt x="3" y="0"/>
                      <a:pt x="0" y="5"/>
                    </a:cubicBezTo>
                    <a:cubicBezTo>
                      <a:pt x="3" y="11"/>
                      <a:pt x="4" y="22"/>
                      <a:pt x="2" y="30"/>
                    </a:cubicBezTo>
                    <a:cubicBezTo>
                      <a:pt x="8" y="31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3"/>
                      <a:pt x="4" y="37"/>
                      <a:pt x="7" y="38"/>
                    </a:cubicBezTo>
                    <a:cubicBezTo>
                      <a:pt x="8" y="40"/>
                      <a:pt x="4" y="42"/>
                      <a:pt x="1" y="42"/>
                    </a:cubicBezTo>
                    <a:cubicBezTo>
                      <a:pt x="1" y="46"/>
                      <a:pt x="3" y="42"/>
                      <a:pt x="7" y="44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2" y="58"/>
                      <a:pt x="6" y="74"/>
                      <a:pt x="2" y="87"/>
                    </a:cubicBezTo>
                    <a:cubicBezTo>
                      <a:pt x="7" y="86"/>
                      <a:pt x="7" y="86"/>
                      <a:pt x="7" y="86"/>
                    </a:cubicBezTo>
                    <a:cubicBezTo>
                      <a:pt x="4" y="92"/>
                      <a:pt x="16" y="97"/>
                      <a:pt x="7" y="102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9" y="103"/>
                      <a:pt x="4" y="105"/>
                      <a:pt x="1" y="103"/>
                    </a:cubicBezTo>
                    <a:cubicBezTo>
                      <a:pt x="3" y="105"/>
                      <a:pt x="1" y="107"/>
                      <a:pt x="2" y="108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8" y="107"/>
                      <a:pt x="6" y="110"/>
                      <a:pt x="2" y="110"/>
                    </a:cubicBezTo>
                    <a:cubicBezTo>
                      <a:pt x="7" y="115"/>
                      <a:pt x="10" y="108"/>
                      <a:pt x="14" y="107"/>
                    </a:cubicBezTo>
                    <a:cubicBezTo>
                      <a:pt x="6" y="100"/>
                      <a:pt x="22" y="101"/>
                      <a:pt x="18" y="94"/>
                    </a:cubicBezTo>
                    <a:cubicBezTo>
                      <a:pt x="16" y="91"/>
                      <a:pt x="14" y="95"/>
                      <a:pt x="12" y="9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9" name="Freeform 1009"/>
              <p:cNvSpPr/>
              <p:nvPr/>
            </p:nvSpPr>
            <p:spPr bwMode="auto">
              <a:xfrm>
                <a:off x="3912" y="296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0" name="Freeform 1010"/>
              <p:cNvSpPr/>
              <p:nvPr/>
            </p:nvSpPr>
            <p:spPr bwMode="auto">
              <a:xfrm>
                <a:off x="3919" y="2877"/>
                <a:ext cx="1" cy="1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1" name="Rectangle 1011"/>
              <p:cNvSpPr>
                <a:spLocks noChangeArrowheads="1"/>
              </p:cNvSpPr>
              <p:nvPr/>
            </p:nvSpPr>
            <p:spPr bwMode="auto">
              <a:xfrm>
                <a:off x="3913" y="2972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2" name="Freeform 1012"/>
              <p:cNvSpPr/>
              <p:nvPr/>
            </p:nvSpPr>
            <p:spPr bwMode="auto">
              <a:xfrm>
                <a:off x="3921" y="297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3" name="Freeform 1013"/>
              <p:cNvSpPr/>
              <p:nvPr/>
            </p:nvSpPr>
            <p:spPr bwMode="auto">
              <a:xfrm>
                <a:off x="3923" y="286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4" name="Freeform 1014"/>
              <p:cNvSpPr/>
              <p:nvPr/>
            </p:nvSpPr>
            <p:spPr bwMode="auto">
              <a:xfrm>
                <a:off x="3926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5" name="Freeform 1015"/>
              <p:cNvSpPr/>
              <p:nvPr/>
            </p:nvSpPr>
            <p:spPr bwMode="auto">
              <a:xfrm>
                <a:off x="3901" y="2707"/>
                <a:ext cx="28" cy="169"/>
              </a:xfrm>
              <a:custGeom>
                <a:avLst/>
                <a:gdLst>
                  <a:gd name="T0" fmla="*/ 17 w 32"/>
                  <a:gd name="T1" fmla="*/ 7 h 196"/>
                  <a:gd name="T2" fmla="*/ 11 w 32"/>
                  <a:gd name="T3" fmla="*/ 4 h 196"/>
                  <a:gd name="T4" fmla="*/ 7 w 32"/>
                  <a:gd name="T5" fmla="*/ 11 h 196"/>
                  <a:gd name="T6" fmla="*/ 11 w 32"/>
                  <a:gd name="T7" fmla="*/ 21 h 196"/>
                  <a:gd name="T8" fmla="*/ 12 w 32"/>
                  <a:gd name="T9" fmla="*/ 43 h 196"/>
                  <a:gd name="T10" fmla="*/ 10 w 32"/>
                  <a:gd name="T11" fmla="*/ 57 h 196"/>
                  <a:gd name="T12" fmla="*/ 16 w 32"/>
                  <a:gd name="T13" fmla="*/ 76 h 196"/>
                  <a:gd name="T14" fmla="*/ 14 w 32"/>
                  <a:gd name="T15" fmla="*/ 80 h 196"/>
                  <a:gd name="T16" fmla="*/ 12 w 32"/>
                  <a:gd name="T17" fmla="*/ 91 h 196"/>
                  <a:gd name="T18" fmla="*/ 22 w 32"/>
                  <a:gd name="T19" fmla="*/ 95 h 196"/>
                  <a:gd name="T20" fmla="*/ 22 w 32"/>
                  <a:gd name="T21" fmla="*/ 105 h 196"/>
                  <a:gd name="T22" fmla="*/ 18 w 32"/>
                  <a:gd name="T23" fmla="*/ 113 h 196"/>
                  <a:gd name="T24" fmla="*/ 18 w 32"/>
                  <a:gd name="T25" fmla="*/ 126 h 196"/>
                  <a:gd name="T26" fmla="*/ 16 w 32"/>
                  <a:gd name="T27" fmla="*/ 139 h 196"/>
                  <a:gd name="T28" fmla="*/ 19 w 32"/>
                  <a:gd name="T29" fmla="*/ 150 h 196"/>
                  <a:gd name="T30" fmla="*/ 23 w 32"/>
                  <a:gd name="T31" fmla="*/ 158 h 196"/>
                  <a:gd name="T32" fmla="*/ 18 w 32"/>
                  <a:gd name="T33" fmla="*/ 161 h 196"/>
                  <a:gd name="T34" fmla="*/ 19 w 32"/>
                  <a:gd name="T35" fmla="*/ 168 h 196"/>
                  <a:gd name="T36" fmla="*/ 18 w 32"/>
                  <a:gd name="T37" fmla="*/ 195 h 196"/>
                  <a:gd name="T38" fmla="*/ 20 w 32"/>
                  <a:gd name="T39" fmla="*/ 182 h 196"/>
                  <a:gd name="T40" fmla="*/ 17 w 32"/>
                  <a:gd name="T41" fmla="*/ 179 h 196"/>
                  <a:gd name="T42" fmla="*/ 28 w 32"/>
                  <a:gd name="T43" fmla="*/ 176 h 196"/>
                  <a:gd name="T44" fmla="*/ 30 w 32"/>
                  <a:gd name="T45" fmla="*/ 172 h 196"/>
                  <a:gd name="T46" fmla="*/ 28 w 32"/>
                  <a:gd name="T47" fmla="*/ 163 h 196"/>
                  <a:gd name="T48" fmla="*/ 30 w 32"/>
                  <a:gd name="T49" fmla="*/ 155 h 196"/>
                  <a:gd name="T50" fmla="*/ 30 w 32"/>
                  <a:gd name="T51" fmla="*/ 142 h 196"/>
                  <a:gd name="T52" fmla="*/ 28 w 32"/>
                  <a:gd name="T53" fmla="*/ 132 h 196"/>
                  <a:gd name="T54" fmla="*/ 29 w 32"/>
                  <a:gd name="T55" fmla="*/ 131 h 196"/>
                  <a:gd name="T56" fmla="*/ 29 w 32"/>
                  <a:gd name="T57" fmla="*/ 128 h 196"/>
                  <a:gd name="T58" fmla="*/ 28 w 32"/>
                  <a:gd name="T59" fmla="*/ 120 h 196"/>
                  <a:gd name="T60" fmla="*/ 25 w 32"/>
                  <a:gd name="T61" fmla="*/ 112 h 196"/>
                  <a:gd name="T62" fmla="*/ 30 w 32"/>
                  <a:gd name="T63" fmla="*/ 108 h 196"/>
                  <a:gd name="T64" fmla="*/ 30 w 32"/>
                  <a:gd name="T65" fmla="*/ 98 h 196"/>
                  <a:gd name="T66" fmla="*/ 25 w 32"/>
                  <a:gd name="T67" fmla="*/ 93 h 196"/>
                  <a:gd name="T68" fmla="*/ 23 w 32"/>
                  <a:gd name="T69" fmla="*/ 81 h 196"/>
                  <a:gd name="T70" fmla="*/ 20 w 32"/>
                  <a:gd name="T71" fmla="*/ 62 h 196"/>
                  <a:gd name="T72" fmla="*/ 21 w 32"/>
                  <a:gd name="T73" fmla="*/ 57 h 196"/>
                  <a:gd name="T74" fmla="*/ 20 w 32"/>
                  <a:gd name="T75" fmla="*/ 37 h 196"/>
                  <a:gd name="T76" fmla="*/ 14 w 32"/>
                  <a:gd name="T77" fmla="*/ 45 h 196"/>
                  <a:gd name="T78" fmla="*/ 23 w 32"/>
                  <a:gd name="T79" fmla="*/ 35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96">
                    <a:moveTo>
                      <a:pt x="24" y="17"/>
                    </a:moveTo>
                    <a:cubicBezTo>
                      <a:pt x="22" y="14"/>
                      <a:pt x="21" y="10"/>
                      <a:pt x="17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8" y="6"/>
                      <a:pt x="15" y="0"/>
                      <a:pt x="11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6" y="9"/>
                      <a:pt x="9" y="8"/>
                      <a:pt x="7" y="11"/>
                    </a:cubicBezTo>
                    <a:cubicBezTo>
                      <a:pt x="8" y="15"/>
                      <a:pt x="17" y="17"/>
                      <a:pt x="15" y="20"/>
                    </a:cubicBezTo>
                    <a:cubicBezTo>
                      <a:pt x="15" y="22"/>
                      <a:pt x="13" y="21"/>
                      <a:pt x="11" y="21"/>
                    </a:cubicBezTo>
                    <a:cubicBezTo>
                      <a:pt x="11" y="24"/>
                      <a:pt x="17" y="26"/>
                      <a:pt x="18" y="28"/>
                    </a:cubicBezTo>
                    <a:cubicBezTo>
                      <a:pt x="0" y="29"/>
                      <a:pt x="23" y="38"/>
                      <a:pt x="12" y="43"/>
                    </a:cubicBezTo>
                    <a:cubicBezTo>
                      <a:pt x="13" y="46"/>
                      <a:pt x="12" y="50"/>
                      <a:pt x="15" y="54"/>
                    </a:cubicBezTo>
                    <a:cubicBezTo>
                      <a:pt x="11" y="52"/>
                      <a:pt x="15" y="58"/>
                      <a:pt x="10" y="57"/>
                    </a:cubicBezTo>
                    <a:cubicBezTo>
                      <a:pt x="20" y="58"/>
                      <a:pt x="5" y="69"/>
                      <a:pt x="18" y="70"/>
                    </a:cubicBezTo>
                    <a:cubicBezTo>
                      <a:pt x="14" y="75"/>
                      <a:pt x="19" y="70"/>
                      <a:pt x="16" y="76"/>
                    </a:cubicBezTo>
                    <a:cubicBezTo>
                      <a:pt x="14" y="76"/>
                      <a:pt x="14" y="75"/>
                      <a:pt x="14" y="75"/>
                    </a:cubicBezTo>
                    <a:cubicBezTo>
                      <a:pt x="12" y="77"/>
                      <a:pt x="20" y="78"/>
                      <a:pt x="14" y="80"/>
                    </a:cubicBezTo>
                    <a:cubicBezTo>
                      <a:pt x="13" y="85"/>
                      <a:pt x="17" y="81"/>
                      <a:pt x="21" y="84"/>
                    </a:cubicBezTo>
                    <a:cubicBezTo>
                      <a:pt x="19" y="89"/>
                      <a:pt x="17" y="88"/>
                      <a:pt x="12" y="91"/>
                    </a:cubicBezTo>
                    <a:cubicBezTo>
                      <a:pt x="18" y="91"/>
                      <a:pt x="15" y="94"/>
                      <a:pt x="19" y="97"/>
                    </a:cubicBezTo>
                    <a:cubicBezTo>
                      <a:pt x="19" y="96"/>
                      <a:pt x="20" y="93"/>
                      <a:pt x="22" y="95"/>
                    </a:cubicBezTo>
                    <a:cubicBezTo>
                      <a:pt x="21" y="101"/>
                      <a:pt x="26" y="100"/>
                      <a:pt x="28" y="106"/>
                    </a:cubicBezTo>
                    <a:cubicBezTo>
                      <a:pt x="21" y="109"/>
                      <a:pt x="28" y="100"/>
                      <a:pt x="22" y="105"/>
                    </a:cubicBezTo>
                    <a:cubicBezTo>
                      <a:pt x="19" y="101"/>
                      <a:pt x="20" y="99"/>
                      <a:pt x="15" y="97"/>
                    </a:cubicBezTo>
                    <a:cubicBezTo>
                      <a:pt x="14" y="102"/>
                      <a:pt x="15" y="107"/>
                      <a:pt x="18" y="113"/>
                    </a:cubicBezTo>
                    <a:cubicBezTo>
                      <a:pt x="17" y="116"/>
                      <a:pt x="15" y="111"/>
                      <a:pt x="14" y="114"/>
                    </a:cubicBezTo>
                    <a:cubicBezTo>
                      <a:pt x="11" y="119"/>
                      <a:pt x="21" y="122"/>
                      <a:pt x="18" y="126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20" y="127"/>
                      <a:pt x="14" y="134"/>
                      <a:pt x="16" y="139"/>
                    </a:cubicBezTo>
                    <a:cubicBezTo>
                      <a:pt x="18" y="138"/>
                      <a:pt x="19" y="138"/>
                      <a:pt x="21" y="139"/>
                    </a:cubicBezTo>
                    <a:cubicBezTo>
                      <a:pt x="12" y="138"/>
                      <a:pt x="25" y="145"/>
                      <a:pt x="19" y="150"/>
                    </a:cubicBezTo>
                    <a:cubicBezTo>
                      <a:pt x="24" y="150"/>
                      <a:pt x="28" y="154"/>
                      <a:pt x="28" y="157"/>
                    </a:cubicBezTo>
                    <a:cubicBezTo>
                      <a:pt x="27" y="158"/>
                      <a:pt x="24" y="158"/>
                      <a:pt x="23" y="158"/>
                    </a:cubicBezTo>
                    <a:cubicBezTo>
                      <a:pt x="26" y="153"/>
                      <a:pt x="17" y="153"/>
                      <a:pt x="14" y="150"/>
                    </a:cubicBezTo>
                    <a:cubicBezTo>
                      <a:pt x="17" y="153"/>
                      <a:pt x="14" y="158"/>
                      <a:pt x="18" y="161"/>
                    </a:cubicBezTo>
                    <a:cubicBezTo>
                      <a:pt x="14" y="160"/>
                      <a:pt x="14" y="160"/>
                      <a:pt x="14" y="160"/>
                    </a:cubicBezTo>
                    <a:cubicBezTo>
                      <a:pt x="13" y="164"/>
                      <a:pt x="24" y="163"/>
                      <a:pt x="19" y="168"/>
                    </a:cubicBezTo>
                    <a:cubicBezTo>
                      <a:pt x="16" y="168"/>
                      <a:pt x="16" y="168"/>
                      <a:pt x="16" y="168"/>
                    </a:cubicBezTo>
                    <a:cubicBezTo>
                      <a:pt x="17" y="177"/>
                      <a:pt x="11" y="188"/>
                      <a:pt x="18" y="195"/>
                    </a:cubicBezTo>
                    <a:cubicBezTo>
                      <a:pt x="21" y="196"/>
                      <a:pt x="27" y="192"/>
                      <a:pt x="29" y="192"/>
                    </a:cubicBezTo>
                    <a:cubicBezTo>
                      <a:pt x="27" y="187"/>
                      <a:pt x="22" y="185"/>
                      <a:pt x="20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1" y="181"/>
                      <a:pt x="19" y="177"/>
                      <a:pt x="17" y="179"/>
                    </a:cubicBezTo>
                    <a:cubicBezTo>
                      <a:pt x="14" y="176"/>
                      <a:pt x="21" y="177"/>
                      <a:pt x="18" y="174"/>
                    </a:cubicBezTo>
                    <a:cubicBezTo>
                      <a:pt x="24" y="174"/>
                      <a:pt x="24" y="176"/>
                      <a:pt x="28" y="176"/>
                    </a:cubicBezTo>
                    <a:cubicBezTo>
                      <a:pt x="26" y="173"/>
                      <a:pt x="26" y="173"/>
                      <a:pt x="26" y="173"/>
                    </a:cubicBezTo>
                    <a:cubicBezTo>
                      <a:pt x="28" y="174"/>
                      <a:pt x="28" y="171"/>
                      <a:pt x="30" y="172"/>
                    </a:cubicBezTo>
                    <a:cubicBezTo>
                      <a:pt x="23" y="167"/>
                      <a:pt x="32" y="165"/>
                      <a:pt x="29" y="160"/>
                    </a:cubicBezTo>
                    <a:cubicBezTo>
                      <a:pt x="28" y="163"/>
                      <a:pt x="28" y="163"/>
                      <a:pt x="28" y="163"/>
                    </a:cubicBezTo>
                    <a:cubicBezTo>
                      <a:pt x="25" y="163"/>
                      <a:pt x="26" y="161"/>
                      <a:pt x="25" y="160"/>
                    </a:cubicBezTo>
                    <a:cubicBezTo>
                      <a:pt x="29" y="159"/>
                      <a:pt x="28" y="158"/>
                      <a:pt x="30" y="155"/>
                    </a:cubicBezTo>
                    <a:cubicBezTo>
                      <a:pt x="28" y="153"/>
                      <a:pt x="23" y="151"/>
                      <a:pt x="23" y="148"/>
                    </a:cubicBezTo>
                    <a:cubicBezTo>
                      <a:pt x="28" y="149"/>
                      <a:pt x="26" y="143"/>
                      <a:pt x="30" y="142"/>
                    </a:cubicBezTo>
                    <a:cubicBezTo>
                      <a:pt x="25" y="142"/>
                      <a:pt x="28" y="136"/>
                      <a:pt x="25" y="136"/>
                    </a:cubicBezTo>
                    <a:cubicBezTo>
                      <a:pt x="24" y="134"/>
                      <a:pt x="25" y="132"/>
                      <a:pt x="28" y="132"/>
                    </a:cubicBezTo>
                    <a:cubicBezTo>
                      <a:pt x="29" y="133"/>
                      <a:pt x="29" y="133"/>
                      <a:pt x="29" y="133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30" y="132"/>
                      <a:pt x="30" y="132"/>
                      <a:pt x="30" y="132"/>
                    </a:cubicBezTo>
                    <a:cubicBezTo>
                      <a:pt x="30" y="130"/>
                      <a:pt x="26" y="130"/>
                      <a:pt x="29" y="128"/>
                    </a:cubicBezTo>
                    <a:cubicBezTo>
                      <a:pt x="30" y="128"/>
                      <a:pt x="30" y="129"/>
                      <a:pt x="31" y="130"/>
                    </a:cubicBezTo>
                    <a:cubicBezTo>
                      <a:pt x="32" y="126"/>
                      <a:pt x="23" y="123"/>
                      <a:pt x="28" y="120"/>
                    </a:cubicBezTo>
                    <a:cubicBezTo>
                      <a:pt x="25" y="119"/>
                      <a:pt x="25" y="115"/>
                      <a:pt x="19" y="116"/>
                    </a:cubicBezTo>
                    <a:cubicBezTo>
                      <a:pt x="21" y="114"/>
                      <a:pt x="26" y="115"/>
                      <a:pt x="25" y="112"/>
                    </a:cubicBezTo>
                    <a:cubicBezTo>
                      <a:pt x="20" y="110"/>
                      <a:pt x="27" y="108"/>
                      <a:pt x="23" y="105"/>
                    </a:cubicBezTo>
                    <a:cubicBezTo>
                      <a:pt x="29" y="109"/>
                      <a:pt x="25" y="105"/>
                      <a:pt x="30" y="108"/>
                    </a:cubicBezTo>
                    <a:cubicBezTo>
                      <a:pt x="32" y="106"/>
                      <a:pt x="25" y="103"/>
                      <a:pt x="26" y="99"/>
                    </a:cubicBezTo>
                    <a:cubicBezTo>
                      <a:pt x="30" y="98"/>
                      <a:pt x="30" y="98"/>
                      <a:pt x="30" y="98"/>
                    </a:cubicBezTo>
                    <a:cubicBezTo>
                      <a:pt x="28" y="96"/>
                      <a:pt x="24" y="95"/>
                      <a:pt x="28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7" y="91"/>
                      <a:pt x="25" y="87"/>
                      <a:pt x="29" y="84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30" y="76"/>
                      <a:pt x="23" y="70"/>
                      <a:pt x="17" y="66"/>
                    </a:cubicBezTo>
                    <a:cubicBezTo>
                      <a:pt x="18" y="65"/>
                      <a:pt x="19" y="62"/>
                      <a:pt x="20" y="62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3" y="61"/>
                      <a:pt x="27" y="58"/>
                      <a:pt x="21" y="57"/>
                    </a:cubicBezTo>
                    <a:cubicBezTo>
                      <a:pt x="19" y="55"/>
                      <a:pt x="25" y="55"/>
                      <a:pt x="26" y="53"/>
                    </a:cubicBezTo>
                    <a:cubicBezTo>
                      <a:pt x="18" y="48"/>
                      <a:pt x="32" y="38"/>
                      <a:pt x="20" y="37"/>
                    </a:cubicBezTo>
                    <a:cubicBezTo>
                      <a:pt x="20" y="39"/>
                      <a:pt x="17" y="43"/>
                      <a:pt x="18" y="47"/>
                    </a:cubicBezTo>
                    <a:cubicBezTo>
                      <a:pt x="16" y="46"/>
                      <a:pt x="14" y="47"/>
                      <a:pt x="14" y="45"/>
                    </a:cubicBezTo>
                    <a:cubicBezTo>
                      <a:pt x="13" y="41"/>
                      <a:pt x="18" y="39"/>
                      <a:pt x="16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1" y="29"/>
                      <a:pt x="13" y="22"/>
                      <a:pt x="24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6" name="Freeform 1016"/>
              <p:cNvSpPr/>
              <p:nvPr/>
            </p:nvSpPr>
            <p:spPr bwMode="auto">
              <a:xfrm>
                <a:off x="3922" y="276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7" name="Freeform 1017"/>
              <p:cNvSpPr/>
              <p:nvPr/>
            </p:nvSpPr>
            <p:spPr bwMode="auto">
              <a:xfrm>
                <a:off x="3921" y="2762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8" name="Freeform 1018"/>
              <p:cNvSpPr/>
              <p:nvPr/>
            </p:nvSpPr>
            <p:spPr bwMode="auto">
              <a:xfrm>
                <a:off x="3919" y="2709"/>
                <a:ext cx="2" cy="3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2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1" y="1"/>
                      <a:pt x="0" y="3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9" name="Freeform 1019"/>
              <p:cNvSpPr/>
              <p:nvPr/>
            </p:nvSpPr>
            <p:spPr bwMode="auto">
              <a:xfrm>
                <a:off x="3918" y="270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0" name="Freeform 1020"/>
              <p:cNvSpPr/>
              <p:nvPr/>
            </p:nvSpPr>
            <p:spPr bwMode="auto">
              <a:xfrm>
                <a:off x="3900" y="2621"/>
                <a:ext cx="23" cy="88"/>
              </a:xfrm>
              <a:custGeom>
                <a:avLst/>
                <a:gdLst>
                  <a:gd name="T0" fmla="*/ 14 w 26"/>
                  <a:gd name="T1" fmla="*/ 18 h 102"/>
                  <a:gd name="T2" fmla="*/ 10 w 26"/>
                  <a:gd name="T3" fmla="*/ 13 h 102"/>
                  <a:gd name="T4" fmla="*/ 13 w 26"/>
                  <a:gd name="T5" fmla="*/ 8 h 102"/>
                  <a:gd name="T6" fmla="*/ 5 w 26"/>
                  <a:gd name="T7" fmla="*/ 2 h 102"/>
                  <a:gd name="T8" fmla="*/ 11 w 26"/>
                  <a:gd name="T9" fmla="*/ 50 h 102"/>
                  <a:gd name="T10" fmla="*/ 7 w 26"/>
                  <a:gd name="T11" fmla="*/ 48 h 102"/>
                  <a:gd name="T12" fmla="*/ 13 w 26"/>
                  <a:gd name="T13" fmla="*/ 65 h 102"/>
                  <a:gd name="T14" fmla="*/ 7 w 26"/>
                  <a:gd name="T15" fmla="*/ 65 h 102"/>
                  <a:gd name="T16" fmla="*/ 9 w 26"/>
                  <a:gd name="T17" fmla="*/ 76 h 102"/>
                  <a:gd name="T18" fmla="*/ 12 w 26"/>
                  <a:gd name="T19" fmla="*/ 75 h 102"/>
                  <a:gd name="T20" fmla="*/ 10 w 26"/>
                  <a:gd name="T21" fmla="*/ 78 h 102"/>
                  <a:gd name="T22" fmla="*/ 12 w 26"/>
                  <a:gd name="T23" fmla="*/ 77 h 102"/>
                  <a:gd name="T24" fmla="*/ 12 w 26"/>
                  <a:gd name="T25" fmla="*/ 84 h 102"/>
                  <a:gd name="T26" fmla="*/ 11 w 26"/>
                  <a:gd name="T27" fmla="*/ 82 h 102"/>
                  <a:gd name="T28" fmla="*/ 13 w 26"/>
                  <a:gd name="T29" fmla="*/ 88 h 102"/>
                  <a:gd name="T30" fmla="*/ 9 w 26"/>
                  <a:gd name="T31" fmla="*/ 88 h 102"/>
                  <a:gd name="T32" fmla="*/ 15 w 26"/>
                  <a:gd name="T33" fmla="*/ 101 h 102"/>
                  <a:gd name="T34" fmla="*/ 19 w 26"/>
                  <a:gd name="T35" fmla="*/ 102 h 102"/>
                  <a:gd name="T36" fmla="*/ 16 w 26"/>
                  <a:gd name="T37" fmla="*/ 91 h 102"/>
                  <a:gd name="T38" fmla="*/ 16 w 26"/>
                  <a:gd name="T39" fmla="*/ 92 h 102"/>
                  <a:gd name="T40" fmla="*/ 14 w 26"/>
                  <a:gd name="T41" fmla="*/ 84 h 102"/>
                  <a:gd name="T42" fmla="*/ 19 w 26"/>
                  <a:gd name="T43" fmla="*/ 89 h 102"/>
                  <a:gd name="T44" fmla="*/ 23 w 26"/>
                  <a:gd name="T45" fmla="*/ 77 h 102"/>
                  <a:gd name="T46" fmla="*/ 23 w 26"/>
                  <a:gd name="T47" fmla="*/ 77 h 102"/>
                  <a:gd name="T48" fmla="*/ 22 w 26"/>
                  <a:gd name="T49" fmla="*/ 74 h 102"/>
                  <a:gd name="T50" fmla="*/ 19 w 26"/>
                  <a:gd name="T51" fmla="*/ 76 h 102"/>
                  <a:gd name="T52" fmla="*/ 12 w 26"/>
                  <a:gd name="T53" fmla="*/ 74 h 102"/>
                  <a:gd name="T54" fmla="*/ 12 w 26"/>
                  <a:gd name="T55" fmla="*/ 70 h 102"/>
                  <a:gd name="T56" fmla="*/ 18 w 26"/>
                  <a:gd name="T57" fmla="*/ 73 h 102"/>
                  <a:gd name="T58" fmla="*/ 15 w 26"/>
                  <a:gd name="T59" fmla="*/ 70 h 102"/>
                  <a:gd name="T60" fmla="*/ 21 w 26"/>
                  <a:gd name="T61" fmla="*/ 66 h 102"/>
                  <a:gd name="T62" fmla="*/ 15 w 26"/>
                  <a:gd name="T63" fmla="*/ 66 h 102"/>
                  <a:gd name="T64" fmla="*/ 15 w 26"/>
                  <a:gd name="T65" fmla="*/ 46 h 102"/>
                  <a:gd name="T66" fmla="*/ 19 w 26"/>
                  <a:gd name="T67" fmla="*/ 49 h 102"/>
                  <a:gd name="T68" fmla="*/ 14 w 26"/>
                  <a:gd name="T69" fmla="*/ 45 h 102"/>
                  <a:gd name="T70" fmla="*/ 16 w 26"/>
                  <a:gd name="T71" fmla="*/ 33 h 102"/>
                  <a:gd name="T72" fmla="*/ 13 w 26"/>
                  <a:gd name="T73" fmla="*/ 34 h 102"/>
                  <a:gd name="T74" fmla="*/ 14 w 26"/>
                  <a:gd name="T75" fmla="*/ 21 h 102"/>
                  <a:gd name="T76" fmla="*/ 14 w 26"/>
                  <a:gd name="T77" fmla="*/ 21 h 102"/>
                  <a:gd name="T78" fmla="*/ 8 w 26"/>
                  <a:gd name="T79" fmla="*/ 15 h 102"/>
                  <a:gd name="T80" fmla="*/ 14 w 26"/>
                  <a:gd name="T81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2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2"/>
                      <a:pt x="9" y="7"/>
                      <a:pt x="13" y="8"/>
                    </a:cubicBezTo>
                    <a:cubicBezTo>
                      <a:pt x="8" y="6"/>
                      <a:pt x="13" y="0"/>
                      <a:pt x="5" y="2"/>
                    </a:cubicBezTo>
                    <a:cubicBezTo>
                      <a:pt x="8" y="16"/>
                      <a:pt x="4" y="34"/>
                      <a:pt x="11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8"/>
                      <a:pt x="10" y="78"/>
                      <a:pt x="10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5"/>
                      <a:pt x="11" y="83"/>
                      <a:pt x="11" y="82"/>
                    </a:cubicBezTo>
                    <a:cubicBezTo>
                      <a:pt x="9" y="84"/>
                      <a:pt x="13" y="86"/>
                      <a:pt x="13" y="88"/>
                    </a:cubicBezTo>
                    <a:cubicBezTo>
                      <a:pt x="11" y="89"/>
                      <a:pt x="10" y="88"/>
                      <a:pt x="9" y="88"/>
                    </a:cubicBezTo>
                    <a:cubicBezTo>
                      <a:pt x="12" y="94"/>
                      <a:pt x="5" y="97"/>
                      <a:pt x="15" y="101"/>
                    </a:cubicBezTo>
                    <a:cubicBezTo>
                      <a:pt x="17" y="102"/>
                      <a:pt x="18" y="100"/>
                      <a:pt x="19" y="102"/>
                    </a:cubicBezTo>
                    <a:cubicBezTo>
                      <a:pt x="22" y="98"/>
                      <a:pt x="18" y="94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6" y="89"/>
                      <a:pt x="18" y="89"/>
                      <a:pt x="14" y="84"/>
                    </a:cubicBezTo>
                    <a:cubicBezTo>
                      <a:pt x="17" y="86"/>
                      <a:pt x="17" y="88"/>
                      <a:pt x="19" y="89"/>
                    </a:cubicBezTo>
                    <a:cubicBezTo>
                      <a:pt x="26" y="83"/>
                      <a:pt x="14" y="81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7"/>
                      <a:pt x="23" y="75"/>
                      <a:pt x="22" y="74"/>
                    </a:cubicBezTo>
                    <a:cubicBezTo>
                      <a:pt x="20" y="74"/>
                      <a:pt x="20" y="76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3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3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1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9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1"/>
                      <a:pt x="14" y="36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6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6" y="18"/>
                      <a:pt x="8" y="15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1" name="Freeform 1021"/>
              <p:cNvSpPr/>
              <p:nvPr/>
            </p:nvSpPr>
            <p:spPr bwMode="auto">
              <a:xfrm>
                <a:off x="3904" y="2617"/>
                <a:ext cx="7" cy="5"/>
              </a:xfrm>
              <a:custGeom>
                <a:avLst/>
                <a:gdLst>
                  <a:gd name="T0" fmla="*/ 3 w 8"/>
                  <a:gd name="T1" fmla="*/ 3 h 5"/>
                  <a:gd name="T2" fmla="*/ 7 w 8"/>
                  <a:gd name="T3" fmla="*/ 5 h 5"/>
                  <a:gd name="T4" fmla="*/ 1 w 8"/>
                  <a:gd name="T5" fmla="*/ 1 h 5"/>
                  <a:gd name="T6" fmla="*/ 2 w 8"/>
                  <a:gd name="T7" fmla="*/ 4 h 5"/>
                  <a:gd name="T8" fmla="*/ 3 w 8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3" y="3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3" y="0"/>
                      <a:pt x="1" y="1"/>
                    </a:cubicBezTo>
                    <a:cubicBezTo>
                      <a:pt x="1" y="2"/>
                      <a:pt x="0" y="4"/>
                      <a:pt x="2" y="4"/>
                    </a:cubicBezTo>
                    <a:cubicBezTo>
                      <a:pt x="3" y="4"/>
                      <a:pt x="4" y="4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2" name="Freeform 1022"/>
              <p:cNvSpPr/>
              <p:nvPr/>
            </p:nvSpPr>
            <p:spPr bwMode="auto">
              <a:xfrm>
                <a:off x="3901" y="2569"/>
                <a:ext cx="13" cy="49"/>
              </a:xfrm>
              <a:custGeom>
                <a:avLst/>
                <a:gdLst>
                  <a:gd name="T0" fmla="*/ 8 w 15"/>
                  <a:gd name="T1" fmla="*/ 22 h 57"/>
                  <a:gd name="T2" fmla="*/ 5 w 15"/>
                  <a:gd name="T3" fmla="*/ 20 h 57"/>
                  <a:gd name="T4" fmla="*/ 1 w 15"/>
                  <a:gd name="T5" fmla="*/ 42 h 57"/>
                  <a:gd name="T6" fmla="*/ 7 w 15"/>
                  <a:gd name="T7" fmla="*/ 48 h 57"/>
                  <a:gd name="T8" fmla="*/ 3 w 15"/>
                  <a:gd name="T9" fmla="*/ 50 h 57"/>
                  <a:gd name="T10" fmla="*/ 8 w 15"/>
                  <a:gd name="T11" fmla="*/ 55 h 57"/>
                  <a:gd name="T12" fmla="*/ 6 w 15"/>
                  <a:gd name="T13" fmla="*/ 52 h 57"/>
                  <a:gd name="T14" fmla="*/ 9 w 15"/>
                  <a:gd name="T15" fmla="*/ 52 h 57"/>
                  <a:gd name="T16" fmla="*/ 8 w 15"/>
                  <a:gd name="T17" fmla="*/ 49 h 57"/>
                  <a:gd name="T18" fmla="*/ 11 w 15"/>
                  <a:gd name="T19" fmla="*/ 50 h 57"/>
                  <a:gd name="T20" fmla="*/ 5 w 15"/>
                  <a:gd name="T21" fmla="*/ 41 h 57"/>
                  <a:gd name="T22" fmla="*/ 11 w 15"/>
                  <a:gd name="T23" fmla="*/ 41 h 57"/>
                  <a:gd name="T24" fmla="*/ 13 w 15"/>
                  <a:gd name="T25" fmla="*/ 32 h 57"/>
                  <a:gd name="T26" fmla="*/ 12 w 15"/>
                  <a:gd name="T27" fmla="*/ 32 h 57"/>
                  <a:gd name="T28" fmla="*/ 7 w 15"/>
                  <a:gd name="T29" fmla="*/ 33 h 57"/>
                  <a:gd name="T30" fmla="*/ 13 w 15"/>
                  <a:gd name="T31" fmla="*/ 30 h 57"/>
                  <a:gd name="T32" fmla="*/ 14 w 15"/>
                  <a:gd name="T33" fmla="*/ 12 h 57"/>
                  <a:gd name="T34" fmla="*/ 8 w 15"/>
                  <a:gd name="T35" fmla="*/ 6 h 57"/>
                  <a:gd name="T36" fmla="*/ 13 w 15"/>
                  <a:gd name="T37" fmla="*/ 9 h 57"/>
                  <a:gd name="T38" fmla="*/ 15 w 15"/>
                  <a:gd name="T39" fmla="*/ 6 h 57"/>
                  <a:gd name="T40" fmla="*/ 6 w 15"/>
                  <a:gd name="T41" fmla="*/ 0 h 57"/>
                  <a:gd name="T42" fmla="*/ 8 w 15"/>
                  <a:gd name="T43" fmla="*/ 2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57">
                    <a:moveTo>
                      <a:pt x="8" y="22"/>
                    </a:moveTo>
                    <a:cubicBezTo>
                      <a:pt x="7" y="21"/>
                      <a:pt x="6" y="21"/>
                      <a:pt x="5" y="20"/>
                    </a:cubicBezTo>
                    <a:cubicBezTo>
                      <a:pt x="3" y="29"/>
                      <a:pt x="5" y="39"/>
                      <a:pt x="1" y="42"/>
                    </a:cubicBezTo>
                    <a:cubicBezTo>
                      <a:pt x="0" y="44"/>
                      <a:pt x="6" y="45"/>
                      <a:pt x="7" y="48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6" y="52"/>
                      <a:pt x="1" y="57"/>
                      <a:pt x="8" y="55"/>
                    </a:cubicBezTo>
                    <a:cubicBezTo>
                      <a:pt x="9" y="55"/>
                      <a:pt x="5" y="54"/>
                      <a:pt x="6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5" y="45"/>
                      <a:pt x="2" y="46"/>
                      <a:pt x="5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37"/>
                      <a:pt x="10" y="35"/>
                      <a:pt x="13" y="32"/>
                    </a:cubicBezTo>
                    <a:cubicBezTo>
                      <a:pt x="13" y="32"/>
                      <a:pt x="11" y="32"/>
                      <a:pt x="12" y="32"/>
                    </a:cubicBezTo>
                    <a:cubicBezTo>
                      <a:pt x="11" y="33"/>
                      <a:pt x="9" y="34"/>
                      <a:pt x="7" y="33"/>
                    </a:cubicBezTo>
                    <a:cubicBezTo>
                      <a:pt x="3" y="26"/>
                      <a:pt x="11" y="34"/>
                      <a:pt x="13" y="30"/>
                    </a:cubicBezTo>
                    <a:cubicBezTo>
                      <a:pt x="9" y="25"/>
                      <a:pt x="9" y="14"/>
                      <a:pt x="14" y="12"/>
                    </a:cubicBezTo>
                    <a:cubicBezTo>
                      <a:pt x="10" y="14"/>
                      <a:pt x="7" y="9"/>
                      <a:pt x="8" y="6"/>
                    </a:cubicBezTo>
                    <a:cubicBezTo>
                      <a:pt x="10" y="6"/>
                      <a:pt x="11" y="8"/>
                      <a:pt x="13" y="9"/>
                    </a:cubicBezTo>
                    <a:cubicBezTo>
                      <a:pt x="14" y="8"/>
                      <a:pt x="15" y="7"/>
                      <a:pt x="15" y="6"/>
                    </a:cubicBezTo>
                    <a:cubicBezTo>
                      <a:pt x="11" y="7"/>
                      <a:pt x="7" y="4"/>
                      <a:pt x="6" y="0"/>
                    </a:cubicBezTo>
                    <a:cubicBezTo>
                      <a:pt x="1" y="7"/>
                      <a:pt x="10" y="15"/>
                      <a:pt x="8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3" name="Freeform 1023"/>
              <p:cNvSpPr/>
              <p:nvPr/>
            </p:nvSpPr>
            <p:spPr bwMode="auto">
              <a:xfrm>
                <a:off x="3905" y="25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4" name="Freeform 1024"/>
              <p:cNvSpPr/>
              <p:nvPr/>
            </p:nvSpPr>
            <p:spPr bwMode="auto">
              <a:xfrm>
                <a:off x="3993" y="3239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5" name="Freeform 1025"/>
              <p:cNvSpPr/>
              <p:nvPr/>
            </p:nvSpPr>
            <p:spPr bwMode="auto">
              <a:xfrm>
                <a:off x="3992" y="3228"/>
                <a:ext cx="14" cy="11"/>
              </a:xfrm>
              <a:custGeom>
                <a:avLst/>
                <a:gdLst>
                  <a:gd name="T0" fmla="*/ 16 w 16"/>
                  <a:gd name="T1" fmla="*/ 3 h 12"/>
                  <a:gd name="T2" fmla="*/ 14 w 16"/>
                  <a:gd name="T3" fmla="*/ 0 h 12"/>
                  <a:gd name="T4" fmla="*/ 0 w 16"/>
                  <a:gd name="T5" fmla="*/ 6 h 12"/>
                  <a:gd name="T6" fmla="*/ 9 w 16"/>
                  <a:gd name="T7" fmla="*/ 11 h 12"/>
                  <a:gd name="T8" fmla="*/ 6 w 16"/>
                  <a:gd name="T9" fmla="*/ 6 h 12"/>
                  <a:gd name="T10" fmla="*/ 13 w 16"/>
                  <a:gd name="T11" fmla="*/ 9 h 12"/>
                  <a:gd name="T12" fmla="*/ 11 w 16"/>
                  <a:gd name="T13" fmla="*/ 4 h 12"/>
                  <a:gd name="T14" fmla="*/ 16 w 16"/>
                  <a:gd name="T1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2">
                    <a:moveTo>
                      <a:pt x="16" y="3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3"/>
                      <a:pt x="7" y="0"/>
                      <a:pt x="0" y="6"/>
                    </a:cubicBezTo>
                    <a:cubicBezTo>
                      <a:pt x="1" y="8"/>
                      <a:pt x="5" y="12"/>
                      <a:pt x="9" y="11"/>
                    </a:cubicBezTo>
                    <a:cubicBezTo>
                      <a:pt x="9" y="10"/>
                      <a:pt x="5" y="8"/>
                      <a:pt x="6" y="6"/>
                    </a:cubicBezTo>
                    <a:cubicBezTo>
                      <a:pt x="9" y="6"/>
                      <a:pt x="9" y="9"/>
                      <a:pt x="13" y="9"/>
                    </a:cubicBezTo>
                    <a:cubicBezTo>
                      <a:pt x="16" y="6"/>
                      <a:pt x="10" y="7"/>
                      <a:pt x="11" y="4"/>
                    </a:cubicBez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6" name="Freeform 1026"/>
              <p:cNvSpPr/>
              <p:nvPr/>
            </p:nvSpPr>
            <p:spPr bwMode="auto">
              <a:xfrm>
                <a:off x="3997" y="3227"/>
                <a:ext cx="4" cy="1"/>
              </a:xfrm>
              <a:custGeom>
                <a:avLst/>
                <a:gdLst>
                  <a:gd name="T0" fmla="*/ 0 w 5"/>
                  <a:gd name="T1" fmla="*/ 2 h 2"/>
                  <a:gd name="T2" fmla="*/ 5 w 5"/>
                  <a:gd name="T3" fmla="*/ 2 h 2"/>
                  <a:gd name="T4" fmla="*/ 0 w 5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7" name="Freeform 1027"/>
              <p:cNvSpPr/>
              <p:nvPr/>
            </p:nvSpPr>
            <p:spPr bwMode="auto">
              <a:xfrm>
                <a:off x="3994" y="3224"/>
                <a:ext cx="6" cy="3"/>
              </a:xfrm>
              <a:custGeom>
                <a:avLst/>
                <a:gdLst>
                  <a:gd name="T0" fmla="*/ 2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2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2" y="3"/>
                    </a:moveTo>
                    <a:cubicBezTo>
                      <a:pt x="3" y="0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8" name="Freeform 1028"/>
              <p:cNvSpPr/>
              <p:nvPr/>
            </p:nvSpPr>
            <p:spPr bwMode="auto">
              <a:xfrm>
                <a:off x="3994" y="3217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9" name="Freeform 1029"/>
              <p:cNvSpPr/>
              <p:nvPr/>
            </p:nvSpPr>
            <p:spPr bwMode="auto">
              <a:xfrm>
                <a:off x="3993" y="3214"/>
                <a:ext cx="10" cy="8"/>
              </a:xfrm>
              <a:custGeom>
                <a:avLst/>
                <a:gdLst>
                  <a:gd name="T0" fmla="*/ 3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8 w 12"/>
                  <a:gd name="T9" fmla="*/ 10 h 10"/>
                  <a:gd name="T10" fmla="*/ 12 w 12"/>
                  <a:gd name="T11" fmla="*/ 7 h 10"/>
                  <a:gd name="T12" fmla="*/ 3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cubicBezTo>
                      <a:pt x="0" y="1"/>
                      <a:pt x="2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8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5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0" name="Freeform 1030"/>
              <p:cNvSpPr/>
              <p:nvPr/>
            </p:nvSpPr>
            <p:spPr bwMode="auto">
              <a:xfrm>
                <a:off x="3996" y="321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1" name="Freeform 1031"/>
              <p:cNvSpPr/>
              <p:nvPr/>
            </p:nvSpPr>
            <p:spPr bwMode="auto">
              <a:xfrm>
                <a:off x="3995" y="3222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3 w 3"/>
                  <a:gd name="T5" fmla="*/ 1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2" name="Freeform 1032"/>
              <p:cNvSpPr/>
              <p:nvPr/>
            </p:nvSpPr>
            <p:spPr bwMode="auto">
              <a:xfrm>
                <a:off x="3994" y="3204"/>
                <a:ext cx="11" cy="8"/>
              </a:xfrm>
              <a:custGeom>
                <a:avLst/>
                <a:gdLst>
                  <a:gd name="T0" fmla="*/ 1 w 13"/>
                  <a:gd name="T1" fmla="*/ 3 h 9"/>
                  <a:gd name="T2" fmla="*/ 6 w 13"/>
                  <a:gd name="T3" fmla="*/ 9 h 9"/>
                  <a:gd name="T4" fmla="*/ 13 w 13"/>
                  <a:gd name="T5" fmla="*/ 4 h 9"/>
                  <a:gd name="T6" fmla="*/ 11 w 13"/>
                  <a:gd name="T7" fmla="*/ 1 h 9"/>
                  <a:gd name="T8" fmla="*/ 1 w 13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9">
                    <a:moveTo>
                      <a:pt x="1" y="3"/>
                    </a:moveTo>
                    <a:cubicBezTo>
                      <a:pt x="8" y="4"/>
                      <a:pt x="0" y="9"/>
                      <a:pt x="6" y="9"/>
                    </a:cubicBezTo>
                    <a:cubicBezTo>
                      <a:pt x="5" y="6"/>
                      <a:pt x="10" y="4"/>
                      <a:pt x="13" y="4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3" name="Freeform 1033"/>
              <p:cNvSpPr/>
              <p:nvPr/>
            </p:nvSpPr>
            <p:spPr bwMode="auto">
              <a:xfrm>
                <a:off x="4007" y="3200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4" name="Freeform 1034"/>
              <p:cNvSpPr/>
              <p:nvPr/>
            </p:nvSpPr>
            <p:spPr bwMode="auto">
              <a:xfrm>
                <a:off x="3997" y="3186"/>
                <a:ext cx="15" cy="17"/>
              </a:xfrm>
              <a:custGeom>
                <a:avLst/>
                <a:gdLst>
                  <a:gd name="T0" fmla="*/ 2 w 17"/>
                  <a:gd name="T1" fmla="*/ 0 h 19"/>
                  <a:gd name="T2" fmla="*/ 8 w 17"/>
                  <a:gd name="T3" fmla="*/ 8 h 19"/>
                  <a:gd name="T4" fmla="*/ 3 w 17"/>
                  <a:gd name="T5" fmla="*/ 6 h 19"/>
                  <a:gd name="T6" fmla="*/ 6 w 17"/>
                  <a:gd name="T7" fmla="*/ 13 h 19"/>
                  <a:gd name="T8" fmla="*/ 0 w 17"/>
                  <a:gd name="T9" fmla="*/ 9 h 19"/>
                  <a:gd name="T10" fmla="*/ 6 w 17"/>
                  <a:gd name="T11" fmla="*/ 16 h 19"/>
                  <a:gd name="T12" fmla="*/ 2 w 17"/>
                  <a:gd name="T13" fmla="*/ 19 h 19"/>
                  <a:gd name="T14" fmla="*/ 9 w 17"/>
                  <a:gd name="T15" fmla="*/ 18 h 19"/>
                  <a:gd name="T16" fmla="*/ 8 w 17"/>
                  <a:gd name="T17" fmla="*/ 15 h 19"/>
                  <a:gd name="T18" fmla="*/ 12 w 17"/>
                  <a:gd name="T19" fmla="*/ 16 h 19"/>
                  <a:gd name="T20" fmla="*/ 16 w 17"/>
                  <a:gd name="T21" fmla="*/ 6 h 19"/>
                  <a:gd name="T22" fmla="*/ 2 w 17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9">
                    <a:moveTo>
                      <a:pt x="2" y="0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6" y="7"/>
                      <a:pt x="4" y="8"/>
                      <a:pt x="3" y="6"/>
                    </a:cubicBezTo>
                    <a:cubicBezTo>
                      <a:pt x="3" y="9"/>
                      <a:pt x="7" y="10"/>
                      <a:pt x="6" y="13"/>
                    </a:cubicBezTo>
                    <a:cubicBezTo>
                      <a:pt x="0" y="14"/>
                      <a:pt x="6" y="8"/>
                      <a:pt x="0" y="9"/>
                    </a:cubicBezTo>
                    <a:cubicBezTo>
                      <a:pt x="1" y="12"/>
                      <a:pt x="1" y="15"/>
                      <a:pt x="6" y="16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7"/>
                      <a:pt x="3" y="16"/>
                      <a:pt x="8" y="15"/>
                    </a:cubicBezTo>
                    <a:cubicBezTo>
                      <a:pt x="11" y="14"/>
                      <a:pt x="11" y="16"/>
                      <a:pt x="12" y="16"/>
                    </a:cubicBezTo>
                    <a:cubicBezTo>
                      <a:pt x="11" y="14"/>
                      <a:pt x="17" y="11"/>
                      <a:pt x="16" y="6"/>
                    </a:cubicBezTo>
                    <a:cubicBezTo>
                      <a:pt x="15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5" name="Freeform 1035"/>
              <p:cNvSpPr/>
              <p:nvPr/>
            </p:nvSpPr>
            <p:spPr bwMode="auto">
              <a:xfrm>
                <a:off x="4004" y="3185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6" name="Freeform 1036"/>
              <p:cNvSpPr/>
              <p:nvPr/>
            </p:nvSpPr>
            <p:spPr bwMode="auto">
              <a:xfrm>
                <a:off x="3996" y="3170"/>
                <a:ext cx="16" cy="14"/>
              </a:xfrm>
              <a:custGeom>
                <a:avLst/>
                <a:gdLst>
                  <a:gd name="T0" fmla="*/ 1 w 18"/>
                  <a:gd name="T1" fmla="*/ 10 h 16"/>
                  <a:gd name="T2" fmla="*/ 5 w 18"/>
                  <a:gd name="T3" fmla="*/ 14 h 16"/>
                  <a:gd name="T4" fmla="*/ 2 w 18"/>
                  <a:gd name="T5" fmla="*/ 15 h 16"/>
                  <a:gd name="T6" fmla="*/ 8 w 18"/>
                  <a:gd name="T7" fmla="*/ 16 h 16"/>
                  <a:gd name="T8" fmla="*/ 4 w 18"/>
                  <a:gd name="T9" fmla="*/ 9 h 16"/>
                  <a:gd name="T10" fmla="*/ 13 w 18"/>
                  <a:gd name="T11" fmla="*/ 7 h 16"/>
                  <a:gd name="T12" fmla="*/ 11 w 18"/>
                  <a:gd name="T13" fmla="*/ 11 h 16"/>
                  <a:gd name="T14" fmla="*/ 10 w 18"/>
                  <a:gd name="T15" fmla="*/ 0 h 16"/>
                  <a:gd name="T16" fmla="*/ 8 w 18"/>
                  <a:gd name="T17" fmla="*/ 2 h 16"/>
                  <a:gd name="T18" fmla="*/ 6 w 18"/>
                  <a:gd name="T19" fmla="*/ 0 h 16"/>
                  <a:gd name="T20" fmla="*/ 1 w 18"/>
                  <a:gd name="T21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6">
                    <a:moveTo>
                      <a:pt x="1" y="10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4" y="15"/>
                      <a:pt x="6" y="16"/>
                      <a:pt x="8" y="16"/>
                    </a:cubicBezTo>
                    <a:cubicBezTo>
                      <a:pt x="13" y="14"/>
                      <a:pt x="5" y="11"/>
                      <a:pt x="4" y="9"/>
                    </a:cubicBezTo>
                    <a:cubicBezTo>
                      <a:pt x="7" y="3"/>
                      <a:pt x="8" y="9"/>
                      <a:pt x="13" y="7"/>
                    </a:cubicBezTo>
                    <a:cubicBezTo>
                      <a:pt x="13" y="8"/>
                      <a:pt x="12" y="8"/>
                      <a:pt x="11" y="11"/>
                    </a:cubicBezTo>
                    <a:cubicBezTo>
                      <a:pt x="18" y="7"/>
                      <a:pt x="12" y="3"/>
                      <a:pt x="10" y="0"/>
                    </a:cubicBezTo>
                    <a:cubicBezTo>
                      <a:pt x="9" y="1"/>
                      <a:pt x="7" y="1"/>
                      <a:pt x="8" y="2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7" name="Freeform 1037"/>
              <p:cNvSpPr/>
              <p:nvPr/>
            </p:nvSpPr>
            <p:spPr bwMode="auto">
              <a:xfrm>
                <a:off x="3995" y="3183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2" y="1"/>
                      <a:pt x="2" y="1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8" name="Freeform 1038"/>
              <p:cNvSpPr/>
              <p:nvPr/>
            </p:nvSpPr>
            <p:spPr bwMode="auto">
              <a:xfrm>
                <a:off x="4004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9" name="Freeform 1039"/>
              <p:cNvSpPr/>
              <p:nvPr/>
            </p:nvSpPr>
            <p:spPr bwMode="auto">
              <a:xfrm>
                <a:off x="3996" y="3169"/>
                <a:ext cx="3" cy="3"/>
              </a:xfrm>
              <a:custGeom>
                <a:avLst/>
                <a:gdLst>
                  <a:gd name="T0" fmla="*/ 3 w 3"/>
                  <a:gd name="T1" fmla="*/ 2 h 3"/>
                  <a:gd name="T2" fmla="*/ 3 w 3"/>
                  <a:gd name="T3" fmla="*/ 0 h 3"/>
                  <a:gd name="T4" fmla="*/ 0 w 3"/>
                  <a:gd name="T5" fmla="*/ 1 h 3"/>
                  <a:gd name="T6" fmla="*/ 3 w 3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3"/>
                      <a:pt x="3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0" name="Freeform 1040"/>
              <p:cNvSpPr/>
              <p:nvPr/>
            </p:nvSpPr>
            <p:spPr bwMode="auto">
              <a:xfrm>
                <a:off x="3993" y="3074"/>
                <a:ext cx="18" cy="93"/>
              </a:xfrm>
              <a:custGeom>
                <a:avLst/>
                <a:gdLst>
                  <a:gd name="T0" fmla="*/ 18 w 21"/>
                  <a:gd name="T1" fmla="*/ 1 h 108"/>
                  <a:gd name="T2" fmla="*/ 15 w 21"/>
                  <a:gd name="T3" fmla="*/ 5 h 108"/>
                  <a:gd name="T4" fmla="*/ 11 w 21"/>
                  <a:gd name="T5" fmla="*/ 0 h 108"/>
                  <a:gd name="T6" fmla="*/ 4 w 21"/>
                  <a:gd name="T7" fmla="*/ 0 h 108"/>
                  <a:gd name="T8" fmla="*/ 7 w 21"/>
                  <a:gd name="T9" fmla="*/ 9 h 108"/>
                  <a:gd name="T10" fmla="*/ 3 w 21"/>
                  <a:gd name="T11" fmla="*/ 9 h 108"/>
                  <a:gd name="T12" fmla="*/ 5 w 21"/>
                  <a:gd name="T13" fmla="*/ 25 h 108"/>
                  <a:gd name="T14" fmla="*/ 7 w 21"/>
                  <a:gd name="T15" fmla="*/ 36 h 108"/>
                  <a:gd name="T16" fmla="*/ 4 w 21"/>
                  <a:gd name="T17" fmla="*/ 82 h 108"/>
                  <a:gd name="T18" fmla="*/ 10 w 21"/>
                  <a:gd name="T19" fmla="*/ 84 h 108"/>
                  <a:gd name="T20" fmla="*/ 6 w 21"/>
                  <a:gd name="T21" fmla="*/ 87 h 108"/>
                  <a:gd name="T22" fmla="*/ 6 w 21"/>
                  <a:gd name="T23" fmla="*/ 85 h 108"/>
                  <a:gd name="T24" fmla="*/ 4 w 21"/>
                  <a:gd name="T25" fmla="*/ 97 h 108"/>
                  <a:gd name="T26" fmla="*/ 12 w 21"/>
                  <a:gd name="T27" fmla="*/ 98 h 108"/>
                  <a:gd name="T28" fmla="*/ 4 w 21"/>
                  <a:gd name="T29" fmla="*/ 103 h 108"/>
                  <a:gd name="T30" fmla="*/ 9 w 21"/>
                  <a:gd name="T31" fmla="*/ 108 h 108"/>
                  <a:gd name="T32" fmla="*/ 14 w 21"/>
                  <a:gd name="T33" fmla="*/ 103 h 108"/>
                  <a:gd name="T34" fmla="*/ 17 w 21"/>
                  <a:gd name="T35" fmla="*/ 107 h 108"/>
                  <a:gd name="T36" fmla="*/ 9 w 21"/>
                  <a:gd name="T37" fmla="*/ 77 h 108"/>
                  <a:gd name="T38" fmla="*/ 12 w 21"/>
                  <a:gd name="T39" fmla="*/ 78 h 108"/>
                  <a:gd name="T40" fmla="*/ 16 w 21"/>
                  <a:gd name="T41" fmla="*/ 61 h 108"/>
                  <a:gd name="T42" fmla="*/ 10 w 21"/>
                  <a:gd name="T43" fmla="*/ 54 h 108"/>
                  <a:gd name="T44" fmla="*/ 13 w 21"/>
                  <a:gd name="T45" fmla="*/ 50 h 108"/>
                  <a:gd name="T46" fmla="*/ 10 w 21"/>
                  <a:gd name="T47" fmla="*/ 49 h 108"/>
                  <a:gd name="T48" fmla="*/ 14 w 21"/>
                  <a:gd name="T49" fmla="*/ 44 h 108"/>
                  <a:gd name="T50" fmla="*/ 6 w 21"/>
                  <a:gd name="T51" fmla="*/ 43 h 108"/>
                  <a:gd name="T52" fmla="*/ 18 w 21"/>
                  <a:gd name="T53" fmla="*/ 32 h 108"/>
                  <a:gd name="T54" fmla="*/ 13 w 21"/>
                  <a:gd name="T55" fmla="*/ 34 h 108"/>
                  <a:gd name="T56" fmla="*/ 10 w 21"/>
                  <a:gd name="T57" fmla="*/ 31 h 108"/>
                  <a:gd name="T58" fmla="*/ 17 w 21"/>
                  <a:gd name="T59" fmla="*/ 30 h 108"/>
                  <a:gd name="T60" fmla="*/ 13 w 21"/>
                  <a:gd name="T61" fmla="*/ 22 h 108"/>
                  <a:gd name="T62" fmla="*/ 9 w 21"/>
                  <a:gd name="T63" fmla="*/ 22 h 108"/>
                  <a:gd name="T64" fmla="*/ 11 w 21"/>
                  <a:gd name="T65" fmla="*/ 11 h 108"/>
                  <a:gd name="T66" fmla="*/ 18 w 21"/>
                  <a:gd name="T67" fmla="*/ 17 h 108"/>
                  <a:gd name="T68" fmla="*/ 21 w 21"/>
                  <a:gd name="T69" fmla="*/ 13 h 108"/>
                  <a:gd name="T70" fmla="*/ 12 w 21"/>
                  <a:gd name="T71" fmla="*/ 6 h 108"/>
                  <a:gd name="T72" fmla="*/ 18 w 21"/>
                  <a:gd name="T73" fmla="*/ 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" h="108">
                    <a:moveTo>
                      <a:pt x="18" y="1"/>
                    </a:moveTo>
                    <a:cubicBezTo>
                      <a:pt x="16" y="1"/>
                      <a:pt x="15" y="2"/>
                      <a:pt x="15" y="5"/>
                    </a:cubicBezTo>
                    <a:cubicBezTo>
                      <a:pt x="12" y="4"/>
                      <a:pt x="13" y="1"/>
                      <a:pt x="11" y="0"/>
                    </a:cubicBezTo>
                    <a:cubicBezTo>
                      <a:pt x="9" y="3"/>
                      <a:pt x="7" y="0"/>
                      <a:pt x="4" y="0"/>
                    </a:cubicBezTo>
                    <a:cubicBezTo>
                      <a:pt x="3" y="4"/>
                      <a:pt x="8" y="5"/>
                      <a:pt x="7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3"/>
                      <a:pt x="8" y="21"/>
                      <a:pt x="5" y="25"/>
                    </a:cubicBezTo>
                    <a:cubicBezTo>
                      <a:pt x="4" y="29"/>
                      <a:pt x="5" y="32"/>
                      <a:pt x="7" y="36"/>
                    </a:cubicBezTo>
                    <a:cubicBezTo>
                      <a:pt x="4" y="51"/>
                      <a:pt x="7" y="66"/>
                      <a:pt x="4" y="82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7" y="85"/>
                      <a:pt x="10" y="88"/>
                      <a:pt x="6" y="87"/>
                    </a:cubicBezTo>
                    <a:cubicBezTo>
                      <a:pt x="7" y="86"/>
                      <a:pt x="6" y="86"/>
                      <a:pt x="6" y="85"/>
                    </a:cubicBezTo>
                    <a:cubicBezTo>
                      <a:pt x="0" y="88"/>
                      <a:pt x="6" y="93"/>
                      <a:pt x="4" y="97"/>
                    </a:cubicBezTo>
                    <a:cubicBezTo>
                      <a:pt x="5" y="97"/>
                      <a:pt x="11" y="96"/>
                      <a:pt x="12" y="98"/>
                    </a:cubicBezTo>
                    <a:cubicBezTo>
                      <a:pt x="5" y="97"/>
                      <a:pt x="12" y="102"/>
                      <a:pt x="4" y="103"/>
                    </a:cubicBezTo>
                    <a:cubicBezTo>
                      <a:pt x="2" y="107"/>
                      <a:pt x="10" y="104"/>
                      <a:pt x="9" y="108"/>
                    </a:cubicBezTo>
                    <a:cubicBezTo>
                      <a:pt x="13" y="108"/>
                      <a:pt x="11" y="104"/>
                      <a:pt x="14" y="103"/>
                    </a:cubicBezTo>
                    <a:cubicBezTo>
                      <a:pt x="17" y="104"/>
                      <a:pt x="12" y="107"/>
                      <a:pt x="17" y="107"/>
                    </a:cubicBezTo>
                    <a:cubicBezTo>
                      <a:pt x="19" y="100"/>
                      <a:pt x="11" y="88"/>
                      <a:pt x="9" y="77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0" y="73"/>
                      <a:pt x="10" y="65"/>
                      <a:pt x="16" y="61"/>
                    </a:cubicBezTo>
                    <a:cubicBezTo>
                      <a:pt x="13" y="62"/>
                      <a:pt x="19" y="53"/>
                      <a:pt x="10" y="54"/>
                    </a:cubicBezTo>
                    <a:cubicBezTo>
                      <a:pt x="12" y="52"/>
                      <a:pt x="12" y="52"/>
                      <a:pt x="13" y="50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47"/>
                      <a:pt x="14" y="47"/>
                      <a:pt x="14" y="44"/>
                    </a:cubicBezTo>
                    <a:cubicBezTo>
                      <a:pt x="10" y="46"/>
                      <a:pt x="9" y="44"/>
                      <a:pt x="6" y="43"/>
                    </a:cubicBezTo>
                    <a:cubicBezTo>
                      <a:pt x="10" y="39"/>
                      <a:pt x="14" y="35"/>
                      <a:pt x="18" y="32"/>
                    </a:cubicBezTo>
                    <a:cubicBezTo>
                      <a:pt x="16" y="33"/>
                      <a:pt x="15" y="33"/>
                      <a:pt x="13" y="34"/>
                    </a:cubicBezTo>
                    <a:cubicBezTo>
                      <a:pt x="15" y="32"/>
                      <a:pt x="11" y="32"/>
                      <a:pt x="10" y="31"/>
                    </a:cubicBezTo>
                    <a:cubicBezTo>
                      <a:pt x="10" y="29"/>
                      <a:pt x="15" y="30"/>
                      <a:pt x="17" y="30"/>
                    </a:cubicBezTo>
                    <a:cubicBezTo>
                      <a:pt x="19" y="26"/>
                      <a:pt x="10" y="24"/>
                      <a:pt x="13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18"/>
                      <a:pt x="12" y="15"/>
                      <a:pt x="11" y="11"/>
                    </a:cubicBezTo>
                    <a:cubicBezTo>
                      <a:pt x="16" y="9"/>
                      <a:pt x="16" y="15"/>
                      <a:pt x="18" y="17"/>
                    </a:cubicBezTo>
                    <a:cubicBezTo>
                      <a:pt x="19" y="16"/>
                      <a:pt x="19" y="14"/>
                      <a:pt x="21" y="13"/>
                    </a:cubicBezTo>
                    <a:cubicBezTo>
                      <a:pt x="18" y="11"/>
                      <a:pt x="15" y="8"/>
                      <a:pt x="12" y="6"/>
                    </a:cubicBezTo>
                    <a:cubicBezTo>
                      <a:pt x="18" y="8"/>
                      <a:pt x="18" y="3"/>
                      <a:pt x="18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1" name="Freeform 1041"/>
              <p:cNvSpPr/>
              <p:nvPr/>
            </p:nvSpPr>
            <p:spPr bwMode="auto">
              <a:xfrm>
                <a:off x="4011" y="308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1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2" name="Freeform 1042"/>
              <p:cNvSpPr/>
              <p:nvPr/>
            </p:nvSpPr>
            <p:spPr bwMode="auto">
              <a:xfrm>
                <a:off x="4008" y="307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3" name="Freeform 1043"/>
              <p:cNvSpPr/>
              <p:nvPr/>
            </p:nvSpPr>
            <p:spPr bwMode="auto">
              <a:xfrm>
                <a:off x="3997" y="3095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4" name="Freeform 1044"/>
              <p:cNvSpPr/>
              <p:nvPr/>
            </p:nvSpPr>
            <p:spPr bwMode="auto">
              <a:xfrm>
                <a:off x="4008" y="3099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5" name="Freeform 1045"/>
              <p:cNvSpPr/>
              <p:nvPr/>
            </p:nvSpPr>
            <p:spPr bwMode="auto">
              <a:xfrm>
                <a:off x="4007" y="3121"/>
                <a:ext cx="3" cy="1"/>
              </a:xfrm>
              <a:custGeom>
                <a:avLst/>
                <a:gdLst>
                  <a:gd name="T0" fmla="*/ 0 w 3"/>
                  <a:gd name="T1" fmla="*/ 1 h 2"/>
                  <a:gd name="T2" fmla="*/ 3 w 3"/>
                  <a:gd name="T3" fmla="*/ 2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2"/>
                      <a:pt x="3" y="2"/>
                    </a:cubicBezTo>
                    <a:cubicBezTo>
                      <a:pt x="3" y="1"/>
                      <a:pt x="2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6" name="Freeform 1046"/>
              <p:cNvSpPr/>
              <p:nvPr/>
            </p:nvSpPr>
            <p:spPr bwMode="auto">
              <a:xfrm>
                <a:off x="4010" y="3078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1 w 2"/>
                  <a:gd name="T3" fmla="*/ 0 h 4"/>
                  <a:gd name="T4" fmla="*/ 0 w 2"/>
                  <a:gd name="T5" fmla="*/ 0 h 4"/>
                  <a:gd name="T6" fmla="*/ 2 w 2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7" name="Freeform 1047"/>
              <p:cNvSpPr/>
              <p:nvPr/>
            </p:nvSpPr>
            <p:spPr bwMode="auto">
              <a:xfrm>
                <a:off x="3991" y="3021"/>
                <a:ext cx="22" cy="51"/>
              </a:xfrm>
              <a:custGeom>
                <a:avLst/>
                <a:gdLst>
                  <a:gd name="T0" fmla="*/ 5 w 25"/>
                  <a:gd name="T1" fmla="*/ 4 h 59"/>
                  <a:gd name="T2" fmla="*/ 2 w 25"/>
                  <a:gd name="T3" fmla="*/ 14 h 59"/>
                  <a:gd name="T4" fmla="*/ 13 w 25"/>
                  <a:gd name="T5" fmla="*/ 21 h 59"/>
                  <a:gd name="T6" fmla="*/ 4 w 25"/>
                  <a:gd name="T7" fmla="*/ 20 h 59"/>
                  <a:gd name="T8" fmla="*/ 10 w 25"/>
                  <a:gd name="T9" fmla="*/ 40 h 59"/>
                  <a:gd name="T10" fmla="*/ 6 w 25"/>
                  <a:gd name="T11" fmla="*/ 40 h 59"/>
                  <a:gd name="T12" fmla="*/ 16 w 25"/>
                  <a:gd name="T13" fmla="*/ 48 h 59"/>
                  <a:gd name="T14" fmla="*/ 5 w 25"/>
                  <a:gd name="T15" fmla="*/ 48 h 59"/>
                  <a:gd name="T16" fmla="*/ 4 w 25"/>
                  <a:gd name="T17" fmla="*/ 47 h 59"/>
                  <a:gd name="T18" fmla="*/ 7 w 25"/>
                  <a:gd name="T19" fmla="*/ 58 h 59"/>
                  <a:gd name="T20" fmla="*/ 14 w 25"/>
                  <a:gd name="T21" fmla="*/ 59 h 59"/>
                  <a:gd name="T22" fmla="*/ 19 w 25"/>
                  <a:gd name="T23" fmla="*/ 59 h 59"/>
                  <a:gd name="T24" fmla="*/ 15 w 25"/>
                  <a:gd name="T25" fmla="*/ 52 h 59"/>
                  <a:gd name="T26" fmla="*/ 19 w 25"/>
                  <a:gd name="T27" fmla="*/ 51 h 59"/>
                  <a:gd name="T28" fmla="*/ 16 w 25"/>
                  <a:gd name="T29" fmla="*/ 49 h 59"/>
                  <a:gd name="T30" fmla="*/ 20 w 25"/>
                  <a:gd name="T31" fmla="*/ 48 h 59"/>
                  <a:gd name="T32" fmla="*/ 17 w 25"/>
                  <a:gd name="T33" fmla="*/ 42 h 59"/>
                  <a:gd name="T34" fmla="*/ 18 w 25"/>
                  <a:gd name="T35" fmla="*/ 43 h 59"/>
                  <a:gd name="T36" fmla="*/ 13 w 25"/>
                  <a:gd name="T37" fmla="*/ 40 h 59"/>
                  <a:gd name="T38" fmla="*/ 18 w 25"/>
                  <a:gd name="T39" fmla="*/ 38 h 59"/>
                  <a:gd name="T40" fmla="*/ 15 w 25"/>
                  <a:gd name="T41" fmla="*/ 38 h 59"/>
                  <a:gd name="T42" fmla="*/ 20 w 25"/>
                  <a:gd name="T43" fmla="*/ 25 h 59"/>
                  <a:gd name="T44" fmla="*/ 17 w 25"/>
                  <a:gd name="T45" fmla="*/ 24 h 59"/>
                  <a:gd name="T46" fmla="*/ 20 w 25"/>
                  <a:gd name="T47" fmla="*/ 30 h 59"/>
                  <a:gd name="T48" fmla="*/ 10 w 25"/>
                  <a:gd name="T49" fmla="*/ 29 h 59"/>
                  <a:gd name="T50" fmla="*/ 18 w 25"/>
                  <a:gd name="T51" fmla="*/ 21 h 59"/>
                  <a:gd name="T52" fmla="*/ 17 w 25"/>
                  <a:gd name="T53" fmla="*/ 12 h 59"/>
                  <a:gd name="T54" fmla="*/ 18 w 25"/>
                  <a:gd name="T55" fmla="*/ 12 h 59"/>
                  <a:gd name="T56" fmla="*/ 14 w 25"/>
                  <a:gd name="T57" fmla="*/ 6 h 59"/>
                  <a:gd name="T58" fmla="*/ 13 w 25"/>
                  <a:gd name="T59" fmla="*/ 8 h 59"/>
                  <a:gd name="T60" fmla="*/ 10 w 25"/>
                  <a:gd name="T61" fmla="*/ 5 h 59"/>
                  <a:gd name="T62" fmla="*/ 12 w 25"/>
                  <a:gd name="T63" fmla="*/ 5 h 59"/>
                  <a:gd name="T64" fmla="*/ 6 w 25"/>
                  <a:gd name="T65" fmla="*/ 0 h 59"/>
                  <a:gd name="T66" fmla="*/ 10 w 25"/>
                  <a:gd name="T67" fmla="*/ 6 h 59"/>
                  <a:gd name="T68" fmla="*/ 5 w 25"/>
                  <a:gd name="T69" fmla="*/ 4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59">
                    <a:moveTo>
                      <a:pt x="5" y="4"/>
                    </a:moveTo>
                    <a:cubicBezTo>
                      <a:pt x="0" y="6"/>
                      <a:pt x="3" y="11"/>
                      <a:pt x="2" y="14"/>
                    </a:cubicBezTo>
                    <a:cubicBezTo>
                      <a:pt x="5" y="21"/>
                      <a:pt x="12" y="15"/>
                      <a:pt x="13" y="21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6"/>
                      <a:pt x="2" y="35"/>
                      <a:pt x="10" y="40"/>
                    </a:cubicBezTo>
                    <a:cubicBezTo>
                      <a:pt x="9" y="41"/>
                      <a:pt x="8" y="42"/>
                      <a:pt x="6" y="40"/>
                    </a:cubicBezTo>
                    <a:cubicBezTo>
                      <a:pt x="7" y="44"/>
                      <a:pt x="19" y="43"/>
                      <a:pt x="16" y="48"/>
                    </a:cubicBezTo>
                    <a:cubicBezTo>
                      <a:pt x="11" y="43"/>
                      <a:pt x="11" y="50"/>
                      <a:pt x="5" y="48"/>
                    </a:cubicBezTo>
                    <a:cubicBezTo>
                      <a:pt x="4" y="47"/>
                      <a:pt x="4" y="47"/>
                      <a:pt x="4" y="47"/>
                    </a:cubicBezTo>
                    <a:cubicBezTo>
                      <a:pt x="5" y="51"/>
                      <a:pt x="8" y="56"/>
                      <a:pt x="7" y="58"/>
                    </a:cubicBezTo>
                    <a:cubicBezTo>
                      <a:pt x="10" y="58"/>
                      <a:pt x="13" y="56"/>
                      <a:pt x="14" y="59"/>
                    </a:cubicBezTo>
                    <a:cubicBezTo>
                      <a:pt x="14" y="58"/>
                      <a:pt x="17" y="59"/>
                      <a:pt x="19" y="59"/>
                    </a:cubicBezTo>
                    <a:cubicBezTo>
                      <a:pt x="17" y="55"/>
                      <a:pt x="18" y="54"/>
                      <a:pt x="15" y="52"/>
                    </a:cubicBezTo>
                    <a:cubicBezTo>
                      <a:pt x="18" y="50"/>
                      <a:pt x="16" y="53"/>
                      <a:pt x="19" y="51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7" y="47"/>
                      <a:pt x="20" y="51"/>
                      <a:pt x="20" y="48"/>
                    </a:cubicBezTo>
                    <a:cubicBezTo>
                      <a:pt x="18" y="47"/>
                      <a:pt x="16" y="45"/>
                      <a:pt x="17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7" y="41"/>
                      <a:pt x="18" y="39"/>
                      <a:pt x="13" y="40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3"/>
                      <a:pt x="25" y="31"/>
                      <a:pt x="20" y="25"/>
                    </a:cubicBezTo>
                    <a:cubicBezTo>
                      <a:pt x="19" y="26"/>
                      <a:pt x="17" y="25"/>
                      <a:pt x="17" y="24"/>
                    </a:cubicBezTo>
                    <a:cubicBezTo>
                      <a:pt x="14" y="27"/>
                      <a:pt x="19" y="27"/>
                      <a:pt x="20" y="30"/>
                    </a:cubicBezTo>
                    <a:cubicBezTo>
                      <a:pt x="16" y="30"/>
                      <a:pt x="12" y="26"/>
                      <a:pt x="10" y="29"/>
                    </a:cubicBezTo>
                    <a:cubicBezTo>
                      <a:pt x="14" y="26"/>
                      <a:pt x="10" y="23"/>
                      <a:pt x="18" y="21"/>
                    </a:cubicBezTo>
                    <a:cubicBezTo>
                      <a:pt x="19" y="17"/>
                      <a:pt x="15" y="16"/>
                      <a:pt x="17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2" y="11"/>
                      <a:pt x="20" y="9"/>
                      <a:pt x="14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1" y="8"/>
                      <a:pt x="11" y="7"/>
                      <a:pt x="10" y="5"/>
                    </a:cubicBezTo>
                    <a:cubicBezTo>
                      <a:pt x="11" y="6"/>
                      <a:pt x="11" y="6"/>
                      <a:pt x="12" y="5"/>
                    </a:cubicBezTo>
                    <a:cubicBezTo>
                      <a:pt x="8" y="5"/>
                      <a:pt x="7" y="0"/>
                      <a:pt x="6" y="0"/>
                    </a:cubicBezTo>
                    <a:cubicBezTo>
                      <a:pt x="5" y="2"/>
                      <a:pt x="9" y="4"/>
                      <a:pt x="10" y="6"/>
                    </a:cubicBezTo>
                    <a:cubicBezTo>
                      <a:pt x="7" y="5"/>
                      <a:pt x="4" y="5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8" name="Freeform 1048"/>
              <p:cNvSpPr/>
              <p:nvPr/>
            </p:nvSpPr>
            <p:spPr bwMode="auto">
              <a:xfrm>
                <a:off x="4006" y="305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9" name="Freeform 1049"/>
              <p:cNvSpPr/>
              <p:nvPr/>
            </p:nvSpPr>
            <p:spPr bwMode="auto">
              <a:xfrm>
                <a:off x="3988" y="2979"/>
                <a:ext cx="25" cy="40"/>
              </a:xfrm>
              <a:custGeom>
                <a:avLst/>
                <a:gdLst>
                  <a:gd name="T0" fmla="*/ 15 w 30"/>
                  <a:gd name="T1" fmla="*/ 33 h 46"/>
                  <a:gd name="T2" fmla="*/ 21 w 30"/>
                  <a:gd name="T3" fmla="*/ 31 h 46"/>
                  <a:gd name="T4" fmla="*/ 10 w 30"/>
                  <a:gd name="T5" fmla="*/ 32 h 46"/>
                  <a:gd name="T6" fmla="*/ 8 w 30"/>
                  <a:gd name="T7" fmla="*/ 27 h 46"/>
                  <a:gd name="T8" fmla="*/ 17 w 30"/>
                  <a:gd name="T9" fmla="*/ 27 h 46"/>
                  <a:gd name="T10" fmla="*/ 19 w 30"/>
                  <a:gd name="T11" fmla="*/ 22 h 46"/>
                  <a:gd name="T12" fmla="*/ 13 w 30"/>
                  <a:gd name="T13" fmla="*/ 22 h 46"/>
                  <a:gd name="T14" fmla="*/ 9 w 30"/>
                  <a:gd name="T15" fmla="*/ 17 h 46"/>
                  <a:gd name="T16" fmla="*/ 11 w 30"/>
                  <a:gd name="T17" fmla="*/ 19 h 46"/>
                  <a:gd name="T18" fmla="*/ 18 w 30"/>
                  <a:gd name="T19" fmla="*/ 16 h 46"/>
                  <a:gd name="T20" fmla="*/ 2 w 30"/>
                  <a:gd name="T21" fmla="*/ 4 h 46"/>
                  <a:gd name="T22" fmla="*/ 3 w 30"/>
                  <a:gd name="T23" fmla="*/ 8 h 46"/>
                  <a:gd name="T24" fmla="*/ 10 w 30"/>
                  <a:gd name="T25" fmla="*/ 8 h 46"/>
                  <a:gd name="T26" fmla="*/ 8 w 30"/>
                  <a:gd name="T27" fmla="*/ 12 h 46"/>
                  <a:gd name="T28" fmla="*/ 4 w 30"/>
                  <a:gd name="T29" fmla="*/ 9 h 46"/>
                  <a:gd name="T30" fmla="*/ 5 w 30"/>
                  <a:gd name="T31" fmla="*/ 40 h 46"/>
                  <a:gd name="T32" fmla="*/ 5 w 30"/>
                  <a:gd name="T33" fmla="*/ 36 h 46"/>
                  <a:gd name="T34" fmla="*/ 10 w 30"/>
                  <a:gd name="T35" fmla="*/ 40 h 46"/>
                  <a:gd name="T36" fmla="*/ 16 w 30"/>
                  <a:gd name="T37" fmla="*/ 37 h 46"/>
                  <a:gd name="T38" fmla="*/ 15 w 30"/>
                  <a:gd name="T39" fmla="*/ 40 h 46"/>
                  <a:gd name="T40" fmla="*/ 21 w 30"/>
                  <a:gd name="T41" fmla="*/ 39 h 46"/>
                  <a:gd name="T42" fmla="*/ 24 w 30"/>
                  <a:gd name="T43" fmla="*/ 46 h 46"/>
                  <a:gd name="T44" fmla="*/ 24 w 30"/>
                  <a:gd name="T45" fmla="*/ 35 h 46"/>
                  <a:gd name="T46" fmla="*/ 15 w 30"/>
                  <a:gd name="T47" fmla="*/ 3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0" h="46">
                    <a:moveTo>
                      <a:pt x="15" y="33"/>
                    </a:moveTo>
                    <a:cubicBezTo>
                      <a:pt x="16" y="31"/>
                      <a:pt x="19" y="34"/>
                      <a:pt x="21" y="31"/>
                    </a:cubicBezTo>
                    <a:cubicBezTo>
                      <a:pt x="18" y="29"/>
                      <a:pt x="15" y="35"/>
                      <a:pt x="10" y="32"/>
                    </a:cubicBezTo>
                    <a:cubicBezTo>
                      <a:pt x="13" y="31"/>
                      <a:pt x="8" y="28"/>
                      <a:pt x="8" y="27"/>
                    </a:cubicBezTo>
                    <a:cubicBezTo>
                      <a:pt x="11" y="28"/>
                      <a:pt x="16" y="27"/>
                      <a:pt x="17" y="27"/>
                    </a:cubicBezTo>
                    <a:cubicBezTo>
                      <a:pt x="16" y="26"/>
                      <a:pt x="19" y="24"/>
                      <a:pt x="19" y="22"/>
                    </a:cubicBezTo>
                    <a:cubicBezTo>
                      <a:pt x="15" y="26"/>
                      <a:pt x="16" y="19"/>
                      <a:pt x="13" y="22"/>
                    </a:cubicBezTo>
                    <a:cubicBezTo>
                      <a:pt x="9" y="22"/>
                      <a:pt x="7" y="19"/>
                      <a:pt x="9" y="17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16" y="20"/>
                      <a:pt x="14" y="17"/>
                      <a:pt x="18" y="16"/>
                    </a:cubicBezTo>
                    <a:cubicBezTo>
                      <a:pt x="12" y="12"/>
                      <a:pt x="11" y="0"/>
                      <a:pt x="2" y="4"/>
                    </a:cubicBezTo>
                    <a:cubicBezTo>
                      <a:pt x="0" y="5"/>
                      <a:pt x="2" y="6"/>
                      <a:pt x="3" y="8"/>
                    </a:cubicBezTo>
                    <a:cubicBezTo>
                      <a:pt x="4" y="3"/>
                      <a:pt x="8" y="7"/>
                      <a:pt x="10" y="8"/>
                    </a:cubicBezTo>
                    <a:cubicBezTo>
                      <a:pt x="8" y="9"/>
                      <a:pt x="11" y="12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4" y="30"/>
                      <a:pt x="5" y="40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8" y="36"/>
                      <a:pt x="8" y="38"/>
                      <a:pt x="10" y="40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38"/>
                      <a:pt x="17" y="40"/>
                      <a:pt x="15" y="40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3" y="43"/>
                      <a:pt x="20" y="43"/>
                      <a:pt x="24" y="46"/>
                    </a:cubicBezTo>
                    <a:cubicBezTo>
                      <a:pt x="30" y="40"/>
                      <a:pt x="20" y="41"/>
                      <a:pt x="24" y="35"/>
                    </a:cubicBezTo>
                    <a:lnTo>
                      <a:pt x="15" y="3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0" name="Freeform 1050"/>
              <p:cNvSpPr/>
              <p:nvPr/>
            </p:nvSpPr>
            <p:spPr bwMode="auto">
              <a:xfrm>
                <a:off x="4001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1" name="Freeform 1051"/>
              <p:cNvSpPr/>
              <p:nvPr/>
            </p:nvSpPr>
            <p:spPr bwMode="auto">
              <a:xfrm>
                <a:off x="3992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2" name="Freeform 1052"/>
              <p:cNvSpPr/>
              <p:nvPr/>
            </p:nvSpPr>
            <p:spPr bwMode="auto">
              <a:xfrm>
                <a:off x="4001" y="298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0 h 3"/>
                  <a:gd name="T4" fmla="*/ 0 w 2"/>
                  <a:gd name="T5" fmla="*/ 2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3" name="Freeform 1053"/>
              <p:cNvSpPr/>
              <p:nvPr/>
            </p:nvSpPr>
            <p:spPr bwMode="auto">
              <a:xfrm>
                <a:off x="3988" y="2971"/>
                <a:ext cx="12" cy="12"/>
              </a:xfrm>
              <a:custGeom>
                <a:avLst/>
                <a:gdLst>
                  <a:gd name="T0" fmla="*/ 0 w 14"/>
                  <a:gd name="T1" fmla="*/ 0 h 14"/>
                  <a:gd name="T2" fmla="*/ 1 w 14"/>
                  <a:gd name="T3" fmla="*/ 12 h 14"/>
                  <a:gd name="T4" fmla="*/ 13 w 14"/>
                  <a:gd name="T5" fmla="*/ 11 h 14"/>
                  <a:gd name="T6" fmla="*/ 5 w 14"/>
                  <a:gd name="T7" fmla="*/ 7 h 14"/>
                  <a:gd name="T8" fmla="*/ 4 w 14"/>
                  <a:gd name="T9" fmla="*/ 0 h 14"/>
                  <a:gd name="T10" fmla="*/ 0 w 14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0"/>
                    </a:moveTo>
                    <a:cubicBezTo>
                      <a:pt x="1" y="5"/>
                      <a:pt x="4" y="7"/>
                      <a:pt x="1" y="12"/>
                    </a:cubicBezTo>
                    <a:cubicBezTo>
                      <a:pt x="5" y="14"/>
                      <a:pt x="9" y="10"/>
                      <a:pt x="13" y="11"/>
                    </a:cubicBezTo>
                    <a:cubicBezTo>
                      <a:pt x="14" y="9"/>
                      <a:pt x="6" y="9"/>
                      <a:pt x="5" y="7"/>
                    </a:cubicBezTo>
                    <a:cubicBezTo>
                      <a:pt x="8" y="6"/>
                      <a:pt x="4" y="3"/>
                      <a:pt x="4" y="0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4" name="Freeform 1054"/>
              <p:cNvSpPr/>
              <p:nvPr/>
            </p:nvSpPr>
            <p:spPr bwMode="auto">
              <a:xfrm>
                <a:off x="3986" y="2877"/>
                <a:ext cx="21" cy="98"/>
              </a:xfrm>
              <a:custGeom>
                <a:avLst/>
                <a:gdLst>
                  <a:gd name="T0" fmla="*/ 15 w 25"/>
                  <a:gd name="T1" fmla="*/ 93 h 114"/>
                  <a:gd name="T2" fmla="*/ 14 w 25"/>
                  <a:gd name="T3" fmla="*/ 87 h 114"/>
                  <a:gd name="T4" fmla="*/ 17 w 25"/>
                  <a:gd name="T5" fmla="*/ 90 h 114"/>
                  <a:gd name="T6" fmla="*/ 19 w 25"/>
                  <a:gd name="T7" fmla="*/ 85 h 114"/>
                  <a:gd name="T8" fmla="*/ 17 w 25"/>
                  <a:gd name="T9" fmla="*/ 86 h 114"/>
                  <a:gd name="T10" fmla="*/ 15 w 25"/>
                  <a:gd name="T11" fmla="*/ 76 h 114"/>
                  <a:gd name="T12" fmla="*/ 10 w 25"/>
                  <a:gd name="T13" fmla="*/ 74 h 114"/>
                  <a:gd name="T14" fmla="*/ 18 w 25"/>
                  <a:gd name="T15" fmla="*/ 67 h 114"/>
                  <a:gd name="T16" fmla="*/ 7 w 25"/>
                  <a:gd name="T17" fmla="*/ 69 h 114"/>
                  <a:gd name="T18" fmla="*/ 10 w 25"/>
                  <a:gd name="T19" fmla="*/ 57 h 114"/>
                  <a:gd name="T20" fmla="*/ 11 w 25"/>
                  <a:gd name="T21" fmla="*/ 59 h 114"/>
                  <a:gd name="T22" fmla="*/ 11 w 25"/>
                  <a:gd name="T23" fmla="*/ 53 h 114"/>
                  <a:gd name="T24" fmla="*/ 16 w 25"/>
                  <a:gd name="T25" fmla="*/ 53 h 114"/>
                  <a:gd name="T26" fmla="*/ 15 w 25"/>
                  <a:gd name="T27" fmla="*/ 44 h 114"/>
                  <a:gd name="T28" fmla="*/ 18 w 25"/>
                  <a:gd name="T29" fmla="*/ 45 h 114"/>
                  <a:gd name="T30" fmla="*/ 13 w 25"/>
                  <a:gd name="T31" fmla="*/ 27 h 114"/>
                  <a:gd name="T32" fmla="*/ 17 w 25"/>
                  <a:gd name="T33" fmla="*/ 25 h 114"/>
                  <a:gd name="T34" fmla="*/ 7 w 25"/>
                  <a:gd name="T35" fmla="*/ 26 h 114"/>
                  <a:gd name="T36" fmla="*/ 8 w 25"/>
                  <a:gd name="T37" fmla="*/ 19 h 114"/>
                  <a:gd name="T38" fmla="*/ 14 w 25"/>
                  <a:gd name="T39" fmla="*/ 21 h 114"/>
                  <a:gd name="T40" fmla="*/ 11 w 25"/>
                  <a:gd name="T41" fmla="*/ 17 h 114"/>
                  <a:gd name="T42" fmla="*/ 17 w 25"/>
                  <a:gd name="T43" fmla="*/ 14 h 114"/>
                  <a:gd name="T44" fmla="*/ 8 w 25"/>
                  <a:gd name="T45" fmla="*/ 6 h 114"/>
                  <a:gd name="T46" fmla="*/ 10 w 25"/>
                  <a:gd name="T47" fmla="*/ 2 h 114"/>
                  <a:gd name="T48" fmla="*/ 0 w 25"/>
                  <a:gd name="T49" fmla="*/ 5 h 114"/>
                  <a:gd name="T50" fmla="*/ 2 w 25"/>
                  <a:gd name="T51" fmla="*/ 30 h 114"/>
                  <a:gd name="T52" fmla="*/ 8 w 25"/>
                  <a:gd name="T53" fmla="*/ 37 h 114"/>
                  <a:gd name="T54" fmla="*/ 2 w 25"/>
                  <a:gd name="T55" fmla="*/ 38 h 114"/>
                  <a:gd name="T56" fmla="*/ 8 w 25"/>
                  <a:gd name="T57" fmla="*/ 38 h 114"/>
                  <a:gd name="T58" fmla="*/ 2 w 25"/>
                  <a:gd name="T59" fmla="*/ 42 h 114"/>
                  <a:gd name="T60" fmla="*/ 8 w 25"/>
                  <a:gd name="T61" fmla="*/ 44 h 114"/>
                  <a:gd name="T62" fmla="*/ 1 w 25"/>
                  <a:gd name="T63" fmla="*/ 47 h 114"/>
                  <a:gd name="T64" fmla="*/ 5 w 25"/>
                  <a:gd name="T65" fmla="*/ 87 h 114"/>
                  <a:gd name="T66" fmla="*/ 9 w 25"/>
                  <a:gd name="T67" fmla="*/ 85 h 114"/>
                  <a:gd name="T68" fmla="*/ 11 w 25"/>
                  <a:gd name="T69" fmla="*/ 101 h 114"/>
                  <a:gd name="T70" fmla="*/ 14 w 25"/>
                  <a:gd name="T71" fmla="*/ 102 h 114"/>
                  <a:gd name="T72" fmla="*/ 5 w 25"/>
                  <a:gd name="T73" fmla="*/ 102 h 114"/>
                  <a:gd name="T74" fmla="*/ 6 w 25"/>
                  <a:gd name="T75" fmla="*/ 107 h 114"/>
                  <a:gd name="T76" fmla="*/ 8 w 25"/>
                  <a:gd name="T77" fmla="*/ 104 h 114"/>
                  <a:gd name="T78" fmla="*/ 7 w 25"/>
                  <a:gd name="T79" fmla="*/ 109 h 114"/>
                  <a:gd name="T80" fmla="*/ 18 w 25"/>
                  <a:gd name="T81" fmla="*/ 105 h 114"/>
                  <a:gd name="T82" fmla="*/ 22 w 25"/>
                  <a:gd name="T83" fmla="*/ 93 h 114"/>
                  <a:gd name="T84" fmla="*/ 15 w 25"/>
                  <a:gd name="T85" fmla="*/ 9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114">
                    <a:moveTo>
                      <a:pt x="15" y="93"/>
                    </a:moveTo>
                    <a:cubicBezTo>
                      <a:pt x="15" y="91"/>
                      <a:pt x="12" y="89"/>
                      <a:pt x="14" y="87"/>
                    </a:cubicBezTo>
                    <a:cubicBezTo>
                      <a:pt x="16" y="87"/>
                      <a:pt x="17" y="89"/>
                      <a:pt x="17" y="90"/>
                    </a:cubicBezTo>
                    <a:cubicBezTo>
                      <a:pt x="22" y="89"/>
                      <a:pt x="16" y="88"/>
                      <a:pt x="19" y="85"/>
                    </a:cubicBezTo>
                    <a:cubicBezTo>
                      <a:pt x="19" y="86"/>
                      <a:pt x="18" y="86"/>
                      <a:pt x="17" y="86"/>
                    </a:cubicBezTo>
                    <a:cubicBezTo>
                      <a:pt x="17" y="80"/>
                      <a:pt x="12" y="83"/>
                      <a:pt x="15" y="76"/>
                    </a:cubicBezTo>
                    <a:cubicBezTo>
                      <a:pt x="13" y="75"/>
                      <a:pt x="13" y="74"/>
                      <a:pt x="10" y="74"/>
                    </a:cubicBezTo>
                    <a:cubicBezTo>
                      <a:pt x="14" y="70"/>
                      <a:pt x="14" y="72"/>
                      <a:pt x="18" y="67"/>
                    </a:cubicBezTo>
                    <a:cubicBezTo>
                      <a:pt x="16" y="67"/>
                      <a:pt x="11" y="69"/>
                      <a:pt x="7" y="69"/>
                    </a:cubicBezTo>
                    <a:cubicBezTo>
                      <a:pt x="13" y="62"/>
                      <a:pt x="5" y="62"/>
                      <a:pt x="10" y="57"/>
                    </a:cubicBezTo>
                    <a:cubicBezTo>
                      <a:pt x="10" y="58"/>
                      <a:pt x="11" y="58"/>
                      <a:pt x="11" y="59"/>
                    </a:cubicBezTo>
                    <a:cubicBezTo>
                      <a:pt x="17" y="59"/>
                      <a:pt x="10" y="56"/>
                      <a:pt x="11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1"/>
                      <a:pt x="12" y="47"/>
                      <a:pt x="15" y="44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4" y="39"/>
                      <a:pt x="16" y="32"/>
                      <a:pt x="13" y="27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2" y="18"/>
                      <a:pt x="15" y="31"/>
                      <a:pt x="7" y="26"/>
                    </a:cubicBezTo>
                    <a:cubicBezTo>
                      <a:pt x="17" y="26"/>
                      <a:pt x="4" y="23"/>
                      <a:pt x="8" y="19"/>
                    </a:cubicBezTo>
                    <a:cubicBezTo>
                      <a:pt x="11" y="17"/>
                      <a:pt x="10" y="23"/>
                      <a:pt x="14" y="21"/>
                    </a:cubicBezTo>
                    <a:cubicBezTo>
                      <a:pt x="9" y="20"/>
                      <a:pt x="12" y="19"/>
                      <a:pt x="11" y="17"/>
                    </a:cubicBezTo>
                    <a:cubicBezTo>
                      <a:pt x="16" y="17"/>
                      <a:pt x="12" y="12"/>
                      <a:pt x="17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1" y="5"/>
                      <a:pt x="10" y="3"/>
                      <a:pt x="10" y="2"/>
                    </a:cubicBezTo>
                    <a:cubicBezTo>
                      <a:pt x="10" y="6"/>
                      <a:pt x="3" y="0"/>
                      <a:pt x="0" y="5"/>
                    </a:cubicBezTo>
                    <a:cubicBezTo>
                      <a:pt x="3" y="11"/>
                      <a:pt x="5" y="22"/>
                      <a:pt x="2" y="30"/>
                    </a:cubicBezTo>
                    <a:cubicBezTo>
                      <a:pt x="9" y="31"/>
                      <a:pt x="2" y="35"/>
                      <a:pt x="8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43"/>
                      <a:pt x="5" y="36"/>
                      <a:pt x="8" y="38"/>
                    </a:cubicBezTo>
                    <a:cubicBezTo>
                      <a:pt x="9" y="40"/>
                      <a:pt x="5" y="42"/>
                      <a:pt x="2" y="42"/>
                    </a:cubicBezTo>
                    <a:cubicBezTo>
                      <a:pt x="2" y="45"/>
                      <a:pt x="4" y="42"/>
                      <a:pt x="8" y="44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3" y="58"/>
                      <a:pt x="8" y="73"/>
                      <a:pt x="5" y="87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7" y="92"/>
                      <a:pt x="20" y="95"/>
                      <a:pt x="11" y="101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2" y="101"/>
                      <a:pt x="8" y="104"/>
                      <a:pt x="5" y="102"/>
                    </a:cubicBezTo>
                    <a:cubicBezTo>
                      <a:pt x="6" y="104"/>
                      <a:pt x="5" y="106"/>
                      <a:pt x="6" y="107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12" y="106"/>
                      <a:pt x="10" y="109"/>
                      <a:pt x="7" y="109"/>
                    </a:cubicBezTo>
                    <a:cubicBezTo>
                      <a:pt x="11" y="114"/>
                      <a:pt x="14" y="106"/>
                      <a:pt x="18" y="105"/>
                    </a:cubicBezTo>
                    <a:cubicBezTo>
                      <a:pt x="9" y="99"/>
                      <a:pt x="25" y="99"/>
                      <a:pt x="22" y="93"/>
                    </a:cubicBezTo>
                    <a:cubicBezTo>
                      <a:pt x="19" y="89"/>
                      <a:pt x="18" y="93"/>
                      <a:pt x="15" y="9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5" name="Freeform 1055"/>
              <p:cNvSpPr/>
              <p:nvPr/>
            </p:nvSpPr>
            <p:spPr bwMode="auto">
              <a:xfrm>
                <a:off x="3989" y="29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6" name="Freeform 1056"/>
              <p:cNvSpPr/>
              <p:nvPr/>
            </p:nvSpPr>
            <p:spPr bwMode="auto">
              <a:xfrm>
                <a:off x="3993" y="2876"/>
                <a:ext cx="1" cy="2"/>
              </a:xfrm>
              <a:custGeom>
                <a:avLst/>
                <a:gdLst>
                  <a:gd name="T0" fmla="*/ 2 w 2"/>
                  <a:gd name="T1" fmla="*/ 3 h 3"/>
                  <a:gd name="T2" fmla="*/ 1 w 2"/>
                  <a:gd name="T3" fmla="*/ 1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7" name="Freeform 1057"/>
              <p:cNvSpPr/>
              <p:nvPr/>
            </p:nvSpPr>
            <p:spPr bwMode="auto">
              <a:xfrm>
                <a:off x="3991" y="297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8" name="Freeform 1058"/>
              <p:cNvSpPr/>
              <p:nvPr/>
            </p:nvSpPr>
            <p:spPr bwMode="auto">
              <a:xfrm>
                <a:off x="4000" y="29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9" name="Freeform 1059"/>
              <p:cNvSpPr/>
              <p:nvPr/>
            </p:nvSpPr>
            <p:spPr bwMode="auto">
              <a:xfrm>
                <a:off x="3997" y="28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0" name="Freeform 1060"/>
              <p:cNvSpPr/>
              <p:nvPr/>
            </p:nvSpPr>
            <p:spPr bwMode="auto">
              <a:xfrm>
                <a:off x="4000" y="28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1" name="Freeform 1061"/>
              <p:cNvSpPr/>
              <p:nvPr/>
            </p:nvSpPr>
            <p:spPr bwMode="auto">
              <a:xfrm>
                <a:off x="3975" y="2709"/>
                <a:ext cx="28" cy="166"/>
              </a:xfrm>
              <a:custGeom>
                <a:avLst/>
                <a:gdLst>
                  <a:gd name="T0" fmla="*/ 17 w 33"/>
                  <a:gd name="T1" fmla="*/ 7 h 193"/>
                  <a:gd name="T2" fmla="*/ 10 w 33"/>
                  <a:gd name="T3" fmla="*/ 3 h 193"/>
                  <a:gd name="T4" fmla="*/ 7 w 33"/>
                  <a:gd name="T5" fmla="*/ 10 h 193"/>
                  <a:gd name="T6" fmla="*/ 11 w 33"/>
                  <a:gd name="T7" fmla="*/ 20 h 193"/>
                  <a:gd name="T8" fmla="*/ 11 w 33"/>
                  <a:gd name="T9" fmla="*/ 42 h 193"/>
                  <a:gd name="T10" fmla="*/ 9 w 33"/>
                  <a:gd name="T11" fmla="*/ 56 h 193"/>
                  <a:gd name="T12" fmla="*/ 16 w 33"/>
                  <a:gd name="T13" fmla="*/ 75 h 193"/>
                  <a:gd name="T14" fmla="*/ 14 w 33"/>
                  <a:gd name="T15" fmla="*/ 79 h 193"/>
                  <a:gd name="T16" fmla="*/ 12 w 33"/>
                  <a:gd name="T17" fmla="*/ 89 h 193"/>
                  <a:gd name="T18" fmla="*/ 22 w 33"/>
                  <a:gd name="T19" fmla="*/ 94 h 193"/>
                  <a:gd name="T20" fmla="*/ 23 w 33"/>
                  <a:gd name="T21" fmla="*/ 103 h 193"/>
                  <a:gd name="T22" fmla="*/ 18 w 33"/>
                  <a:gd name="T23" fmla="*/ 111 h 193"/>
                  <a:gd name="T24" fmla="*/ 19 w 33"/>
                  <a:gd name="T25" fmla="*/ 124 h 193"/>
                  <a:gd name="T26" fmla="*/ 17 w 33"/>
                  <a:gd name="T27" fmla="*/ 137 h 193"/>
                  <a:gd name="T28" fmla="*/ 19 w 33"/>
                  <a:gd name="T29" fmla="*/ 148 h 193"/>
                  <a:gd name="T30" fmla="*/ 23 w 33"/>
                  <a:gd name="T31" fmla="*/ 156 h 193"/>
                  <a:gd name="T32" fmla="*/ 19 w 33"/>
                  <a:gd name="T33" fmla="*/ 158 h 193"/>
                  <a:gd name="T34" fmla="*/ 20 w 33"/>
                  <a:gd name="T35" fmla="*/ 166 h 193"/>
                  <a:gd name="T36" fmla="*/ 19 w 33"/>
                  <a:gd name="T37" fmla="*/ 192 h 193"/>
                  <a:gd name="T38" fmla="*/ 21 w 33"/>
                  <a:gd name="T39" fmla="*/ 179 h 193"/>
                  <a:gd name="T40" fmla="*/ 17 w 33"/>
                  <a:gd name="T41" fmla="*/ 176 h 193"/>
                  <a:gd name="T42" fmla="*/ 29 w 33"/>
                  <a:gd name="T43" fmla="*/ 173 h 193"/>
                  <a:gd name="T44" fmla="*/ 30 w 33"/>
                  <a:gd name="T45" fmla="*/ 170 h 193"/>
                  <a:gd name="T46" fmla="*/ 29 w 33"/>
                  <a:gd name="T47" fmla="*/ 160 h 193"/>
                  <a:gd name="T48" fmla="*/ 31 w 33"/>
                  <a:gd name="T49" fmla="*/ 153 h 193"/>
                  <a:gd name="T50" fmla="*/ 31 w 33"/>
                  <a:gd name="T51" fmla="*/ 140 h 193"/>
                  <a:gd name="T52" fmla="*/ 28 w 33"/>
                  <a:gd name="T53" fmla="*/ 130 h 193"/>
                  <a:gd name="T54" fmla="*/ 29 w 33"/>
                  <a:gd name="T55" fmla="*/ 129 h 193"/>
                  <a:gd name="T56" fmla="*/ 29 w 33"/>
                  <a:gd name="T57" fmla="*/ 126 h 193"/>
                  <a:gd name="T58" fmla="*/ 28 w 33"/>
                  <a:gd name="T59" fmla="*/ 118 h 193"/>
                  <a:gd name="T60" fmla="*/ 25 w 33"/>
                  <a:gd name="T61" fmla="*/ 110 h 193"/>
                  <a:gd name="T62" fmla="*/ 30 w 33"/>
                  <a:gd name="T63" fmla="*/ 106 h 193"/>
                  <a:gd name="T64" fmla="*/ 30 w 33"/>
                  <a:gd name="T65" fmla="*/ 96 h 193"/>
                  <a:gd name="T66" fmla="*/ 25 w 33"/>
                  <a:gd name="T67" fmla="*/ 92 h 193"/>
                  <a:gd name="T68" fmla="*/ 22 w 33"/>
                  <a:gd name="T69" fmla="*/ 79 h 193"/>
                  <a:gd name="T70" fmla="*/ 20 w 33"/>
                  <a:gd name="T71" fmla="*/ 61 h 193"/>
                  <a:gd name="T72" fmla="*/ 21 w 33"/>
                  <a:gd name="T73" fmla="*/ 56 h 193"/>
                  <a:gd name="T74" fmla="*/ 19 w 33"/>
                  <a:gd name="T75" fmla="*/ 36 h 193"/>
                  <a:gd name="T76" fmla="*/ 13 w 33"/>
                  <a:gd name="T77" fmla="*/ 44 h 193"/>
                  <a:gd name="T78" fmla="*/ 23 w 33"/>
                  <a:gd name="T79" fmla="*/ 35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3" h="193">
                    <a:moveTo>
                      <a:pt x="23" y="16"/>
                    </a:moveTo>
                    <a:cubicBezTo>
                      <a:pt x="22" y="13"/>
                      <a:pt x="20" y="9"/>
                      <a:pt x="17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4" y="0"/>
                      <a:pt x="10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5" y="8"/>
                      <a:pt x="8" y="7"/>
                      <a:pt x="7" y="10"/>
                    </a:cubicBezTo>
                    <a:cubicBezTo>
                      <a:pt x="8" y="14"/>
                      <a:pt x="17" y="16"/>
                      <a:pt x="14" y="19"/>
                    </a:cubicBezTo>
                    <a:cubicBezTo>
                      <a:pt x="15" y="21"/>
                      <a:pt x="12" y="21"/>
                      <a:pt x="11" y="20"/>
                    </a:cubicBezTo>
                    <a:cubicBezTo>
                      <a:pt x="10" y="24"/>
                      <a:pt x="17" y="25"/>
                      <a:pt x="18" y="27"/>
                    </a:cubicBezTo>
                    <a:cubicBezTo>
                      <a:pt x="0" y="28"/>
                      <a:pt x="23" y="37"/>
                      <a:pt x="11" y="42"/>
                    </a:cubicBezTo>
                    <a:cubicBezTo>
                      <a:pt x="13" y="45"/>
                      <a:pt x="11" y="49"/>
                      <a:pt x="15" y="53"/>
                    </a:cubicBezTo>
                    <a:cubicBezTo>
                      <a:pt x="10" y="51"/>
                      <a:pt x="14" y="57"/>
                      <a:pt x="9" y="56"/>
                    </a:cubicBezTo>
                    <a:cubicBezTo>
                      <a:pt x="20" y="57"/>
                      <a:pt x="5" y="68"/>
                      <a:pt x="18" y="68"/>
                    </a:cubicBezTo>
                    <a:cubicBezTo>
                      <a:pt x="14" y="74"/>
                      <a:pt x="19" y="68"/>
                      <a:pt x="16" y="75"/>
                    </a:cubicBezTo>
                    <a:cubicBezTo>
                      <a:pt x="14" y="75"/>
                      <a:pt x="14" y="74"/>
                      <a:pt x="14" y="73"/>
                    </a:cubicBezTo>
                    <a:cubicBezTo>
                      <a:pt x="11" y="76"/>
                      <a:pt x="20" y="77"/>
                      <a:pt x="14" y="79"/>
                    </a:cubicBezTo>
                    <a:cubicBezTo>
                      <a:pt x="13" y="84"/>
                      <a:pt x="17" y="80"/>
                      <a:pt x="21" y="83"/>
                    </a:cubicBezTo>
                    <a:cubicBezTo>
                      <a:pt x="19" y="88"/>
                      <a:pt x="17" y="86"/>
                      <a:pt x="12" y="89"/>
                    </a:cubicBezTo>
                    <a:cubicBezTo>
                      <a:pt x="18" y="90"/>
                      <a:pt x="15" y="93"/>
                      <a:pt x="19" y="95"/>
                    </a:cubicBezTo>
                    <a:cubicBezTo>
                      <a:pt x="19" y="95"/>
                      <a:pt x="20" y="91"/>
                      <a:pt x="22" y="94"/>
                    </a:cubicBezTo>
                    <a:cubicBezTo>
                      <a:pt x="21" y="100"/>
                      <a:pt x="26" y="98"/>
                      <a:pt x="28" y="104"/>
                    </a:cubicBezTo>
                    <a:cubicBezTo>
                      <a:pt x="21" y="107"/>
                      <a:pt x="28" y="98"/>
                      <a:pt x="23" y="103"/>
                    </a:cubicBezTo>
                    <a:cubicBezTo>
                      <a:pt x="19" y="100"/>
                      <a:pt x="20" y="97"/>
                      <a:pt x="15" y="95"/>
                    </a:cubicBezTo>
                    <a:cubicBezTo>
                      <a:pt x="14" y="100"/>
                      <a:pt x="16" y="106"/>
                      <a:pt x="18" y="111"/>
                    </a:cubicBezTo>
                    <a:cubicBezTo>
                      <a:pt x="18" y="114"/>
                      <a:pt x="15" y="109"/>
                      <a:pt x="15" y="112"/>
                    </a:cubicBezTo>
                    <a:cubicBezTo>
                      <a:pt x="12" y="117"/>
                      <a:pt x="22" y="120"/>
                      <a:pt x="19" y="124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20" y="125"/>
                      <a:pt x="14" y="132"/>
                      <a:pt x="17" y="137"/>
                    </a:cubicBezTo>
                    <a:cubicBezTo>
                      <a:pt x="19" y="136"/>
                      <a:pt x="20" y="136"/>
                      <a:pt x="21" y="136"/>
                    </a:cubicBezTo>
                    <a:cubicBezTo>
                      <a:pt x="12" y="136"/>
                      <a:pt x="26" y="143"/>
                      <a:pt x="19" y="148"/>
                    </a:cubicBezTo>
                    <a:cubicBezTo>
                      <a:pt x="25" y="147"/>
                      <a:pt x="28" y="152"/>
                      <a:pt x="29" y="155"/>
                    </a:cubicBezTo>
                    <a:cubicBezTo>
                      <a:pt x="27" y="156"/>
                      <a:pt x="25" y="156"/>
                      <a:pt x="23" y="156"/>
                    </a:cubicBezTo>
                    <a:cubicBezTo>
                      <a:pt x="27" y="151"/>
                      <a:pt x="17" y="151"/>
                      <a:pt x="15" y="147"/>
                    </a:cubicBezTo>
                    <a:cubicBezTo>
                      <a:pt x="18" y="150"/>
                      <a:pt x="15" y="156"/>
                      <a:pt x="19" y="158"/>
                    </a:cubicBezTo>
                    <a:cubicBezTo>
                      <a:pt x="14" y="157"/>
                      <a:pt x="14" y="157"/>
                      <a:pt x="14" y="157"/>
                    </a:cubicBezTo>
                    <a:cubicBezTo>
                      <a:pt x="14" y="162"/>
                      <a:pt x="24" y="161"/>
                      <a:pt x="20" y="166"/>
                    </a:cubicBezTo>
                    <a:cubicBezTo>
                      <a:pt x="17" y="165"/>
                      <a:pt x="17" y="165"/>
                      <a:pt x="17" y="165"/>
                    </a:cubicBezTo>
                    <a:cubicBezTo>
                      <a:pt x="17" y="174"/>
                      <a:pt x="12" y="185"/>
                      <a:pt x="19" y="192"/>
                    </a:cubicBezTo>
                    <a:cubicBezTo>
                      <a:pt x="22" y="193"/>
                      <a:pt x="28" y="189"/>
                      <a:pt x="30" y="189"/>
                    </a:cubicBezTo>
                    <a:cubicBezTo>
                      <a:pt x="28" y="185"/>
                      <a:pt x="23" y="182"/>
                      <a:pt x="21" y="179"/>
                    </a:cubicBezTo>
                    <a:cubicBezTo>
                      <a:pt x="26" y="179"/>
                      <a:pt x="26" y="179"/>
                      <a:pt x="26" y="179"/>
                    </a:cubicBezTo>
                    <a:cubicBezTo>
                      <a:pt x="22" y="178"/>
                      <a:pt x="20" y="174"/>
                      <a:pt x="17" y="176"/>
                    </a:cubicBezTo>
                    <a:cubicBezTo>
                      <a:pt x="15" y="174"/>
                      <a:pt x="22" y="174"/>
                      <a:pt x="19" y="171"/>
                    </a:cubicBezTo>
                    <a:cubicBezTo>
                      <a:pt x="24" y="171"/>
                      <a:pt x="25" y="173"/>
                      <a:pt x="29" y="173"/>
                    </a:cubicBezTo>
                    <a:cubicBezTo>
                      <a:pt x="27" y="171"/>
                      <a:pt x="27" y="171"/>
                      <a:pt x="27" y="171"/>
                    </a:cubicBezTo>
                    <a:cubicBezTo>
                      <a:pt x="29" y="171"/>
                      <a:pt x="28" y="169"/>
                      <a:pt x="30" y="170"/>
                    </a:cubicBezTo>
                    <a:cubicBezTo>
                      <a:pt x="24" y="165"/>
                      <a:pt x="33" y="163"/>
                      <a:pt x="30" y="158"/>
                    </a:cubicBezTo>
                    <a:cubicBezTo>
                      <a:pt x="29" y="160"/>
                      <a:pt x="29" y="160"/>
                      <a:pt x="29" y="160"/>
                    </a:cubicBezTo>
                    <a:cubicBezTo>
                      <a:pt x="26" y="160"/>
                      <a:pt x="26" y="159"/>
                      <a:pt x="25" y="158"/>
                    </a:cubicBezTo>
                    <a:cubicBezTo>
                      <a:pt x="30" y="156"/>
                      <a:pt x="29" y="155"/>
                      <a:pt x="31" y="153"/>
                    </a:cubicBezTo>
                    <a:cubicBezTo>
                      <a:pt x="28" y="150"/>
                      <a:pt x="23" y="149"/>
                      <a:pt x="23" y="146"/>
                    </a:cubicBezTo>
                    <a:cubicBezTo>
                      <a:pt x="29" y="147"/>
                      <a:pt x="26" y="141"/>
                      <a:pt x="31" y="140"/>
                    </a:cubicBezTo>
                    <a:cubicBezTo>
                      <a:pt x="25" y="140"/>
                      <a:pt x="29" y="134"/>
                      <a:pt x="26" y="134"/>
                    </a:cubicBezTo>
                    <a:cubicBezTo>
                      <a:pt x="24" y="132"/>
                      <a:pt x="25" y="130"/>
                      <a:pt x="28" y="130"/>
                    </a:cubicBezTo>
                    <a:cubicBezTo>
                      <a:pt x="29" y="131"/>
                      <a:pt x="29" y="131"/>
                      <a:pt x="29" y="131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0" y="128"/>
                      <a:pt x="26" y="128"/>
                      <a:pt x="29" y="126"/>
                    </a:cubicBezTo>
                    <a:cubicBezTo>
                      <a:pt x="31" y="126"/>
                      <a:pt x="31" y="127"/>
                      <a:pt x="31" y="128"/>
                    </a:cubicBezTo>
                    <a:cubicBezTo>
                      <a:pt x="32" y="124"/>
                      <a:pt x="23" y="121"/>
                      <a:pt x="28" y="118"/>
                    </a:cubicBezTo>
                    <a:cubicBezTo>
                      <a:pt x="25" y="117"/>
                      <a:pt x="25" y="113"/>
                      <a:pt x="19" y="114"/>
                    </a:cubicBezTo>
                    <a:cubicBezTo>
                      <a:pt x="21" y="113"/>
                      <a:pt x="26" y="113"/>
                      <a:pt x="25" y="110"/>
                    </a:cubicBezTo>
                    <a:cubicBezTo>
                      <a:pt x="20" y="108"/>
                      <a:pt x="27" y="106"/>
                      <a:pt x="23" y="103"/>
                    </a:cubicBezTo>
                    <a:cubicBezTo>
                      <a:pt x="29" y="107"/>
                      <a:pt x="25" y="103"/>
                      <a:pt x="30" y="106"/>
                    </a:cubicBezTo>
                    <a:cubicBezTo>
                      <a:pt x="32" y="104"/>
                      <a:pt x="25" y="101"/>
                      <a:pt x="26" y="97"/>
                    </a:cubicBezTo>
                    <a:cubicBezTo>
                      <a:pt x="30" y="96"/>
                      <a:pt x="30" y="96"/>
                      <a:pt x="30" y="96"/>
                    </a:cubicBezTo>
                    <a:cubicBezTo>
                      <a:pt x="28" y="95"/>
                      <a:pt x="24" y="93"/>
                      <a:pt x="28" y="91"/>
                    </a:cubicBezTo>
                    <a:cubicBezTo>
                      <a:pt x="25" y="92"/>
                      <a:pt x="25" y="92"/>
                      <a:pt x="25" y="92"/>
                    </a:cubicBezTo>
                    <a:cubicBezTo>
                      <a:pt x="27" y="89"/>
                      <a:pt x="25" y="85"/>
                      <a:pt x="29" y="82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30" y="74"/>
                      <a:pt x="23" y="68"/>
                      <a:pt x="17" y="65"/>
                    </a:cubicBezTo>
                    <a:cubicBezTo>
                      <a:pt x="17" y="63"/>
                      <a:pt x="19" y="61"/>
                      <a:pt x="20" y="61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3" y="60"/>
                      <a:pt x="26" y="57"/>
                      <a:pt x="21" y="56"/>
                    </a:cubicBezTo>
                    <a:cubicBezTo>
                      <a:pt x="19" y="53"/>
                      <a:pt x="25" y="54"/>
                      <a:pt x="26" y="52"/>
                    </a:cubicBezTo>
                    <a:cubicBezTo>
                      <a:pt x="18" y="47"/>
                      <a:pt x="31" y="37"/>
                      <a:pt x="19" y="36"/>
                    </a:cubicBezTo>
                    <a:cubicBezTo>
                      <a:pt x="19" y="38"/>
                      <a:pt x="17" y="42"/>
                      <a:pt x="17" y="46"/>
                    </a:cubicBezTo>
                    <a:cubicBezTo>
                      <a:pt x="16" y="45"/>
                      <a:pt x="14" y="46"/>
                      <a:pt x="13" y="44"/>
                    </a:cubicBezTo>
                    <a:cubicBezTo>
                      <a:pt x="13" y="40"/>
                      <a:pt x="17" y="38"/>
                      <a:pt x="15" y="34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30" y="28"/>
                      <a:pt x="12" y="22"/>
                      <a:pt x="23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2" name="Freeform 1062"/>
              <p:cNvSpPr/>
              <p:nvPr/>
            </p:nvSpPr>
            <p:spPr bwMode="auto">
              <a:xfrm>
                <a:off x="3994" y="2764"/>
                <a:ext cx="4" cy="2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3" name="Freeform 1063"/>
              <p:cNvSpPr/>
              <p:nvPr/>
            </p:nvSpPr>
            <p:spPr bwMode="auto">
              <a:xfrm>
                <a:off x="3994" y="2763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4" name="Freeform 1064"/>
              <p:cNvSpPr/>
              <p:nvPr/>
            </p:nvSpPr>
            <p:spPr bwMode="auto">
              <a:xfrm>
                <a:off x="3993" y="2710"/>
                <a:ext cx="1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2"/>
                      <a:pt x="2" y="1"/>
                      <a:pt x="1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5" name="Freeform 1065"/>
              <p:cNvSpPr/>
              <p:nvPr/>
            </p:nvSpPr>
            <p:spPr bwMode="auto">
              <a:xfrm>
                <a:off x="3990" y="2710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6" name="Freeform 1066"/>
              <p:cNvSpPr/>
              <p:nvPr/>
            </p:nvSpPr>
            <p:spPr bwMode="auto">
              <a:xfrm>
                <a:off x="3973" y="2622"/>
                <a:ext cx="23" cy="87"/>
              </a:xfrm>
              <a:custGeom>
                <a:avLst/>
                <a:gdLst>
                  <a:gd name="T0" fmla="*/ 14 w 27"/>
                  <a:gd name="T1" fmla="*/ 18 h 101"/>
                  <a:gd name="T2" fmla="*/ 10 w 27"/>
                  <a:gd name="T3" fmla="*/ 13 h 101"/>
                  <a:gd name="T4" fmla="*/ 13 w 27"/>
                  <a:gd name="T5" fmla="*/ 9 h 101"/>
                  <a:gd name="T6" fmla="*/ 5 w 27"/>
                  <a:gd name="T7" fmla="*/ 3 h 101"/>
                  <a:gd name="T8" fmla="*/ 10 w 27"/>
                  <a:gd name="T9" fmla="*/ 50 h 101"/>
                  <a:gd name="T10" fmla="*/ 7 w 27"/>
                  <a:gd name="T11" fmla="*/ 48 h 101"/>
                  <a:gd name="T12" fmla="*/ 13 w 27"/>
                  <a:gd name="T13" fmla="*/ 65 h 101"/>
                  <a:gd name="T14" fmla="*/ 7 w 27"/>
                  <a:gd name="T15" fmla="*/ 65 h 101"/>
                  <a:gd name="T16" fmla="*/ 9 w 27"/>
                  <a:gd name="T17" fmla="*/ 76 h 101"/>
                  <a:gd name="T18" fmla="*/ 12 w 27"/>
                  <a:gd name="T19" fmla="*/ 75 h 101"/>
                  <a:gd name="T20" fmla="*/ 11 w 27"/>
                  <a:gd name="T21" fmla="*/ 78 h 101"/>
                  <a:gd name="T22" fmla="*/ 12 w 27"/>
                  <a:gd name="T23" fmla="*/ 77 h 101"/>
                  <a:gd name="T24" fmla="*/ 12 w 27"/>
                  <a:gd name="T25" fmla="*/ 84 h 101"/>
                  <a:gd name="T26" fmla="*/ 11 w 27"/>
                  <a:gd name="T27" fmla="*/ 82 h 101"/>
                  <a:gd name="T28" fmla="*/ 13 w 27"/>
                  <a:gd name="T29" fmla="*/ 88 h 101"/>
                  <a:gd name="T30" fmla="*/ 9 w 27"/>
                  <a:gd name="T31" fmla="*/ 87 h 101"/>
                  <a:gd name="T32" fmla="*/ 15 w 27"/>
                  <a:gd name="T33" fmla="*/ 101 h 101"/>
                  <a:gd name="T34" fmla="*/ 19 w 27"/>
                  <a:gd name="T35" fmla="*/ 101 h 101"/>
                  <a:gd name="T36" fmla="*/ 16 w 27"/>
                  <a:gd name="T37" fmla="*/ 90 h 101"/>
                  <a:gd name="T38" fmla="*/ 16 w 27"/>
                  <a:gd name="T39" fmla="*/ 91 h 101"/>
                  <a:gd name="T40" fmla="*/ 14 w 27"/>
                  <a:gd name="T41" fmla="*/ 84 h 101"/>
                  <a:gd name="T42" fmla="*/ 20 w 27"/>
                  <a:gd name="T43" fmla="*/ 88 h 101"/>
                  <a:gd name="T44" fmla="*/ 23 w 27"/>
                  <a:gd name="T45" fmla="*/ 77 h 101"/>
                  <a:gd name="T46" fmla="*/ 23 w 27"/>
                  <a:gd name="T47" fmla="*/ 77 h 101"/>
                  <a:gd name="T48" fmla="*/ 22 w 27"/>
                  <a:gd name="T49" fmla="*/ 74 h 101"/>
                  <a:gd name="T50" fmla="*/ 19 w 27"/>
                  <a:gd name="T51" fmla="*/ 76 h 101"/>
                  <a:gd name="T52" fmla="*/ 12 w 27"/>
                  <a:gd name="T53" fmla="*/ 74 h 101"/>
                  <a:gd name="T54" fmla="*/ 12 w 27"/>
                  <a:gd name="T55" fmla="*/ 70 h 101"/>
                  <a:gd name="T56" fmla="*/ 18 w 27"/>
                  <a:gd name="T57" fmla="*/ 72 h 101"/>
                  <a:gd name="T58" fmla="*/ 15 w 27"/>
                  <a:gd name="T59" fmla="*/ 70 h 101"/>
                  <a:gd name="T60" fmla="*/ 22 w 27"/>
                  <a:gd name="T61" fmla="*/ 66 h 101"/>
                  <a:gd name="T62" fmla="*/ 15 w 27"/>
                  <a:gd name="T63" fmla="*/ 66 h 101"/>
                  <a:gd name="T64" fmla="*/ 15 w 27"/>
                  <a:gd name="T65" fmla="*/ 46 h 101"/>
                  <a:gd name="T66" fmla="*/ 18 w 27"/>
                  <a:gd name="T67" fmla="*/ 49 h 101"/>
                  <a:gd name="T68" fmla="*/ 14 w 27"/>
                  <a:gd name="T69" fmla="*/ 45 h 101"/>
                  <a:gd name="T70" fmla="*/ 16 w 27"/>
                  <a:gd name="T71" fmla="*/ 33 h 101"/>
                  <a:gd name="T72" fmla="*/ 13 w 27"/>
                  <a:gd name="T73" fmla="*/ 34 h 101"/>
                  <a:gd name="T74" fmla="*/ 14 w 27"/>
                  <a:gd name="T75" fmla="*/ 22 h 101"/>
                  <a:gd name="T76" fmla="*/ 14 w 27"/>
                  <a:gd name="T77" fmla="*/ 22 h 101"/>
                  <a:gd name="T78" fmla="*/ 8 w 27"/>
                  <a:gd name="T79" fmla="*/ 16 h 101"/>
                  <a:gd name="T80" fmla="*/ 14 w 27"/>
                  <a:gd name="T81" fmla="*/ 1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" h="101">
                    <a:moveTo>
                      <a:pt x="14" y="18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3"/>
                      <a:pt x="9" y="7"/>
                      <a:pt x="13" y="9"/>
                    </a:cubicBezTo>
                    <a:cubicBezTo>
                      <a:pt x="8" y="6"/>
                      <a:pt x="13" y="0"/>
                      <a:pt x="5" y="3"/>
                    </a:cubicBezTo>
                    <a:cubicBezTo>
                      <a:pt x="8" y="16"/>
                      <a:pt x="3" y="35"/>
                      <a:pt x="10" y="50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14" y="56"/>
                      <a:pt x="0" y="59"/>
                      <a:pt x="13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5" y="68"/>
                      <a:pt x="16" y="72"/>
                      <a:pt x="9" y="76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6"/>
                      <a:pt x="11" y="77"/>
                      <a:pt x="11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4" y="80"/>
                      <a:pt x="14" y="82"/>
                      <a:pt x="12" y="84"/>
                    </a:cubicBezTo>
                    <a:cubicBezTo>
                      <a:pt x="10" y="84"/>
                      <a:pt x="11" y="83"/>
                      <a:pt x="11" y="82"/>
                    </a:cubicBezTo>
                    <a:cubicBezTo>
                      <a:pt x="9" y="83"/>
                      <a:pt x="13" y="85"/>
                      <a:pt x="13" y="88"/>
                    </a:cubicBezTo>
                    <a:cubicBezTo>
                      <a:pt x="11" y="89"/>
                      <a:pt x="10" y="88"/>
                      <a:pt x="9" y="87"/>
                    </a:cubicBezTo>
                    <a:cubicBezTo>
                      <a:pt x="12" y="94"/>
                      <a:pt x="5" y="96"/>
                      <a:pt x="15" y="101"/>
                    </a:cubicBezTo>
                    <a:cubicBezTo>
                      <a:pt x="17" y="101"/>
                      <a:pt x="18" y="99"/>
                      <a:pt x="19" y="101"/>
                    </a:cubicBezTo>
                    <a:cubicBezTo>
                      <a:pt x="22" y="97"/>
                      <a:pt x="18" y="94"/>
                      <a:pt x="16" y="9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6" y="88"/>
                      <a:pt x="18" y="89"/>
                      <a:pt x="14" y="84"/>
                    </a:cubicBezTo>
                    <a:cubicBezTo>
                      <a:pt x="18" y="85"/>
                      <a:pt x="18" y="87"/>
                      <a:pt x="20" y="88"/>
                    </a:cubicBezTo>
                    <a:cubicBezTo>
                      <a:pt x="27" y="83"/>
                      <a:pt x="14" y="80"/>
                      <a:pt x="23" y="77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24" y="76"/>
                      <a:pt x="23" y="75"/>
                      <a:pt x="22" y="74"/>
                    </a:cubicBezTo>
                    <a:cubicBezTo>
                      <a:pt x="21" y="74"/>
                      <a:pt x="20" y="75"/>
                      <a:pt x="19" y="76"/>
                    </a:cubicBezTo>
                    <a:cubicBezTo>
                      <a:pt x="18" y="75"/>
                      <a:pt x="14" y="74"/>
                      <a:pt x="12" y="74"/>
                    </a:cubicBezTo>
                    <a:cubicBezTo>
                      <a:pt x="16" y="72"/>
                      <a:pt x="10" y="72"/>
                      <a:pt x="12" y="70"/>
                    </a:cubicBezTo>
                    <a:cubicBezTo>
                      <a:pt x="16" y="69"/>
                      <a:pt x="16" y="72"/>
                      <a:pt x="18" y="72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67"/>
                      <a:pt x="19" y="67"/>
                      <a:pt x="22" y="66"/>
                    </a:cubicBezTo>
                    <a:cubicBezTo>
                      <a:pt x="19" y="64"/>
                      <a:pt x="19" y="67"/>
                      <a:pt x="15" y="66"/>
                    </a:cubicBezTo>
                    <a:cubicBezTo>
                      <a:pt x="20" y="63"/>
                      <a:pt x="19" y="51"/>
                      <a:pt x="15" y="46"/>
                    </a:cubicBezTo>
                    <a:cubicBezTo>
                      <a:pt x="16" y="48"/>
                      <a:pt x="19" y="47"/>
                      <a:pt x="18" y="49"/>
                    </a:cubicBezTo>
                    <a:cubicBezTo>
                      <a:pt x="19" y="48"/>
                      <a:pt x="17" y="45"/>
                      <a:pt x="14" y="45"/>
                    </a:cubicBezTo>
                    <a:cubicBezTo>
                      <a:pt x="12" y="42"/>
                      <a:pt x="14" y="37"/>
                      <a:pt x="16" y="33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8" y="31"/>
                      <a:pt x="17" y="27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0"/>
                      <a:pt x="6" y="19"/>
                      <a:pt x="8" y="16"/>
                    </a:cubicBezTo>
                    <a:cubicBezTo>
                      <a:pt x="11" y="16"/>
                      <a:pt x="11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7" name="Freeform 1067"/>
              <p:cNvSpPr/>
              <p:nvPr/>
            </p:nvSpPr>
            <p:spPr bwMode="auto">
              <a:xfrm>
                <a:off x="3976" y="2620"/>
                <a:ext cx="7" cy="3"/>
              </a:xfrm>
              <a:custGeom>
                <a:avLst/>
                <a:gdLst>
                  <a:gd name="T0" fmla="*/ 3 w 8"/>
                  <a:gd name="T1" fmla="*/ 3 h 4"/>
                  <a:gd name="T2" fmla="*/ 7 w 8"/>
                  <a:gd name="T3" fmla="*/ 4 h 4"/>
                  <a:gd name="T4" fmla="*/ 0 w 8"/>
                  <a:gd name="T5" fmla="*/ 1 h 4"/>
                  <a:gd name="T6" fmla="*/ 2 w 8"/>
                  <a:gd name="T7" fmla="*/ 4 h 4"/>
                  <a:gd name="T8" fmla="*/ 3 w 8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">
                    <a:moveTo>
                      <a:pt x="3" y="3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3" y="0"/>
                      <a:pt x="0" y="1"/>
                    </a:cubicBezTo>
                    <a:cubicBezTo>
                      <a:pt x="1" y="2"/>
                      <a:pt x="0" y="3"/>
                      <a:pt x="2" y="4"/>
                    </a:cubicBezTo>
                    <a:cubicBezTo>
                      <a:pt x="2" y="3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8" name="Freeform 1068"/>
              <p:cNvSpPr/>
              <p:nvPr/>
            </p:nvSpPr>
            <p:spPr bwMode="auto">
              <a:xfrm>
                <a:off x="3969" y="2577"/>
                <a:ext cx="18" cy="44"/>
              </a:xfrm>
              <a:custGeom>
                <a:avLst/>
                <a:gdLst>
                  <a:gd name="T0" fmla="*/ 10 w 20"/>
                  <a:gd name="T1" fmla="*/ 18 h 51"/>
                  <a:gd name="T2" fmla="*/ 7 w 20"/>
                  <a:gd name="T3" fmla="*/ 17 h 51"/>
                  <a:gd name="T4" fmla="*/ 6 w 20"/>
                  <a:gd name="T5" fmla="*/ 36 h 51"/>
                  <a:gd name="T6" fmla="*/ 12 w 20"/>
                  <a:gd name="T7" fmla="*/ 43 h 51"/>
                  <a:gd name="T8" fmla="*/ 8 w 20"/>
                  <a:gd name="T9" fmla="*/ 44 h 51"/>
                  <a:gd name="T10" fmla="*/ 13 w 20"/>
                  <a:gd name="T11" fmla="*/ 49 h 51"/>
                  <a:gd name="T12" fmla="*/ 11 w 20"/>
                  <a:gd name="T13" fmla="*/ 46 h 51"/>
                  <a:gd name="T14" fmla="*/ 13 w 20"/>
                  <a:gd name="T15" fmla="*/ 46 h 51"/>
                  <a:gd name="T16" fmla="*/ 13 w 20"/>
                  <a:gd name="T17" fmla="*/ 43 h 51"/>
                  <a:gd name="T18" fmla="*/ 16 w 20"/>
                  <a:gd name="T19" fmla="*/ 44 h 51"/>
                  <a:gd name="T20" fmla="*/ 9 w 20"/>
                  <a:gd name="T21" fmla="*/ 35 h 51"/>
                  <a:gd name="T22" fmla="*/ 15 w 20"/>
                  <a:gd name="T23" fmla="*/ 35 h 51"/>
                  <a:gd name="T24" fmla="*/ 17 w 20"/>
                  <a:gd name="T25" fmla="*/ 26 h 51"/>
                  <a:gd name="T26" fmla="*/ 15 w 20"/>
                  <a:gd name="T27" fmla="*/ 27 h 51"/>
                  <a:gd name="T28" fmla="*/ 11 w 20"/>
                  <a:gd name="T29" fmla="*/ 28 h 51"/>
                  <a:gd name="T30" fmla="*/ 17 w 20"/>
                  <a:gd name="T31" fmla="*/ 25 h 51"/>
                  <a:gd name="T32" fmla="*/ 14 w 20"/>
                  <a:gd name="T33" fmla="*/ 8 h 51"/>
                  <a:gd name="T34" fmla="*/ 7 w 20"/>
                  <a:gd name="T35" fmla="*/ 5 h 51"/>
                  <a:gd name="T36" fmla="*/ 12 w 20"/>
                  <a:gd name="T37" fmla="*/ 6 h 51"/>
                  <a:gd name="T38" fmla="*/ 13 w 20"/>
                  <a:gd name="T39" fmla="*/ 2 h 51"/>
                  <a:gd name="T40" fmla="*/ 4 w 20"/>
                  <a:gd name="T41" fmla="*/ 0 h 51"/>
                  <a:gd name="T42" fmla="*/ 10 w 20"/>
                  <a:gd name="T43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1">
                    <a:moveTo>
                      <a:pt x="10" y="18"/>
                    </a:moveTo>
                    <a:cubicBezTo>
                      <a:pt x="9" y="17"/>
                      <a:pt x="8" y="17"/>
                      <a:pt x="7" y="17"/>
                    </a:cubicBezTo>
                    <a:cubicBezTo>
                      <a:pt x="7" y="24"/>
                      <a:pt x="9" y="34"/>
                      <a:pt x="6" y="36"/>
                    </a:cubicBezTo>
                    <a:cubicBezTo>
                      <a:pt x="5" y="39"/>
                      <a:pt x="11" y="39"/>
                      <a:pt x="12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11" y="46"/>
                      <a:pt x="6" y="51"/>
                      <a:pt x="13" y="49"/>
                    </a:cubicBezTo>
                    <a:cubicBezTo>
                      <a:pt x="14" y="49"/>
                      <a:pt x="10" y="47"/>
                      <a:pt x="11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0" y="39"/>
                      <a:pt x="7" y="41"/>
                      <a:pt x="9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2"/>
                      <a:pt x="14" y="30"/>
                      <a:pt x="17" y="26"/>
                    </a:cubicBezTo>
                    <a:cubicBezTo>
                      <a:pt x="17" y="26"/>
                      <a:pt x="14" y="26"/>
                      <a:pt x="15" y="27"/>
                    </a:cubicBezTo>
                    <a:cubicBezTo>
                      <a:pt x="15" y="28"/>
                      <a:pt x="13" y="28"/>
                      <a:pt x="11" y="28"/>
                    </a:cubicBezTo>
                    <a:cubicBezTo>
                      <a:pt x="6" y="22"/>
                      <a:pt x="14" y="29"/>
                      <a:pt x="17" y="25"/>
                    </a:cubicBezTo>
                    <a:cubicBezTo>
                      <a:pt x="13" y="20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5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5"/>
                      <a:pt x="14" y="4"/>
                      <a:pt x="13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0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9" name="Freeform 1069"/>
              <p:cNvSpPr/>
              <p:nvPr/>
            </p:nvSpPr>
            <p:spPr bwMode="auto">
              <a:xfrm>
                <a:off x="3974" y="258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0" name="Freeform 1070"/>
              <p:cNvSpPr/>
              <p:nvPr/>
            </p:nvSpPr>
            <p:spPr bwMode="auto">
              <a:xfrm>
                <a:off x="4064" y="324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1" name="Freeform 1071"/>
              <p:cNvSpPr/>
              <p:nvPr/>
            </p:nvSpPr>
            <p:spPr bwMode="auto">
              <a:xfrm>
                <a:off x="4061" y="3234"/>
                <a:ext cx="14" cy="12"/>
              </a:xfrm>
              <a:custGeom>
                <a:avLst/>
                <a:gdLst>
                  <a:gd name="T0" fmla="*/ 16 w 16"/>
                  <a:gd name="T1" fmla="*/ 2 h 13"/>
                  <a:gd name="T2" fmla="*/ 13 w 16"/>
                  <a:gd name="T3" fmla="*/ 0 h 13"/>
                  <a:gd name="T4" fmla="*/ 0 w 16"/>
                  <a:gd name="T5" fmla="*/ 8 h 13"/>
                  <a:gd name="T6" fmla="*/ 11 w 16"/>
                  <a:gd name="T7" fmla="*/ 11 h 13"/>
                  <a:gd name="T8" fmla="*/ 6 w 16"/>
                  <a:gd name="T9" fmla="*/ 7 h 13"/>
                  <a:gd name="T10" fmla="*/ 14 w 16"/>
                  <a:gd name="T11" fmla="*/ 8 h 13"/>
                  <a:gd name="T12" fmla="*/ 11 w 16"/>
                  <a:gd name="T13" fmla="*/ 4 h 13"/>
                  <a:gd name="T14" fmla="*/ 16 w 16"/>
                  <a:gd name="T15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3">
                    <a:moveTo>
                      <a:pt x="16" y="2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4" y="4"/>
                      <a:pt x="6" y="0"/>
                      <a:pt x="0" y="8"/>
                    </a:cubicBezTo>
                    <a:cubicBezTo>
                      <a:pt x="3" y="10"/>
                      <a:pt x="8" y="13"/>
                      <a:pt x="11" y="11"/>
                    </a:cubicBezTo>
                    <a:cubicBezTo>
                      <a:pt x="10" y="10"/>
                      <a:pt x="6" y="9"/>
                      <a:pt x="6" y="7"/>
                    </a:cubicBezTo>
                    <a:cubicBezTo>
                      <a:pt x="9" y="7"/>
                      <a:pt x="10" y="9"/>
                      <a:pt x="14" y="8"/>
                    </a:cubicBezTo>
                    <a:cubicBezTo>
                      <a:pt x="16" y="4"/>
                      <a:pt x="11" y="7"/>
                      <a:pt x="11" y="4"/>
                    </a:cubicBez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2" name="Freeform 1072"/>
              <p:cNvSpPr/>
              <p:nvPr/>
            </p:nvSpPr>
            <p:spPr bwMode="auto">
              <a:xfrm>
                <a:off x="4064" y="3234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3" name="Freeform 1073"/>
              <p:cNvSpPr/>
              <p:nvPr/>
            </p:nvSpPr>
            <p:spPr bwMode="auto">
              <a:xfrm>
                <a:off x="4061" y="3231"/>
                <a:ext cx="6" cy="3"/>
              </a:xfrm>
              <a:custGeom>
                <a:avLst/>
                <a:gdLst>
                  <a:gd name="T0" fmla="*/ 3 w 7"/>
                  <a:gd name="T1" fmla="*/ 3 h 3"/>
                  <a:gd name="T2" fmla="*/ 7 w 7"/>
                  <a:gd name="T3" fmla="*/ 2 h 3"/>
                  <a:gd name="T4" fmla="*/ 0 w 7"/>
                  <a:gd name="T5" fmla="*/ 0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3" y="1"/>
                      <a:pt x="7" y="3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4" name="Freeform 1074"/>
              <p:cNvSpPr/>
              <p:nvPr/>
            </p:nvSpPr>
            <p:spPr bwMode="auto">
              <a:xfrm>
                <a:off x="4062" y="3224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5" name="Freeform 1075"/>
              <p:cNvSpPr/>
              <p:nvPr/>
            </p:nvSpPr>
            <p:spPr bwMode="auto">
              <a:xfrm>
                <a:off x="4060" y="3221"/>
                <a:ext cx="10" cy="8"/>
              </a:xfrm>
              <a:custGeom>
                <a:avLst/>
                <a:gdLst>
                  <a:gd name="T0" fmla="*/ 2 w 12"/>
                  <a:gd name="T1" fmla="*/ 0 h 10"/>
                  <a:gd name="T2" fmla="*/ 3 w 12"/>
                  <a:gd name="T3" fmla="*/ 4 h 10"/>
                  <a:gd name="T4" fmla="*/ 3 w 12"/>
                  <a:gd name="T5" fmla="*/ 4 h 10"/>
                  <a:gd name="T6" fmla="*/ 9 w 12"/>
                  <a:gd name="T7" fmla="*/ 6 h 10"/>
                  <a:gd name="T8" fmla="*/ 9 w 12"/>
                  <a:gd name="T9" fmla="*/ 10 h 10"/>
                  <a:gd name="T10" fmla="*/ 12 w 12"/>
                  <a:gd name="T11" fmla="*/ 7 h 10"/>
                  <a:gd name="T12" fmla="*/ 2 w 1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2" y="0"/>
                    </a:moveTo>
                    <a:cubicBezTo>
                      <a:pt x="0" y="1"/>
                      <a:pt x="1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2"/>
                      <a:pt x="10" y="3"/>
                      <a:pt x="9" y="6"/>
                    </a:cubicBezTo>
                    <a:cubicBezTo>
                      <a:pt x="10" y="8"/>
                      <a:pt x="5" y="8"/>
                      <a:pt x="9" y="10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3"/>
                      <a:pt x="4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6" name="Freeform 1076"/>
              <p:cNvSpPr/>
              <p:nvPr/>
            </p:nvSpPr>
            <p:spPr bwMode="auto">
              <a:xfrm>
                <a:off x="4063" y="3225"/>
                <a:ext cx="1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7" name="Freeform 1077"/>
              <p:cNvSpPr/>
              <p:nvPr/>
            </p:nvSpPr>
            <p:spPr bwMode="auto">
              <a:xfrm>
                <a:off x="4063" y="3229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8" name="Freeform 1078"/>
              <p:cNvSpPr/>
              <p:nvPr/>
            </p:nvSpPr>
            <p:spPr bwMode="auto">
              <a:xfrm>
                <a:off x="4061" y="3211"/>
                <a:ext cx="11" cy="9"/>
              </a:xfrm>
              <a:custGeom>
                <a:avLst/>
                <a:gdLst>
                  <a:gd name="T0" fmla="*/ 1 w 13"/>
                  <a:gd name="T1" fmla="*/ 3 h 10"/>
                  <a:gd name="T2" fmla="*/ 5 w 13"/>
                  <a:gd name="T3" fmla="*/ 10 h 10"/>
                  <a:gd name="T4" fmla="*/ 13 w 13"/>
                  <a:gd name="T5" fmla="*/ 5 h 10"/>
                  <a:gd name="T6" fmla="*/ 11 w 13"/>
                  <a:gd name="T7" fmla="*/ 1 h 10"/>
                  <a:gd name="T8" fmla="*/ 1 w 13"/>
                  <a:gd name="T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0">
                    <a:moveTo>
                      <a:pt x="1" y="3"/>
                    </a:moveTo>
                    <a:cubicBezTo>
                      <a:pt x="7" y="4"/>
                      <a:pt x="0" y="9"/>
                      <a:pt x="5" y="10"/>
                    </a:cubicBezTo>
                    <a:cubicBezTo>
                      <a:pt x="5" y="6"/>
                      <a:pt x="10" y="4"/>
                      <a:pt x="13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4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9" name="Freeform 1079"/>
              <p:cNvSpPr/>
              <p:nvPr/>
            </p:nvSpPr>
            <p:spPr bwMode="auto">
              <a:xfrm>
                <a:off x="4075" y="320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0" name="Freeform 1080"/>
              <p:cNvSpPr/>
              <p:nvPr/>
            </p:nvSpPr>
            <p:spPr bwMode="auto">
              <a:xfrm>
                <a:off x="4065" y="3192"/>
                <a:ext cx="15" cy="17"/>
              </a:xfrm>
              <a:custGeom>
                <a:avLst/>
                <a:gdLst>
                  <a:gd name="T0" fmla="*/ 2 w 17"/>
                  <a:gd name="T1" fmla="*/ 0 h 20"/>
                  <a:gd name="T2" fmla="*/ 8 w 17"/>
                  <a:gd name="T3" fmla="*/ 9 h 20"/>
                  <a:gd name="T4" fmla="*/ 3 w 17"/>
                  <a:gd name="T5" fmla="*/ 6 h 20"/>
                  <a:gd name="T6" fmla="*/ 6 w 17"/>
                  <a:gd name="T7" fmla="*/ 14 h 20"/>
                  <a:gd name="T8" fmla="*/ 0 w 17"/>
                  <a:gd name="T9" fmla="*/ 10 h 20"/>
                  <a:gd name="T10" fmla="*/ 5 w 17"/>
                  <a:gd name="T11" fmla="*/ 17 h 20"/>
                  <a:gd name="T12" fmla="*/ 1 w 17"/>
                  <a:gd name="T13" fmla="*/ 20 h 20"/>
                  <a:gd name="T14" fmla="*/ 8 w 17"/>
                  <a:gd name="T15" fmla="*/ 19 h 20"/>
                  <a:gd name="T16" fmla="*/ 7 w 17"/>
                  <a:gd name="T17" fmla="*/ 16 h 20"/>
                  <a:gd name="T18" fmla="*/ 11 w 17"/>
                  <a:gd name="T19" fmla="*/ 18 h 20"/>
                  <a:gd name="T20" fmla="*/ 16 w 17"/>
                  <a:gd name="T21" fmla="*/ 7 h 20"/>
                  <a:gd name="T22" fmla="*/ 2 w 17"/>
                  <a:gd name="T23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0">
                    <a:moveTo>
                      <a:pt x="2" y="0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6" y="8"/>
                      <a:pt x="4" y="8"/>
                      <a:pt x="3" y="6"/>
                    </a:cubicBezTo>
                    <a:cubicBezTo>
                      <a:pt x="2" y="10"/>
                      <a:pt x="7" y="11"/>
                      <a:pt x="6" y="14"/>
                    </a:cubicBezTo>
                    <a:cubicBezTo>
                      <a:pt x="0" y="14"/>
                      <a:pt x="6" y="8"/>
                      <a:pt x="0" y="10"/>
                    </a:cubicBezTo>
                    <a:cubicBezTo>
                      <a:pt x="0" y="12"/>
                      <a:pt x="0" y="15"/>
                      <a:pt x="5" y="17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10" y="18"/>
                      <a:pt x="3" y="16"/>
                      <a:pt x="7" y="16"/>
                    </a:cubicBezTo>
                    <a:cubicBezTo>
                      <a:pt x="10" y="16"/>
                      <a:pt x="11" y="17"/>
                      <a:pt x="11" y="18"/>
                    </a:cubicBezTo>
                    <a:cubicBezTo>
                      <a:pt x="10" y="16"/>
                      <a:pt x="17" y="12"/>
                      <a:pt x="16" y="7"/>
                    </a:cubicBezTo>
                    <a:cubicBezTo>
                      <a:pt x="16" y="2"/>
                      <a:pt x="5" y="3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1" name="Freeform 1081"/>
              <p:cNvSpPr/>
              <p:nvPr/>
            </p:nvSpPr>
            <p:spPr bwMode="auto">
              <a:xfrm>
                <a:off x="4072" y="3191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1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2" name="Freeform 1082"/>
              <p:cNvSpPr/>
              <p:nvPr/>
            </p:nvSpPr>
            <p:spPr bwMode="auto">
              <a:xfrm>
                <a:off x="4065" y="3175"/>
                <a:ext cx="16" cy="15"/>
              </a:xfrm>
              <a:custGeom>
                <a:avLst/>
                <a:gdLst>
                  <a:gd name="T0" fmla="*/ 1 w 18"/>
                  <a:gd name="T1" fmla="*/ 11 h 17"/>
                  <a:gd name="T2" fmla="*/ 5 w 18"/>
                  <a:gd name="T3" fmla="*/ 15 h 17"/>
                  <a:gd name="T4" fmla="*/ 2 w 18"/>
                  <a:gd name="T5" fmla="*/ 16 h 17"/>
                  <a:gd name="T6" fmla="*/ 7 w 18"/>
                  <a:gd name="T7" fmla="*/ 17 h 17"/>
                  <a:gd name="T8" fmla="*/ 4 w 18"/>
                  <a:gd name="T9" fmla="*/ 9 h 17"/>
                  <a:gd name="T10" fmla="*/ 13 w 18"/>
                  <a:gd name="T11" fmla="*/ 7 h 17"/>
                  <a:gd name="T12" fmla="*/ 11 w 18"/>
                  <a:gd name="T13" fmla="*/ 11 h 17"/>
                  <a:gd name="T14" fmla="*/ 10 w 18"/>
                  <a:gd name="T15" fmla="*/ 0 h 17"/>
                  <a:gd name="T16" fmla="*/ 8 w 18"/>
                  <a:gd name="T17" fmla="*/ 3 h 17"/>
                  <a:gd name="T18" fmla="*/ 6 w 18"/>
                  <a:gd name="T19" fmla="*/ 0 h 17"/>
                  <a:gd name="T20" fmla="*/ 1 w 18"/>
                  <a:gd name="T21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" y="11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4" y="16"/>
                      <a:pt x="3" y="16"/>
                      <a:pt x="2" y="16"/>
                    </a:cubicBezTo>
                    <a:cubicBezTo>
                      <a:pt x="3" y="16"/>
                      <a:pt x="6" y="17"/>
                      <a:pt x="7" y="17"/>
                    </a:cubicBezTo>
                    <a:cubicBezTo>
                      <a:pt x="13" y="15"/>
                      <a:pt x="5" y="12"/>
                      <a:pt x="4" y="9"/>
                    </a:cubicBezTo>
                    <a:cubicBezTo>
                      <a:pt x="7" y="3"/>
                      <a:pt x="7" y="10"/>
                      <a:pt x="13" y="7"/>
                    </a:cubicBezTo>
                    <a:cubicBezTo>
                      <a:pt x="13" y="9"/>
                      <a:pt x="11" y="9"/>
                      <a:pt x="11" y="11"/>
                    </a:cubicBezTo>
                    <a:cubicBezTo>
                      <a:pt x="18" y="8"/>
                      <a:pt x="11" y="3"/>
                      <a:pt x="10" y="0"/>
                    </a:cubicBezTo>
                    <a:cubicBezTo>
                      <a:pt x="9" y="1"/>
                      <a:pt x="7" y="1"/>
                      <a:pt x="8" y="3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3"/>
                      <a:pt x="0" y="5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3" name="Freeform 1083"/>
              <p:cNvSpPr/>
              <p:nvPr/>
            </p:nvSpPr>
            <p:spPr bwMode="auto">
              <a:xfrm>
                <a:off x="4064" y="3189"/>
                <a:ext cx="3" cy="2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1" y="1"/>
                      <a:pt x="2" y="0"/>
                      <a:pt x="3" y="0"/>
                    </a:cubicBezTo>
                    <a:cubicBezTo>
                      <a:pt x="1" y="1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4" name="Freeform 1084"/>
              <p:cNvSpPr/>
              <p:nvPr/>
            </p:nvSpPr>
            <p:spPr bwMode="auto">
              <a:xfrm>
                <a:off x="4073" y="317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5" name="Freeform 1085"/>
              <p:cNvSpPr/>
              <p:nvPr/>
            </p:nvSpPr>
            <p:spPr bwMode="auto">
              <a:xfrm>
                <a:off x="4065" y="3174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0 w 3"/>
                  <a:gd name="T5" fmla="*/ 1 h 3"/>
                  <a:gd name="T6" fmla="*/ 2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6" name="Freeform 1086"/>
              <p:cNvSpPr/>
              <p:nvPr/>
            </p:nvSpPr>
            <p:spPr bwMode="auto">
              <a:xfrm>
                <a:off x="4062" y="3076"/>
                <a:ext cx="16" cy="96"/>
              </a:xfrm>
              <a:custGeom>
                <a:avLst/>
                <a:gdLst>
                  <a:gd name="T0" fmla="*/ 16 w 19"/>
                  <a:gd name="T1" fmla="*/ 1 h 112"/>
                  <a:gd name="T2" fmla="*/ 12 w 19"/>
                  <a:gd name="T3" fmla="*/ 5 h 112"/>
                  <a:gd name="T4" fmla="*/ 8 w 19"/>
                  <a:gd name="T5" fmla="*/ 0 h 112"/>
                  <a:gd name="T6" fmla="*/ 1 w 19"/>
                  <a:gd name="T7" fmla="*/ 0 h 112"/>
                  <a:gd name="T8" fmla="*/ 4 w 19"/>
                  <a:gd name="T9" fmla="*/ 9 h 112"/>
                  <a:gd name="T10" fmla="*/ 0 w 19"/>
                  <a:gd name="T11" fmla="*/ 9 h 112"/>
                  <a:gd name="T12" fmla="*/ 3 w 19"/>
                  <a:gd name="T13" fmla="*/ 26 h 112"/>
                  <a:gd name="T14" fmla="*/ 4 w 19"/>
                  <a:gd name="T15" fmla="*/ 38 h 112"/>
                  <a:gd name="T16" fmla="*/ 3 w 19"/>
                  <a:gd name="T17" fmla="*/ 85 h 112"/>
                  <a:gd name="T18" fmla="*/ 9 w 19"/>
                  <a:gd name="T19" fmla="*/ 87 h 112"/>
                  <a:gd name="T20" fmla="*/ 5 w 19"/>
                  <a:gd name="T21" fmla="*/ 90 h 112"/>
                  <a:gd name="T22" fmla="*/ 5 w 19"/>
                  <a:gd name="T23" fmla="*/ 88 h 112"/>
                  <a:gd name="T24" fmla="*/ 4 w 19"/>
                  <a:gd name="T25" fmla="*/ 101 h 112"/>
                  <a:gd name="T26" fmla="*/ 11 w 19"/>
                  <a:gd name="T27" fmla="*/ 101 h 112"/>
                  <a:gd name="T28" fmla="*/ 3 w 19"/>
                  <a:gd name="T29" fmla="*/ 107 h 112"/>
                  <a:gd name="T30" fmla="*/ 9 w 19"/>
                  <a:gd name="T31" fmla="*/ 112 h 112"/>
                  <a:gd name="T32" fmla="*/ 14 w 19"/>
                  <a:gd name="T33" fmla="*/ 107 h 112"/>
                  <a:gd name="T34" fmla="*/ 17 w 19"/>
                  <a:gd name="T35" fmla="*/ 111 h 112"/>
                  <a:gd name="T36" fmla="*/ 7 w 19"/>
                  <a:gd name="T37" fmla="*/ 80 h 112"/>
                  <a:gd name="T38" fmla="*/ 11 w 19"/>
                  <a:gd name="T39" fmla="*/ 81 h 112"/>
                  <a:gd name="T40" fmla="*/ 15 w 19"/>
                  <a:gd name="T41" fmla="*/ 62 h 112"/>
                  <a:gd name="T42" fmla="*/ 8 w 19"/>
                  <a:gd name="T43" fmla="*/ 55 h 112"/>
                  <a:gd name="T44" fmla="*/ 11 w 19"/>
                  <a:gd name="T45" fmla="*/ 51 h 112"/>
                  <a:gd name="T46" fmla="*/ 8 w 19"/>
                  <a:gd name="T47" fmla="*/ 51 h 112"/>
                  <a:gd name="T48" fmla="*/ 12 w 19"/>
                  <a:gd name="T49" fmla="*/ 45 h 112"/>
                  <a:gd name="T50" fmla="*/ 4 w 19"/>
                  <a:gd name="T51" fmla="*/ 44 h 112"/>
                  <a:gd name="T52" fmla="*/ 15 w 19"/>
                  <a:gd name="T53" fmla="*/ 33 h 112"/>
                  <a:gd name="T54" fmla="*/ 11 w 19"/>
                  <a:gd name="T55" fmla="*/ 35 h 112"/>
                  <a:gd name="T56" fmla="*/ 8 w 19"/>
                  <a:gd name="T57" fmla="*/ 32 h 112"/>
                  <a:gd name="T58" fmla="*/ 15 w 19"/>
                  <a:gd name="T59" fmla="*/ 31 h 112"/>
                  <a:gd name="T60" fmla="*/ 10 w 19"/>
                  <a:gd name="T61" fmla="*/ 22 h 112"/>
                  <a:gd name="T62" fmla="*/ 6 w 19"/>
                  <a:gd name="T63" fmla="*/ 23 h 112"/>
                  <a:gd name="T64" fmla="*/ 8 w 19"/>
                  <a:gd name="T65" fmla="*/ 11 h 112"/>
                  <a:gd name="T66" fmla="*/ 15 w 19"/>
                  <a:gd name="T67" fmla="*/ 17 h 112"/>
                  <a:gd name="T68" fmla="*/ 18 w 19"/>
                  <a:gd name="T69" fmla="*/ 14 h 112"/>
                  <a:gd name="T70" fmla="*/ 10 w 19"/>
                  <a:gd name="T71" fmla="*/ 6 h 112"/>
                  <a:gd name="T72" fmla="*/ 16 w 19"/>
                  <a:gd name="T73" fmla="*/ 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112">
                    <a:moveTo>
                      <a:pt x="16" y="1"/>
                    </a:moveTo>
                    <a:cubicBezTo>
                      <a:pt x="13" y="1"/>
                      <a:pt x="12" y="2"/>
                      <a:pt x="12" y="5"/>
                    </a:cubicBezTo>
                    <a:cubicBezTo>
                      <a:pt x="9" y="4"/>
                      <a:pt x="10" y="1"/>
                      <a:pt x="8" y="0"/>
                    </a:cubicBezTo>
                    <a:cubicBezTo>
                      <a:pt x="6" y="3"/>
                      <a:pt x="4" y="0"/>
                      <a:pt x="1" y="0"/>
                    </a:cubicBezTo>
                    <a:cubicBezTo>
                      <a:pt x="1" y="4"/>
                      <a:pt x="5" y="5"/>
                      <a:pt x="4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14"/>
                      <a:pt x="5" y="21"/>
                      <a:pt x="3" y="26"/>
                    </a:cubicBezTo>
                    <a:cubicBezTo>
                      <a:pt x="1" y="30"/>
                      <a:pt x="3" y="33"/>
                      <a:pt x="4" y="38"/>
                    </a:cubicBezTo>
                    <a:cubicBezTo>
                      <a:pt x="2" y="53"/>
                      <a:pt x="6" y="68"/>
                      <a:pt x="3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6" y="88"/>
                      <a:pt x="9" y="91"/>
                      <a:pt x="5" y="90"/>
                    </a:cubicBezTo>
                    <a:cubicBezTo>
                      <a:pt x="6" y="90"/>
                      <a:pt x="5" y="89"/>
                      <a:pt x="5" y="88"/>
                    </a:cubicBezTo>
                    <a:cubicBezTo>
                      <a:pt x="0" y="91"/>
                      <a:pt x="6" y="97"/>
                      <a:pt x="4" y="101"/>
                    </a:cubicBezTo>
                    <a:cubicBezTo>
                      <a:pt x="5" y="101"/>
                      <a:pt x="10" y="100"/>
                      <a:pt x="11" y="101"/>
                    </a:cubicBezTo>
                    <a:cubicBezTo>
                      <a:pt x="4" y="101"/>
                      <a:pt x="12" y="106"/>
                      <a:pt x="3" y="107"/>
                    </a:cubicBezTo>
                    <a:cubicBezTo>
                      <a:pt x="1" y="111"/>
                      <a:pt x="10" y="107"/>
                      <a:pt x="9" y="112"/>
                    </a:cubicBezTo>
                    <a:cubicBezTo>
                      <a:pt x="13" y="112"/>
                      <a:pt x="10" y="108"/>
                      <a:pt x="14" y="107"/>
                    </a:cubicBezTo>
                    <a:cubicBezTo>
                      <a:pt x="17" y="108"/>
                      <a:pt x="12" y="111"/>
                      <a:pt x="17" y="111"/>
                    </a:cubicBezTo>
                    <a:cubicBezTo>
                      <a:pt x="19" y="104"/>
                      <a:pt x="10" y="91"/>
                      <a:pt x="7" y="80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8" y="76"/>
                      <a:pt x="8" y="67"/>
                      <a:pt x="15" y="62"/>
                    </a:cubicBezTo>
                    <a:cubicBezTo>
                      <a:pt x="11" y="63"/>
                      <a:pt x="17" y="54"/>
                      <a:pt x="8" y="55"/>
                    </a:cubicBezTo>
                    <a:cubicBezTo>
                      <a:pt x="10" y="54"/>
                      <a:pt x="10" y="53"/>
                      <a:pt x="11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8" y="48"/>
                      <a:pt x="12" y="49"/>
                      <a:pt x="12" y="45"/>
                    </a:cubicBezTo>
                    <a:cubicBezTo>
                      <a:pt x="8" y="48"/>
                      <a:pt x="7" y="45"/>
                      <a:pt x="4" y="44"/>
                    </a:cubicBezTo>
                    <a:cubicBezTo>
                      <a:pt x="8" y="41"/>
                      <a:pt x="12" y="36"/>
                      <a:pt x="15" y="33"/>
                    </a:cubicBezTo>
                    <a:cubicBezTo>
                      <a:pt x="14" y="33"/>
                      <a:pt x="13" y="34"/>
                      <a:pt x="11" y="35"/>
                    </a:cubicBezTo>
                    <a:cubicBezTo>
                      <a:pt x="12" y="33"/>
                      <a:pt x="9" y="33"/>
                      <a:pt x="8" y="32"/>
                    </a:cubicBezTo>
                    <a:cubicBezTo>
                      <a:pt x="7" y="30"/>
                      <a:pt x="12" y="31"/>
                      <a:pt x="15" y="31"/>
                    </a:cubicBezTo>
                    <a:cubicBezTo>
                      <a:pt x="16" y="27"/>
                      <a:pt x="7" y="25"/>
                      <a:pt x="10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19"/>
                      <a:pt x="10" y="16"/>
                      <a:pt x="8" y="11"/>
                    </a:cubicBezTo>
                    <a:cubicBezTo>
                      <a:pt x="14" y="9"/>
                      <a:pt x="13" y="15"/>
                      <a:pt x="15" y="17"/>
                    </a:cubicBezTo>
                    <a:cubicBezTo>
                      <a:pt x="16" y="16"/>
                      <a:pt x="16" y="14"/>
                      <a:pt x="18" y="14"/>
                    </a:cubicBezTo>
                    <a:cubicBezTo>
                      <a:pt x="16" y="12"/>
                      <a:pt x="12" y="8"/>
                      <a:pt x="10" y="6"/>
                    </a:cubicBezTo>
                    <a:cubicBezTo>
                      <a:pt x="15" y="8"/>
                      <a:pt x="15" y="3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7" name="Freeform 1087"/>
              <p:cNvSpPr/>
              <p:nvPr/>
            </p:nvSpPr>
            <p:spPr bwMode="auto">
              <a:xfrm>
                <a:off x="4077" y="3087"/>
                <a:ext cx="2" cy="2"/>
              </a:xfrm>
              <a:custGeom>
                <a:avLst/>
                <a:gdLst>
                  <a:gd name="T0" fmla="*/ 0 w 2"/>
                  <a:gd name="T1" fmla="*/ 1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1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8" name="Freeform 1088"/>
              <p:cNvSpPr/>
              <p:nvPr/>
            </p:nvSpPr>
            <p:spPr bwMode="auto">
              <a:xfrm>
                <a:off x="4075" y="30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9" name="Freeform 1089"/>
              <p:cNvSpPr/>
              <p:nvPr/>
            </p:nvSpPr>
            <p:spPr bwMode="auto">
              <a:xfrm>
                <a:off x="4063" y="309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0" name="Freeform 1090"/>
              <p:cNvSpPr/>
              <p:nvPr/>
            </p:nvSpPr>
            <p:spPr bwMode="auto">
              <a:xfrm>
                <a:off x="4075" y="3102"/>
                <a:ext cx="3" cy="2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3" y="3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1" name="Freeform 1091"/>
              <p:cNvSpPr/>
              <p:nvPr/>
            </p:nvSpPr>
            <p:spPr bwMode="auto">
              <a:xfrm>
                <a:off x="4075" y="3123"/>
                <a:ext cx="2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0 w 3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0" y="3"/>
                      <a:pt x="2" y="2"/>
                      <a:pt x="3" y="3"/>
                    </a:cubicBezTo>
                    <a:cubicBezTo>
                      <a:pt x="3" y="1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2" name="Freeform 1092"/>
              <p:cNvSpPr/>
              <p:nvPr/>
            </p:nvSpPr>
            <p:spPr bwMode="auto">
              <a:xfrm>
                <a:off x="4076" y="3079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1 w 2"/>
                  <a:gd name="T3" fmla="*/ 1 h 5"/>
                  <a:gd name="T4" fmla="*/ 0 w 2"/>
                  <a:gd name="T5" fmla="*/ 0 h 5"/>
                  <a:gd name="T6" fmla="*/ 2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3" name="Freeform 1093"/>
              <p:cNvSpPr/>
              <p:nvPr/>
            </p:nvSpPr>
            <p:spPr bwMode="auto">
              <a:xfrm>
                <a:off x="4058" y="3020"/>
                <a:ext cx="21" cy="53"/>
              </a:xfrm>
              <a:custGeom>
                <a:avLst/>
                <a:gdLst>
                  <a:gd name="T0" fmla="*/ 5 w 24"/>
                  <a:gd name="T1" fmla="*/ 4 h 62"/>
                  <a:gd name="T2" fmla="*/ 2 w 24"/>
                  <a:gd name="T3" fmla="*/ 15 h 62"/>
                  <a:gd name="T4" fmla="*/ 12 w 24"/>
                  <a:gd name="T5" fmla="*/ 23 h 62"/>
                  <a:gd name="T6" fmla="*/ 3 w 24"/>
                  <a:gd name="T7" fmla="*/ 21 h 62"/>
                  <a:gd name="T8" fmla="*/ 9 w 24"/>
                  <a:gd name="T9" fmla="*/ 43 h 62"/>
                  <a:gd name="T10" fmla="*/ 6 w 24"/>
                  <a:gd name="T11" fmla="*/ 43 h 62"/>
                  <a:gd name="T12" fmla="*/ 15 w 24"/>
                  <a:gd name="T13" fmla="*/ 51 h 62"/>
                  <a:gd name="T14" fmla="*/ 4 w 24"/>
                  <a:gd name="T15" fmla="*/ 51 h 62"/>
                  <a:gd name="T16" fmla="*/ 4 w 24"/>
                  <a:gd name="T17" fmla="*/ 50 h 62"/>
                  <a:gd name="T18" fmla="*/ 7 w 24"/>
                  <a:gd name="T19" fmla="*/ 61 h 62"/>
                  <a:gd name="T20" fmla="*/ 13 w 24"/>
                  <a:gd name="T21" fmla="*/ 62 h 62"/>
                  <a:gd name="T22" fmla="*/ 18 w 24"/>
                  <a:gd name="T23" fmla="*/ 62 h 62"/>
                  <a:gd name="T24" fmla="*/ 14 w 24"/>
                  <a:gd name="T25" fmla="*/ 55 h 62"/>
                  <a:gd name="T26" fmla="*/ 19 w 24"/>
                  <a:gd name="T27" fmla="*/ 54 h 62"/>
                  <a:gd name="T28" fmla="*/ 16 w 24"/>
                  <a:gd name="T29" fmla="*/ 51 h 62"/>
                  <a:gd name="T30" fmla="*/ 20 w 24"/>
                  <a:gd name="T31" fmla="*/ 50 h 62"/>
                  <a:gd name="T32" fmla="*/ 16 w 24"/>
                  <a:gd name="T33" fmla="*/ 45 h 62"/>
                  <a:gd name="T34" fmla="*/ 17 w 24"/>
                  <a:gd name="T35" fmla="*/ 46 h 62"/>
                  <a:gd name="T36" fmla="*/ 13 w 24"/>
                  <a:gd name="T37" fmla="*/ 42 h 62"/>
                  <a:gd name="T38" fmla="*/ 18 w 24"/>
                  <a:gd name="T39" fmla="*/ 40 h 62"/>
                  <a:gd name="T40" fmla="*/ 14 w 24"/>
                  <a:gd name="T41" fmla="*/ 40 h 62"/>
                  <a:gd name="T42" fmla="*/ 20 w 24"/>
                  <a:gd name="T43" fmla="*/ 27 h 62"/>
                  <a:gd name="T44" fmla="*/ 16 w 24"/>
                  <a:gd name="T45" fmla="*/ 26 h 62"/>
                  <a:gd name="T46" fmla="*/ 19 w 24"/>
                  <a:gd name="T47" fmla="*/ 32 h 62"/>
                  <a:gd name="T48" fmla="*/ 10 w 24"/>
                  <a:gd name="T49" fmla="*/ 31 h 62"/>
                  <a:gd name="T50" fmla="*/ 18 w 24"/>
                  <a:gd name="T51" fmla="*/ 23 h 62"/>
                  <a:gd name="T52" fmla="*/ 16 w 24"/>
                  <a:gd name="T53" fmla="*/ 14 h 62"/>
                  <a:gd name="T54" fmla="*/ 18 w 24"/>
                  <a:gd name="T55" fmla="*/ 14 h 62"/>
                  <a:gd name="T56" fmla="*/ 15 w 24"/>
                  <a:gd name="T57" fmla="*/ 7 h 62"/>
                  <a:gd name="T58" fmla="*/ 13 w 24"/>
                  <a:gd name="T59" fmla="*/ 9 h 62"/>
                  <a:gd name="T60" fmla="*/ 10 w 24"/>
                  <a:gd name="T61" fmla="*/ 7 h 62"/>
                  <a:gd name="T62" fmla="*/ 12 w 24"/>
                  <a:gd name="T63" fmla="*/ 6 h 62"/>
                  <a:gd name="T64" fmla="*/ 7 w 24"/>
                  <a:gd name="T65" fmla="*/ 0 h 62"/>
                  <a:gd name="T66" fmla="*/ 10 w 24"/>
                  <a:gd name="T67" fmla="*/ 7 h 62"/>
                  <a:gd name="T68" fmla="*/ 5 w 24"/>
                  <a:gd name="T69" fmla="*/ 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62">
                    <a:moveTo>
                      <a:pt x="5" y="4"/>
                    </a:moveTo>
                    <a:cubicBezTo>
                      <a:pt x="0" y="7"/>
                      <a:pt x="3" y="12"/>
                      <a:pt x="2" y="15"/>
                    </a:cubicBezTo>
                    <a:cubicBezTo>
                      <a:pt x="4" y="22"/>
                      <a:pt x="12" y="16"/>
                      <a:pt x="12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8"/>
                      <a:pt x="1" y="37"/>
                      <a:pt x="9" y="43"/>
                    </a:cubicBezTo>
                    <a:cubicBezTo>
                      <a:pt x="8" y="43"/>
                      <a:pt x="7" y="44"/>
                      <a:pt x="6" y="43"/>
                    </a:cubicBezTo>
                    <a:cubicBezTo>
                      <a:pt x="6" y="47"/>
                      <a:pt x="19" y="45"/>
                      <a:pt x="15" y="51"/>
                    </a:cubicBezTo>
                    <a:cubicBezTo>
                      <a:pt x="10" y="45"/>
                      <a:pt x="10" y="52"/>
                      <a:pt x="4" y="51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3"/>
                      <a:pt x="7" y="58"/>
                      <a:pt x="7" y="61"/>
                    </a:cubicBezTo>
                    <a:cubicBezTo>
                      <a:pt x="9" y="61"/>
                      <a:pt x="13" y="59"/>
                      <a:pt x="13" y="62"/>
                    </a:cubicBezTo>
                    <a:cubicBezTo>
                      <a:pt x="13" y="61"/>
                      <a:pt x="16" y="62"/>
                      <a:pt x="18" y="62"/>
                    </a:cubicBezTo>
                    <a:cubicBezTo>
                      <a:pt x="16" y="58"/>
                      <a:pt x="18" y="57"/>
                      <a:pt x="14" y="55"/>
                    </a:cubicBezTo>
                    <a:cubicBezTo>
                      <a:pt x="18" y="53"/>
                      <a:pt x="15" y="56"/>
                      <a:pt x="19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17" y="49"/>
                      <a:pt x="19" y="53"/>
                      <a:pt x="20" y="50"/>
                    </a:cubicBezTo>
                    <a:cubicBezTo>
                      <a:pt x="18" y="50"/>
                      <a:pt x="16" y="47"/>
                      <a:pt x="16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4"/>
                      <a:pt x="18" y="41"/>
                      <a:pt x="13" y="42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35"/>
                      <a:pt x="24" y="34"/>
                      <a:pt x="20" y="27"/>
                    </a:cubicBezTo>
                    <a:cubicBezTo>
                      <a:pt x="19" y="29"/>
                      <a:pt x="17" y="27"/>
                      <a:pt x="16" y="26"/>
                    </a:cubicBezTo>
                    <a:cubicBezTo>
                      <a:pt x="14" y="29"/>
                      <a:pt x="19" y="30"/>
                      <a:pt x="19" y="32"/>
                    </a:cubicBezTo>
                    <a:cubicBezTo>
                      <a:pt x="16" y="33"/>
                      <a:pt x="12" y="28"/>
                      <a:pt x="10" y="31"/>
                    </a:cubicBezTo>
                    <a:cubicBezTo>
                      <a:pt x="14" y="28"/>
                      <a:pt x="9" y="25"/>
                      <a:pt x="18" y="23"/>
                    </a:cubicBezTo>
                    <a:cubicBezTo>
                      <a:pt x="19" y="19"/>
                      <a:pt x="14" y="18"/>
                      <a:pt x="16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2" y="13"/>
                      <a:pt x="20" y="10"/>
                      <a:pt x="15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9"/>
                      <a:pt x="11" y="8"/>
                      <a:pt x="10" y="7"/>
                    </a:cubicBezTo>
                    <a:cubicBezTo>
                      <a:pt x="11" y="7"/>
                      <a:pt x="11" y="7"/>
                      <a:pt x="12" y="6"/>
                    </a:cubicBezTo>
                    <a:cubicBezTo>
                      <a:pt x="8" y="6"/>
                      <a:pt x="8" y="1"/>
                      <a:pt x="7" y="0"/>
                    </a:cubicBezTo>
                    <a:cubicBezTo>
                      <a:pt x="6" y="2"/>
                      <a:pt x="9" y="5"/>
                      <a:pt x="10" y="7"/>
                    </a:cubicBezTo>
                    <a:cubicBezTo>
                      <a:pt x="8" y="6"/>
                      <a:pt x="4" y="6"/>
                      <a:pt x="5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4" name="Freeform 1094"/>
              <p:cNvSpPr/>
              <p:nvPr/>
            </p:nvSpPr>
            <p:spPr bwMode="auto">
              <a:xfrm>
                <a:off x="4073" y="305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5" name="Freeform 1095"/>
              <p:cNvSpPr/>
              <p:nvPr/>
            </p:nvSpPr>
            <p:spPr bwMode="auto">
              <a:xfrm>
                <a:off x="4057" y="2978"/>
                <a:ext cx="25" cy="41"/>
              </a:xfrm>
              <a:custGeom>
                <a:avLst/>
                <a:gdLst>
                  <a:gd name="T0" fmla="*/ 14 w 28"/>
                  <a:gd name="T1" fmla="*/ 35 h 48"/>
                  <a:gd name="T2" fmla="*/ 19 w 28"/>
                  <a:gd name="T3" fmla="*/ 33 h 48"/>
                  <a:gd name="T4" fmla="*/ 9 w 28"/>
                  <a:gd name="T5" fmla="*/ 33 h 48"/>
                  <a:gd name="T6" fmla="*/ 7 w 28"/>
                  <a:gd name="T7" fmla="*/ 28 h 48"/>
                  <a:gd name="T8" fmla="*/ 16 w 28"/>
                  <a:gd name="T9" fmla="*/ 28 h 48"/>
                  <a:gd name="T10" fmla="*/ 18 w 28"/>
                  <a:gd name="T11" fmla="*/ 23 h 48"/>
                  <a:gd name="T12" fmla="*/ 12 w 28"/>
                  <a:gd name="T13" fmla="*/ 23 h 48"/>
                  <a:gd name="T14" fmla="*/ 9 w 28"/>
                  <a:gd name="T15" fmla="*/ 18 h 48"/>
                  <a:gd name="T16" fmla="*/ 11 w 28"/>
                  <a:gd name="T17" fmla="*/ 20 h 48"/>
                  <a:gd name="T18" fmla="*/ 17 w 28"/>
                  <a:gd name="T19" fmla="*/ 17 h 48"/>
                  <a:gd name="T20" fmla="*/ 2 w 28"/>
                  <a:gd name="T21" fmla="*/ 3 h 48"/>
                  <a:gd name="T22" fmla="*/ 3 w 28"/>
                  <a:gd name="T23" fmla="*/ 7 h 48"/>
                  <a:gd name="T24" fmla="*/ 10 w 28"/>
                  <a:gd name="T25" fmla="*/ 8 h 48"/>
                  <a:gd name="T26" fmla="*/ 8 w 28"/>
                  <a:gd name="T27" fmla="*/ 12 h 48"/>
                  <a:gd name="T28" fmla="*/ 4 w 28"/>
                  <a:gd name="T29" fmla="*/ 9 h 48"/>
                  <a:gd name="T30" fmla="*/ 4 w 28"/>
                  <a:gd name="T31" fmla="*/ 41 h 48"/>
                  <a:gd name="T32" fmla="*/ 4 w 28"/>
                  <a:gd name="T33" fmla="*/ 37 h 48"/>
                  <a:gd name="T34" fmla="*/ 8 w 28"/>
                  <a:gd name="T35" fmla="*/ 41 h 48"/>
                  <a:gd name="T36" fmla="*/ 15 w 28"/>
                  <a:gd name="T37" fmla="*/ 39 h 48"/>
                  <a:gd name="T38" fmla="*/ 13 w 28"/>
                  <a:gd name="T39" fmla="*/ 41 h 48"/>
                  <a:gd name="T40" fmla="*/ 19 w 28"/>
                  <a:gd name="T41" fmla="*/ 41 h 48"/>
                  <a:gd name="T42" fmla="*/ 22 w 28"/>
                  <a:gd name="T43" fmla="*/ 48 h 48"/>
                  <a:gd name="T44" fmla="*/ 23 w 28"/>
                  <a:gd name="T45" fmla="*/ 37 h 48"/>
                  <a:gd name="T46" fmla="*/ 14 w 28"/>
                  <a:gd name="T47" fmla="*/ 3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48">
                    <a:moveTo>
                      <a:pt x="14" y="35"/>
                    </a:moveTo>
                    <a:cubicBezTo>
                      <a:pt x="15" y="32"/>
                      <a:pt x="17" y="36"/>
                      <a:pt x="19" y="33"/>
                    </a:cubicBezTo>
                    <a:cubicBezTo>
                      <a:pt x="16" y="30"/>
                      <a:pt x="13" y="36"/>
                      <a:pt x="9" y="33"/>
                    </a:cubicBezTo>
                    <a:cubicBezTo>
                      <a:pt x="11" y="32"/>
                      <a:pt x="7" y="29"/>
                      <a:pt x="7" y="28"/>
                    </a:cubicBezTo>
                    <a:cubicBezTo>
                      <a:pt x="10" y="29"/>
                      <a:pt x="15" y="29"/>
                      <a:pt x="16" y="28"/>
                    </a:cubicBezTo>
                    <a:cubicBezTo>
                      <a:pt x="15" y="27"/>
                      <a:pt x="17" y="25"/>
                      <a:pt x="18" y="23"/>
                    </a:cubicBezTo>
                    <a:cubicBezTo>
                      <a:pt x="14" y="27"/>
                      <a:pt x="16" y="20"/>
                      <a:pt x="12" y="23"/>
                    </a:cubicBezTo>
                    <a:cubicBezTo>
                      <a:pt x="9" y="23"/>
                      <a:pt x="6" y="19"/>
                      <a:pt x="9" y="18"/>
                    </a:cubicBezTo>
                    <a:cubicBezTo>
                      <a:pt x="11" y="18"/>
                      <a:pt x="11" y="19"/>
                      <a:pt x="11" y="20"/>
                    </a:cubicBezTo>
                    <a:cubicBezTo>
                      <a:pt x="15" y="21"/>
                      <a:pt x="13" y="17"/>
                      <a:pt x="17" y="17"/>
                    </a:cubicBezTo>
                    <a:cubicBezTo>
                      <a:pt x="11" y="13"/>
                      <a:pt x="12" y="0"/>
                      <a:pt x="2" y="3"/>
                    </a:cubicBezTo>
                    <a:cubicBezTo>
                      <a:pt x="0" y="5"/>
                      <a:pt x="2" y="6"/>
                      <a:pt x="3" y="7"/>
                    </a:cubicBezTo>
                    <a:cubicBezTo>
                      <a:pt x="5" y="3"/>
                      <a:pt x="8" y="7"/>
                      <a:pt x="10" y="8"/>
                    </a:cubicBezTo>
                    <a:cubicBezTo>
                      <a:pt x="8" y="10"/>
                      <a:pt x="11" y="13"/>
                      <a:pt x="8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18"/>
                      <a:pt x="2" y="31"/>
                      <a:pt x="4" y="41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6" y="37"/>
                      <a:pt x="7" y="39"/>
                      <a:pt x="8" y="41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5" y="41"/>
                      <a:pt x="13" y="41"/>
                    </a:cubicBezTo>
                    <a:cubicBezTo>
                      <a:pt x="15" y="43"/>
                      <a:pt x="17" y="42"/>
                      <a:pt x="19" y="41"/>
                    </a:cubicBezTo>
                    <a:cubicBezTo>
                      <a:pt x="20" y="45"/>
                      <a:pt x="18" y="45"/>
                      <a:pt x="22" y="48"/>
                    </a:cubicBezTo>
                    <a:cubicBezTo>
                      <a:pt x="28" y="43"/>
                      <a:pt x="18" y="43"/>
                      <a:pt x="23" y="37"/>
                    </a:cubicBezTo>
                    <a:lnTo>
                      <a:pt x="14" y="3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6" name="Freeform 1096"/>
              <p:cNvSpPr/>
              <p:nvPr/>
            </p:nvSpPr>
            <p:spPr bwMode="auto">
              <a:xfrm>
                <a:off x="4069" y="3017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0 h 2"/>
                  <a:gd name="T4" fmla="*/ 1 w 3"/>
                  <a:gd name="T5" fmla="*/ 2 h 2"/>
                  <a:gd name="T6" fmla="*/ 3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7" name="Freeform 1097"/>
              <p:cNvSpPr/>
              <p:nvPr/>
            </p:nvSpPr>
            <p:spPr bwMode="auto">
              <a:xfrm>
                <a:off x="4060" y="3015"/>
                <a:ext cx="3" cy="2"/>
              </a:xfrm>
              <a:custGeom>
                <a:avLst/>
                <a:gdLst>
                  <a:gd name="T0" fmla="*/ 0 w 4"/>
                  <a:gd name="T1" fmla="*/ 2 h 3"/>
                  <a:gd name="T2" fmla="*/ 3 w 4"/>
                  <a:gd name="T3" fmla="*/ 3 h 3"/>
                  <a:gd name="T4" fmla="*/ 0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2" y="0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8" name="Freeform 1098"/>
              <p:cNvSpPr/>
              <p:nvPr/>
            </p:nvSpPr>
            <p:spPr bwMode="auto">
              <a:xfrm>
                <a:off x="4070" y="298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2 w 3"/>
                  <a:gd name="T3" fmla="*/ 0 h 3"/>
                  <a:gd name="T4" fmla="*/ 0 w 3"/>
                  <a:gd name="T5" fmla="*/ 2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9" name="Freeform 1099"/>
              <p:cNvSpPr/>
              <p:nvPr/>
            </p:nvSpPr>
            <p:spPr bwMode="auto">
              <a:xfrm>
                <a:off x="4058" y="2968"/>
                <a:ext cx="11" cy="13"/>
              </a:xfrm>
              <a:custGeom>
                <a:avLst/>
                <a:gdLst>
                  <a:gd name="T0" fmla="*/ 0 w 13"/>
                  <a:gd name="T1" fmla="*/ 0 h 15"/>
                  <a:gd name="T2" fmla="*/ 0 w 13"/>
                  <a:gd name="T3" fmla="*/ 12 h 15"/>
                  <a:gd name="T4" fmla="*/ 12 w 13"/>
                  <a:gd name="T5" fmla="*/ 12 h 15"/>
                  <a:gd name="T6" fmla="*/ 4 w 13"/>
                  <a:gd name="T7" fmla="*/ 7 h 15"/>
                  <a:gd name="T8" fmla="*/ 5 w 13"/>
                  <a:gd name="T9" fmla="*/ 1 h 15"/>
                  <a:gd name="T10" fmla="*/ 0 w 13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1" y="5"/>
                      <a:pt x="4" y="7"/>
                      <a:pt x="0" y="12"/>
                    </a:cubicBezTo>
                    <a:cubicBezTo>
                      <a:pt x="4" y="15"/>
                      <a:pt x="8" y="11"/>
                      <a:pt x="12" y="12"/>
                    </a:cubicBezTo>
                    <a:cubicBezTo>
                      <a:pt x="13" y="10"/>
                      <a:pt x="6" y="10"/>
                      <a:pt x="4" y="7"/>
                    </a:cubicBezTo>
                    <a:cubicBezTo>
                      <a:pt x="8" y="6"/>
                      <a:pt x="4" y="3"/>
                      <a:pt x="5" y="1"/>
                    </a:cubicBezTo>
                    <a:cubicBezTo>
                      <a:pt x="3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0" name="Freeform 1100"/>
              <p:cNvSpPr/>
              <p:nvPr/>
            </p:nvSpPr>
            <p:spPr bwMode="auto">
              <a:xfrm>
                <a:off x="4060" y="2872"/>
                <a:ext cx="19" cy="100"/>
              </a:xfrm>
              <a:custGeom>
                <a:avLst/>
                <a:gdLst>
                  <a:gd name="T0" fmla="*/ 13 w 22"/>
                  <a:gd name="T1" fmla="*/ 96 h 117"/>
                  <a:gd name="T2" fmla="*/ 12 w 22"/>
                  <a:gd name="T3" fmla="*/ 90 h 117"/>
                  <a:gd name="T4" fmla="*/ 14 w 22"/>
                  <a:gd name="T5" fmla="*/ 93 h 117"/>
                  <a:gd name="T6" fmla="*/ 17 w 22"/>
                  <a:gd name="T7" fmla="*/ 88 h 117"/>
                  <a:gd name="T8" fmla="*/ 14 w 22"/>
                  <a:gd name="T9" fmla="*/ 89 h 117"/>
                  <a:gd name="T10" fmla="*/ 13 w 22"/>
                  <a:gd name="T11" fmla="*/ 78 h 117"/>
                  <a:gd name="T12" fmla="*/ 8 w 22"/>
                  <a:gd name="T13" fmla="*/ 76 h 117"/>
                  <a:gd name="T14" fmla="*/ 16 w 22"/>
                  <a:gd name="T15" fmla="*/ 69 h 117"/>
                  <a:gd name="T16" fmla="*/ 5 w 22"/>
                  <a:gd name="T17" fmla="*/ 71 h 117"/>
                  <a:gd name="T18" fmla="*/ 9 w 22"/>
                  <a:gd name="T19" fmla="*/ 59 h 117"/>
                  <a:gd name="T20" fmla="*/ 10 w 22"/>
                  <a:gd name="T21" fmla="*/ 61 h 117"/>
                  <a:gd name="T22" fmla="*/ 10 w 22"/>
                  <a:gd name="T23" fmla="*/ 55 h 117"/>
                  <a:gd name="T24" fmla="*/ 15 w 22"/>
                  <a:gd name="T25" fmla="*/ 55 h 117"/>
                  <a:gd name="T26" fmla="*/ 14 w 22"/>
                  <a:gd name="T27" fmla="*/ 45 h 117"/>
                  <a:gd name="T28" fmla="*/ 17 w 22"/>
                  <a:gd name="T29" fmla="*/ 46 h 117"/>
                  <a:gd name="T30" fmla="*/ 13 w 22"/>
                  <a:gd name="T31" fmla="*/ 28 h 117"/>
                  <a:gd name="T32" fmla="*/ 16 w 22"/>
                  <a:gd name="T33" fmla="*/ 25 h 117"/>
                  <a:gd name="T34" fmla="*/ 6 w 22"/>
                  <a:gd name="T35" fmla="*/ 27 h 117"/>
                  <a:gd name="T36" fmla="*/ 7 w 22"/>
                  <a:gd name="T37" fmla="*/ 19 h 117"/>
                  <a:gd name="T38" fmla="*/ 13 w 22"/>
                  <a:gd name="T39" fmla="*/ 21 h 117"/>
                  <a:gd name="T40" fmla="*/ 10 w 22"/>
                  <a:gd name="T41" fmla="*/ 17 h 117"/>
                  <a:gd name="T42" fmla="*/ 16 w 22"/>
                  <a:gd name="T43" fmla="*/ 14 h 117"/>
                  <a:gd name="T44" fmla="*/ 8 w 22"/>
                  <a:gd name="T45" fmla="*/ 6 h 117"/>
                  <a:gd name="T46" fmla="*/ 9 w 22"/>
                  <a:gd name="T47" fmla="*/ 1 h 117"/>
                  <a:gd name="T48" fmla="*/ 0 w 22"/>
                  <a:gd name="T49" fmla="*/ 5 h 117"/>
                  <a:gd name="T50" fmla="*/ 2 w 22"/>
                  <a:gd name="T51" fmla="*/ 31 h 117"/>
                  <a:gd name="T52" fmla="*/ 7 w 22"/>
                  <a:gd name="T53" fmla="*/ 37 h 117"/>
                  <a:gd name="T54" fmla="*/ 1 w 22"/>
                  <a:gd name="T55" fmla="*/ 38 h 117"/>
                  <a:gd name="T56" fmla="*/ 7 w 22"/>
                  <a:gd name="T57" fmla="*/ 39 h 117"/>
                  <a:gd name="T58" fmla="*/ 1 w 22"/>
                  <a:gd name="T59" fmla="*/ 43 h 117"/>
                  <a:gd name="T60" fmla="*/ 7 w 22"/>
                  <a:gd name="T61" fmla="*/ 45 h 117"/>
                  <a:gd name="T62" fmla="*/ 0 w 22"/>
                  <a:gd name="T63" fmla="*/ 48 h 117"/>
                  <a:gd name="T64" fmla="*/ 3 w 22"/>
                  <a:gd name="T65" fmla="*/ 89 h 117"/>
                  <a:gd name="T66" fmla="*/ 7 w 22"/>
                  <a:gd name="T67" fmla="*/ 88 h 117"/>
                  <a:gd name="T68" fmla="*/ 7 w 22"/>
                  <a:gd name="T69" fmla="*/ 104 h 117"/>
                  <a:gd name="T70" fmla="*/ 11 w 22"/>
                  <a:gd name="T71" fmla="*/ 106 h 117"/>
                  <a:gd name="T72" fmla="*/ 1 w 22"/>
                  <a:gd name="T73" fmla="*/ 105 h 117"/>
                  <a:gd name="T74" fmla="*/ 3 w 22"/>
                  <a:gd name="T75" fmla="*/ 111 h 117"/>
                  <a:gd name="T76" fmla="*/ 5 w 22"/>
                  <a:gd name="T77" fmla="*/ 107 h 117"/>
                  <a:gd name="T78" fmla="*/ 3 w 22"/>
                  <a:gd name="T79" fmla="*/ 113 h 117"/>
                  <a:gd name="T80" fmla="*/ 14 w 22"/>
                  <a:gd name="T81" fmla="*/ 109 h 117"/>
                  <a:gd name="T82" fmla="*/ 19 w 22"/>
                  <a:gd name="T83" fmla="*/ 96 h 117"/>
                  <a:gd name="T84" fmla="*/ 13 w 22"/>
                  <a:gd name="T85" fmla="*/ 9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117">
                    <a:moveTo>
                      <a:pt x="13" y="96"/>
                    </a:moveTo>
                    <a:cubicBezTo>
                      <a:pt x="13" y="94"/>
                      <a:pt x="10" y="92"/>
                      <a:pt x="12" y="90"/>
                    </a:cubicBezTo>
                    <a:cubicBezTo>
                      <a:pt x="14" y="91"/>
                      <a:pt x="15" y="92"/>
                      <a:pt x="14" y="93"/>
                    </a:cubicBezTo>
                    <a:cubicBezTo>
                      <a:pt x="19" y="92"/>
                      <a:pt x="13" y="91"/>
                      <a:pt x="17" y="88"/>
                    </a:cubicBezTo>
                    <a:cubicBezTo>
                      <a:pt x="16" y="89"/>
                      <a:pt x="15" y="90"/>
                      <a:pt x="14" y="89"/>
                    </a:cubicBezTo>
                    <a:cubicBezTo>
                      <a:pt x="16" y="83"/>
                      <a:pt x="10" y="86"/>
                      <a:pt x="13" y="78"/>
                    </a:cubicBezTo>
                    <a:cubicBezTo>
                      <a:pt x="12" y="77"/>
                      <a:pt x="12" y="76"/>
                      <a:pt x="8" y="76"/>
                    </a:cubicBezTo>
                    <a:cubicBezTo>
                      <a:pt x="12" y="72"/>
                      <a:pt x="12" y="74"/>
                      <a:pt x="16" y="69"/>
                    </a:cubicBezTo>
                    <a:cubicBezTo>
                      <a:pt x="14" y="69"/>
                      <a:pt x="10" y="71"/>
                      <a:pt x="5" y="71"/>
                    </a:cubicBezTo>
                    <a:cubicBezTo>
                      <a:pt x="11" y="63"/>
                      <a:pt x="4" y="63"/>
                      <a:pt x="9" y="59"/>
                    </a:cubicBezTo>
                    <a:cubicBezTo>
                      <a:pt x="9" y="59"/>
                      <a:pt x="10" y="60"/>
                      <a:pt x="10" y="61"/>
                    </a:cubicBezTo>
                    <a:cubicBezTo>
                      <a:pt x="16" y="60"/>
                      <a:pt x="8" y="57"/>
                      <a:pt x="10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1" y="48"/>
                      <a:pt x="14" y="45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3" y="40"/>
                      <a:pt x="15" y="33"/>
                      <a:pt x="13" y="2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2" y="18"/>
                      <a:pt x="14" y="32"/>
                      <a:pt x="6" y="27"/>
                    </a:cubicBezTo>
                    <a:cubicBezTo>
                      <a:pt x="16" y="26"/>
                      <a:pt x="3" y="23"/>
                      <a:pt x="7" y="19"/>
                    </a:cubicBezTo>
                    <a:cubicBezTo>
                      <a:pt x="11" y="17"/>
                      <a:pt x="9" y="23"/>
                      <a:pt x="13" y="21"/>
                    </a:cubicBezTo>
                    <a:cubicBezTo>
                      <a:pt x="8" y="20"/>
                      <a:pt x="12" y="19"/>
                      <a:pt x="10" y="17"/>
                    </a:cubicBezTo>
                    <a:cubicBezTo>
                      <a:pt x="15" y="17"/>
                      <a:pt x="11" y="12"/>
                      <a:pt x="16" y="1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0" y="5"/>
                      <a:pt x="10" y="3"/>
                      <a:pt x="9" y="1"/>
                    </a:cubicBezTo>
                    <a:cubicBezTo>
                      <a:pt x="9" y="5"/>
                      <a:pt x="2" y="0"/>
                      <a:pt x="0" y="5"/>
                    </a:cubicBezTo>
                    <a:cubicBezTo>
                      <a:pt x="2" y="11"/>
                      <a:pt x="4" y="22"/>
                      <a:pt x="2" y="31"/>
                    </a:cubicBezTo>
                    <a:cubicBezTo>
                      <a:pt x="8" y="32"/>
                      <a:pt x="2" y="36"/>
                      <a:pt x="7" y="37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44"/>
                      <a:pt x="4" y="37"/>
                      <a:pt x="7" y="39"/>
                    </a:cubicBezTo>
                    <a:cubicBezTo>
                      <a:pt x="8" y="41"/>
                      <a:pt x="4" y="43"/>
                      <a:pt x="1" y="43"/>
                    </a:cubicBezTo>
                    <a:cubicBezTo>
                      <a:pt x="1" y="46"/>
                      <a:pt x="3" y="43"/>
                      <a:pt x="7" y="45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" y="60"/>
                      <a:pt x="7" y="75"/>
                      <a:pt x="3" y="89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5" y="94"/>
                      <a:pt x="17" y="99"/>
                      <a:pt x="7" y="104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5"/>
                      <a:pt x="4" y="107"/>
                      <a:pt x="1" y="105"/>
                    </a:cubicBezTo>
                    <a:cubicBezTo>
                      <a:pt x="3" y="107"/>
                      <a:pt x="1" y="109"/>
                      <a:pt x="3" y="111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8" y="110"/>
                      <a:pt x="6" y="112"/>
                      <a:pt x="3" y="113"/>
                    </a:cubicBezTo>
                    <a:cubicBezTo>
                      <a:pt x="7" y="117"/>
                      <a:pt x="10" y="110"/>
                      <a:pt x="14" y="109"/>
                    </a:cubicBezTo>
                    <a:cubicBezTo>
                      <a:pt x="6" y="102"/>
                      <a:pt x="22" y="103"/>
                      <a:pt x="19" y="96"/>
                    </a:cubicBezTo>
                    <a:cubicBezTo>
                      <a:pt x="17" y="92"/>
                      <a:pt x="15" y="97"/>
                      <a:pt x="13" y="9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1" name="Freeform 1101"/>
              <p:cNvSpPr/>
              <p:nvPr/>
            </p:nvSpPr>
            <p:spPr bwMode="auto">
              <a:xfrm>
                <a:off x="4060" y="296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2" name="Freeform 1102"/>
              <p:cNvSpPr/>
              <p:nvPr/>
            </p:nvSpPr>
            <p:spPr bwMode="auto">
              <a:xfrm>
                <a:off x="4067" y="2871"/>
                <a:ext cx="1" cy="1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3" name="Rectangle 1103"/>
              <p:cNvSpPr>
                <a:spLocks noChangeArrowheads="1"/>
              </p:cNvSpPr>
              <p:nvPr/>
            </p:nvSpPr>
            <p:spPr bwMode="auto">
              <a:xfrm>
                <a:off x="4063" y="296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4" name="Freeform 1104"/>
              <p:cNvSpPr/>
              <p:nvPr/>
            </p:nvSpPr>
            <p:spPr bwMode="auto">
              <a:xfrm>
                <a:off x="4070" y="2970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5" name="Freeform 1105"/>
              <p:cNvSpPr/>
              <p:nvPr/>
            </p:nvSpPr>
            <p:spPr bwMode="auto">
              <a:xfrm>
                <a:off x="4070" y="28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6" name="Freeform 1106"/>
              <p:cNvSpPr/>
              <p:nvPr/>
            </p:nvSpPr>
            <p:spPr bwMode="auto">
              <a:xfrm>
                <a:off x="4073" y="281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7" name="Freeform 1107"/>
              <p:cNvSpPr/>
              <p:nvPr/>
            </p:nvSpPr>
            <p:spPr bwMode="auto">
              <a:xfrm>
                <a:off x="4047" y="2697"/>
                <a:ext cx="29" cy="172"/>
              </a:xfrm>
              <a:custGeom>
                <a:avLst/>
                <a:gdLst>
                  <a:gd name="T0" fmla="*/ 16 w 34"/>
                  <a:gd name="T1" fmla="*/ 7 h 200"/>
                  <a:gd name="T2" fmla="*/ 10 w 34"/>
                  <a:gd name="T3" fmla="*/ 4 h 200"/>
                  <a:gd name="T4" fmla="*/ 6 w 34"/>
                  <a:gd name="T5" fmla="*/ 11 h 200"/>
                  <a:gd name="T6" fmla="*/ 11 w 34"/>
                  <a:gd name="T7" fmla="*/ 21 h 200"/>
                  <a:gd name="T8" fmla="*/ 12 w 34"/>
                  <a:gd name="T9" fmla="*/ 44 h 200"/>
                  <a:gd name="T10" fmla="*/ 10 w 34"/>
                  <a:gd name="T11" fmla="*/ 59 h 200"/>
                  <a:gd name="T12" fmla="*/ 16 w 34"/>
                  <a:gd name="T13" fmla="*/ 78 h 200"/>
                  <a:gd name="T14" fmla="*/ 14 w 34"/>
                  <a:gd name="T15" fmla="*/ 82 h 200"/>
                  <a:gd name="T16" fmla="*/ 13 w 34"/>
                  <a:gd name="T17" fmla="*/ 93 h 200"/>
                  <a:gd name="T18" fmla="*/ 23 w 34"/>
                  <a:gd name="T19" fmla="*/ 97 h 200"/>
                  <a:gd name="T20" fmla="*/ 24 w 34"/>
                  <a:gd name="T21" fmla="*/ 107 h 200"/>
                  <a:gd name="T22" fmla="*/ 20 w 34"/>
                  <a:gd name="T23" fmla="*/ 115 h 200"/>
                  <a:gd name="T24" fmla="*/ 20 w 34"/>
                  <a:gd name="T25" fmla="*/ 129 h 200"/>
                  <a:gd name="T26" fmla="*/ 18 w 34"/>
                  <a:gd name="T27" fmla="*/ 142 h 200"/>
                  <a:gd name="T28" fmla="*/ 21 w 34"/>
                  <a:gd name="T29" fmla="*/ 153 h 200"/>
                  <a:gd name="T30" fmla="*/ 25 w 34"/>
                  <a:gd name="T31" fmla="*/ 162 h 200"/>
                  <a:gd name="T32" fmla="*/ 20 w 34"/>
                  <a:gd name="T33" fmla="*/ 164 h 200"/>
                  <a:gd name="T34" fmla="*/ 22 w 34"/>
                  <a:gd name="T35" fmla="*/ 172 h 200"/>
                  <a:gd name="T36" fmla="*/ 21 w 34"/>
                  <a:gd name="T37" fmla="*/ 200 h 200"/>
                  <a:gd name="T38" fmla="*/ 22 w 34"/>
                  <a:gd name="T39" fmla="*/ 186 h 200"/>
                  <a:gd name="T40" fmla="*/ 19 w 34"/>
                  <a:gd name="T41" fmla="*/ 183 h 200"/>
                  <a:gd name="T42" fmla="*/ 31 w 34"/>
                  <a:gd name="T43" fmla="*/ 180 h 200"/>
                  <a:gd name="T44" fmla="*/ 32 w 34"/>
                  <a:gd name="T45" fmla="*/ 176 h 200"/>
                  <a:gd name="T46" fmla="*/ 30 w 34"/>
                  <a:gd name="T47" fmla="*/ 167 h 200"/>
                  <a:gd name="T48" fmla="*/ 32 w 34"/>
                  <a:gd name="T49" fmla="*/ 158 h 200"/>
                  <a:gd name="T50" fmla="*/ 32 w 34"/>
                  <a:gd name="T51" fmla="*/ 145 h 200"/>
                  <a:gd name="T52" fmla="*/ 29 w 34"/>
                  <a:gd name="T53" fmla="*/ 135 h 200"/>
                  <a:gd name="T54" fmla="*/ 31 w 34"/>
                  <a:gd name="T55" fmla="*/ 134 h 200"/>
                  <a:gd name="T56" fmla="*/ 31 w 34"/>
                  <a:gd name="T57" fmla="*/ 131 h 200"/>
                  <a:gd name="T58" fmla="*/ 29 w 34"/>
                  <a:gd name="T59" fmla="*/ 122 h 200"/>
                  <a:gd name="T60" fmla="*/ 26 w 34"/>
                  <a:gd name="T61" fmla="*/ 114 h 200"/>
                  <a:gd name="T62" fmla="*/ 31 w 34"/>
                  <a:gd name="T63" fmla="*/ 110 h 200"/>
                  <a:gd name="T64" fmla="*/ 31 w 34"/>
                  <a:gd name="T65" fmla="*/ 100 h 200"/>
                  <a:gd name="T66" fmla="*/ 26 w 34"/>
                  <a:gd name="T67" fmla="*/ 95 h 200"/>
                  <a:gd name="T68" fmla="*/ 23 w 34"/>
                  <a:gd name="T69" fmla="*/ 82 h 200"/>
                  <a:gd name="T70" fmla="*/ 21 w 34"/>
                  <a:gd name="T71" fmla="*/ 63 h 200"/>
                  <a:gd name="T72" fmla="*/ 21 w 34"/>
                  <a:gd name="T73" fmla="*/ 58 h 200"/>
                  <a:gd name="T74" fmla="*/ 19 w 34"/>
                  <a:gd name="T75" fmla="*/ 37 h 200"/>
                  <a:gd name="T76" fmla="*/ 14 w 34"/>
                  <a:gd name="T77" fmla="*/ 46 h 200"/>
                  <a:gd name="T78" fmla="*/ 23 w 34"/>
                  <a:gd name="T79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4" h="200">
                    <a:moveTo>
                      <a:pt x="23" y="17"/>
                    </a:moveTo>
                    <a:cubicBezTo>
                      <a:pt x="22" y="14"/>
                      <a:pt x="20" y="10"/>
                      <a:pt x="1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6"/>
                      <a:pt x="14" y="0"/>
                      <a:pt x="10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9"/>
                      <a:pt x="8" y="8"/>
                      <a:pt x="6" y="11"/>
                    </a:cubicBezTo>
                    <a:cubicBezTo>
                      <a:pt x="8" y="15"/>
                      <a:pt x="16" y="17"/>
                      <a:pt x="14" y="20"/>
                    </a:cubicBezTo>
                    <a:cubicBezTo>
                      <a:pt x="15" y="22"/>
                      <a:pt x="12" y="22"/>
                      <a:pt x="11" y="21"/>
                    </a:cubicBezTo>
                    <a:cubicBezTo>
                      <a:pt x="10" y="25"/>
                      <a:pt x="17" y="26"/>
                      <a:pt x="18" y="28"/>
                    </a:cubicBezTo>
                    <a:cubicBezTo>
                      <a:pt x="0" y="30"/>
                      <a:pt x="23" y="39"/>
                      <a:pt x="12" y="44"/>
                    </a:cubicBezTo>
                    <a:cubicBezTo>
                      <a:pt x="13" y="47"/>
                      <a:pt x="12" y="52"/>
                      <a:pt x="15" y="56"/>
                    </a:cubicBezTo>
                    <a:cubicBezTo>
                      <a:pt x="11" y="54"/>
                      <a:pt x="15" y="59"/>
                      <a:pt x="10" y="59"/>
                    </a:cubicBezTo>
                    <a:cubicBezTo>
                      <a:pt x="20" y="60"/>
                      <a:pt x="6" y="71"/>
                      <a:pt x="18" y="71"/>
                    </a:cubicBezTo>
                    <a:cubicBezTo>
                      <a:pt x="15" y="77"/>
                      <a:pt x="19" y="71"/>
                      <a:pt x="16" y="78"/>
                    </a:cubicBezTo>
                    <a:cubicBezTo>
                      <a:pt x="15" y="78"/>
                      <a:pt x="15" y="77"/>
                      <a:pt x="15" y="76"/>
                    </a:cubicBezTo>
                    <a:cubicBezTo>
                      <a:pt x="12" y="79"/>
                      <a:pt x="20" y="80"/>
                      <a:pt x="14" y="82"/>
                    </a:cubicBezTo>
                    <a:cubicBezTo>
                      <a:pt x="14" y="87"/>
                      <a:pt x="18" y="83"/>
                      <a:pt x="21" y="86"/>
                    </a:cubicBezTo>
                    <a:cubicBezTo>
                      <a:pt x="20" y="91"/>
                      <a:pt x="18" y="90"/>
                      <a:pt x="13" y="93"/>
                    </a:cubicBezTo>
                    <a:cubicBezTo>
                      <a:pt x="19" y="93"/>
                      <a:pt x="16" y="97"/>
                      <a:pt x="20" y="99"/>
                    </a:cubicBezTo>
                    <a:cubicBezTo>
                      <a:pt x="20" y="99"/>
                      <a:pt x="21" y="95"/>
                      <a:pt x="23" y="97"/>
                    </a:cubicBezTo>
                    <a:cubicBezTo>
                      <a:pt x="22" y="103"/>
                      <a:pt x="27" y="102"/>
                      <a:pt x="29" y="108"/>
                    </a:cubicBezTo>
                    <a:cubicBezTo>
                      <a:pt x="23" y="111"/>
                      <a:pt x="29" y="102"/>
                      <a:pt x="24" y="107"/>
                    </a:cubicBezTo>
                    <a:cubicBezTo>
                      <a:pt x="20" y="104"/>
                      <a:pt x="21" y="101"/>
                      <a:pt x="16" y="99"/>
                    </a:cubicBezTo>
                    <a:cubicBezTo>
                      <a:pt x="15" y="104"/>
                      <a:pt x="17" y="110"/>
                      <a:pt x="20" y="115"/>
                    </a:cubicBezTo>
                    <a:cubicBezTo>
                      <a:pt x="19" y="118"/>
                      <a:pt x="16" y="114"/>
                      <a:pt x="16" y="116"/>
                    </a:cubicBezTo>
                    <a:cubicBezTo>
                      <a:pt x="13" y="122"/>
                      <a:pt x="23" y="124"/>
                      <a:pt x="20" y="129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21" y="130"/>
                      <a:pt x="16" y="137"/>
                      <a:pt x="18" y="142"/>
                    </a:cubicBezTo>
                    <a:cubicBezTo>
                      <a:pt x="20" y="141"/>
                      <a:pt x="21" y="141"/>
                      <a:pt x="22" y="142"/>
                    </a:cubicBezTo>
                    <a:cubicBezTo>
                      <a:pt x="14" y="142"/>
                      <a:pt x="27" y="148"/>
                      <a:pt x="21" y="153"/>
                    </a:cubicBezTo>
                    <a:cubicBezTo>
                      <a:pt x="26" y="153"/>
                      <a:pt x="30" y="158"/>
                      <a:pt x="30" y="161"/>
                    </a:cubicBezTo>
                    <a:cubicBezTo>
                      <a:pt x="29" y="162"/>
                      <a:pt x="26" y="162"/>
                      <a:pt x="25" y="162"/>
                    </a:cubicBezTo>
                    <a:cubicBezTo>
                      <a:pt x="28" y="157"/>
                      <a:pt x="19" y="157"/>
                      <a:pt x="16" y="153"/>
                    </a:cubicBezTo>
                    <a:cubicBezTo>
                      <a:pt x="19" y="156"/>
                      <a:pt x="16" y="162"/>
                      <a:pt x="20" y="164"/>
                    </a:cubicBezTo>
                    <a:cubicBezTo>
                      <a:pt x="16" y="163"/>
                      <a:pt x="16" y="163"/>
                      <a:pt x="16" y="163"/>
                    </a:cubicBezTo>
                    <a:cubicBezTo>
                      <a:pt x="15" y="168"/>
                      <a:pt x="26" y="167"/>
                      <a:pt x="22" y="172"/>
                    </a:cubicBezTo>
                    <a:cubicBezTo>
                      <a:pt x="18" y="172"/>
                      <a:pt x="18" y="172"/>
                      <a:pt x="18" y="172"/>
                    </a:cubicBezTo>
                    <a:cubicBezTo>
                      <a:pt x="19" y="181"/>
                      <a:pt x="13" y="192"/>
                      <a:pt x="21" y="200"/>
                    </a:cubicBezTo>
                    <a:cubicBezTo>
                      <a:pt x="23" y="200"/>
                      <a:pt x="29" y="196"/>
                      <a:pt x="31" y="196"/>
                    </a:cubicBezTo>
                    <a:cubicBezTo>
                      <a:pt x="29" y="192"/>
                      <a:pt x="24" y="189"/>
                      <a:pt x="22" y="186"/>
                    </a:cubicBezTo>
                    <a:cubicBezTo>
                      <a:pt x="27" y="186"/>
                      <a:pt x="27" y="186"/>
                      <a:pt x="27" y="186"/>
                    </a:cubicBezTo>
                    <a:cubicBezTo>
                      <a:pt x="24" y="185"/>
                      <a:pt x="22" y="181"/>
                      <a:pt x="19" y="183"/>
                    </a:cubicBezTo>
                    <a:cubicBezTo>
                      <a:pt x="16" y="180"/>
                      <a:pt x="23" y="181"/>
                      <a:pt x="20" y="178"/>
                    </a:cubicBezTo>
                    <a:cubicBezTo>
                      <a:pt x="26" y="178"/>
                      <a:pt x="26" y="180"/>
                      <a:pt x="31" y="180"/>
                    </a:cubicBezTo>
                    <a:cubicBezTo>
                      <a:pt x="28" y="177"/>
                      <a:pt x="28" y="177"/>
                      <a:pt x="28" y="177"/>
                    </a:cubicBezTo>
                    <a:cubicBezTo>
                      <a:pt x="30" y="178"/>
                      <a:pt x="30" y="175"/>
                      <a:pt x="32" y="176"/>
                    </a:cubicBezTo>
                    <a:cubicBezTo>
                      <a:pt x="25" y="171"/>
                      <a:pt x="34" y="169"/>
                      <a:pt x="31" y="164"/>
                    </a:cubicBezTo>
                    <a:cubicBezTo>
                      <a:pt x="30" y="167"/>
                      <a:pt x="30" y="167"/>
                      <a:pt x="30" y="167"/>
                    </a:cubicBezTo>
                    <a:cubicBezTo>
                      <a:pt x="27" y="167"/>
                      <a:pt x="28" y="165"/>
                      <a:pt x="27" y="164"/>
                    </a:cubicBezTo>
                    <a:cubicBezTo>
                      <a:pt x="31" y="162"/>
                      <a:pt x="30" y="161"/>
                      <a:pt x="32" y="158"/>
                    </a:cubicBezTo>
                    <a:cubicBezTo>
                      <a:pt x="30" y="156"/>
                      <a:pt x="25" y="155"/>
                      <a:pt x="25" y="152"/>
                    </a:cubicBezTo>
                    <a:cubicBezTo>
                      <a:pt x="30" y="152"/>
                      <a:pt x="28" y="146"/>
                      <a:pt x="32" y="145"/>
                    </a:cubicBezTo>
                    <a:cubicBezTo>
                      <a:pt x="27" y="145"/>
                      <a:pt x="30" y="139"/>
                      <a:pt x="27" y="139"/>
                    </a:cubicBezTo>
                    <a:cubicBezTo>
                      <a:pt x="26" y="137"/>
                      <a:pt x="26" y="135"/>
                      <a:pt x="29" y="135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2" y="133"/>
                      <a:pt x="28" y="133"/>
                      <a:pt x="31" y="131"/>
                    </a:cubicBezTo>
                    <a:cubicBezTo>
                      <a:pt x="32" y="131"/>
                      <a:pt x="32" y="132"/>
                      <a:pt x="33" y="133"/>
                    </a:cubicBezTo>
                    <a:cubicBezTo>
                      <a:pt x="33" y="129"/>
                      <a:pt x="24" y="126"/>
                      <a:pt x="29" y="122"/>
                    </a:cubicBezTo>
                    <a:cubicBezTo>
                      <a:pt x="26" y="122"/>
                      <a:pt x="26" y="117"/>
                      <a:pt x="20" y="118"/>
                    </a:cubicBezTo>
                    <a:cubicBezTo>
                      <a:pt x="22" y="117"/>
                      <a:pt x="27" y="117"/>
                      <a:pt x="26" y="114"/>
                    </a:cubicBezTo>
                    <a:cubicBezTo>
                      <a:pt x="21" y="112"/>
                      <a:pt x="28" y="110"/>
                      <a:pt x="25" y="107"/>
                    </a:cubicBezTo>
                    <a:cubicBezTo>
                      <a:pt x="30" y="111"/>
                      <a:pt x="26" y="107"/>
                      <a:pt x="31" y="110"/>
                    </a:cubicBezTo>
                    <a:cubicBezTo>
                      <a:pt x="33" y="108"/>
                      <a:pt x="26" y="105"/>
                      <a:pt x="27" y="101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29" y="98"/>
                      <a:pt x="25" y="97"/>
                      <a:pt x="29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7" y="92"/>
                      <a:pt x="26" y="89"/>
                      <a:pt x="30" y="86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30" y="77"/>
                      <a:pt x="24" y="71"/>
                      <a:pt x="18" y="68"/>
                    </a:cubicBezTo>
                    <a:cubicBezTo>
                      <a:pt x="18" y="66"/>
                      <a:pt x="19" y="63"/>
                      <a:pt x="21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3"/>
                      <a:pt x="27" y="59"/>
                      <a:pt x="21" y="58"/>
                    </a:cubicBezTo>
                    <a:cubicBezTo>
                      <a:pt x="20" y="56"/>
                      <a:pt x="25" y="56"/>
                      <a:pt x="26" y="54"/>
                    </a:cubicBezTo>
                    <a:cubicBezTo>
                      <a:pt x="18" y="49"/>
                      <a:pt x="32" y="39"/>
                      <a:pt x="19" y="37"/>
                    </a:cubicBezTo>
                    <a:cubicBezTo>
                      <a:pt x="19" y="39"/>
                      <a:pt x="17" y="44"/>
                      <a:pt x="18" y="48"/>
                    </a:cubicBezTo>
                    <a:cubicBezTo>
                      <a:pt x="16" y="47"/>
                      <a:pt x="14" y="47"/>
                      <a:pt x="14" y="46"/>
                    </a:cubicBezTo>
                    <a:cubicBezTo>
                      <a:pt x="13" y="42"/>
                      <a:pt x="17" y="40"/>
                      <a:pt x="15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31" y="29"/>
                      <a:pt x="12" y="23"/>
                      <a:pt x="23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8" name="Freeform 1108"/>
              <p:cNvSpPr/>
              <p:nvPr/>
            </p:nvSpPr>
            <p:spPr bwMode="auto">
              <a:xfrm>
                <a:off x="4068" y="2753"/>
                <a:ext cx="3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0 h 3"/>
                  <a:gd name="T4" fmla="*/ 1 w 4"/>
                  <a:gd name="T5" fmla="*/ 1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9" name="Freeform 1109"/>
              <p:cNvSpPr/>
              <p:nvPr/>
            </p:nvSpPr>
            <p:spPr bwMode="auto">
              <a:xfrm>
                <a:off x="4067" y="2753"/>
                <a:ext cx="2" cy="1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0" name="Freeform 1110"/>
              <p:cNvSpPr/>
              <p:nvPr/>
            </p:nvSpPr>
            <p:spPr bwMode="auto">
              <a:xfrm>
                <a:off x="4065" y="2698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1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2" y="1"/>
                      <a:pt x="1" y="0"/>
                    </a:cubicBezTo>
                    <a:cubicBezTo>
                      <a:pt x="0" y="1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1" name="Freeform 1111"/>
              <p:cNvSpPr/>
              <p:nvPr/>
            </p:nvSpPr>
            <p:spPr bwMode="auto">
              <a:xfrm>
                <a:off x="4063" y="2698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2" name="Freeform 1112"/>
              <p:cNvSpPr/>
              <p:nvPr/>
            </p:nvSpPr>
            <p:spPr bwMode="auto">
              <a:xfrm>
                <a:off x="4045" y="2608"/>
                <a:ext cx="23" cy="90"/>
              </a:xfrm>
              <a:custGeom>
                <a:avLst/>
                <a:gdLst>
                  <a:gd name="T0" fmla="*/ 14 w 26"/>
                  <a:gd name="T1" fmla="*/ 18 h 105"/>
                  <a:gd name="T2" fmla="*/ 9 w 26"/>
                  <a:gd name="T3" fmla="*/ 13 h 105"/>
                  <a:gd name="T4" fmla="*/ 12 w 26"/>
                  <a:gd name="T5" fmla="*/ 9 h 105"/>
                  <a:gd name="T6" fmla="*/ 4 w 26"/>
                  <a:gd name="T7" fmla="*/ 2 h 105"/>
                  <a:gd name="T8" fmla="*/ 10 w 26"/>
                  <a:gd name="T9" fmla="*/ 52 h 105"/>
                  <a:gd name="T10" fmla="*/ 7 w 26"/>
                  <a:gd name="T11" fmla="*/ 49 h 105"/>
                  <a:gd name="T12" fmla="*/ 13 w 26"/>
                  <a:gd name="T13" fmla="*/ 67 h 105"/>
                  <a:gd name="T14" fmla="*/ 6 w 26"/>
                  <a:gd name="T15" fmla="*/ 67 h 105"/>
                  <a:gd name="T16" fmla="*/ 9 w 26"/>
                  <a:gd name="T17" fmla="*/ 78 h 105"/>
                  <a:gd name="T18" fmla="*/ 11 w 26"/>
                  <a:gd name="T19" fmla="*/ 77 h 105"/>
                  <a:gd name="T20" fmla="*/ 10 w 26"/>
                  <a:gd name="T21" fmla="*/ 80 h 105"/>
                  <a:gd name="T22" fmla="*/ 11 w 26"/>
                  <a:gd name="T23" fmla="*/ 80 h 105"/>
                  <a:gd name="T24" fmla="*/ 12 w 26"/>
                  <a:gd name="T25" fmla="*/ 87 h 105"/>
                  <a:gd name="T26" fmla="*/ 10 w 26"/>
                  <a:gd name="T27" fmla="*/ 85 h 105"/>
                  <a:gd name="T28" fmla="*/ 13 w 26"/>
                  <a:gd name="T29" fmla="*/ 90 h 105"/>
                  <a:gd name="T30" fmla="*/ 9 w 26"/>
                  <a:gd name="T31" fmla="*/ 90 h 105"/>
                  <a:gd name="T32" fmla="*/ 15 w 26"/>
                  <a:gd name="T33" fmla="*/ 104 h 105"/>
                  <a:gd name="T34" fmla="*/ 19 w 26"/>
                  <a:gd name="T35" fmla="*/ 105 h 105"/>
                  <a:gd name="T36" fmla="*/ 15 w 26"/>
                  <a:gd name="T37" fmla="*/ 93 h 105"/>
                  <a:gd name="T38" fmla="*/ 15 w 26"/>
                  <a:gd name="T39" fmla="*/ 94 h 105"/>
                  <a:gd name="T40" fmla="*/ 13 w 26"/>
                  <a:gd name="T41" fmla="*/ 87 h 105"/>
                  <a:gd name="T42" fmla="*/ 19 w 26"/>
                  <a:gd name="T43" fmla="*/ 91 h 105"/>
                  <a:gd name="T44" fmla="*/ 23 w 26"/>
                  <a:gd name="T45" fmla="*/ 79 h 105"/>
                  <a:gd name="T46" fmla="*/ 23 w 26"/>
                  <a:gd name="T47" fmla="*/ 80 h 105"/>
                  <a:gd name="T48" fmla="*/ 21 w 26"/>
                  <a:gd name="T49" fmla="*/ 76 h 105"/>
                  <a:gd name="T50" fmla="*/ 19 w 26"/>
                  <a:gd name="T51" fmla="*/ 79 h 105"/>
                  <a:gd name="T52" fmla="*/ 12 w 26"/>
                  <a:gd name="T53" fmla="*/ 76 h 105"/>
                  <a:gd name="T54" fmla="*/ 12 w 26"/>
                  <a:gd name="T55" fmla="*/ 72 h 105"/>
                  <a:gd name="T56" fmla="*/ 18 w 26"/>
                  <a:gd name="T57" fmla="*/ 75 h 105"/>
                  <a:gd name="T58" fmla="*/ 15 w 26"/>
                  <a:gd name="T59" fmla="*/ 72 h 105"/>
                  <a:gd name="T60" fmla="*/ 21 w 26"/>
                  <a:gd name="T61" fmla="*/ 68 h 105"/>
                  <a:gd name="T62" fmla="*/ 15 w 26"/>
                  <a:gd name="T63" fmla="*/ 68 h 105"/>
                  <a:gd name="T64" fmla="*/ 14 w 26"/>
                  <a:gd name="T65" fmla="*/ 47 h 105"/>
                  <a:gd name="T66" fmla="*/ 18 w 26"/>
                  <a:gd name="T67" fmla="*/ 50 h 105"/>
                  <a:gd name="T68" fmla="*/ 14 w 26"/>
                  <a:gd name="T69" fmla="*/ 47 h 105"/>
                  <a:gd name="T70" fmla="*/ 16 w 26"/>
                  <a:gd name="T71" fmla="*/ 34 h 105"/>
                  <a:gd name="T72" fmla="*/ 13 w 26"/>
                  <a:gd name="T73" fmla="*/ 35 h 105"/>
                  <a:gd name="T74" fmla="*/ 13 w 26"/>
                  <a:gd name="T75" fmla="*/ 22 h 105"/>
                  <a:gd name="T76" fmla="*/ 13 w 26"/>
                  <a:gd name="T77" fmla="*/ 22 h 105"/>
                  <a:gd name="T78" fmla="*/ 7 w 26"/>
                  <a:gd name="T79" fmla="*/ 16 h 105"/>
                  <a:gd name="T80" fmla="*/ 14 w 26"/>
                  <a:gd name="T81" fmla="*/ 18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105">
                    <a:moveTo>
                      <a:pt x="14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11" y="13"/>
                      <a:pt x="8" y="7"/>
                      <a:pt x="12" y="9"/>
                    </a:cubicBezTo>
                    <a:cubicBezTo>
                      <a:pt x="7" y="6"/>
                      <a:pt x="12" y="0"/>
                      <a:pt x="4" y="2"/>
                    </a:cubicBezTo>
                    <a:cubicBezTo>
                      <a:pt x="7" y="16"/>
                      <a:pt x="3" y="36"/>
                      <a:pt x="10" y="52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13" y="57"/>
                      <a:pt x="0" y="61"/>
                      <a:pt x="13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4" y="70"/>
                      <a:pt x="15" y="74"/>
                      <a:pt x="9" y="78"/>
                    </a:cubicBezTo>
                    <a:cubicBezTo>
                      <a:pt x="11" y="77"/>
                      <a:pt x="11" y="77"/>
                      <a:pt x="11" y="77"/>
                    </a:cubicBezTo>
                    <a:cubicBezTo>
                      <a:pt x="11" y="79"/>
                      <a:pt x="10" y="79"/>
                      <a:pt x="10" y="80"/>
                    </a:cubicBezTo>
                    <a:cubicBezTo>
                      <a:pt x="11" y="80"/>
                      <a:pt x="11" y="80"/>
                      <a:pt x="11" y="80"/>
                    </a:cubicBezTo>
                    <a:cubicBezTo>
                      <a:pt x="14" y="82"/>
                      <a:pt x="14" y="84"/>
                      <a:pt x="12" y="87"/>
                    </a:cubicBezTo>
                    <a:cubicBezTo>
                      <a:pt x="10" y="87"/>
                      <a:pt x="11" y="86"/>
                      <a:pt x="10" y="85"/>
                    </a:cubicBezTo>
                    <a:cubicBezTo>
                      <a:pt x="8" y="86"/>
                      <a:pt x="13" y="88"/>
                      <a:pt x="13" y="90"/>
                    </a:cubicBezTo>
                    <a:cubicBezTo>
                      <a:pt x="11" y="92"/>
                      <a:pt x="10" y="90"/>
                      <a:pt x="9" y="90"/>
                    </a:cubicBezTo>
                    <a:cubicBezTo>
                      <a:pt x="12" y="97"/>
                      <a:pt x="5" y="100"/>
                      <a:pt x="15" y="104"/>
                    </a:cubicBezTo>
                    <a:cubicBezTo>
                      <a:pt x="17" y="104"/>
                      <a:pt x="18" y="102"/>
                      <a:pt x="19" y="105"/>
                    </a:cubicBezTo>
                    <a:cubicBezTo>
                      <a:pt x="22" y="100"/>
                      <a:pt x="18" y="97"/>
                      <a:pt x="15" y="93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6" y="91"/>
                      <a:pt x="17" y="92"/>
                      <a:pt x="13" y="87"/>
                    </a:cubicBezTo>
                    <a:cubicBezTo>
                      <a:pt x="17" y="88"/>
                      <a:pt x="17" y="90"/>
                      <a:pt x="19" y="91"/>
                    </a:cubicBezTo>
                    <a:cubicBezTo>
                      <a:pt x="26" y="85"/>
                      <a:pt x="14" y="83"/>
                      <a:pt x="23" y="79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4" y="79"/>
                      <a:pt x="22" y="77"/>
                      <a:pt x="21" y="76"/>
                    </a:cubicBezTo>
                    <a:cubicBezTo>
                      <a:pt x="20" y="76"/>
                      <a:pt x="20" y="78"/>
                      <a:pt x="19" y="79"/>
                    </a:cubicBezTo>
                    <a:cubicBezTo>
                      <a:pt x="18" y="77"/>
                      <a:pt x="14" y="77"/>
                      <a:pt x="12" y="76"/>
                    </a:cubicBezTo>
                    <a:cubicBezTo>
                      <a:pt x="16" y="75"/>
                      <a:pt x="10" y="74"/>
                      <a:pt x="12" y="72"/>
                    </a:cubicBezTo>
                    <a:cubicBezTo>
                      <a:pt x="16" y="71"/>
                      <a:pt x="15" y="74"/>
                      <a:pt x="18" y="75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69"/>
                      <a:pt x="19" y="69"/>
                      <a:pt x="21" y="68"/>
                    </a:cubicBezTo>
                    <a:cubicBezTo>
                      <a:pt x="18" y="66"/>
                      <a:pt x="19" y="69"/>
                      <a:pt x="15" y="68"/>
                    </a:cubicBezTo>
                    <a:cubicBezTo>
                      <a:pt x="20" y="65"/>
                      <a:pt x="18" y="53"/>
                      <a:pt x="14" y="47"/>
                    </a:cubicBezTo>
                    <a:cubicBezTo>
                      <a:pt x="15" y="49"/>
                      <a:pt x="19" y="48"/>
                      <a:pt x="18" y="50"/>
                    </a:cubicBezTo>
                    <a:cubicBezTo>
                      <a:pt x="19" y="50"/>
                      <a:pt x="17" y="47"/>
                      <a:pt x="14" y="47"/>
                    </a:cubicBezTo>
                    <a:cubicBezTo>
                      <a:pt x="11" y="43"/>
                      <a:pt x="13" y="38"/>
                      <a:pt x="16" y="34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8" y="32"/>
                      <a:pt x="16" y="27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0"/>
                      <a:pt x="5" y="19"/>
                      <a:pt x="7" y="16"/>
                    </a:cubicBezTo>
                    <a:cubicBezTo>
                      <a:pt x="10" y="17"/>
                      <a:pt x="10" y="18"/>
                      <a:pt x="14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3" name="Freeform 1113"/>
              <p:cNvSpPr/>
              <p:nvPr/>
            </p:nvSpPr>
            <p:spPr bwMode="auto">
              <a:xfrm>
                <a:off x="4048" y="2605"/>
                <a:ext cx="8" cy="4"/>
              </a:xfrm>
              <a:custGeom>
                <a:avLst/>
                <a:gdLst>
                  <a:gd name="T0" fmla="*/ 4 w 9"/>
                  <a:gd name="T1" fmla="*/ 2 h 4"/>
                  <a:gd name="T2" fmla="*/ 8 w 9"/>
                  <a:gd name="T3" fmla="*/ 4 h 4"/>
                  <a:gd name="T4" fmla="*/ 1 w 9"/>
                  <a:gd name="T5" fmla="*/ 0 h 4"/>
                  <a:gd name="T6" fmla="*/ 2 w 9"/>
                  <a:gd name="T7" fmla="*/ 3 h 4"/>
                  <a:gd name="T8" fmla="*/ 4 w 9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4">
                    <a:moveTo>
                      <a:pt x="4" y="2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9" y="2"/>
                      <a:pt x="3" y="0"/>
                      <a:pt x="1" y="0"/>
                    </a:cubicBezTo>
                    <a:cubicBezTo>
                      <a:pt x="2" y="1"/>
                      <a:pt x="0" y="3"/>
                      <a:pt x="2" y="3"/>
                    </a:cubicBezTo>
                    <a:cubicBezTo>
                      <a:pt x="3" y="3"/>
                      <a:pt x="4" y="3"/>
                      <a:pt x="4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4" name="Freeform 1114"/>
              <p:cNvSpPr/>
              <p:nvPr/>
            </p:nvSpPr>
            <p:spPr bwMode="auto">
              <a:xfrm>
                <a:off x="4041" y="2560"/>
                <a:ext cx="17" cy="45"/>
              </a:xfrm>
              <a:custGeom>
                <a:avLst/>
                <a:gdLst>
                  <a:gd name="T0" fmla="*/ 11 w 20"/>
                  <a:gd name="T1" fmla="*/ 18 h 52"/>
                  <a:gd name="T2" fmla="*/ 7 w 20"/>
                  <a:gd name="T3" fmla="*/ 17 h 52"/>
                  <a:gd name="T4" fmla="*/ 6 w 20"/>
                  <a:gd name="T5" fmla="*/ 37 h 52"/>
                  <a:gd name="T6" fmla="*/ 13 w 20"/>
                  <a:gd name="T7" fmla="*/ 44 h 52"/>
                  <a:gd name="T8" fmla="*/ 8 w 20"/>
                  <a:gd name="T9" fmla="*/ 45 h 52"/>
                  <a:gd name="T10" fmla="*/ 13 w 20"/>
                  <a:gd name="T11" fmla="*/ 50 h 52"/>
                  <a:gd name="T12" fmla="*/ 11 w 20"/>
                  <a:gd name="T13" fmla="*/ 47 h 52"/>
                  <a:gd name="T14" fmla="*/ 14 w 20"/>
                  <a:gd name="T15" fmla="*/ 48 h 52"/>
                  <a:gd name="T16" fmla="*/ 13 w 20"/>
                  <a:gd name="T17" fmla="*/ 44 h 52"/>
                  <a:gd name="T18" fmla="*/ 16 w 20"/>
                  <a:gd name="T19" fmla="*/ 45 h 52"/>
                  <a:gd name="T20" fmla="*/ 10 w 20"/>
                  <a:gd name="T21" fmla="*/ 36 h 52"/>
                  <a:gd name="T22" fmla="*/ 16 w 20"/>
                  <a:gd name="T23" fmla="*/ 36 h 52"/>
                  <a:gd name="T24" fmla="*/ 17 w 20"/>
                  <a:gd name="T25" fmla="*/ 27 h 52"/>
                  <a:gd name="T26" fmla="*/ 16 w 20"/>
                  <a:gd name="T27" fmla="*/ 28 h 52"/>
                  <a:gd name="T28" fmla="*/ 11 w 20"/>
                  <a:gd name="T29" fmla="*/ 29 h 52"/>
                  <a:gd name="T30" fmla="*/ 17 w 20"/>
                  <a:gd name="T31" fmla="*/ 25 h 52"/>
                  <a:gd name="T32" fmla="*/ 14 w 20"/>
                  <a:gd name="T33" fmla="*/ 8 h 52"/>
                  <a:gd name="T34" fmla="*/ 7 w 20"/>
                  <a:gd name="T35" fmla="*/ 4 h 52"/>
                  <a:gd name="T36" fmla="*/ 12 w 20"/>
                  <a:gd name="T37" fmla="*/ 6 h 52"/>
                  <a:gd name="T38" fmla="*/ 14 w 20"/>
                  <a:gd name="T39" fmla="*/ 2 h 52"/>
                  <a:gd name="T40" fmla="*/ 4 w 20"/>
                  <a:gd name="T41" fmla="*/ 0 h 52"/>
                  <a:gd name="T42" fmla="*/ 11 w 20"/>
                  <a:gd name="T43" fmla="*/ 18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52">
                    <a:moveTo>
                      <a:pt x="11" y="18"/>
                    </a:moveTo>
                    <a:cubicBezTo>
                      <a:pt x="10" y="17"/>
                      <a:pt x="8" y="18"/>
                      <a:pt x="7" y="17"/>
                    </a:cubicBezTo>
                    <a:cubicBezTo>
                      <a:pt x="8" y="25"/>
                      <a:pt x="9" y="34"/>
                      <a:pt x="6" y="37"/>
                    </a:cubicBezTo>
                    <a:cubicBezTo>
                      <a:pt x="5" y="40"/>
                      <a:pt x="11" y="40"/>
                      <a:pt x="13" y="44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11" y="47"/>
                      <a:pt x="7" y="52"/>
                      <a:pt x="13" y="50"/>
                    </a:cubicBezTo>
                    <a:cubicBezTo>
                      <a:pt x="14" y="50"/>
                      <a:pt x="10" y="49"/>
                      <a:pt x="11" y="47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20" y="41"/>
                      <a:pt x="7" y="42"/>
                      <a:pt x="10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2"/>
                      <a:pt x="14" y="30"/>
                      <a:pt x="17" y="27"/>
                    </a:cubicBezTo>
                    <a:cubicBezTo>
                      <a:pt x="17" y="27"/>
                      <a:pt x="14" y="27"/>
                      <a:pt x="16" y="28"/>
                    </a:cubicBezTo>
                    <a:cubicBezTo>
                      <a:pt x="15" y="28"/>
                      <a:pt x="13" y="29"/>
                      <a:pt x="11" y="29"/>
                    </a:cubicBezTo>
                    <a:cubicBezTo>
                      <a:pt x="7" y="23"/>
                      <a:pt x="15" y="30"/>
                      <a:pt x="17" y="25"/>
                    </a:cubicBezTo>
                    <a:cubicBezTo>
                      <a:pt x="13" y="21"/>
                      <a:pt x="9" y="11"/>
                      <a:pt x="14" y="8"/>
                    </a:cubicBezTo>
                    <a:cubicBezTo>
                      <a:pt x="11" y="11"/>
                      <a:pt x="7" y="7"/>
                      <a:pt x="7" y="4"/>
                    </a:cubicBezTo>
                    <a:cubicBezTo>
                      <a:pt x="9" y="3"/>
                      <a:pt x="11" y="5"/>
                      <a:pt x="12" y="6"/>
                    </a:cubicBezTo>
                    <a:cubicBezTo>
                      <a:pt x="13" y="4"/>
                      <a:pt x="15" y="3"/>
                      <a:pt x="14" y="2"/>
                    </a:cubicBezTo>
                    <a:cubicBezTo>
                      <a:pt x="10" y="4"/>
                      <a:pt x="6" y="3"/>
                      <a:pt x="4" y="0"/>
                    </a:cubicBezTo>
                    <a:cubicBezTo>
                      <a:pt x="0" y="6"/>
                      <a:pt x="11" y="11"/>
                      <a:pt x="11" y="1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5" name="Freeform 1115"/>
              <p:cNvSpPr/>
              <p:nvPr/>
            </p:nvSpPr>
            <p:spPr bwMode="auto">
              <a:xfrm>
                <a:off x="4046" y="257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6" name="Freeform 1116"/>
              <p:cNvSpPr/>
              <p:nvPr/>
            </p:nvSpPr>
            <p:spPr bwMode="auto">
              <a:xfrm>
                <a:off x="4122" y="325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7" name="Freeform 1117"/>
              <p:cNvSpPr/>
              <p:nvPr/>
            </p:nvSpPr>
            <p:spPr bwMode="auto">
              <a:xfrm>
                <a:off x="4121" y="3248"/>
                <a:ext cx="14" cy="4"/>
              </a:xfrm>
              <a:custGeom>
                <a:avLst/>
                <a:gdLst>
                  <a:gd name="T0" fmla="*/ 16 w 16"/>
                  <a:gd name="T1" fmla="*/ 1 h 4"/>
                  <a:gd name="T2" fmla="*/ 14 w 16"/>
                  <a:gd name="T3" fmla="*/ 0 h 4"/>
                  <a:gd name="T4" fmla="*/ 0 w 16"/>
                  <a:gd name="T5" fmla="*/ 2 h 4"/>
                  <a:gd name="T6" fmla="*/ 9 w 16"/>
                  <a:gd name="T7" fmla="*/ 4 h 4"/>
                  <a:gd name="T8" fmla="*/ 6 w 16"/>
                  <a:gd name="T9" fmla="*/ 2 h 4"/>
                  <a:gd name="T10" fmla="*/ 12 w 16"/>
                  <a:gd name="T11" fmla="*/ 4 h 4"/>
                  <a:gd name="T12" fmla="*/ 11 w 16"/>
                  <a:gd name="T13" fmla="*/ 1 h 4"/>
                  <a:gd name="T14" fmla="*/ 16 w 16"/>
                  <a:gd name="T1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4">
                    <a:moveTo>
                      <a:pt x="16" y="1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4" y="1"/>
                      <a:pt x="7" y="0"/>
                      <a:pt x="0" y="2"/>
                    </a:cubicBezTo>
                    <a:cubicBezTo>
                      <a:pt x="1" y="3"/>
                      <a:pt x="5" y="4"/>
                      <a:pt x="9" y="4"/>
                    </a:cubicBezTo>
                    <a:cubicBezTo>
                      <a:pt x="8" y="3"/>
                      <a:pt x="4" y="3"/>
                      <a:pt x="6" y="2"/>
                    </a:cubicBezTo>
                    <a:cubicBezTo>
                      <a:pt x="9" y="2"/>
                      <a:pt x="8" y="3"/>
                      <a:pt x="12" y="4"/>
                    </a:cubicBezTo>
                    <a:cubicBezTo>
                      <a:pt x="16" y="2"/>
                      <a:pt x="10" y="3"/>
                      <a:pt x="11" y="1"/>
                    </a:cubicBez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8" name="Freeform 1118"/>
              <p:cNvSpPr/>
              <p:nvPr/>
            </p:nvSpPr>
            <p:spPr bwMode="auto">
              <a:xfrm>
                <a:off x="4126" y="3247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5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9" name="Freeform 1119"/>
              <p:cNvSpPr/>
              <p:nvPr/>
            </p:nvSpPr>
            <p:spPr bwMode="auto">
              <a:xfrm>
                <a:off x="4123" y="3247"/>
                <a:ext cx="6" cy="0"/>
              </a:xfrm>
              <a:custGeom>
                <a:avLst/>
                <a:gdLst>
                  <a:gd name="T0" fmla="*/ 2 w 7"/>
                  <a:gd name="T1" fmla="*/ 1 h 1"/>
                  <a:gd name="T2" fmla="*/ 7 w 7"/>
                  <a:gd name="T3" fmla="*/ 1 h 1"/>
                  <a:gd name="T4" fmla="*/ 0 w 7"/>
                  <a:gd name="T5" fmla="*/ 0 h 1"/>
                  <a:gd name="T6" fmla="*/ 2 w 7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">
                    <a:moveTo>
                      <a:pt x="2" y="1"/>
                    </a:moveTo>
                    <a:cubicBezTo>
                      <a:pt x="3" y="0"/>
                      <a:pt x="6" y="1"/>
                      <a:pt x="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0" name="Freeform 1120"/>
              <p:cNvSpPr/>
              <p:nvPr/>
            </p:nvSpPr>
            <p:spPr bwMode="auto">
              <a:xfrm>
                <a:off x="4124" y="3244"/>
                <a:ext cx="1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1" name="Freeform 1121"/>
              <p:cNvSpPr/>
              <p:nvPr/>
            </p:nvSpPr>
            <p:spPr bwMode="auto">
              <a:xfrm>
                <a:off x="4123" y="3243"/>
                <a:ext cx="10" cy="3"/>
              </a:xfrm>
              <a:custGeom>
                <a:avLst/>
                <a:gdLst>
                  <a:gd name="T0" fmla="*/ 2 w 12"/>
                  <a:gd name="T1" fmla="*/ 0 h 3"/>
                  <a:gd name="T2" fmla="*/ 2 w 12"/>
                  <a:gd name="T3" fmla="*/ 1 h 3"/>
                  <a:gd name="T4" fmla="*/ 3 w 12"/>
                  <a:gd name="T5" fmla="*/ 1 h 3"/>
                  <a:gd name="T6" fmla="*/ 8 w 12"/>
                  <a:gd name="T7" fmla="*/ 2 h 3"/>
                  <a:gd name="T8" fmla="*/ 8 w 12"/>
                  <a:gd name="T9" fmla="*/ 3 h 3"/>
                  <a:gd name="T10" fmla="*/ 12 w 12"/>
                  <a:gd name="T11" fmla="*/ 2 h 3"/>
                  <a:gd name="T12" fmla="*/ 2 w 1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2" y="0"/>
                    </a:moveTo>
                    <a:cubicBezTo>
                      <a:pt x="0" y="0"/>
                      <a:pt x="1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5" y="1"/>
                      <a:pt x="9" y="1"/>
                      <a:pt x="8" y="2"/>
                    </a:cubicBezTo>
                    <a:cubicBezTo>
                      <a:pt x="9" y="3"/>
                      <a:pt x="5" y="3"/>
                      <a:pt x="8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4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2" name="Freeform 1122"/>
              <p:cNvSpPr/>
              <p:nvPr/>
            </p:nvSpPr>
            <p:spPr bwMode="auto">
              <a:xfrm>
                <a:off x="4125" y="3245"/>
                <a:ext cx="1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3" name="Freeform 1123"/>
              <p:cNvSpPr/>
              <p:nvPr/>
            </p:nvSpPr>
            <p:spPr bwMode="auto">
              <a:xfrm>
                <a:off x="4125" y="324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4" name="Freeform 1124"/>
              <p:cNvSpPr/>
              <p:nvPr/>
            </p:nvSpPr>
            <p:spPr bwMode="auto">
              <a:xfrm>
                <a:off x="4124" y="3240"/>
                <a:ext cx="11" cy="2"/>
              </a:xfrm>
              <a:custGeom>
                <a:avLst/>
                <a:gdLst>
                  <a:gd name="T0" fmla="*/ 1 w 13"/>
                  <a:gd name="T1" fmla="*/ 1 h 3"/>
                  <a:gd name="T2" fmla="*/ 5 w 13"/>
                  <a:gd name="T3" fmla="*/ 3 h 3"/>
                  <a:gd name="T4" fmla="*/ 13 w 13"/>
                  <a:gd name="T5" fmla="*/ 2 h 3"/>
                  <a:gd name="T6" fmla="*/ 11 w 13"/>
                  <a:gd name="T7" fmla="*/ 0 h 3"/>
                  <a:gd name="T8" fmla="*/ 1 w 1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">
                    <a:moveTo>
                      <a:pt x="1" y="1"/>
                    </a:moveTo>
                    <a:cubicBezTo>
                      <a:pt x="7" y="1"/>
                      <a:pt x="0" y="3"/>
                      <a:pt x="5" y="3"/>
                    </a:cubicBezTo>
                    <a:cubicBezTo>
                      <a:pt x="5" y="2"/>
                      <a:pt x="10" y="1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4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5" name="Freeform 1125"/>
              <p:cNvSpPr/>
              <p:nvPr/>
            </p:nvSpPr>
            <p:spPr bwMode="auto">
              <a:xfrm>
                <a:off x="4138" y="323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6" name="Freeform 1126"/>
              <p:cNvSpPr/>
              <p:nvPr/>
            </p:nvSpPr>
            <p:spPr bwMode="auto">
              <a:xfrm>
                <a:off x="4127" y="3233"/>
                <a:ext cx="15" cy="6"/>
              </a:xfrm>
              <a:custGeom>
                <a:avLst/>
                <a:gdLst>
                  <a:gd name="T0" fmla="*/ 2 w 17"/>
                  <a:gd name="T1" fmla="*/ 0 h 7"/>
                  <a:gd name="T2" fmla="*/ 9 w 17"/>
                  <a:gd name="T3" fmla="*/ 3 h 7"/>
                  <a:gd name="T4" fmla="*/ 4 w 17"/>
                  <a:gd name="T5" fmla="*/ 3 h 7"/>
                  <a:gd name="T6" fmla="*/ 6 w 17"/>
                  <a:gd name="T7" fmla="*/ 5 h 7"/>
                  <a:gd name="T8" fmla="*/ 0 w 17"/>
                  <a:gd name="T9" fmla="*/ 4 h 7"/>
                  <a:gd name="T10" fmla="*/ 6 w 17"/>
                  <a:gd name="T11" fmla="*/ 6 h 7"/>
                  <a:gd name="T12" fmla="*/ 2 w 17"/>
                  <a:gd name="T13" fmla="*/ 7 h 7"/>
                  <a:gd name="T14" fmla="*/ 9 w 17"/>
                  <a:gd name="T15" fmla="*/ 7 h 7"/>
                  <a:gd name="T16" fmla="*/ 8 w 17"/>
                  <a:gd name="T17" fmla="*/ 6 h 7"/>
                  <a:gd name="T18" fmla="*/ 12 w 17"/>
                  <a:gd name="T19" fmla="*/ 6 h 7"/>
                  <a:gd name="T20" fmla="*/ 16 w 17"/>
                  <a:gd name="T21" fmla="*/ 3 h 7"/>
                  <a:gd name="T22" fmla="*/ 2 w 17"/>
                  <a:gd name="T2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2" y="0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6" y="3"/>
                      <a:pt x="4" y="3"/>
                      <a:pt x="4" y="3"/>
                    </a:cubicBezTo>
                    <a:cubicBezTo>
                      <a:pt x="3" y="4"/>
                      <a:pt x="7" y="4"/>
                      <a:pt x="6" y="5"/>
                    </a:cubicBezTo>
                    <a:cubicBezTo>
                      <a:pt x="0" y="5"/>
                      <a:pt x="6" y="3"/>
                      <a:pt x="0" y="4"/>
                    </a:cubicBezTo>
                    <a:cubicBezTo>
                      <a:pt x="1" y="5"/>
                      <a:pt x="1" y="6"/>
                      <a:pt x="6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3" y="6"/>
                      <a:pt x="8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1" y="6"/>
                      <a:pt x="17" y="4"/>
                      <a:pt x="16" y="3"/>
                    </a:cubicBezTo>
                    <a:cubicBezTo>
                      <a:pt x="16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7" name="Freeform 1127"/>
              <p:cNvSpPr/>
              <p:nvPr/>
            </p:nvSpPr>
            <p:spPr bwMode="auto">
              <a:xfrm>
                <a:off x="4134" y="3233"/>
                <a:ext cx="4" cy="0"/>
              </a:xfrm>
              <a:custGeom>
                <a:avLst/>
                <a:gdLst>
                  <a:gd name="T0" fmla="*/ 1 w 4"/>
                  <a:gd name="T1" fmla="*/ 4 w 4"/>
                  <a:gd name="T2" fmla="*/ 0 w 4"/>
                  <a:gd name="T3" fmla="*/ 1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1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8" name="Freeform 1128"/>
              <p:cNvSpPr/>
              <p:nvPr/>
            </p:nvSpPr>
            <p:spPr bwMode="auto">
              <a:xfrm>
                <a:off x="4127" y="3228"/>
                <a:ext cx="16" cy="4"/>
              </a:xfrm>
              <a:custGeom>
                <a:avLst/>
                <a:gdLst>
                  <a:gd name="T0" fmla="*/ 1 w 18"/>
                  <a:gd name="T1" fmla="*/ 3 h 5"/>
                  <a:gd name="T2" fmla="*/ 5 w 18"/>
                  <a:gd name="T3" fmla="*/ 5 h 5"/>
                  <a:gd name="T4" fmla="*/ 2 w 18"/>
                  <a:gd name="T5" fmla="*/ 5 h 5"/>
                  <a:gd name="T6" fmla="*/ 7 w 18"/>
                  <a:gd name="T7" fmla="*/ 5 h 5"/>
                  <a:gd name="T8" fmla="*/ 4 w 18"/>
                  <a:gd name="T9" fmla="*/ 3 h 5"/>
                  <a:gd name="T10" fmla="*/ 13 w 18"/>
                  <a:gd name="T11" fmla="*/ 2 h 5"/>
                  <a:gd name="T12" fmla="*/ 11 w 18"/>
                  <a:gd name="T13" fmla="*/ 3 h 5"/>
                  <a:gd name="T14" fmla="*/ 10 w 18"/>
                  <a:gd name="T15" fmla="*/ 0 h 5"/>
                  <a:gd name="T16" fmla="*/ 8 w 18"/>
                  <a:gd name="T17" fmla="*/ 0 h 5"/>
                  <a:gd name="T18" fmla="*/ 6 w 18"/>
                  <a:gd name="T19" fmla="*/ 0 h 5"/>
                  <a:gd name="T20" fmla="*/ 1 w 18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5">
                    <a:moveTo>
                      <a:pt x="1" y="3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6" y="5"/>
                      <a:pt x="7" y="5"/>
                    </a:cubicBezTo>
                    <a:cubicBezTo>
                      <a:pt x="13" y="5"/>
                      <a:pt x="5" y="4"/>
                      <a:pt x="4" y="3"/>
                    </a:cubicBezTo>
                    <a:cubicBezTo>
                      <a:pt x="7" y="1"/>
                      <a:pt x="7" y="3"/>
                      <a:pt x="13" y="2"/>
                    </a:cubicBezTo>
                    <a:cubicBezTo>
                      <a:pt x="13" y="3"/>
                      <a:pt x="11" y="3"/>
                      <a:pt x="11" y="3"/>
                    </a:cubicBezTo>
                    <a:cubicBezTo>
                      <a:pt x="18" y="2"/>
                      <a:pt x="12" y="1"/>
                      <a:pt x="10" y="0"/>
                    </a:cubicBezTo>
                    <a:cubicBezTo>
                      <a:pt x="9" y="0"/>
                      <a:pt x="7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9" name="Freeform 1129"/>
              <p:cNvSpPr/>
              <p:nvPr/>
            </p:nvSpPr>
            <p:spPr bwMode="auto">
              <a:xfrm>
                <a:off x="4126" y="3232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0" name="Freeform 1130"/>
              <p:cNvSpPr/>
              <p:nvPr/>
            </p:nvSpPr>
            <p:spPr bwMode="auto">
              <a:xfrm>
                <a:off x="4135" y="322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1" name="Freeform 1131"/>
              <p:cNvSpPr/>
              <p:nvPr/>
            </p:nvSpPr>
            <p:spPr bwMode="auto">
              <a:xfrm>
                <a:off x="4127" y="3227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2" name="Freeform 1132"/>
              <p:cNvSpPr/>
              <p:nvPr/>
            </p:nvSpPr>
            <p:spPr bwMode="auto">
              <a:xfrm>
                <a:off x="4124" y="3193"/>
                <a:ext cx="16" cy="34"/>
              </a:xfrm>
              <a:custGeom>
                <a:avLst/>
                <a:gdLst>
                  <a:gd name="T0" fmla="*/ 16 w 19"/>
                  <a:gd name="T1" fmla="*/ 0 h 39"/>
                  <a:gd name="T2" fmla="*/ 13 w 19"/>
                  <a:gd name="T3" fmla="*/ 1 h 39"/>
                  <a:gd name="T4" fmla="*/ 8 w 19"/>
                  <a:gd name="T5" fmla="*/ 0 h 39"/>
                  <a:gd name="T6" fmla="*/ 1 w 19"/>
                  <a:gd name="T7" fmla="*/ 0 h 39"/>
                  <a:gd name="T8" fmla="*/ 4 w 19"/>
                  <a:gd name="T9" fmla="*/ 3 h 39"/>
                  <a:gd name="T10" fmla="*/ 1 w 19"/>
                  <a:gd name="T11" fmla="*/ 3 h 39"/>
                  <a:gd name="T12" fmla="*/ 3 w 19"/>
                  <a:gd name="T13" fmla="*/ 9 h 39"/>
                  <a:gd name="T14" fmla="*/ 5 w 19"/>
                  <a:gd name="T15" fmla="*/ 13 h 39"/>
                  <a:gd name="T16" fmla="*/ 3 w 19"/>
                  <a:gd name="T17" fmla="*/ 29 h 39"/>
                  <a:gd name="T18" fmla="*/ 10 w 19"/>
                  <a:gd name="T19" fmla="*/ 30 h 39"/>
                  <a:gd name="T20" fmla="*/ 6 w 19"/>
                  <a:gd name="T21" fmla="*/ 31 h 39"/>
                  <a:gd name="T22" fmla="*/ 6 w 19"/>
                  <a:gd name="T23" fmla="*/ 30 h 39"/>
                  <a:gd name="T24" fmla="*/ 4 w 19"/>
                  <a:gd name="T25" fmla="*/ 35 h 39"/>
                  <a:gd name="T26" fmla="*/ 12 w 19"/>
                  <a:gd name="T27" fmla="*/ 35 h 39"/>
                  <a:gd name="T28" fmla="*/ 4 w 19"/>
                  <a:gd name="T29" fmla="*/ 37 h 39"/>
                  <a:gd name="T30" fmla="*/ 9 w 19"/>
                  <a:gd name="T31" fmla="*/ 38 h 39"/>
                  <a:gd name="T32" fmla="*/ 14 w 19"/>
                  <a:gd name="T33" fmla="*/ 37 h 39"/>
                  <a:gd name="T34" fmla="*/ 17 w 19"/>
                  <a:gd name="T35" fmla="*/ 38 h 39"/>
                  <a:gd name="T36" fmla="*/ 8 w 19"/>
                  <a:gd name="T37" fmla="*/ 27 h 39"/>
                  <a:gd name="T38" fmla="*/ 12 w 19"/>
                  <a:gd name="T39" fmla="*/ 28 h 39"/>
                  <a:gd name="T40" fmla="*/ 15 w 19"/>
                  <a:gd name="T41" fmla="*/ 21 h 39"/>
                  <a:gd name="T42" fmla="*/ 9 w 19"/>
                  <a:gd name="T43" fmla="*/ 19 h 39"/>
                  <a:gd name="T44" fmla="*/ 11 w 19"/>
                  <a:gd name="T45" fmla="*/ 18 h 39"/>
                  <a:gd name="T46" fmla="*/ 8 w 19"/>
                  <a:gd name="T47" fmla="*/ 17 h 39"/>
                  <a:gd name="T48" fmla="*/ 12 w 19"/>
                  <a:gd name="T49" fmla="*/ 15 h 39"/>
                  <a:gd name="T50" fmla="*/ 5 w 19"/>
                  <a:gd name="T51" fmla="*/ 15 h 39"/>
                  <a:gd name="T52" fmla="*/ 16 w 19"/>
                  <a:gd name="T53" fmla="*/ 11 h 39"/>
                  <a:gd name="T54" fmla="*/ 11 w 19"/>
                  <a:gd name="T55" fmla="*/ 12 h 39"/>
                  <a:gd name="T56" fmla="*/ 8 w 19"/>
                  <a:gd name="T57" fmla="*/ 11 h 39"/>
                  <a:gd name="T58" fmla="*/ 15 w 19"/>
                  <a:gd name="T59" fmla="*/ 10 h 39"/>
                  <a:gd name="T60" fmla="*/ 10 w 19"/>
                  <a:gd name="T61" fmla="*/ 7 h 39"/>
                  <a:gd name="T62" fmla="*/ 7 w 19"/>
                  <a:gd name="T63" fmla="*/ 8 h 39"/>
                  <a:gd name="T64" fmla="*/ 9 w 19"/>
                  <a:gd name="T65" fmla="*/ 4 h 39"/>
                  <a:gd name="T66" fmla="*/ 15 w 19"/>
                  <a:gd name="T67" fmla="*/ 5 h 39"/>
                  <a:gd name="T68" fmla="*/ 18 w 19"/>
                  <a:gd name="T69" fmla="*/ 4 h 39"/>
                  <a:gd name="T70" fmla="*/ 10 w 19"/>
                  <a:gd name="T71" fmla="*/ 2 h 39"/>
                  <a:gd name="T72" fmla="*/ 16 w 19"/>
                  <a:gd name="T7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39">
                    <a:moveTo>
                      <a:pt x="16" y="0"/>
                    </a:moveTo>
                    <a:cubicBezTo>
                      <a:pt x="13" y="0"/>
                      <a:pt x="12" y="0"/>
                      <a:pt x="13" y="1"/>
                    </a:cubicBezTo>
                    <a:cubicBezTo>
                      <a:pt x="9" y="1"/>
                      <a:pt x="10" y="0"/>
                      <a:pt x="8" y="0"/>
                    </a:cubicBezTo>
                    <a:cubicBezTo>
                      <a:pt x="6" y="1"/>
                      <a:pt x="4" y="0"/>
                      <a:pt x="1" y="0"/>
                    </a:cubicBezTo>
                    <a:cubicBezTo>
                      <a:pt x="1" y="1"/>
                      <a:pt x="5" y="2"/>
                      <a:pt x="4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5"/>
                      <a:pt x="6" y="7"/>
                      <a:pt x="3" y="9"/>
                    </a:cubicBezTo>
                    <a:cubicBezTo>
                      <a:pt x="2" y="10"/>
                      <a:pt x="3" y="11"/>
                      <a:pt x="5" y="13"/>
                    </a:cubicBezTo>
                    <a:cubicBezTo>
                      <a:pt x="3" y="18"/>
                      <a:pt x="6" y="23"/>
                      <a:pt x="3" y="29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6" y="30"/>
                      <a:pt x="10" y="31"/>
                      <a:pt x="6" y="31"/>
                    </a:cubicBezTo>
                    <a:cubicBezTo>
                      <a:pt x="6" y="31"/>
                      <a:pt x="6" y="30"/>
                      <a:pt x="6" y="30"/>
                    </a:cubicBezTo>
                    <a:cubicBezTo>
                      <a:pt x="0" y="31"/>
                      <a:pt x="6" y="33"/>
                      <a:pt x="4" y="35"/>
                    </a:cubicBezTo>
                    <a:cubicBezTo>
                      <a:pt x="5" y="35"/>
                      <a:pt x="11" y="34"/>
                      <a:pt x="12" y="35"/>
                    </a:cubicBezTo>
                    <a:cubicBezTo>
                      <a:pt x="5" y="35"/>
                      <a:pt x="12" y="36"/>
                      <a:pt x="4" y="37"/>
                    </a:cubicBezTo>
                    <a:cubicBezTo>
                      <a:pt x="2" y="38"/>
                      <a:pt x="10" y="37"/>
                      <a:pt x="9" y="38"/>
                    </a:cubicBezTo>
                    <a:cubicBezTo>
                      <a:pt x="13" y="39"/>
                      <a:pt x="11" y="37"/>
                      <a:pt x="14" y="37"/>
                    </a:cubicBezTo>
                    <a:cubicBezTo>
                      <a:pt x="17" y="37"/>
                      <a:pt x="13" y="38"/>
                      <a:pt x="17" y="38"/>
                    </a:cubicBezTo>
                    <a:cubicBezTo>
                      <a:pt x="19" y="36"/>
                      <a:pt x="10" y="31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9" y="23"/>
                      <a:pt x="15" y="21"/>
                    </a:cubicBezTo>
                    <a:cubicBezTo>
                      <a:pt x="12" y="22"/>
                      <a:pt x="17" y="19"/>
                      <a:pt x="9" y="19"/>
                    </a:cubicBezTo>
                    <a:cubicBezTo>
                      <a:pt x="11" y="18"/>
                      <a:pt x="10" y="18"/>
                      <a:pt x="11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9" y="16"/>
                      <a:pt x="13" y="17"/>
                      <a:pt x="12" y="15"/>
                    </a:cubicBezTo>
                    <a:cubicBezTo>
                      <a:pt x="9" y="16"/>
                      <a:pt x="8" y="15"/>
                      <a:pt x="5" y="15"/>
                    </a:cubicBezTo>
                    <a:cubicBezTo>
                      <a:pt x="9" y="14"/>
                      <a:pt x="12" y="12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1"/>
                      <a:pt x="9" y="11"/>
                      <a:pt x="8" y="11"/>
                    </a:cubicBezTo>
                    <a:cubicBezTo>
                      <a:pt x="8" y="10"/>
                      <a:pt x="13" y="10"/>
                      <a:pt x="15" y="10"/>
                    </a:cubicBezTo>
                    <a:cubicBezTo>
                      <a:pt x="16" y="9"/>
                      <a:pt x="7" y="8"/>
                      <a:pt x="10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6"/>
                      <a:pt x="10" y="5"/>
                      <a:pt x="9" y="4"/>
                    </a:cubicBezTo>
                    <a:cubicBezTo>
                      <a:pt x="14" y="3"/>
                      <a:pt x="13" y="5"/>
                      <a:pt x="15" y="5"/>
                    </a:cubicBezTo>
                    <a:cubicBezTo>
                      <a:pt x="16" y="5"/>
                      <a:pt x="17" y="4"/>
                      <a:pt x="18" y="4"/>
                    </a:cubicBezTo>
                    <a:cubicBezTo>
                      <a:pt x="16" y="4"/>
                      <a:pt x="12" y="2"/>
                      <a:pt x="10" y="2"/>
                    </a:cubicBezTo>
                    <a:cubicBezTo>
                      <a:pt x="16" y="2"/>
                      <a:pt x="15" y="0"/>
                      <a:pt x="16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3" name="Rectangle 1133"/>
              <p:cNvSpPr>
                <a:spLocks noChangeArrowheads="1"/>
              </p:cNvSpPr>
              <p:nvPr/>
            </p:nvSpPr>
            <p:spPr bwMode="auto">
              <a:xfrm>
                <a:off x="4139" y="3197"/>
                <a:ext cx="2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4" name="Freeform 1134"/>
              <p:cNvSpPr/>
              <p:nvPr/>
            </p:nvSpPr>
            <p:spPr bwMode="auto">
              <a:xfrm>
                <a:off x="413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5" name="Freeform 1135"/>
              <p:cNvSpPr/>
              <p:nvPr/>
            </p:nvSpPr>
            <p:spPr bwMode="auto">
              <a:xfrm>
                <a:off x="4126" y="3200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6" name="Freeform 1136"/>
              <p:cNvSpPr/>
              <p:nvPr/>
            </p:nvSpPr>
            <p:spPr bwMode="auto">
              <a:xfrm>
                <a:off x="4138" y="3202"/>
                <a:ext cx="3" cy="1"/>
              </a:xfrm>
              <a:custGeom>
                <a:avLst/>
                <a:gdLst>
                  <a:gd name="T0" fmla="*/ 4 w 4"/>
                  <a:gd name="T1" fmla="*/ 0 h 1"/>
                  <a:gd name="T2" fmla="*/ 0 w 4"/>
                  <a:gd name="T3" fmla="*/ 1 h 1"/>
                  <a:gd name="T4" fmla="*/ 4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7" name="Freeform 1137"/>
              <p:cNvSpPr/>
              <p:nvPr/>
            </p:nvSpPr>
            <p:spPr bwMode="auto">
              <a:xfrm>
                <a:off x="4137" y="3209"/>
                <a:ext cx="3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1 h 1"/>
                  <a:gd name="T4" fmla="*/ 0 w 4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8" name="Freeform 1138"/>
              <p:cNvSpPr/>
              <p:nvPr/>
            </p:nvSpPr>
            <p:spPr bwMode="auto">
              <a:xfrm>
                <a:off x="4138" y="319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9" name="Freeform 1139"/>
              <p:cNvSpPr/>
              <p:nvPr/>
            </p:nvSpPr>
            <p:spPr bwMode="auto">
              <a:xfrm>
                <a:off x="4119" y="3173"/>
                <a:ext cx="21" cy="19"/>
              </a:xfrm>
              <a:custGeom>
                <a:avLst/>
                <a:gdLst>
                  <a:gd name="T0" fmla="*/ 5 w 24"/>
                  <a:gd name="T1" fmla="*/ 2 h 22"/>
                  <a:gd name="T2" fmla="*/ 2 w 24"/>
                  <a:gd name="T3" fmla="*/ 6 h 22"/>
                  <a:gd name="T4" fmla="*/ 12 w 24"/>
                  <a:gd name="T5" fmla="*/ 8 h 22"/>
                  <a:gd name="T6" fmla="*/ 3 w 24"/>
                  <a:gd name="T7" fmla="*/ 8 h 22"/>
                  <a:gd name="T8" fmla="*/ 10 w 24"/>
                  <a:gd name="T9" fmla="*/ 15 h 22"/>
                  <a:gd name="T10" fmla="*/ 6 w 24"/>
                  <a:gd name="T11" fmla="*/ 15 h 22"/>
                  <a:gd name="T12" fmla="*/ 16 w 24"/>
                  <a:gd name="T13" fmla="*/ 18 h 22"/>
                  <a:gd name="T14" fmla="*/ 5 w 24"/>
                  <a:gd name="T15" fmla="*/ 18 h 22"/>
                  <a:gd name="T16" fmla="*/ 4 w 24"/>
                  <a:gd name="T17" fmla="*/ 18 h 22"/>
                  <a:gd name="T18" fmla="*/ 8 w 24"/>
                  <a:gd name="T19" fmla="*/ 21 h 22"/>
                  <a:gd name="T20" fmla="*/ 14 w 24"/>
                  <a:gd name="T21" fmla="*/ 22 h 22"/>
                  <a:gd name="T22" fmla="*/ 19 w 24"/>
                  <a:gd name="T23" fmla="*/ 21 h 22"/>
                  <a:gd name="T24" fmla="*/ 15 w 24"/>
                  <a:gd name="T25" fmla="*/ 19 h 22"/>
                  <a:gd name="T26" fmla="*/ 19 w 24"/>
                  <a:gd name="T27" fmla="*/ 19 h 22"/>
                  <a:gd name="T28" fmla="*/ 17 w 24"/>
                  <a:gd name="T29" fmla="*/ 18 h 22"/>
                  <a:gd name="T30" fmla="*/ 20 w 24"/>
                  <a:gd name="T31" fmla="*/ 17 h 22"/>
                  <a:gd name="T32" fmla="*/ 17 w 24"/>
                  <a:gd name="T33" fmla="*/ 16 h 22"/>
                  <a:gd name="T34" fmla="*/ 18 w 24"/>
                  <a:gd name="T35" fmla="*/ 16 h 22"/>
                  <a:gd name="T36" fmla="*/ 13 w 24"/>
                  <a:gd name="T37" fmla="*/ 15 h 22"/>
                  <a:gd name="T38" fmla="*/ 18 w 24"/>
                  <a:gd name="T39" fmla="*/ 14 h 22"/>
                  <a:gd name="T40" fmla="*/ 15 w 24"/>
                  <a:gd name="T41" fmla="*/ 14 h 22"/>
                  <a:gd name="T42" fmla="*/ 20 w 24"/>
                  <a:gd name="T43" fmla="*/ 9 h 22"/>
                  <a:gd name="T44" fmla="*/ 17 w 24"/>
                  <a:gd name="T45" fmla="*/ 9 h 22"/>
                  <a:gd name="T46" fmla="*/ 20 w 24"/>
                  <a:gd name="T47" fmla="*/ 11 h 22"/>
                  <a:gd name="T48" fmla="*/ 10 w 24"/>
                  <a:gd name="T49" fmla="*/ 11 h 22"/>
                  <a:gd name="T50" fmla="*/ 18 w 24"/>
                  <a:gd name="T51" fmla="*/ 8 h 22"/>
                  <a:gd name="T52" fmla="*/ 16 w 24"/>
                  <a:gd name="T53" fmla="*/ 5 h 22"/>
                  <a:gd name="T54" fmla="*/ 18 w 24"/>
                  <a:gd name="T55" fmla="*/ 5 h 22"/>
                  <a:gd name="T56" fmla="*/ 14 w 24"/>
                  <a:gd name="T57" fmla="*/ 3 h 22"/>
                  <a:gd name="T58" fmla="*/ 13 w 24"/>
                  <a:gd name="T59" fmla="*/ 3 h 22"/>
                  <a:gd name="T60" fmla="*/ 10 w 24"/>
                  <a:gd name="T61" fmla="*/ 2 h 22"/>
                  <a:gd name="T62" fmla="*/ 12 w 24"/>
                  <a:gd name="T63" fmla="*/ 2 h 22"/>
                  <a:gd name="T64" fmla="*/ 6 w 24"/>
                  <a:gd name="T65" fmla="*/ 0 h 22"/>
                  <a:gd name="T66" fmla="*/ 10 w 24"/>
                  <a:gd name="T67" fmla="*/ 3 h 22"/>
                  <a:gd name="T68" fmla="*/ 5 w 24"/>
                  <a:gd name="T6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4" h="22">
                    <a:moveTo>
                      <a:pt x="5" y="2"/>
                    </a:moveTo>
                    <a:cubicBezTo>
                      <a:pt x="0" y="3"/>
                      <a:pt x="3" y="4"/>
                      <a:pt x="2" y="6"/>
                    </a:cubicBezTo>
                    <a:cubicBezTo>
                      <a:pt x="5" y="8"/>
                      <a:pt x="12" y="6"/>
                      <a:pt x="1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10"/>
                      <a:pt x="2" y="13"/>
                      <a:pt x="10" y="15"/>
                    </a:cubicBezTo>
                    <a:cubicBezTo>
                      <a:pt x="9" y="15"/>
                      <a:pt x="8" y="16"/>
                      <a:pt x="6" y="15"/>
                    </a:cubicBezTo>
                    <a:cubicBezTo>
                      <a:pt x="7" y="16"/>
                      <a:pt x="19" y="16"/>
                      <a:pt x="16" y="18"/>
                    </a:cubicBezTo>
                    <a:cubicBezTo>
                      <a:pt x="11" y="16"/>
                      <a:pt x="11" y="18"/>
                      <a:pt x="5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9"/>
                      <a:pt x="8" y="20"/>
                      <a:pt x="8" y="21"/>
                    </a:cubicBezTo>
                    <a:cubicBezTo>
                      <a:pt x="10" y="21"/>
                      <a:pt x="14" y="21"/>
                      <a:pt x="14" y="22"/>
                    </a:cubicBezTo>
                    <a:cubicBezTo>
                      <a:pt x="14" y="21"/>
                      <a:pt x="17" y="21"/>
                      <a:pt x="19" y="21"/>
                    </a:cubicBezTo>
                    <a:cubicBezTo>
                      <a:pt x="17" y="20"/>
                      <a:pt x="18" y="20"/>
                      <a:pt x="15" y="19"/>
                    </a:cubicBezTo>
                    <a:cubicBezTo>
                      <a:pt x="18" y="18"/>
                      <a:pt x="16" y="19"/>
                      <a:pt x="19" y="19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7"/>
                      <a:pt x="20" y="19"/>
                      <a:pt x="20" y="17"/>
                    </a:cubicBezTo>
                    <a:cubicBezTo>
                      <a:pt x="18" y="17"/>
                      <a:pt x="17" y="17"/>
                      <a:pt x="17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8" y="14"/>
                      <a:pt x="13" y="15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2"/>
                      <a:pt x="24" y="12"/>
                      <a:pt x="20" y="9"/>
                    </a:cubicBezTo>
                    <a:cubicBezTo>
                      <a:pt x="19" y="10"/>
                      <a:pt x="17" y="10"/>
                      <a:pt x="17" y="9"/>
                    </a:cubicBezTo>
                    <a:cubicBezTo>
                      <a:pt x="14" y="10"/>
                      <a:pt x="19" y="10"/>
                      <a:pt x="20" y="11"/>
                    </a:cubicBezTo>
                    <a:cubicBezTo>
                      <a:pt x="16" y="11"/>
                      <a:pt x="12" y="10"/>
                      <a:pt x="10" y="11"/>
                    </a:cubicBezTo>
                    <a:cubicBezTo>
                      <a:pt x="14" y="10"/>
                      <a:pt x="9" y="9"/>
                      <a:pt x="18" y="8"/>
                    </a:cubicBezTo>
                    <a:cubicBezTo>
                      <a:pt x="19" y="7"/>
                      <a:pt x="14" y="6"/>
                      <a:pt x="16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20" y="4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0" y="2"/>
                    </a:cubicBezTo>
                    <a:cubicBezTo>
                      <a:pt x="11" y="3"/>
                      <a:pt x="11" y="3"/>
                      <a:pt x="12" y="2"/>
                    </a:cubicBezTo>
                    <a:cubicBezTo>
                      <a:pt x="8" y="2"/>
                      <a:pt x="7" y="1"/>
                      <a:pt x="6" y="0"/>
                    </a:cubicBezTo>
                    <a:cubicBezTo>
                      <a:pt x="6" y="1"/>
                      <a:pt x="9" y="2"/>
                      <a:pt x="10" y="3"/>
                    </a:cubicBezTo>
                    <a:cubicBezTo>
                      <a:pt x="8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0" name="Freeform 1140"/>
              <p:cNvSpPr/>
              <p:nvPr/>
            </p:nvSpPr>
            <p:spPr bwMode="auto">
              <a:xfrm>
                <a:off x="4135" y="318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1" name="Freeform 1141"/>
              <p:cNvSpPr/>
              <p:nvPr/>
            </p:nvSpPr>
            <p:spPr bwMode="auto">
              <a:xfrm>
                <a:off x="4118" y="3159"/>
                <a:ext cx="24" cy="14"/>
              </a:xfrm>
              <a:custGeom>
                <a:avLst/>
                <a:gdLst>
                  <a:gd name="T0" fmla="*/ 14 w 28"/>
                  <a:gd name="T1" fmla="*/ 12 h 17"/>
                  <a:gd name="T2" fmla="*/ 19 w 28"/>
                  <a:gd name="T3" fmla="*/ 12 h 17"/>
                  <a:gd name="T4" fmla="*/ 9 w 28"/>
                  <a:gd name="T5" fmla="*/ 12 h 17"/>
                  <a:gd name="T6" fmla="*/ 7 w 28"/>
                  <a:gd name="T7" fmla="*/ 10 h 17"/>
                  <a:gd name="T8" fmla="*/ 16 w 28"/>
                  <a:gd name="T9" fmla="*/ 10 h 17"/>
                  <a:gd name="T10" fmla="*/ 18 w 28"/>
                  <a:gd name="T11" fmla="*/ 8 h 17"/>
                  <a:gd name="T12" fmla="*/ 12 w 28"/>
                  <a:gd name="T13" fmla="*/ 8 h 17"/>
                  <a:gd name="T14" fmla="*/ 9 w 28"/>
                  <a:gd name="T15" fmla="*/ 6 h 17"/>
                  <a:gd name="T16" fmla="*/ 11 w 28"/>
                  <a:gd name="T17" fmla="*/ 7 h 17"/>
                  <a:gd name="T18" fmla="*/ 17 w 28"/>
                  <a:gd name="T19" fmla="*/ 6 h 17"/>
                  <a:gd name="T20" fmla="*/ 2 w 28"/>
                  <a:gd name="T21" fmla="*/ 2 h 17"/>
                  <a:gd name="T22" fmla="*/ 2 w 28"/>
                  <a:gd name="T23" fmla="*/ 3 h 17"/>
                  <a:gd name="T24" fmla="*/ 9 w 28"/>
                  <a:gd name="T25" fmla="*/ 3 h 17"/>
                  <a:gd name="T26" fmla="*/ 7 w 28"/>
                  <a:gd name="T27" fmla="*/ 4 h 17"/>
                  <a:gd name="T28" fmla="*/ 4 w 28"/>
                  <a:gd name="T29" fmla="*/ 3 h 17"/>
                  <a:gd name="T30" fmla="*/ 4 w 28"/>
                  <a:gd name="T31" fmla="*/ 15 h 17"/>
                  <a:gd name="T32" fmla="*/ 4 w 28"/>
                  <a:gd name="T33" fmla="*/ 13 h 17"/>
                  <a:gd name="T34" fmla="*/ 8 w 28"/>
                  <a:gd name="T35" fmla="*/ 14 h 17"/>
                  <a:gd name="T36" fmla="*/ 15 w 28"/>
                  <a:gd name="T37" fmla="*/ 14 h 17"/>
                  <a:gd name="T38" fmla="*/ 13 w 28"/>
                  <a:gd name="T39" fmla="*/ 15 h 17"/>
                  <a:gd name="T40" fmla="*/ 20 w 28"/>
                  <a:gd name="T41" fmla="*/ 15 h 17"/>
                  <a:gd name="T42" fmla="*/ 23 w 28"/>
                  <a:gd name="T43" fmla="*/ 17 h 17"/>
                  <a:gd name="T44" fmla="*/ 23 w 28"/>
                  <a:gd name="T45" fmla="*/ 13 h 17"/>
                  <a:gd name="T46" fmla="*/ 14 w 28"/>
                  <a:gd name="T47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17">
                    <a:moveTo>
                      <a:pt x="14" y="12"/>
                    </a:moveTo>
                    <a:cubicBezTo>
                      <a:pt x="15" y="11"/>
                      <a:pt x="18" y="13"/>
                      <a:pt x="19" y="12"/>
                    </a:cubicBezTo>
                    <a:cubicBezTo>
                      <a:pt x="17" y="11"/>
                      <a:pt x="14" y="13"/>
                      <a:pt x="9" y="12"/>
                    </a:cubicBezTo>
                    <a:cubicBezTo>
                      <a:pt x="12" y="11"/>
                      <a:pt x="7" y="10"/>
                      <a:pt x="7" y="10"/>
                    </a:cubicBezTo>
                    <a:cubicBezTo>
                      <a:pt x="10" y="10"/>
                      <a:pt x="15" y="10"/>
                      <a:pt x="16" y="10"/>
                    </a:cubicBezTo>
                    <a:cubicBezTo>
                      <a:pt x="15" y="10"/>
                      <a:pt x="18" y="9"/>
                      <a:pt x="18" y="8"/>
                    </a:cubicBezTo>
                    <a:cubicBezTo>
                      <a:pt x="14" y="10"/>
                      <a:pt x="16" y="7"/>
                      <a:pt x="12" y="8"/>
                    </a:cubicBezTo>
                    <a:cubicBezTo>
                      <a:pt x="9" y="8"/>
                      <a:pt x="6" y="7"/>
                      <a:pt x="9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5" y="8"/>
                      <a:pt x="13" y="6"/>
                      <a:pt x="17" y="6"/>
                    </a:cubicBezTo>
                    <a:cubicBezTo>
                      <a:pt x="11" y="5"/>
                      <a:pt x="11" y="0"/>
                      <a:pt x="2" y="2"/>
                    </a:cubicBezTo>
                    <a:cubicBezTo>
                      <a:pt x="0" y="2"/>
                      <a:pt x="2" y="2"/>
                      <a:pt x="2" y="3"/>
                    </a:cubicBezTo>
                    <a:cubicBezTo>
                      <a:pt x="4" y="1"/>
                      <a:pt x="8" y="3"/>
                      <a:pt x="9" y="3"/>
                    </a:cubicBezTo>
                    <a:cubicBezTo>
                      <a:pt x="8" y="4"/>
                      <a:pt x="11" y="5"/>
                      <a:pt x="7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7"/>
                      <a:pt x="3" y="11"/>
                      <a:pt x="4" y="1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5" y="15"/>
                      <a:pt x="13" y="15"/>
                    </a:cubicBezTo>
                    <a:cubicBezTo>
                      <a:pt x="16" y="15"/>
                      <a:pt x="18" y="15"/>
                      <a:pt x="20" y="15"/>
                    </a:cubicBezTo>
                    <a:cubicBezTo>
                      <a:pt x="21" y="16"/>
                      <a:pt x="18" y="16"/>
                      <a:pt x="23" y="17"/>
                    </a:cubicBezTo>
                    <a:cubicBezTo>
                      <a:pt x="28" y="15"/>
                      <a:pt x="18" y="15"/>
                      <a:pt x="23" y="13"/>
                    </a:cubicBez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2" name="Freeform 1142"/>
              <p:cNvSpPr/>
              <p:nvPr/>
            </p:nvSpPr>
            <p:spPr bwMode="auto">
              <a:xfrm>
                <a:off x="4130" y="31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2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3" name="Freeform 1143"/>
              <p:cNvSpPr/>
              <p:nvPr/>
            </p:nvSpPr>
            <p:spPr bwMode="auto">
              <a:xfrm>
                <a:off x="4120" y="3172"/>
                <a:ext cx="5" cy="0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4" name="Freeform 1144"/>
              <p:cNvSpPr/>
              <p:nvPr/>
            </p:nvSpPr>
            <p:spPr bwMode="auto">
              <a:xfrm>
                <a:off x="4131" y="3162"/>
                <a:ext cx="2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5" name="Freeform 1145"/>
              <p:cNvSpPr/>
              <p:nvPr/>
            </p:nvSpPr>
            <p:spPr bwMode="auto">
              <a:xfrm>
                <a:off x="4118" y="3156"/>
                <a:ext cx="12" cy="4"/>
              </a:xfrm>
              <a:custGeom>
                <a:avLst/>
                <a:gdLst>
                  <a:gd name="T0" fmla="*/ 0 w 14"/>
                  <a:gd name="T1" fmla="*/ 0 h 5"/>
                  <a:gd name="T2" fmla="*/ 1 w 14"/>
                  <a:gd name="T3" fmla="*/ 4 h 5"/>
                  <a:gd name="T4" fmla="*/ 13 w 14"/>
                  <a:gd name="T5" fmla="*/ 4 h 5"/>
                  <a:gd name="T6" fmla="*/ 5 w 14"/>
                  <a:gd name="T7" fmla="*/ 2 h 5"/>
                  <a:gd name="T8" fmla="*/ 5 w 14"/>
                  <a:gd name="T9" fmla="*/ 0 h 5"/>
                  <a:gd name="T10" fmla="*/ 0 w 14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5">
                    <a:moveTo>
                      <a:pt x="0" y="0"/>
                    </a:moveTo>
                    <a:cubicBezTo>
                      <a:pt x="1" y="1"/>
                      <a:pt x="4" y="2"/>
                      <a:pt x="1" y="4"/>
                    </a:cubicBezTo>
                    <a:cubicBezTo>
                      <a:pt x="5" y="5"/>
                      <a:pt x="9" y="3"/>
                      <a:pt x="13" y="4"/>
                    </a:cubicBezTo>
                    <a:cubicBezTo>
                      <a:pt x="14" y="3"/>
                      <a:pt x="6" y="3"/>
                      <a:pt x="5" y="2"/>
                    </a:cubicBezTo>
                    <a:cubicBezTo>
                      <a:pt x="9" y="2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6" name="Freeform 1146"/>
              <p:cNvSpPr/>
              <p:nvPr/>
            </p:nvSpPr>
            <p:spPr bwMode="auto">
              <a:xfrm>
                <a:off x="4119" y="3122"/>
                <a:ext cx="19" cy="35"/>
              </a:xfrm>
              <a:custGeom>
                <a:avLst/>
                <a:gdLst>
                  <a:gd name="T0" fmla="*/ 13 w 22"/>
                  <a:gd name="T1" fmla="*/ 33 h 40"/>
                  <a:gd name="T2" fmla="*/ 12 w 22"/>
                  <a:gd name="T3" fmla="*/ 31 h 40"/>
                  <a:gd name="T4" fmla="*/ 14 w 22"/>
                  <a:gd name="T5" fmla="*/ 32 h 40"/>
                  <a:gd name="T6" fmla="*/ 17 w 22"/>
                  <a:gd name="T7" fmla="*/ 30 h 40"/>
                  <a:gd name="T8" fmla="*/ 14 w 22"/>
                  <a:gd name="T9" fmla="*/ 30 h 40"/>
                  <a:gd name="T10" fmla="*/ 13 w 22"/>
                  <a:gd name="T11" fmla="*/ 27 h 40"/>
                  <a:gd name="T12" fmla="*/ 8 w 22"/>
                  <a:gd name="T13" fmla="*/ 26 h 40"/>
                  <a:gd name="T14" fmla="*/ 16 w 22"/>
                  <a:gd name="T15" fmla="*/ 24 h 40"/>
                  <a:gd name="T16" fmla="*/ 5 w 22"/>
                  <a:gd name="T17" fmla="*/ 24 h 40"/>
                  <a:gd name="T18" fmla="*/ 9 w 22"/>
                  <a:gd name="T19" fmla="*/ 20 h 40"/>
                  <a:gd name="T20" fmla="*/ 10 w 22"/>
                  <a:gd name="T21" fmla="*/ 21 h 40"/>
                  <a:gd name="T22" fmla="*/ 10 w 22"/>
                  <a:gd name="T23" fmla="*/ 19 h 40"/>
                  <a:gd name="T24" fmla="*/ 15 w 22"/>
                  <a:gd name="T25" fmla="*/ 19 h 40"/>
                  <a:gd name="T26" fmla="*/ 14 w 22"/>
                  <a:gd name="T27" fmla="*/ 15 h 40"/>
                  <a:gd name="T28" fmla="*/ 17 w 22"/>
                  <a:gd name="T29" fmla="*/ 16 h 40"/>
                  <a:gd name="T30" fmla="*/ 13 w 22"/>
                  <a:gd name="T31" fmla="*/ 9 h 40"/>
                  <a:gd name="T32" fmla="*/ 16 w 22"/>
                  <a:gd name="T33" fmla="*/ 8 h 40"/>
                  <a:gd name="T34" fmla="*/ 7 w 22"/>
                  <a:gd name="T35" fmla="*/ 9 h 40"/>
                  <a:gd name="T36" fmla="*/ 7 w 22"/>
                  <a:gd name="T37" fmla="*/ 6 h 40"/>
                  <a:gd name="T38" fmla="*/ 14 w 22"/>
                  <a:gd name="T39" fmla="*/ 7 h 40"/>
                  <a:gd name="T40" fmla="*/ 11 w 22"/>
                  <a:gd name="T41" fmla="*/ 6 h 40"/>
                  <a:gd name="T42" fmla="*/ 17 w 22"/>
                  <a:gd name="T43" fmla="*/ 4 h 40"/>
                  <a:gd name="T44" fmla="*/ 8 w 22"/>
                  <a:gd name="T45" fmla="*/ 2 h 40"/>
                  <a:gd name="T46" fmla="*/ 10 w 22"/>
                  <a:gd name="T47" fmla="*/ 0 h 40"/>
                  <a:gd name="T48" fmla="*/ 0 w 22"/>
                  <a:gd name="T49" fmla="*/ 1 h 40"/>
                  <a:gd name="T50" fmla="*/ 2 w 22"/>
                  <a:gd name="T51" fmla="*/ 10 h 40"/>
                  <a:gd name="T52" fmla="*/ 7 w 22"/>
                  <a:gd name="T53" fmla="*/ 13 h 40"/>
                  <a:gd name="T54" fmla="*/ 1 w 22"/>
                  <a:gd name="T55" fmla="*/ 13 h 40"/>
                  <a:gd name="T56" fmla="*/ 7 w 22"/>
                  <a:gd name="T57" fmla="*/ 13 h 40"/>
                  <a:gd name="T58" fmla="*/ 2 w 22"/>
                  <a:gd name="T59" fmla="*/ 15 h 40"/>
                  <a:gd name="T60" fmla="*/ 7 w 22"/>
                  <a:gd name="T61" fmla="*/ 15 h 40"/>
                  <a:gd name="T62" fmla="*/ 0 w 22"/>
                  <a:gd name="T63" fmla="*/ 16 h 40"/>
                  <a:gd name="T64" fmla="*/ 3 w 22"/>
                  <a:gd name="T65" fmla="*/ 31 h 40"/>
                  <a:gd name="T66" fmla="*/ 7 w 22"/>
                  <a:gd name="T67" fmla="*/ 30 h 40"/>
                  <a:gd name="T68" fmla="*/ 8 w 22"/>
                  <a:gd name="T69" fmla="*/ 36 h 40"/>
                  <a:gd name="T70" fmla="*/ 11 w 22"/>
                  <a:gd name="T71" fmla="*/ 36 h 40"/>
                  <a:gd name="T72" fmla="*/ 2 w 22"/>
                  <a:gd name="T73" fmla="*/ 36 h 40"/>
                  <a:gd name="T74" fmla="*/ 3 w 22"/>
                  <a:gd name="T75" fmla="*/ 38 h 40"/>
                  <a:gd name="T76" fmla="*/ 5 w 22"/>
                  <a:gd name="T77" fmla="*/ 37 h 40"/>
                  <a:gd name="T78" fmla="*/ 3 w 22"/>
                  <a:gd name="T79" fmla="*/ 39 h 40"/>
                  <a:gd name="T80" fmla="*/ 14 w 22"/>
                  <a:gd name="T81" fmla="*/ 37 h 40"/>
                  <a:gd name="T82" fmla="*/ 19 w 22"/>
                  <a:gd name="T83" fmla="*/ 33 h 40"/>
                  <a:gd name="T84" fmla="*/ 13 w 22"/>
                  <a:gd name="T85" fmla="*/ 3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40">
                    <a:moveTo>
                      <a:pt x="13" y="33"/>
                    </a:moveTo>
                    <a:cubicBezTo>
                      <a:pt x="13" y="32"/>
                      <a:pt x="10" y="32"/>
                      <a:pt x="12" y="31"/>
                    </a:cubicBezTo>
                    <a:cubicBezTo>
                      <a:pt x="14" y="31"/>
                      <a:pt x="15" y="32"/>
                      <a:pt x="14" y="32"/>
                    </a:cubicBezTo>
                    <a:cubicBezTo>
                      <a:pt x="19" y="32"/>
                      <a:pt x="13" y="31"/>
                      <a:pt x="17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8"/>
                      <a:pt x="10" y="29"/>
                      <a:pt x="13" y="27"/>
                    </a:cubicBezTo>
                    <a:cubicBezTo>
                      <a:pt x="11" y="26"/>
                      <a:pt x="11" y="26"/>
                      <a:pt x="8" y="26"/>
                    </a:cubicBezTo>
                    <a:cubicBezTo>
                      <a:pt x="12" y="25"/>
                      <a:pt x="12" y="25"/>
                      <a:pt x="16" y="24"/>
                    </a:cubicBezTo>
                    <a:cubicBezTo>
                      <a:pt x="14" y="24"/>
                      <a:pt x="9" y="24"/>
                      <a:pt x="5" y="24"/>
                    </a:cubicBezTo>
                    <a:cubicBezTo>
                      <a:pt x="11" y="22"/>
                      <a:pt x="4" y="22"/>
                      <a:pt x="9" y="20"/>
                    </a:cubicBezTo>
                    <a:cubicBezTo>
                      <a:pt x="9" y="20"/>
                      <a:pt x="10" y="20"/>
                      <a:pt x="10" y="21"/>
                    </a:cubicBezTo>
                    <a:cubicBezTo>
                      <a:pt x="16" y="21"/>
                      <a:pt x="8" y="20"/>
                      <a:pt x="10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8"/>
                      <a:pt x="11" y="17"/>
                      <a:pt x="14" y="15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3" y="14"/>
                      <a:pt x="15" y="11"/>
                      <a:pt x="13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2" y="6"/>
                      <a:pt x="14" y="11"/>
                      <a:pt x="7" y="9"/>
                    </a:cubicBezTo>
                    <a:cubicBezTo>
                      <a:pt x="16" y="9"/>
                      <a:pt x="3" y="8"/>
                      <a:pt x="7" y="6"/>
                    </a:cubicBezTo>
                    <a:cubicBezTo>
                      <a:pt x="11" y="6"/>
                      <a:pt x="9" y="8"/>
                      <a:pt x="14" y="7"/>
                    </a:cubicBezTo>
                    <a:cubicBezTo>
                      <a:pt x="9" y="7"/>
                      <a:pt x="12" y="6"/>
                      <a:pt x="11" y="6"/>
                    </a:cubicBezTo>
                    <a:cubicBezTo>
                      <a:pt x="15" y="6"/>
                      <a:pt x="11" y="4"/>
                      <a:pt x="17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2"/>
                      <a:pt x="3" y="0"/>
                      <a:pt x="0" y="1"/>
                    </a:cubicBezTo>
                    <a:cubicBezTo>
                      <a:pt x="3" y="4"/>
                      <a:pt x="4" y="8"/>
                      <a:pt x="2" y="10"/>
                    </a:cubicBezTo>
                    <a:cubicBezTo>
                      <a:pt x="8" y="11"/>
                      <a:pt x="2" y="12"/>
                      <a:pt x="7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5"/>
                      <a:pt x="5" y="13"/>
                      <a:pt x="7" y="13"/>
                    </a:cubicBezTo>
                    <a:cubicBezTo>
                      <a:pt x="8" y="14"/>
                      <a:pt x="4" y="15"/>
                      <a:pt x="2" y="15"/>
                    </a:cubicBezTo>
                    <a:cubicBezTo>
                      <a:pt x="1" y="16"/>
                      <a:pt x="3" y="15"/>
                      <a:pt x="7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20"/>
                      <a:pt x="7" y="26"/>
                      <a:pt x="3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5" y="32"/>
                      <a:pt x="17" y="34"/>
                      <a:pt x="8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9" y="36"/>
                      <a:pt x="5" y="37"/>
                      <a:pt x="2" y="36"/>
                    </a:cubicBezTo>
                    <a:cubicBezTo>
                      <a:pt x="3" y="37"/>
                      <a:pt x="1" y="37"/>
                      <a:pt x="3" y="38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9" y="38"/>
                      <a:pt x="6" y="39"/>
                      <a:pt x="3" y="39"/>
                    </a:cubicBezTo>
                    <a:cubicBezTo>
                      <a:pt x="8" y="40"/>
                      <a:pt x="11" y="38"/>
                      <a:pt x="14" y="37"/>
                    </a:cubicBezTo>
                    <a:cubicBezTo>
                      <a:pt x="6" y="35"/>
                      <a:pt x="22" y="35"/>
                      <a:pt x="19" y="33"/>
                    </a:cubicBezTo>
                    <a:cubicBezTo>
                      <a:pt x="16" y="32"/>
                      <a:pt x="15" y="33"/>
                      <a:pt x="13" y="3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7" name="Freeform 1147"/>
              <p:cNvSpPr/>
              <p:nvPr/>
            </p:nvSpPr>
            <p:spPr bwMode="auto">
              <a:xfrm>
                <a:off x="4119" y="315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8" name="Freeform 1148"/>
              <p:cNvSpPr/>
              <p:nvPr/>
            </p:nvSpPr>
            <p:spPr bwMode="auto">
              <a:xfrm>
                <a:off x="4126" y="3122"/>
                <a:ext cx="2" cy="0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9" name="Rectangle 1149"/>
              <p:cNvSpPr>
                <a:spLocks noChangeArrowheads="1"/>
              </p:cNvSpPr>
              <p:nvPr/>
            </p:nvSpPr>
            <p:spPr bwMode="auto">
              <a:xfrm>
                <a:off x="4122" y="3156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0" name="Freeform 1150"/>
              <p:cNvSpPr/>
              <p:nvPr/>
            </p:nvSpPr>
            <p:spPr bwMode="auto">
              <a:xfrm>
                <a:off x="4130" y="315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1" name="Freeform 1151"/>
              <p:cNvSpPr/>
              <p:nvPr/>
            </p:nvSpPr>
            <p:spPr bwMode="auto">
              <a:xfrm>
                <a:off x="4131" y="311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2" name="Freeform 1152"/>
              <p:cNvSpPr/>
              <p:nvPr/>
            </p:nvSpPr>
            <p:spPr bwMode="auto">
              <a:xfrm>
                <a:off x="4133" y="31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3" name="Freeform 1153"/>
              <p:cNvSpPr/>
              <p:nvPr/>
            </p:nvSpPr>
            <p:spPr bwMode="auto">
              <a:xfrm>
                <a:off x="4109" y="3062"/>
                <a:ext cx="28" cy="60"/>
              </a:xfrm>
              <a:custGeom>
                <a:avLst/>
                <a:gdLst>
                  <a:gd name="T0" fmla="*/ 17 w 32"/>
                  <a:gd name="T1" fmla="*/ 2 h 69"/>
                  <a:gd name="T2" fmla="*/ 10 w 32"/>
                  <a:gd name="T3" fmla="*/ 1 h 69"/>
                  <a:gd name="T4" fmla="*/ 7 w 32"/>
                  <a:gd name="T5" fmla="*/ 3 h 69"/>
                  <a:gd name="T6" fmla="*/ 11 w 32"/>
                  <a:gd name="T7" fmla="*/ 7 h 69"/>
                  <a:gd name="T8" fmla="*/ 11 w 32"/>
                  <a:gd name="T9" fmla="*/ 15 h 69"/>
                  <a:gd name="T10" fmla="*/ 9 w 32"/>
                  <a:gd name="T11" fmla="*/ 20 h 69"/>
                  <a:gd name="T12" fmla="*/ 16 w 32"/>
                  <a:gd name="T13" fmla="*/ 26 h 69"/>
                  <a:gd name="T14" fmla="*/ 13 w 32"/>
                  <a:gd name="T15" fmla="*/ 28 h 69"/>
                  <a:gd name="T16" fmla="*/ 12 w 32"/>
                  <a:gd name="T17" fmla="*/ 32 h 69"/>
                  <a:gd name="T18" fmla="*/ 22 w 32"/>
                  <a:gd name="T19" fmla="*/ 33 h 69"/>
                  <a:gd name="T20" fmla="*/ 22 w 32"/>
                  <a:gd name="T21" fmla="*/ 37 h 69"/>
                  <a:gd name="T22" fmla="*/ 18 w 32"/>
                  <a:gd name="T23" fmla="*/ 39 h 69"/>
                  <a:gd name="T24" fmla="*/ 18 w 32"/>
                  <a:gd name="T25" fmla="*/ 44 h 69"/>
                  <a:gd name="T26" fmla="*/ 16 w 32"/>
                  <a:gd name="T27" fmla="*/ 49 h 69"/>
                  <a:gd name="T28" fmla="*/ 19 w 32"/>
                  <a:gd name="T29" fmla="*/ 53 h 69"/>
                  <a:gd name="T30" fmla="*/ 23 w 32"/>
                  <a:gd name="T31" fmla="*/ 55 h 69"/>
                  <a:gd name="T32" fmla="*/ 18 w 32"/>
                  <a:gd name="T33" fmla="*/ 56 h 69"/>
                  <a:gd name="T34" fmla="*/ 19 w 32"/>
                  <a:gd name="T35" fmla="*/ 59 h 69"/>
                  <a:gd name="T36" fmla="*/ 18 w 32"/>
                  <a:gd name="T37" fmla="*/ 69 h 69"/>
                  <a:gd name="T38" fmla="*/ 20 w 32"/>
                  <a:gd name="T39" fmla="*/ 64 h 69"/>
                  <a:gd name="T40" fmla="*/ 17 w 32"/>
                  <a:gd name="T41" fmla="*/ 63 h 69"/>
                  <a:gd name="T42" fmla="*/ 28 w 32"/>
                  <a:gd name="T43" fmla="*/ 62 h 69"/>
                  <a:gd name="T44" fmla="*/ 30 w 32"/>
                  <a:gd name="T45" fmla="*/ 61 h 69"/>
                  <a:gd name="T46" fmla="*/ 28 w 32"/>
                  <a:gd name="T47" fmla="*/ 57 h 69"/>
                  <a:gd name="T48" fmla="*/ 30 w 32"/>
                  <a:gd name="T49" fmla="*/ 54 h 69"/>
                  <a:gd name="T50" fmla="*/ 30 w 32"/>
                  <a:gd name="T51" fmla="*/ 50 h 69"/>
                  <a:gd name="T52" fmla="*/ 27 w 32"/>
                  <a:gd name="T53" fmla="*/ 46 h 69"/>
                  <a:gd name="T54" fmla="*/ 29 w 32"/>
                  <a:gd name="T55" fmla="*/ 46 h 69"/>
                  <a:gd name="T56" fmla="*/ 29 w 32"/>
                  <a:gd name="T57" fmla="*/ 45 h 69"/>
                  <a:gd name="T58" fmla="*/ 27 w 32"/>
                  <a:gd name="T59" fmla="*/ 42 h 69"/>
                  <a:gd name="T60" fmla="*/ 24 w 32"/>
                  <a:gd name="T61" fmla="*/ 39 h 69"/>
                  <a:gd name="T62" fmla="*/ 30 w 32"/>
                  <a:gd name="T63" fmla="*/ 38 h 69"/>
                  <a:gd name="T64" fmla="*/ 30 w 32"/>
                  <a:gd name="T65" fmla="*/ 34 h 69"/>
                  <a:gd name="T66" fmla="*/ 24 w 32"/>
                  <a:gd name="T67" fmla="*/ 33 h 69"/>
                  <a:gd name="T68" fmla="*/ 22 w 32"/>
                  <a:gd name="T69" fmla="*/ 28 h 69"/>
                  <a:gd name="T70" fmla="*/ 20 w 32"/>
                  <a:gd name="T71" fmla="*/ 21 h 69"/>
                  <a:gd name="T72" fmla="*/ 21 w 32"/>
                  <a:gd name="T73" fmla="*/ 20 h 69"/>
                  <a:gd name="T74" fmla="*/ 19 w 32"/>
                  <a:gd name="T75" fmla="*/ 12 h 69"/>
                  <a:gd name="T76" fmla="*/ 13 w 32"/>
                  <a:gd name="T77" fmla="*/ 15 h 69"/>
                  <a:gd name="T78" fmla="*/ 23 w 32"/>
                  <a:gd name="T79" fmla="*/ 1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69">
                    <a:moveTo>
                      <a:pt x="23" y="5"/>
                    </a:moveTo>
                    <a:cubicBezTo>
                      <a:pt x="22" y="4"/>
                      <a:pt x="21" y="3"/>
                      <a:pt x="17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4" y="0"/>
                      <a:pt x="10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6" y="3"/>
                      <a:pt x="8" y="2"/>
                      <a:pt x="7" y="3"/>
                    </a:cubicBezTo>
                    <a:cubicBezTo>
                      <a:pt x="8" y="5"/>
                      <a:pt x="17" y="5"/>
                      <a:pt x="15" y="7"/>
                    </a:cubicBezTo>
                    <a:cubicBezTo>
                      <a:pt x="15" y="7"/>
                      <a:pt x="13" y="7"/>
                      <a:pt x="11" y="7"/>
                    </a:cubicBezTo>
                    <a:cubicBezTo>
                      <a:pt x="10" y="8"/>
                      <a:pt x="17" y="9"/>
                      <a:pt x="18" y="9"/>
                    </a:cubicBezTo>
                    <a:cubicBezTo>
                      <a:pt x="0" y="10"/>
                      <a:pt x="23" y="13"/>
                      <a:pt x="11" y="15"/>
                    </a:cubicBezTo>
                    <a:cubicBezTo>
                      <a:pt x="13" y="16"/>
                      <a:pt x="11" y="17"/>
                      <a:pt x="15" y="19"/>
                    </a:cubicBezTo>
                    <a:cubicBezTo>
                      <a:pt x="10" y="18"/>
                      <a:pt x="14" y="20"/>
                      <a:pt x="9" y="20"/>
                    </a:cubicBezTo>
                    <a:cubicBezTo>
                      <a:pt x="20" y="20"/>
                      <a:pt x="5" y="24"/>
                      <a:pt x="18" y="24"/>
                    </a:cubicBezTo>
                    <a:cubicBezTo>
                      <a:pt x="14" y="26"/>
                      <a:pt x="19" y="24"/>
                      <a:pt x="1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1" y="27"/>
                      <a:pt x="19" y="27"/>
                      <a:pt x="13" y="28"/>
                    </a:cubicBezTo>
                    <a:cubicBezTo>
                      <a:pt x="13" y="30"/>
                      <a:pt x="17" y="28"/>
                      <a:pt x="20" y="29"/>
                    </a:cubicBezTo>
                    <a:cubicBezTo>
                      <a:pt x="19" y="31"/>
                      <a:pt x="17" y="31"/>
                      <a:pt x="12" y="32"/>
                    </a:cubicBezTo>
                    <a:cubicBezTo>
                      <a:pt x="18" y="32"/>
                      <a:pt x="15" y="33"/>
                      <a:pt x="18" y="34"/>
                    </a:cubicBezTo>
                    <a:cubicBezTo>
                      <a:pt x="19" y="34"/>
                      <a:pt x="20" y="32"/>
                      <a:pt x="22" y="33"/>
                    </a:cubicBezTo>
                    <a:cubicBezTo>
                      <a:pt x="21" y="35"/>
                      <a:pt x="26" y="35"/>
                      <a:pt x="28" y="37"/>
                    </a:cubicBezTo>
                    <a:cubicBezTo>
                      <a:pt x="21" y="38"/>
                      <a:pt x="28" y="35"/>
                      <a:pt x="22" y="37"/>
                    </a:cubicBezTo>
                    <a:cubicBezTo>
                      <a:pt x="19" y="35"/>
                      <a:pt x="19" y="34"/>
                      <a:pt x="14" y="34"/>
                    </a:cubicBezTo>
                    <a:cubicBezTo>
                      <a:pt x="14" y="36"/>
                      <a:pt x="15" y="38"/>
                      <a:pt x="18" y="39"/>
                    </a:cubicBezTo>
                    <a:cubicBezTo>
                      <a:pt x="17" y="40"/>
                      <a:pt x="15" y="39"/>
                      <a:pt x="14" y="40"/>
                    </a:cubicBezTo>
                    <a:cubicBezTo>
                      <a:pt x="11" y="42"/>
                      <a:pt x="21" y="43"/>
                      <a:pt x="18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9" y="45"/>
                      <a:pt x="14" y="47"/>
                      <a:pt x="16" y="49"/>
                    </a:cubicBezTo>
                    <a:cubicBezTo>
                      <a:pt x="18" y="48"/>
                      <a:pt x="19" y="48"/>
                      <a:pt x="20" y="49"/>
                    </a:cubicBezTo>
                    <a:cubicBezTo>
                      <a:pt x="12" y="49"/>
                      <a:pt x="25" y="51"/>
                      <a:pt x="19" y="53"/>
                    </a:cubicBezTo>
                    <a:cubicBezTo>
                      <a:pt x="24" y="53"/>
                      <a:pt x="27" y="54"/>
                      <a:pt x="28" y="55"/>
                    </a:cubicBezTo>
                    <a:cubicBezTo>
                      <a:pt x="23" y="55"/>
                      <a:pt x="23" y="55"/>
                      <a:pt x="23" y="55"/>
                    </a:cubicBezTo>
                    <a:cubicBezTo>
                      <a:pt x="26" y="54"/>
                      <a:pt x="17" y="54"/>
                      <a:pt x="14" y="53"/>
                    </a:cubicBezTo>
                    <a:cubicBezTo>
                      <a:pt x="17" y="54"/>
                      <a:pt x="14" y="55"/>
                      <a:pt x="18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8"/>
                      <a:pt x="23" y="57"/>
                      <a:pt x="19" y="59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7" y="62"/>
                      <a:pt x="11" y="66"/>
                      <a:pt x="18" y="69"/>
                    </a:cubicBezTo>
                    <a:cubicBezTo>
                      <a:pt x="21" y="69"/>
                      <a:pt x="27" y="67"/>
                      <a:pt x="29" y="67"/>
                    </a:cubicBezTo>
                    <a:cubicBezTo>
                      <a:pt x="27" y="66"/>
                      <a:pt x="22" y="65"/>
                      <a:pt x="20" y="64"/>
                    </a:cubicBezTo>
                    <a:cubicBezTo>
                      <a:pt x="25" y="64"/>
                      <a:pt x="25" y="64"/>
                      <a:pt x="25" y="64"/>
                    </a:cubicBezTo>
                    <a:cubicBezTo>
                      <a:pt x="21" y="64"/>
                      <a:pt x="19" y="62"/>
                      <a:pt x="17" y="63"/>
                    </a:cubicBezTo>
                    <a:cubicBezTo>
                      <a:pt x="14" y="62"/>
                      <a:pt x="21" y="62"/>
                      <a:pt x="18" y="61"/>
                    </a:cubicBezTo>
                    <a:cubicBezTo>
                      <a:pt x="23" y="61"/>
                      <a:pt x="24" y="62"/>
                      <a:pt x="28" y="62"/>
                    </a:cubicBezTo>
                    <a:cubicBezTo>
                      <a:pt x="26" y="61"/>
                      <a:pt x="26" y="61"/>
                      <a:pt x="26" y="61"/>
                    </a:cubicBezTo>
                    <a:cubicBezTo>
                      <a:pt x="28" y="61"/>
                      <a:pt x="27" y="60"/>
                      <a:pt x="30" y="61"/>
                    </a:cubicBezTo>
                    <a:cubicBezTo>
                      <a:pt x="23" y="59"/>
                      <a:pt x="32" y="58"/>
                      <a:pt x="29" y="56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5" y="57"/>
                      <a:pt x="26" y="57"/>
                      <a:pt x="25" y="56"/>
                    </a:cubicBezTo>
                    <a:cubicBezTo>
                      <a:pt x="29" y="56"/>
                      <a:pt x="28" y="55"/>
                      <a:pt x="30" y="54"/>
                    </a:cubicBezTo>
                    <a:cubicBezTo>
                      <a:pt x="28" y="54"/>
                      <a:pt x="22" y="53"/>
                      <a:pt x="23" y="52"/>
                    </a:cubicBezTo>
                    <a:cubicBezTo>
                      <a:pt x="28" y="52"/>
                      <a:pt x="26" y="50"/>
                      <a:pt x="30" y="50"/>
                    </a:cubicBezTo>
                    <a:cubicBezTo>
                      <a:pt x="25" y="50"/>
                      <a:pt x="28" y="48"/>
                      <a:pt x="25" y="48"/>
                    </a:cubicBezTo>
                    <a:cubicBezTo>
                      <a:pt x="24" y="47"/>
                      <a:pt x="25" y="46"/>
                      <a:pt x="27" y="46"/>
                    </a:cubicBezTo>
                    <a:cubicBezTo>
                      <a:pt x="28" y="47"/>
                      <a:pt x="28" y="47"/>
                      <a:pt x="28" y="47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26" y="46"/>
                      <a:pt x="29" y="45"/>
                    </a:cubicBezTo>
                    <a:cubicBezTo>
                      <a:pt x="30" y="45"/>
                      <a:pt x="30" y="45"/>
                      <a:pt x="31" y="46"/>
                    </a:cubicBezTo>
                    <a:cubicBezTo>
                      <a:pt x="32" y="44"/>
                      <a:pt x="22" y="43"/>
                      <a:pt x="27" y="42"/>
                    </a:cubicBezTo>
                    <a:cubicBezTo>
                      <a:pt x="25" y="42"/>
                      <a:pt x="24" y="40"/>
                      <a:pt x="19" y="40"/>
                    </a:cubicBezTo>
                    <a:cubicBezTo>
                      <a:pt x="21" y="40"/>
                      <a:pt x="25" y="40"/>
                      <a:pt x="24" y="39"/>
                    </a:cubicBezTo>
                    <a:cubicBezTo>
                      <a:pt x="20" y="38"/>
                      <a:pt x="26" y="38"/>
                      <a:pt x="23" y="37"/>
                    </a:cubicBezTo>
                    <a:cubicBezTo>
                      <a:pt x="28" y="38"/>
                      <a:pt x="25" y="37"/>
                      <a:pt x="30" y="38"/>
                    </a:cubicBezTo>
                    <a:cubicBezTo>
                      <a:pt x="32" y="37"/>
                      <a:pt x="25" y="36"/>
                      <a:pt x="26" y="3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8" y="34"/>
                      <a:pt x="24" y="33"/>
                      <a:pt x="28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6" y="32"/>
                      <a:pt x="25" y="30"/>
                      <a:pt x="29" y="29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9" y="26"/>
                      <a:pt x="23" y="24"/>
                      <a:pt x="17" y="23"/>
                    </a:cubicBezTo>
                    <a:cubicBezTo>
                      <a:pt x="17" y="22"/>
                      <a:pt x="18" y="21"/>
                      <a:pt x="20" y="21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6" y="20"/>
                      <a:pt x="21" y="20"/>
                    </a:cubicBezTo>
                    <a:cubicBezTo>
                      <a:pt x="19" y="19"/>
                      <a:pt x="25" y="19"/>
                      <a:pt x="26" y="18"/>
                    </a:cubicBezTo>
                    <a:cubicBezTo>
                      <a:pt x="18" y="17"/>
                      <a:pt x="31" y="13"/>
                      <a:pt x="19" y="12"/>
                    </a:cubicBezTo>
                    <a:cubicBezTo>
                      <a:pt x="19" y="13"/>
                      <a:pt x="17" y="15"/>
                      <a:pt x="17" y="16"/>
                    </a:cubicBezTo>
                    <a:cubicBezTo>
                      <a:pt x="16" y="16"/>
                      <a:pt x="14" y="16"/>
                      <a:pt x="13" y="15"/>
                    </a:cubicBezTo>
                    <a:cubicBezTo>
                      <a:pt x="13" y="14"/>
                      <a:pt x="17" y="13"/>
                      <a:pt x="15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31" y="10"/>
                      <a:pt x="13" y="7"/>
                      <a:pt x="2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4" name="Freeform 1154"/>
              <p:cNvSpPr/>
              <p:nvPr/>
            </p:nvSpPr>
            <p:spPr bwMode="auto">
              <a:xfrm>
                <a:off x="4129" y="3082"/>
                <a:ext cx="3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5" name="Freeform 1155"/>
              <p:cNvSpPr/>
              <p:nvPr/>
            </p:nvSpPr>
            <p:spPr bwMode="auto">
              <a:xfrm>
                <a:off x="4128" y="308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6" name="Freeform 1156"/>
              <p:cNvSpPr/>
              <p:nvPr/>
            </p:nvSpPr>
            <p:spPr bwMode="auto">
              <a:xfrm>
                <a:off x="4127" y="3062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0 h 1"/>
                  <a:gd name="T4" fmla="*/ 1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7" name="Freeform 1157"/>
              <p:cNvSpPr/>
              <p:nvPr/>
            </p:nvSpPr>
            <p:spPr bwMode="auto">
              <a:xfrm>
                <a:off x="4125" y="30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8" name="Freeform 1158"/>
              <p:cNvSpPr/>
              <p:nvPr/>
            </p:nvSpPr>
            <p:spPr bwMode="auto">
              <a:xfrm>
                <a:off x="4108" y="3031"/>
                <a:ext cx="23" cy="31"/>
              </a:xfrm>
              <a:custGeom>
                <a:avLst/>
                <a:gdLst>
                  <a:gd name="T0" fmla="*/ 14 w 26"/>
                  <a:gd name="T1" fmla="*/ 6 h 36"/>
                  <a:gd name="T2" fmla="*/ 9 w 26"/>
                  <a:gd name="T3" fmla="*/ 5 h 36"/>
                  <a:gd name="T4" fmla="*/ 13 w 26"/>
                  <a:gd name="T5" fmla="*/ 3 h 36"/>
                  <a:gd name="T6" fmla="*/ 5 w 26"/>
                  <a:gd name="T7" fmla="*/ 1 h 36"/>
                  <a:gd name="T8" fmla="*/ 10 w 26"/>
                  <a:gd name="T9" fmla="*/ 18 h 36"/>
                  <a:gd name="T10" fmla="*/ 7 w 26"/>
                  <a:gd name="T11" fmla="*/ 17 h 36"/>
                  <a:gd name="T12" fmla="*/ 13 w 26"/>
                  <a:gd name="T13" fmla="*/ 23 h 36"/>
                  <a:gd name="T14" fmla="*/ 6 w 26"/>
                  <a:gd name="T15" fmla="*/ 23 h 36"/>
                  <a:gd name="T16" fmla="*/ 9 w 26"/>
                  <a:gd name="T17" fmla="*/ 27 h 36"/>
                  <a:gd name="T18" fmla="*/ 11 w 26"/>
                  <a:gd name="T19" fmla="*/ 27 h 36"/>
                  <a:gd name="T20" fmla="*/ 10 w 26"/>
                  <a:gd name="T21" fmla="*/ 28 h 36"/>
                  <a:gd name="T22" fmla="*/ 11 w 26"/>
                  <a:gd name="T23" fmla="*/ 27 h 36"/>
                  <a:gd name="T24" fmla="*/ 12 w 26"/>
                  <a:gd name="T25" fmla="*/ 30 h 36"/>
                  <a:gd name="T26" fmla="*/ 10 w 26"/>
                  <a:gd name="T27" fmla="*/ 29 h 36"/>
                  <a:gd name="T28" fmla="*/ 13 w 26"/>
                  <a:gd name="T29" fmla="*/ 31 h 36"/>
                  <a:gd name="T30" fmla="*/ 9 w 26"/>
                  <a:gd name="T31" fmla="*/ 31 h 36"/>
                  <a:gd name="T32" fmla="*/ 14 w 26"/>
                  <a:gd name="T33" fmla="*/ 36 h 36"/>
                  <a:gd name="T34" fmla="*/ 18 w 26"/>
                  <a:gd name="T35" fmla="*/ 36 h 36"/>
                  <a:gd name="T36" fmla="*/ 15 w 26"/>
                  <a:gd name="T37" fmla="*/ 32 h 36"/>
                  <a:gd name="T38" fmla="*/ 15 w 26"/>
                  <a:gd name="T39" fmla="*/ 33 h 36"/>
                  <a:gd name="T40" fmla="*/ 13 w 26"/>
                  <a:gd name="T41" fmla="*/ 30 h 36"/>
                  <a:gd name="T42" fmla="*/ 19 w 26"/>
                  <a:gd name="T43" fmla="*/ 31 h 36"/>
                  <a:gd name="T44" fmla="*/ 23 w 26"/>
                  <a:gd name="T45" fmla="*/ 27 h 36"/>
                  <a:gd name="T46" fmla="*/ 23 w 26"/>
                  <a:gd name="T47" fmla="*/ 27 h 36"/>
                  <a:gd name="T48" fmla="*/ 21 w 26"/>
                  <a:gd name="T49" fmla="*/ 26 h 36"/>
                  <a:gd name="T50" fmla="*/ 19 w 26"/>
                  <a:gd name="T51" fmla="*/ 27 h 36"/>
                  <a:gd name="T52" fmla="*/ 12 w 26"/>
                  <a:gd name="T53" fmla="*/ 26 h 36"/>
                  <a:gd name="T54" fmla="*/ 12 w 26"/>
                  <a:gd name="T55" fmla="*/ 25 h 36"/>
                  <a:gd name="T56" fmla="*/ 17 w 26"/>
                  <a:gd name="T57" fmla="*/ 26 h 36"/>
                  <a:gd name="T58" fmla="*/ 15 w 26"/>
                  <a:gd name="T59" fmla="*/ 25 h 36"/>
                  <a:gd name="T60" fmla="*/ 21 w 26"/>
                  <a:gd name="T61" fmla="*/ 23 h 36"/>
                  <a:gd name="T62" fmla="*/ 15 w 26"/>
                  <a:gd name="T63" fmla="*/ 23 h 36"/>
                  <a:gd name="T64" fmla="*/ 15 w 26"/>
                  <a:gd name="T65" fmla="*/ 16 h 36"/>
                  <a:gd name="T66" fmla="*/ 18 w 26"/>
                  <a:gd name="T67" fmla="*/ 17 h 36"/>
                  <a:gd name="T68" fmla="*/ 14 w 26"/>
                  <a:gd name="T69" fmla="*/ 16 h 36"/>
                  <a:gd name="T70" fmla="*/ 16 w 26"/>
                  <a:gd name="T71" fmla="*/ 12 h 36"/>
                  <a:gd name="T72" fmla="*/ 13 w 26"/>
                  <a:gd name="T73" fmla="*/ 12 h 36"/>
                  <a:gd name="T74" fmla="*/ 14 w 26"/>
                  <a:gd name="T75" fmla="*/ 8 h 36"/>
                  <a:gd name="T76" fmla="*/ 14 w 26"/>
                  <a:gd name="T77" fmla="*/ 8 h 36"/>
                  <a:gd name="T78" fmla="*/ 7 w 26"/>
                  <a:gd name="T79" fmla="*/ 5 h 36"/>
                  <a:gd name="T80" fmla="*/ 14 w 26"/>
                  <a:gd name="T8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36">
                    <a:moveTo>
                      <a:pt x="14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12" y="4"/>
                      <a:pt x="9" y="2"/>
                      <a:pt x="13" y="3"/>
                    </a:cubicBezTo>
                    <a:cubicBezTo>
                      <a:pt x="7" y="2"/>
                      <a:pt x="13" y="0"/>
                      <a:pt x="5" y="1"/>
                    </a:cubicBezTo>
                    <a:cubicBezTo>
                      <a:pt x="8" y="6"/>
                      <a:pt x="3" y="12"/>
                      <a:pt x="10" y="18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3" y="20"/>
                      <a:pt x="0" y="21"/>
                      <a:pt x="13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4"/>
                      <a:pt x="15" y="25"/>
                      <a:pt x="9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0" y="27"/>
                      <a:pt x="10" y="28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4" y="28"/>
                      <a:pt x="13" y="29"/>
                      <a:pt x="12" y="30"/>
                    </a:cubicBezTo>
                    <a:cubicBezTo>
                      <a:pt x="10" y="30"/>
                      <a:pt x="11" y="30"/>
                      <a:pt x="10" y="29"/>
                    </a:cubicBezTo>
                    <a:cubicBezTo>
                      <a:pt x="8" y="30"/>
                      <a:pt x="13" y="30"/>
                      <a:pt x="13" y="31"/>
                    </a:cubicBezTo>
                    <a:cubicBezTo>
                      <a:pt x="11" y="32"/>
                      <a:pt x="10" y="31"/>
                      <a:pt x="9" y="31"/>
                    </a:cubicBezTo>
                    <a:cubicBezTo>
                      <a:pt x="12" y="33"/>
                      <a:pt x="5" y="34"/>
                      <a:pt x="14" y="36"/>
                    </a:cubicBezTo>
                    <a:cubicBezTo>
                      <a:pt x="16" y="36"/>
                      <a:pt x="18" y="35"/>
                      <a:pt x="18" y="36"/>
                    </a:cubicBezTo>
                    <a:cubicBezTo>
                      <a:pt x="21" y="35"/>
                      <a:pt x="18" y="33"/>
                      <a:pt x="15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6" y="31"/>
                      <a:pt x="17" y="32"/>
                      <a:pt x="13" y="30"/>
                    </a:cubicBezTo>
                    <a:cubicBezTo>
                      <a:pt x="17" y="30"/>
                      <a:pt x="17" y="31"/>
                      <a:pt x="19" y="31"/>
                    </a:cubicBezTo>
                    <a:cubicBezTo>
                      <a:pt x="26" y="29"/>
                      <a:pt x="14" y="29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4" y="27"/>
                      <a:pt x="22" y="27"/>
                      <a:pt x="21" y="26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7"/>
                      <a:pt x="14" y="26"/>
                      <a:pt x="12" y="26"/>
                    </a:cubicBezTo>
                    <a:cubicBezTo>
                      <a:pt x="16" y="26"/>
                      <a:pt x="10" y="26"/>
                      <a:pt x="12" y="25"/>
                    </a:cubicBezTo>
                    <a:cubicBezTo>
                      <a:pt x="16" y="24"/>
                      <a:pt x="15" y="25"/>
                      <a:pt x="17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4"/>
                      <a:pt x="19" y="24"/>
                      <a:pt x="21" y="23"/>
                    </a:cubicBezTo>
                    <a:cubicBezTo>
                      <a:pt x="18" y="23"/>
                      <a:pt x="19" y="24"/>
                      <a:pt x="15" y="23"/>
                    </a:cubicBezTo>
                    <a:cubicBezTo>
                      <a:pt x="20" y="22"/>
                      <a:pt x="18" y="18"/>
                      <a:pt x="15" y="16"/>
                    </a:cubicBezTo>
                    <a:cubicBezTo>
                      <a:pt x="15" y="17"/>
                      <a:pt x="19" y="17"/>
                      <a:pt x="18" y="17"/>
                    </a:cubicBezTo>
                    <a:cubicBezTo>
                      <a:pt x="19" y="17"/>
                      <a:pt x="17" y="16"/>
                      <a:pt x="14" y="16"/>
                    </a:cubicBezTo>
                    <a:cubicBezTo>
                      <a:pt x="11" y="15"/>
                      <a:pt x="13" y="13"/>
                      <a:pt x="16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8" y="11"/>
                      <a:pt x="17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6" y="7"/>
                      <a:pt x="7" y="5"/>
                    </a:cubicBezTo>
                    <a:cubicBezTo>
                      <a:pt x="11" y="6"/>
                      <a:pt x="11" y="6"/>
                      <a:pt x="14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9" name="Freeform 1159"/>
              <p:cNvSpPr/>
              <p:nvPr/>
            </p:nvSpPr>
            <p:spPr bwMode="auto">
              <a:xfrm>
                <a:off x="4111" y="3030"/>
                <a:ext cx="8" cy="1"/>
              </a:xfrm>
              <a:custGeom>
                <a:avLst/>
                <a:gdLst>
                  <a:gd name="T0" fmla="*/ 4 w 9"/>
                  <a:gd name="T1" fmla="*/ 1 h 1"/>
                  <a:gd name="T2" fmla="*/ 8 w 9"/>
                  <a:gd name="T3" fmla="*/ 1 h 1"/>
                  <a:gd name="T4" fmla="*/ 1 w 9"/>
                  <a:gd name="T5" fmla="*/ 0 h 1"/>
                  <a:gd name="T6" fmla="*/ 3 w 9"/>
                  <a:gd name="T7" fmla="*/ 1 h 1"/>
                  <a:gd name="T8" fmla="*/ 4 w 9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">
                    <a:moveTo>
                      <a:pt x="4" y="1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0" name="Freeform 1160"/>
              <p:cNvSpPr/>
              <p:nvPr/>
            </p:nvSpPr>
            <p:spPr bwMode="auto">
              <a:xfrm>
                <a:off x="4105" y="3015"/>
                <a:ext cx="17" cy="15"/>
              </a:xfrm>
              <a:custGeom>
                <a:avLst/>
                <a:gdLst>
                  <a:gd name="T0" fmla="*/ 11 w 20"/>
                  <a:gd name="T1" fmla="*/ 6 h 18"/>
                  <a:gd name="T2" fmla="*/ 7 w 20"/>
                  <a:gd name="T3" fmla="*/ 6 h 18"/>
                  <a:gd name="T4" fmla="*/ 6 w 20"/>
                  <a:gd name="T5" fmla="*/ 13 h 18"/>
                  <a:gd name="T6" fmla="*/ 12 w 20"/>
                  <a:gd name="T7" fmla="*/ 15 h 18"/>
                  <a:gd name="T8" fmla="*/ 8 w 20"/>
                  <a:gd name="T9" fmla="*/ 16 h 18"/>
                  <a:gd name="T10" fmla="*/ 13 w 20"/>
                  <a:gd name="T11" fmla="*/ 17 h 18"/>
                  <a:gd name="T12" fmla="*/ 11 w 20"/>
                  <a:gd name="T13" fmla="*/ 16 h 18"/>
                  <a:gd name="T14" fmla="*/ 13 w 20"/>
                  <a:gd name="T15" fmla="*/ 16 h 18"/>
                  <a:gd name="T16" fmla="*/ 13 w 20"/>
                  <a:gd name="T17" fmla="*/ 15 h 18"/>
                  <a:gd name="T18" fmla="*/ 15 w 20"/>
                  <a:gd name="T19" fmla="*/ 16 h 18"/>
                  <a:gd name="T20" fmla="*/ 9 w 20"/>
                  <a:gd name="T21" fmla="*/ 12 h 18"/>
                  <a:gd name="T22" fmla="*/ 15 w 20"/>
                  <a:gd name="T23" fmla="*/ 12 h 18"/>
                  <a:gd name="T24" fmla="*/ 17 w 20"/>
                  <a:gd name="T25" fmla="*/ 9 h 18"/>
                  <a:gd name="T26" fmla="*/ 15 w 20"/>
                  <a:gd name="T27" fmla="*/ 10 h 18"/>
                  <a:gd name="T28" fmla="*/ 11 w 20"/>
                  <a:gd name="T29" fmla="*/ 10 h 18"/>
                  <a:gd name="T30" fmla="*/ 17 w 20"/>
                  <a:gd name="T31" fmla="*/ 9 h 18"/>
                  <a:gd name="T32" fmla="*/ 14 w 20"/>
                  <a:gd name="T33" fmla="*/ 3 h 18"/>
                  <a:gd name="T34" fmla="*/ 7 w 20"/>
                  <a:gd name="T35" fmla="*/ 2 h 18"/>
                  <a:gd name="T36" fmla="*/ 12 w 20"/>
                  <a:gd name="T37" fmla="*/ 2 h 18"/>
                  <a:gd name="T38" fmla="*/ 14 w 20"/>
                  <a:gd name="T39" fmla="*/ 1 h 18"/>
                  <a:gd name="T40" fmla="*/ 4 w 20"/>
                  <a:gd name="T41" fmla="*/ 0 h 18"/>
                  <a:gd name="T42" fmla="*/ 11 w 20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18">
                    <a:moveTo>
                      <a:pt x="11" y="6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9"/>
                      <a:pt x="9" y="12"/>
                      <a:pt x="6" y="13"/>
                    </a:cubicBezTo>
                    <a:cubicBezTo>
                      <a:pt x="5" y="14"/>
                      <a:pt x="11" y="14"/>
                      <a:pt x="12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1" y="16"/>
                      <a:pt x="6" y="18"/>
                      <a:pt x="13" y="17"/>
                    </a:cubicBezTo>
                    <a:cubicBezTo>
                      <a:pt x="14" y="17"/>
                      <a:pt x="10" y="17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0" y="14"/>
                      <a:pt x="7" y="15"/>
                      <a:pt x="9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1"/>
                      <a:pt x="14" y="10"/>
                      <a:pt x="17" y="9"/>
                    </a:cubicBezTo>
                    <a:cubicBezTo>
                      <a:pt x="17" y="9"/>
                      <a:pt x="14" y="9"/>
                      <a:pt x="15" y="10"/>
                    </a:cubicBezTo>
                    <a:cubicBezTo>
                      <a:pt x="15" y="10"/>
                      <a:pt x="13" y="10"/>
                      <a:pt x="11" y="10"/>
                    </a:cubicBezTo>
                    <a:cubicBezTo>
                      <a:pt x="6" y="8"/>
                      <a:pt x="15" y="10"/>
                      <a:pt x="17" y="9"/>
                    </a:cubicBezTo>
                    <a:cubicBezTo>
                      <a:pt x="13" y="7"/>
                      <a:pt x="10" y="4"/>
                      <a:pt x="14" y="3"/>
                    </a:cubicBezTo>
                    <a:cubicBezTo>
                      <a:pt x="11" y="4"/>
                      <a:pt x="7" y="2"/>
                      <a:pt x="7" y="2"/>
                    </a:cubicBezTo>
                    <a:cubicBezTo>
                      <a:pt x="9" y="1"/>
                      <a:pt x="11" y="2"/>
                      <a:pt x="12" y="2"/>
                    </a:cubicBezTo>
                    <a:cubicBezTo>
                      <a:pt x="13" y="1"/>
                      <a:pt x="15" y="1"/>
                      <a:pt x="14" y="1"/>
                    </a:cubicBezTo>
                    <a:cubicBezTo>
                      <a:pt x="10" y="1"/>
                      <a:pt x="6" y="1"/>
                      <a:pt x="4" y="0"/>
                    </a:cubicBezTo>
                    <a:cubicBezTo>
                      <a:pt x="0" y="2"/>
                      <a:pt x="11" y="4"/>
                      <a:pt x="11" y="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1" name="Freeform 1161"/>
              <p:cNvSpPr/>
              <p:nvPr/>
            </p:nvSpPr>
            <p:spPr bwMode="auto">
              <a:xfrm>
                <a:off x="4110" y="301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2" name="Freeform 1162"/>
              <p:cNvSpPr/>
              <p:nvPr/>
            </p:nvSpPr>
            <p:spPr bwMode="auto">
              <a:xfrm>
                <a:off x="4120" y="2907"/>
                <a:ext cx="4" cy="2"/>
              </a:xfrm>
              <a:custGeom>
                <a:avLst/>
                <a:gdLst>
                  <a:gd name="T0" fmla="*/ 3 w 4"/>
                  <a:gd name="T1" fmla="*/ 2 h 2"/>
                  <a:gd name="T2" fmla="*/ 4 w 4"/>
                  <a:gd name="T3" fmla="*/ 1 h 2"/>
                  <a:gd name="T4" fmla="*/ 0 w 4"/>
                  <a:gd name="T5" fmla="*/ 0 h 2"/>
                  <a:gd name="T6" fmla="*/ 3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3" name="Freeform 1163"/>
              <p:cNvSpPr/>
              <p:nvPr/>
            </p:nvSpPr>
            <p:spPr bwMode="auto">
              <a:xfrm>
                <a:off x="4119" y="2902"/>
                <a:ext cx="15" cy="6"/>
              </a:xfrm>
              <a:custGeom>
                <a:avLst/>
                <a:gdLst>
                  <a:gd name="T0" fmla="*/ 17 w 17"/>
                  <a:gd name="T1" fmla="*/ 2 h 7"/>
                  <a:gd name="T2" fmla="*/ 15 w 17"/>
                  <a:gd name="T3" fmla="*/ 1 h 7"/>
                  <a:gd name="T4" fmla="*/ 0 w 17"/>
                  <a:gd name="T5" fmla="*/ 3 h 7"/>
                  <a:gd name="T6" fmla="*/ 10 w 17"/>
                  <a:gd name="T7" fmla="*/ 6 h 7"/>
                  <a:gd name="T8" fmla="*/ 6 w 17"/>
                  <a:gd name="T9" fmla="*/ 3 h 7"/>
                  <a:gd name="T10" fmla="*/ 13 w 17"/>
                  <a:gd name="T11" fmla="*/ 6 h 7"/>
                  <a:gd name="T12" fmla="*/ 12 w 17"/>
                  <a:gd name="T13" fmla="*/ 2 h 7"/>
                  <a:gd name="T14" fmla="*/ 17 w 1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17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5" y="2"/>
                      <a:pt x="8" y="0"/>
                      <a:pt x="0" y="3"/>
                    </a:cubicBezTo>
                    <a:cubicBezTo>
                      <a:pt x="2" y="4"/>
                      <a:pt x="6" y="7"/>
                      <a:pt x="10" y="6"/>
                    </a:cubicBezTo>
                    <a:cubicBezTo>
                      <a:pt x="9" y="6"/>
                      <a:pt x="5" y="4"/>
                      <a:pt x="6" y="3"/>
                    </a:cubicBezTo>
                    <a:cubicBezTo>
                      <a:pt x="9" y="4"/>
                      <a:pt x="9" y="5"/>
                      <a:pt x="13" y="6"/>
                    </a:cubicBezTo>
                    <a:cubicBezTo>
                      <a:pt x="16" y="4"/>
                      <a:pt x="10" y="4"/>
                      <a:pt x="12" y="2"/>
                    </a:cubicBez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4" name="Freeform 1164"/>
              <p:cNvSpPr/>
              <p:nvPr/>
            </p:nvSpPr>
            <p:spPr bwMode="auto">
              <a:xfrm>
                <a:off x="4125" y="2901"/>
                <a:ext cx="4" cy="2"/>
              </a:xfrm>
              <a:custGeom>
                <a:avLst/>
                <a:gdLst>
                  <a:gd name="T0" fmla="*/ 0 w 5"/>
                  <a:gd name="T1" fmla="*/ 1 h 2"/>
                  <a:gd name="T2" fmla="*/ 5 w 5"/>
                  <a:gd name="T3" fmla="*/ 2 h 2"/>
                  <a:gd name="T4" fmla="*/ 0 w 5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3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5" name="Freeform 1165"/>
              <p:cNvSpPr/>
              <p:nvPr/>
            </p:nvSpPr>
            <p:spPr bwMode="auto">
              <a:xfrm>
                <a:off x="4122" y="2899"/>
                <a:ext cx="6" cy="2"/>
              </a:xfrm>
              <a:custGeom>
                <a:avLst/>
                <a:gdLst>
                  <a:gd name="T0" fmla="*/ 2 w 7"/>
                  <a:gd name="T1" fmla="*/ 2 h 2"/>
                  <a:gd name="T2" fmla="*/ 7 w 7"/>
                  <a:gd name="T3" fmla="*/ 2 h 2"/>
                  <a:gd name="T4" fmla="*/ 0 w 7"/>
                  <a:gd name="T5" fmla="*/ 0 h 2"/>
                  <a:gd name="T6" fmla="*/ 2 w 7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2" y="2"/>
                    </a:moveTo>
                    <a:cubicBezTo>
                      <a:pt x="3" y="1"/>
                      <a:pt x="6" y="2"/>
                      <a:pt x="7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6" name="Freeform 1166"/>
              <p:cNvSpPr/>
              <p:nvPr/>
            </p:nvSpPr>
            <p:spPr bwMode="auto">
              <a:xfrm>
                <a:off x="4123" y="2896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7" name="Freeform 1167"/>
              <p:cNvSpPr/>
              <p:nvPr/>
            </p:nvSpPr>
            <p:spPr bwMode="auto">
              <a:xfrm>
                <a:off x="4121" y="2894"/>
                <a:ext cx="11" cy="4"/>
              </a:xfrm>
              <a:custGeom>
                <a:avLst/>
                <a:gdLst>
                  <a:gd name="T0" fmla="*/ 3 w 12"/>
                  <a:gd name="T1" fmla="*/ 0 h 5"/>
                  <a:gd name="T2" fmla="*/ 3 w 12"/>
                  <a:gd name="T3" fmla="*/ 2 h 5"/>
                  <a:gd name="T4" fmla="*/ 3 w 12"/>
                  <a:gd name="T5" fmla="*/ 2 h 5"/>
                  <a:gd name="T6" fmla="*/ 9 w 12"/>
                  <a:gd name="T7" fmla="*/ 3 h 5"/>
                  <a:gd name="T8" fmla="*/ 8 w 12"/>
                  <a:gd name="T9" fmla="*/ 5 h 5"/>
                  <a:gd name="T10" fmla="*/ 12 w 12"/>
                  <a:gd name="T11" fmla="*/ 4 h 5"/>
                  <a:gd name="T12" fmla="*/ 3 w 12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3" y="0"/>
                    </a:moveTo>
                    <a:cubicBezTo>
                      <a:pt x="0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10" y="2"/>
                      <a:pt x="9" y="3"/>
                    </a:cubicBezTo>
                    <a:cubicBezTo>
                      <a:pt x="10" y="4"/>
                      <a:pt x="5" y="4"/>
                      <a:pt x="8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2"/>
                      <a:pt x="5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8" name="Freeform 1168"/>
              <p:cNvSpPr/>
              <p:nvPr/>
            </p:nvSpPr>
            <p:spPr bwMode="auto">
              <a:xfrm>
                <a:off x="4125" y="2897"/>
                <a:ext cx="0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9" name="Freeform 1169"/>
              <p:cNvSpPr/>
              <p:nvPr/>
            </p:nvSpPr>
            <p:spPr bwMode="auto">
              <a:xfrm>
                <a:off x="4124" y="2898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0" name="Freeform 1170"/>
              <p:cNvSpPr/>
              <p:nvPr/>
            </p:nvSpPr>
            <p:spPr bwMode="auto">
              <a:xfrm>
                <a:off x="4123" y="2889"/>
                <a:ext cx="11" cy="4"/>
              </a:xfrm>
              <a:custGeom>
                <a:avLst/>
                <a:gdLst>
                  <a:gd name="T0" fmla="*/ 0 w 13"/>
                  <a:gd name="T1" fmla="*/ 2 h 5"/>
                  <a:gd name="T2" fmla="*/ 5 w 13"/>
                  <a:gd name="T3" fmla="*/ 5 h 5"/>
                  <a:gd name="T4" fmla="*/ 13 w 13"/>
                  <a:gd name="T5" fmla="*/ 3 h 5"/>
                  <a:gd name="T6" fmla="*/ 11 w 13"/>
                  <a:gd name="T7" fmla="*/ 1 h 5"/>
                  <a:gd name="T8" fmla="*/ 0 w 13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">
                    <a:moveTo>
                      <a:pt x="0" y="2"/>
                    </a:moveTo>
                    <a:cubicBezTo>
                      <a:pt x="7" y="2"/>
                      <a:pt x="0" y="5"/>
                      <a:pt x="5" y="5"/>
                    </a:cubicBezTo>
                    <a:cubicBezTo>
                      <a:pt x="4" y="4"/>
                      <a:pt x="9" y="2"/>
                      <a:pt x="13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8" y="0"/>
                      <a:pt x="3" y="1"/>
                      <a:pt x="0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1" name="Freeform 1171"/>
              <p:cNvSpPr/>
              <p:nvPr/>
            </p:nvSpPr>
            <p:spPr bwMode="auto">
              <a:xfrm>
                <a:off x="4137" y="2887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2" name="Freeform 1172"/>
              <p:cNvSpPr/>
              <p:nvPr/>
            </p:nvSpPr>
            <p:spPr bwMode="auto">
              <a:xfrm>
                <a:off x="4126" y="2879"/>
                <a:ext cx="15" cy="9"/>
              </a:xfrm>
              <a:custGeom>
                <a:avLst/>
                <a:gdLst>
                  <a:gd name="T0" fmla="*/ 2 w 17"/>
                  <a:gd name="T1" fmla="*/ 0 h 10"/>
                  <a:gd name="T2" fmla="*/ 8 w 17"/>
                  <a:gd name="T3" fmla="*/ 4 h 10"/>
                  <a:gd name="T4" fmla="*/ 3 w 17"/>
                  <a:gd name="T5" fmla="*/ 3 h 10"/>
                  <a:gd name="T6" fmla="*/ 6 w 17"/>
                  <a:gd name="T7" fmla="*/ 7 h 10"/>
                  <a:gd name="T8" fmla="*/ 0 w 17"/>
                  <a:gd name="T9" fmla="*/ 5 h 10"/>
                  <a:gd name="T10" fmla="*/ 6 w 17"/>
                  <a:gd name="T11" fmla="*/ 9 h 10"/>
                  <a:gd name="T12" fmla="*/ 1 w 17"/>
                  <a:gd name="T13" fmla="*/ 10 h 10"/>
                  <a:gd name="T14" fmla="*/ 8 w 17"/>
                  <a:gd name="T15" fmla="*/ 10 h 10"/>
                  <a:gd name="T16" fmla="*/ 8 w 17"/>
                  <a:gd name="T17" fmla="*/ 8 h 10"/>
                  <a:gd name="T18" fmla="*/ 12 w 17"/>
                  <a:gd name="T19" fmla="*/ 9 h 10"/>
                  <a:gd name="T20" fmla="*/ 16 w 17"/>
                  <a:gd name="T21" fmla="*/ 3 h 10"/>
                  <a:gd name="T22" fmla="*/ 2 w 1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0">
                    <a:moveTo>
                      <a:pt x="2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4" y="4"/>
                      <a:pt x="3" y="3"/>
                    </a:cubicBezTo>
                    <a:cubicBezTo>
                      <a:pt x="2" y="5"/>
                      <a:pt x="7" y="5"/>
                      <a:pt x="6" y="7"/>
                    </a:cubicBezTo>
                    <a:cubicBezTo>
                      <a:pt x="0" y="7"/>
                      <a:pt x="5" y="4"/>
                      <a:pt x="0" y="5"/>
                    </a:cubicBezTo>
                    <a:cubicBezTo>
                      <a:pt x="0" y="6"/>
                      <a:pt x="0" y="8"/>
                      <a:pt x="6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9"/>
                      <a:pt x="3" y="8"/>
                      <a:pt x="8" y="8"/>
                    </a:cubicBezTo>
                    <a:cubicBezTo>
                      <a:pt x="10" y="8"/>
                      <a:pt x="11" y="8"/>
                      <a:pt x="12" y="9"/>
                    </a:cubicBezTo>
                    <a:cubicBezTo>
                      <a:pt x="10" y="8"/>
                      <a:pt x="17" y="6"/>
                      <a:pt x="16" y="3"/>
                    </a:cubicBezTo>
                    <a:cubicBezTo>
                      <a:pt x="15" y="1"/>
                      <a:pt x="5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3" name="Freeform 1173"/>
              <p:cNvSpPr/>
              <p:nvPr/>
            </p:nvSpPr>
            <p:spPr bwMode="auto">
              <a:xfrm>
                <a:off x="4133" y="2879"/>
                <a:ext cx="3" cy="0"/>
              </a:xfrm>
              <a:custGeom>
                <a:avLst/>
                <a:gdLst>
                  <a:gd name="T0" fmla="*/ 1 w 3"/>
                  <a:gd name="T1" fmla="*/ 3 w 3"/>
                  <a:gd name="T2" fmla="*/ 0 w 3"/>
                  <a:gd name="T3" fmla="*/ 1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1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4" name="Freeform 1174"/>
              <p:cNvSpPr/>
              <p:nvPr/>
            </p:nvSpPr>
            <p:spPr bwMode="auto">
              <a:xfrm>
                <a:off x="4125" y="2871"/>
                <a:ext cx="16" cy="7"/>
              </a:xfrm>
              <a:custGeom>
                <a:avLst/>
                <a:gdLst>
                  <a:gd name="T0" fmla="*/ 1 w 18"/>
                  <a:gd name="T1" fmla="*/ 5 h 8"/>
                  <a:gd name="T2" fmla="*/ 5 w 18"/>
                  <a:gd name="T3" fmla="*/ 7 h 8"/>
                  <a:gd name="T4" fmla="*/ 2 w 18"/>
                  <a:gd name="T5" fmla="*/ 8 h 8"/>
                  <a:gd name="T6" fmla="*/ 8 w 18"/>
                  <a:gd name="T7" fmla="*/ 8 h 8"/>
                  <a:gd name="T8" fmla="*/ 5 w 18"/>
                  <a:gd name="T9" fmla="*/ 4 h 8"/>
                  <a:gd name="T10" fmla="*/ 14 w 18"/>
                  <a:gd name="T11" fmla="*/ 3 h 8"/>
                  <a:gd name="T12" fmla="*/ 12 w 18"/>
                  <a:gd name="T13" fmla="*/ 5 h 8"/>
                  <a:gd name="T14" fmla="*/ 10 w 18"/>
                  <a:gd name="T15" fmla="*/ 0 h 8"/>
                  <a:gd name="T16" fmla="*/ 8 w 18"/>
                  <a:gd name="T17" fmla="*/ 1 h 8"/>
                  <a:gd name="T18" fmla="*/ 6 w 18"/>
                  <a:gd name="T19" fmla="*/ 0 h 8"/>
                  <a:gd name="T20" fmla="*/ 1 w 18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8">
                    <a:moveTo>
                      <a:pt x="1" y="5"/>
                    </a:move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3" y="8"/>
                      <a:pt x="2" y="8"/>
                    </a:cubicBezTo>
                    <a:cubicBezTo>
                      <a:pt x="4" y="8"/>
                      <a:pt x="6" y="8"/>
                      <a:pt x="8" y="8"/>
                    </a:cubicBezTo>
                    <a:cubicBezTo>
                      <a:pt x="14" y="7"/>
                      <a:pt x="6" y="6"/>
                      <a:pt x="5" y="4"/>
                    </a:cubicBezTo>
                    <a:cubicBezTo>
                      <a:pt x="7" y="1"/>
                      <a:pt x="8" y="5"/>
                      <a:pt x="14" y="3"/>
                    </a:cubicBezTo>
                    <a:cubicBezTo>
                      <a:pt x="13" y="4"/>
                      <a:pt x="12" y="4"/>
                      <a:pt x="12" y="5"/>
                    </a:cubicBezTo>
                    <a:cubicBezTo>
                      <a:pt x="18" y="3"/>
                      <a:pt x="12" y="1"/>
                      <a:pt x="10" y="0"/>
                    </a:cubicBezTo>
                    <a:cubicBezTo>
                      <a:pt x="10" y="0"/>
                      <a:pt x="8" y="0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1"/>
                      <a:pt x="0" y="2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5" name="Freeform 1175"/>
              <p:cNvSpPr/>
              <p:nvPr/>
            </p:nvSpPr>
            <p:spPr bwMode="auto">
              <a:xfrm>
                <a:off x="4125" y="2878"/>
                <a:ext cx="2" cy="0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2" y="0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6" name="Freeform 1176"/>
              <p:cNvSpPr/>
              <p:nvPr/>
            </p:nvSpPr>
            <p:spPr bwMode="auto">
              <a:xfrm>
                <a:off x="4134" y="287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7" name="Freeform 1177"/>
              <p:cNvSpPr/>
              <p:nvPr/>
            </p:nvSpPr>
            <p:spPr bwMode="auto">
              <a:xfrm>
                <a:off x="4126" y="2870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8" name="Freeform 1178"/>
              <p:cNvSpPr/>
              <p:nvPr/>
            </p:nvSpPr>
            <p:spPr bwMode="auto">
              <a:xfrm>
                <a:off x="4122" y="2818"/>
                <a:ext cx="16" cy="51"/>
              </a:xfrm>
              <a:custGeom>
                <a:avLst/>
                <a:gdLst>
                  <a:gd name="T0" fmla="*/ 16 w 19"/>
                  <a:gd name="T1" fmla="*/ 1 h 59"/>
                  <a:gd name="T2" fmla="*/ 13 w 19"/>
                  <a:gd name="T3" fmla="*/ 3 h 59"/>
                  <a:gd name="T4" fmla="*/ 8 w 19"/>
                  <a:gd name="T5" fmla="*/ 0 h 59"/>
                  <a:gd name="T6" fmla="*/ 1 w 19"/>
                  <a:gd name="T7" fmla="*/ 1 h 59"/>
                  <a:gd name="T8" fmla="*/ 4 w 19"/>
                  <a:gd name="T9" fmla="*/ 5 h 59"/>
                  <a:gd name="T10" fmla="*/ 1 w 19"/>
                  <a:gd name="T11" fmla="*/ 6 h 59"/>
                  <a:gd name="T12" fmla="*/ 3 w 19"/>
                  <a:gd name="T13" fmla="*/ 14 h 59"/>
                  <a:gd name="T14" fmla="*/ 5 w 19"/>
                  <a:gd name="T15" fmla="*/ 20 h 59"/>
                  <a:gd name="T16" fmla="*/ 4 w 19"/>
                  <a:gd name="T17" fmla="*/ 45 h 59"/>
                  <a:gd name="T18" fmla="*/ 10 w 19"/>
                  <a:gd name="T19" fmla="*/ 46 h 59"/>
                  <a:gd name="T20" fmla="*/ 6 w 19"/>
                  <a:gd name="T21" fmla="*/ 48 h 59"/>
                  <a:gd name="T22" fmla="*/ 6 w 19"/>
                  <a:gd name="T23" fmla="*/ 46 h 59"/>
                  <a:gd name="T24" fmla="*/ 5 w 19"/>
                  <a:gd name="T25" fmla="*/ 53 h 59"/>
                  <a:gd name="T26" fmla="*/ 12 w 19"/>
                  <a:gd name="T27" fmla="*/ 53 h 59"/>
                  <a:gd name="T28" fmla="*/ 4 w 19"/>
                  <a:gd name="T29" fmla="*/ 57 h 59"/>
                  <a:gd name="T30" fmla="*/ 9 w 19"/>
                  <a:gd name="T31" fmla="*/ 59 h 59"/>
                  <a:gd name="T32" fmla="*/ 14 w 19"/>
                  <a:gd name="T33" fmla="*/ 56 h 59"/>
                  <a:gd name="T34" fmla="*/ 17 w 19"/>
                  <a:gd name="T35" fmla="*/ 58 h 59"/>
                  <a:gd name="T36" fmla="*/ 8 w 19"/>
                  <a:gd name="T37" fmla="*/ 42 h 59"/>
                  <a:gd name="T38" fmla="*/ 12 w 19"/>
                  <a:gd name="T39" fmla="*/ 43 h 59"/>
                  <a:gd name="T40" fmla="*/ 16 w 19"/>
                  <a:gd name="T41" fmla="*/ 33 h 59"/>
                  <a:gd name="T42" fmla="*/ 9 w 19"/>
                  <a:gd name="T43" fmla="*/ 29 h 59"/>
                  <a:gd name="T44" fmla="*/ 11 w 19"/>
                  <a:gd name="T45" fmla="*/ 27 h 59"/>
                  <a:gd name="T46" fmla="*/ 9 w 19"/>
                  <a:gd name="T47" fmla="*/ 27 h 59"/>
                  <a:gd name="T48" fmla="*/ 13 w 19"/>
                  <a:gd name="T49" fmla="*/ 24 h 59"/>
                  <a:gd name="T50" fmla="*/ 5 w 19"/>
                  <a:gd name="T51" fmla="*/ 24 h 59"/>
                  <a:gd name="T52" fmla="*/ 16 w 19"/>
                  <a:gd name="T53" fmla="*/ 18 h 59"/>
                  <a:gd name="T54" fmla="*/ 12 w 19"/>
                  <a:gd name="T55" fmla="*/ 19 h 59"/>
                  <a:gd name="T56" fmla="*/ 8 w 19"/>
                  <a:gd name="T57" fmla="*/ 17 h 59"/>
                  <a:gd name="T58" fmla="*/ 15 w 19"/>
                  <a:gd name="T59" fmla="*/ 17 h 59"/>
                  <a:gd name="T60" fmla="*/ 11 w 19"/>
                  <a:gd name="T61" fmla="*/ 12 h 59"/>
                  <a:gd name="T62" fmla="*/ 7 w 19"/>
                  <a:gd name="T63" fmla="*/ 13 h 59"/>
                  <a:gd name="T64" fmla="*/ 9 w 19"/>
                  <a:gd name="T65" fmla="*/ 6 h 59"/>
                  <a:gd name="T66" fmla="*/ 16 w 19"/>
                  <a:gd name="T67" fmla="*/ 9 h 59"/>
                  <a:gd name="T68" fmla="*/ 19 w 19"/>
                  <a:gd name="T69" fmla="*/ 7 h 59"/>
                  <a:gd name="T70" fmla="*/ 10 w 19"/>
                  <a:gd name="T71" fmla="*/ 4 h 59"/>
                  <a:gd name="T72" fmla="*/ 16 w 19"/>
                  <a:gd name="T73" fmla="*/ 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" h="59">
                    <a:moveTo>
                      <a:pt x="16" y="1"/>
                    </a:moveTo>
                    <a:cubicBezTo>
                      <a:pt x="13" y="1"/>
                      <a:pt x="12" y="2"/>
                      <a:pt x="13" y="3"/>
                    </a:cubicBezTo>
                    <a:cubicBezTo>
                      <a:pt x="10" y="3"/>
                      <a:pt x="10" y="1"/>
                      <a:pt x="8" y="0"/>
                    </a:cubicBezTo>
                    <a:cubicBezTo>
                      <a:pt x="6" y="2"/>
                      <a:pt x="4" y="0"/>
                      <a:pt x="1" y="1"/>
                    </a:cubicBezTo>
                    <a:cubicBezTo>
                      <a:pt x="1" y="3"/>
                      <a:pt x="5" y="3"/>
                      <a:pt x="4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3" y="8"/>
                      <a:pt x="6" y="12"/>
                      <a:pt x="3" y="14"/>
                    </a:cubicBezTo>
                    <a:cubicBezTo>
                      <a:pt x="2" y="16"/>
                      <a:pt x="4" y="18"/>
                      <a:pt x="5" y="20"/>
                    </a:cubicBezTo>
                    <a:cubicBezTo>
                      <a:pt x="3" y="28"/>
                      <a:pt x="7" y="36"/>
                      <a:pt x="4" y="45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7" y="46"/>
                      <a:pt x="10" y="48"/>
                      <a:pt x="6" y="48"/>
                    </a:cubicBezTo>
                    <a:cubicBezTo>
                      <a:pt x="7" y="47"/>
                      <a:pt x="6" y="47"/>
                      <a:pt x="6" y="46"/>
                    </a:cubicBezTo>
                    <a:cubicBezTo>
                      <a:pt x="0" y="48"/>
                      <a:pt x="7" y="51"/>
                      <a:pt x="5" y="53"/>
                    </a:cubicBezTo>
                    <a:cubicBezTo>
                      <a:pt x="6" y="53"/>
                      <a:pt x="11" y="53"/>
                      <a:pt x="12" y="53"/>
                    </a:cubicBezTo>
                    <a:cubicBezTo>
                      <a:pt x="5" y="53"/>
                      <a:pt x="12" y="56"/>
                      <a:pt x="4" y="57"/>
                    </a:cubicBezTo>
                    <a:cubicBezTo>
                      <a:pt x="2" y="59"/>
                      <a:pt x="10" y="57"/>
                      <a:pt x="9" y="59"/>
                    </a:cubicBezTo>
                    <a:cubicBezTo>
                      <a:pt x="13" y="59"/>
                      <a:pt x="11" y="57"/>
                      <a:pt x="14" y="56"/>
                    </a:cubicBezTo>
                    <a:cubicBezTo>
                      <a:pt x="18" y="57"/>
                      <a:pt x="13" y="58"/>
                      <a:pt x="17" y="58"/>
                    </a:cubicBezTo>
                    <a:cubicBezTo>
                      <a:pt x="19" y="55"/>
                      <a:pt x="11" y="48"/>
                      <a:pt x="8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9" y="40"/>
                      <a:pt x="9" y="35"/>
                      <a:pt x="16" y="33"/>
                    </a:cubicBezTo>
                    <a:cubicBezTo>
                      <a:pt x="12" y="34"/>
                      <a:pt x="18" y="29"/>
                      <a:pt x="9" y="29"/>
                    </a:cubicBezTo>
                    <a:cubicBezTo>
                      <a:pt x="11" y="29"/>
                      <a:pt x="11" y="29"/>
                      <a:pt x="11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13" y="26"/>
                      <a:pt x="13" y="24"/>
                    </a:cubicBezTo>
                    <a:cubicBezTo>
                      <a:pt x="9" y="25"/>
                      <a:pt x="8" y="24"/>
                      <a:pt x="5" y="24"/>
                    </a:cubicBezTo>
                    <a:cubicBezTo>
                      <a:pt x="9" y="22"/>
                      <a:pt x="13" y="20"/>
                      <a:pt x="16" y="18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3" y="18"/>
                      <a:pt x="10" y="18"/>
                      <a:pt x="8" y="17"/>
                    </a:cubicBezTo>
                    <a:cubicBezTo>
                      <a:pt x="8" y="16"/>
                      <a:pt x="13" y="16"/>
                      <a:pt x="15" y="17"/>
                    </a:cubicBezTo>
                    <a:cubicBezTo>
                      <a:pt x="17" y="14"/>
                      <a:pt x="8" y="14"/>
                      <a:pt x="11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1"/>
                      <a:pt x="10" y="9"/>
                      <a:pt x="9" y="6"/>
                    </a:cubicBezTo>
                    <a:cubicBezTo>
                      <a:pt x="14" y="5"/>
                      <a:pt x="13" y="8"/>
                      <a:pt x="16" y="9"/>
                    </a:cubicBezTo>
                    <a:cubicBezTo>
                      <a:pt x="17" y="9"/>
                      <a:pt x="17" y="8"/>
                      <a:pt x="19" y="7"/>
                    </a:cubicBezTo>
                    <a:cubicBezTo>
                      <a:pt x="16" y="6"/>
                      <a:pt x="12" y="5"/>
                      <a:pt x="10" y="4"/>
                    </a:cubicBezTo>
                    <a:cubicBezTo>
                      <a:pt x="16" y="5"/>
                      <a:pt x="16" y="2"/>
                      <a:pt x="16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9" name="Freeform 1179"/>
              <p:cNvSpPr/>
              <p:nvPr/>
            </p:nvSpPr>
            <p:spPr bwMode="auto">
              <a:xfrm>
                <a:off x="4138" y="2824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0" name="Freeform 1180"/>
              <p:cNvSpPr/>
              <p:nvPr/>
            </p:nvSpPr>
            <p:spPr bwMode="auto">
              <a:xfrm>
                <a:off x="4136" y="281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1" name="Rectangle 1181"/>
              <p:cNvSpPr>
                <a:spLocks noChangeArrowheads="1"/>
              </p:cNvSpPr>
              <p:nvPr/>
            </p:nvSpPr>
            <p:spPr bwMode="auto">
              <a:xfrm>
                <a:off x="4125" y="283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2" name="Freeform 1182"/>
              <p:cNvSpPr/>
              <p:nvPr/>
            </p:nvSpPr>
            <p:spPr bwMode="auto">
              <a:xfrm>
                <a:off x="4136" y="2832"/>
                <a:ext cx="3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3" name="Freeform 1183"/>
              <p:cNvSpPr/>
              <p:nvPr/>
            </p:nvSpPr>
            <p:spPr bwMode="auto">
              <a:xfrm>
                <a:off x="4136" y="2844"/>
                <a:ext cx="2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0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4" name="Freeform 1184"/>
              <p:cNvSpPr/>
              <p:nvPr/>
            </p:nvSpPr>
            <p:spPr bwMode="auto">
              <a:xfrm>
                <a:off x="4137" y="2820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1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5" name="Freeform 1185"/>
              <p:cNvSpPr/>
              <p:nvPr/>
            </p:nvSpPr>
            <p:spPr bwMode="auto">
              <a:xfrm>
                <a:off x="4118" y="2790"/>
                <a:ext cx="21" cy="27"/>
              </a:xfrm>
              <a:custGeom>
                <a:avLst/>
                <a:gdLst>
                  <a:gd name="T0" fmla="*/ 5 w 25"/>
                  <a:gd name="T1" fmla="*/ 2 h 32"/>
                  <a:gd name="T2" fmla="*/ 2 w 25"/>
                  <a:gd name="T3" fmla="*/ 8 h 32"/>
                  <a:gd name="T4" fmla="*/ 13 w 25"/>
                  <a:gd name="T5" fmla="*/ 12 h 32"/>
                  <a:gd name="T6" fmla="*/ 3 w 25"/>
                  <a:gd name="T7" fmla="*/ 11 h 32"/>
                  <a:gd name="T8" fmla="*/ 10 w 25"/>
                  <a:gd name="T9" fmla="*/ 22 h 32"/>
                  <a:gd name="T10" fmla="*/ 6 w 25"/>
                  <a:gd name="T11" fmla="*/ 22 h 32"/>
                  <a:gd name="T12" fmla="*/ 16 w 25"/>
                  <a:gd name="T13" fmla="*/ 26 h 32"/>
                  <a:gd name="T14" fmla="*/ 5 w 25"/>
                  <a:gd name="T15" fmla="*/ 26 h 32"/>
                  <a:gd name="T16" fmla="*/ 5 w 25"/>
                  <a:gd name="T17" fmla="*/ 26 h 32"/>
                  <a:gd name="T18" fmla="*/ 8 w 25"/>
                  <a:gd name="T19" fmla="*/ 32 h 32"/>
                  <a:gd name="T20" fmla="*/ 14 w 25"/>
                  <a:gd name="T21" fmla="*/ 32 h 32"/>
                  <a:gd name="T22" fmla="*/ 20 w 25"/>
                  <a:gd name="T23" fmla="*/ 32 h 32"/>
                  <a:gd name="T24" fmla="*/ 16 w 25"/>
                  <a:gd name="T25" fmla="*/ 28 h 32"/>
                  <a:gd name="T26" fmla="*/ 20 w 25"/>
                  <a:gd name="T27" fmla="*/ 28 h 32"/>
                  <a:gd name="T28" fmla="*/ 17 w 25"/>
                  <a:gd name="T29" fmla="*/ 26 h 32"/>
                  <a:gd name="T30" fmla="*/ 21 w 25"/>
                  <a:gd name="T31" fmla="*/ 26 h 32"/>
                  <a:gd name="T32" fmla="*/ 17 w 25"/>
                  <a:gd name="T33" fmla="*/ 23 h 32"/>
                  <a:gd name="T34" fmla="*/ 18 w 25"/>
                  <a:gd name="T35" fmla="*/ 23 h 32"/>
                  <a:gd name="T36" fmla="*/ 13 w 25"/>
                  <a:gd name="T37" fmla="*/ 22 h 32"/>
                  <a:gd name="T38" fmla="*/ 18 w 25"/>
                  <a:gd name="T39" fmla="*/ 20 h 32"/>
                  <a:gd name="T40" fmla="*/ 15 w 25"/>
                  <a:gd name="T41" fmla="*/ 21 h 32"/>
                  <a:gd name="T42" fmla="*/ 20 w 25"/>
                  <a:gd name="T43" fmla="*/ 14 h 32"/>
                  <a:gd name="T44" fmla="*/ 17 w 25"/>
                  <a:gd name="T45" fmla="*/ 13 h 32"/>
                  <a:gd name="T46" fmla="*/ 20 w 25"/>
                  <a:gd name="T47" fmla="*/ 16 h 32"/>
                  <a:gd name="T48" fmla="*/ 10 w 25"/>
                  <a:gd name="T49" fmla="*/ 16 h 32"/>
                  <a:gd name="T50" fmla="*/ 18 w 25"/>
                  <a:gd name="T51" fmla="*/ 12 h 32"/>
                  <a:gd name="T52" fmla="*/ 17 w 25"/>
                  <a:gd name="T53" fmla="*/ 7 h 32"/>
                  <a:gd name="T54" fmla="*/ 18 w 25"/>
                  <a:gd name="T55" fmla="*/ 7 h 32"/>
                  <a:gd name="T56" fmla="*/ 15 w 25"/>
                  <a:gd name="T57" fmla="*/ 3 h 32"/>
                  <a:gd name="T58" fmla="*/ 13 w 25"/>
                  <a:gd name="T59" fmla="*/ 5 h 32"/>
                  <a:gd name="T60" fmla="*/ 10 w 25"/>
                  <a:gd name="T61" fmla="*/ 3 h 32"/>
                  <a:gd name="T62" fmla="*/ 12 w 25"/>
                  <a:gd name="T63" fmla="*/ 3 h 32"/>
                  <a:gd name="T64" fmla="*/ 6 w 25"/>
                  <a:gd name="T65" fmla="*/ 0 h 32"/>
                  <a:gd name="T66" fmla="*/ 10 w 25"/>
                  <a:gd name="T67" fmla="*/ 4 h 32"/>
                  <a:gd name="T68" fmla="*/ 5 w 25"/>
                  <a:gd name="T6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" h="32">
                    <a:moveTo>
                      <a:pt x="5" y="2"/>
                    </a:moveTo>
                    <a:cubicBezTo>
                      <a:pt x="0" y="4"/>
                      <a:pt x="3" y="6"/>
                      <a:pt x="2" y="8"/>
                    </a:cubicBezTo>
                    <a:cubicBezTo>
                      <a:pt x="5" y="11"/>
                      <a:pt x="12" y="8"/>
                      <a:pt x="1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5"/>
                      <a:pt x="2" y="19"/>
                      <a:pt x="10" y="22"/>
                    </a:cubicBezTo>
                    <a:cubicBezTo>
                      <a:pt x="9" y="22"/>
                      <a:pt x="8" y="23"/>
                      <a:pt x="6" y="22"/>
                    </a:cubicBezTo>
                    <a:cubicBezTo>
                      <a:pt x="7" y="24"/>
                      <a:pt x="19" y="23"/>
                      <a:pt x="16" y="26"/>
                    </a:cubicBezTo>
                    <a:cubicBezTo>
                      <a:pt x="11" y="23"/>
                      <a:pt x="11" y="27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8"/>
                      <a:pt x="8" y="30"/>
                      <a:pt x="8" y="32"/>
                    </a:cubicBezTo>
                    <a:cubicBezTo>
                      <a:pt x="10" y="32"/>
                      <a:pt x="14" y="30"/>
                      <a:pt x="14" y="32"/>
                    </a:cubicBezTo>
                    <a:cubicBezTo>
                      <a:pt x="15" y="31"/>
                      <a:pt x="17" y="32"/>
                      <a:pt x="20" y="32"/>
                    </a:cubicBezTo>
                    <a:cubicBezTo>
                      <a:pt x="17" y="30"/>
                      <a:pt x="19" y="29"/>
                      <a:pt x="16" y="28"/>
                    </a:cubicBezTo>
                    <a:cubicBezTo>
                      <a:pt x="19" y="27"/>
                      <a:pt x="17" y="29"/>
                      <a:pt x="20" y="28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20" y="27"/>
                      <a:pt x="21" y="26"/>
                    </a:cubicBezTo>
                    <a:cubicBezTo>
                      <a:pt x="19" y="26"/>
                      <a:pt x="17" y="24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9" y="21"/>
                      <a:pt x="13" y="22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8"/>
                      <a:pt x="25" y="17"/>
                      <a:pt x="20" y="14"/>
                    </a:cubicBezTo>
                    <a:cubicBezTo>
                      <a:pt x="19" y="15"/>
                      <a:pt x="17" y="14"/>
                      <a:pt x="17" y="13"/>
                    </a:cubicBezTo>
                    <a:cubicBezTo>
                      <a:pt x="14" y="15"/>
                      <a:pt x="19" y="15"/>
                      <a:pt x="20" y="16"/>
                    </a:cubicBezTo>
                    <a:cubicBezTo>
                      <a:pt x="16" y="17"/>
                      <a:pt x="12" y="14"/>
                      <a:pt x="10" y="16"/>
                    </a:cubicBezTo>
                    <a:cubicBezTo>
                      <a:pt x="14" y="14"/>
                      <a:pt x="10" y="13"/>
                      <a:pt x="18" y="12"/>
                    </a:cubicBezTo>
                    <a:cubicBezTo>
                      <a:pt x="19" y="10"/>
                      <a:pt x="15" y="9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2" y="6"/>
                      <a:pt x="20" y="5"/>
                      <a:pt x="15" y="3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5"/>
                      <a:pt x="11" y="4"/>
                      <a:pt x="10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8" y="3"/>
                      <a:pt x="8" y="0"/>
                      <a:pt x="6" y="0"/>
                    </a:cubicBezTo>
                    <a:cubicBezTo>
                      <a:pt x="6" y="1"/>
                      <a:pt x="9" y="2"/>
                      <a:pt x="10" y="4"/>
                    </a:cubicBezTo>
                    <a:cubicBezTo>
                      <a:pt x="8" y="3"/>
                      <a:pt x="4" y="3"/>
                      <a:pt x="5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6" name="Freeform 1186"/>
              <p:cNvSpPr/>
              <p:nvPr/>
            </p:nvSpPr>
            <p:spPr bwMode="auto">
              <a:xfrm>
                <a:off x="4133" y="2809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7" name="Freeform 1187"/>
              <p:cNvSpPr/>
              <p:nvPr/>
            </p:nvSpPr>
            <p:spPr bwMode="auto">
              <a:xfrm>
                <a:off x="4116" y="2767"/>
                <a:ext cx="24" cy="22"/>
              </a:xfrm>
              <a:custGeom>
                <a:avLst/>
                <a:gdLst>
                  <a:gd name="T0" fmla="*/ 14 w 28"/>
                  <a:gd name="T1" fmla="*/ 18 h 25"/>
                  <a:gd name="T2" fmla="*/ 20 w 28"/>
                  <a:gd name="T3" fmla="*/ 18 h 25"/>
                  <a:gd name="T4" fmla="*/ 9 w 28"/>
                  <a:gd name="T5" fmla="*/ 18 h 25"/>
                  <a:gd name="T6" fmla="*/ 7 w 28"/>
                  <a:gd name="T7" fmla="*/ 15 h 25"/>
                  <a:gd name="T8" fmla="*/ 17 w 28"/>
                  <a:gd name="T9" fmla="*/ 15 h 25"/>
                  <a:gd name="T10" fmla="*/ 18 w 28"/>
                  <a:gd name="T11" fmla="*/ 12 h 25"/>
                  <a:gd name="T12" fmla="*/ 12 w 28"/>
                  <a:gd name="T13" fmla="*/ 13 h 25"/>
                  <a:gd name="T14" fmla="*/ 9 w 28"/>
                  <a:gd name="T15" fmla="*/ 10 h 25"/>
                  <a:gd name="T16" fmla="*/ 11 w 28"/>
                  <a:gd name="T17" fmla="*/ 11 h 25"/>
                  <a:gd name="T18" fmla="*/ 17 w 28"/>
                  <a:gd name="T19" fmla="*/ 9 h 25"/>
                  <a:gd name="T20" fmla="*/ 2 w 28"/>
                  <a:gd name="T21" fmla="*/ 2 h 25"/>
                  <a:gd name="T22" fmla="*/ 2 w 28"/>
                  <a:gd name="T23" fmla="*/ 4 h 25"/>
                  <a:gd name="T24" fmla="*/ 10 w 28"/>
                  <a:gd name="T25" fmla="*/ 4 h 25"/>
                  <a:gd name="T26" fmla="*/ 8 w 28"/>
                  <a:gd name="T27" fmla="*/ 7 h 25"/>
                  <a:gd name="T28" fmla="*/ 4 w 28"/>
                  <a:gd name="T29" fmla="*/ 5 h 25"/>
                  <a:gd name="T30" fmla="*/ 4 w 28"/>
                  <a:gd name="T31" fmla="*/ 22 h 25"/>
                  <a:gd name="T32" fmla="*/ 4 w 28"/>
                  <a:gd name="T33" fmla="*/ 20 h 25"/>
                  <a:gd name="T34" fmla="*/ 9 w 28"/>
                  <a:gd name="T35" fmla="*/ 22 h 25"/>
                  <a:gd name="T36" fmla="*/ 15 w 28"/>
                  <a:gd name="T37" fmla="*/ 21 h 25"/>
                  <a:gd name="T38" fmla="*/ 13 w 28"/>
                  <a:gd name="T39" fmla="*/ 22 h 25"/>
                  <a:gd name="T40" fmla="*/ 20 w 28"/>
                  <a:gd name="T41" fmla="*/ 22 h 25"/>
                  <a:gd name="T42" fmla="*/ 23 w 28"/>
                  <a:gd name="T43" fmla="*/ 25 h 25"/>
                  <a:gd name="T44" fmla="*/ 23 w 28"/>
                  <a:gd name="T45" fmla="*/ 19 h 25"/>
                  <a:gd name="T46" fmla="*/ 14 w 28"/>
                  <a:gd name="T47" fmla="*/ 18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" h="25">
                    <a:moveTo>
                      <a:pt x="14" y="18"/>
                    </a:moveTo>
                    <a:cubicBezTo>
                      <a:pt x="15" y="17"/>
                      <a:pt x="18" y="19"/>
                      <a:pt x="20" y="18"/>
                    </a:cubicBezTo>
                    <a:cubicBezTo>
                      <a:pt x="17" y="16"/>
                      <a:pt x="14" y="19"/>
                      <a:pt x="9" y="18"/>
                    </a:cubicBezTo>
                    <a:cubicBezTo>
                      <a:pt x="12" y="17"/>
                      <a:pt x="7" y="16"/>
                      <a:pt x="7" y="15"/>
                    </a:cubicBezTo>
                    <a:cubicBezTo>
                      <a:pt x="10" y="16"/>
                      <a:pt x="15" y="15"/>
                      <a:pt x="17" y="15"/>
                    </a:cubicBezTo>
                    <a:cubicBezTo>
                      <a:pt x="15" y="15"/>
                      <a:pt x="18" y="13"/>
                      <a:pt x="18" y="12"/>
                    </a:cubicBezTo>
                    <a:cubicBezTo>
                      <a:pt x="14" y="15"/>
                      <a:pt x="16" y="11"/>
                      <a:pt x="12" y="13"/>
                    </a:cubicBezTo>
                    <a:cubicBezTo>
                      <a:pt x="9" y="12"/>
                      <a:pt x="6" y="10"/>
                      <a:pt x="9" y="10"/>
                    </a:cubicBezTo>
                    <a:cubicBezTo>
                      <a:pt x="11" y="10"/>
                      <a:pt x="11" y="10"/>
                      <a:pt x="11" y="11"/>
                    </a:cubicBezTo>
                    <a:cubicBezTo>
                      <a:pt x="15" y="11"/>
                      <a:pt x="13" y="9"/>
                      <a:pt x="17" y="9"/>
                    </a:cubicBezTo>
                    <a:cubicBezTo>
                      <a:pt x="11" y="7"/>
                      <a:pt x="11" y="0"/>
                      <a:pt x="2" y="2"/>
                    </a:cubicBezTo>
                    <a:cubicBezTo>
                      <a:pt x="0" y="3"/>
                      <a:pt x="2" y="4"/>
                      <a:pt x="2" y="4"/>
                    </a:cubicBezTo>
                    <a:cubicBezTo>
                      <a:pt x="4" y="2"/>
                      <a:pt x="8" y="4"/>
                      <a:pt x="10" y="4"/>
                    </a:cubicBezTo>
                    <a:cubicBezTo>
                      <a:pt x="8" y="5"/>
                      <a:pt x="11" y="7"/>
                      <a:pt x="8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10"/>
                      <a:pt x="3" y="16"/>
                      <a:pt x="4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7" y="20"/>
                      <a:pt x="7" y="21"/>
                      <a:pt x="9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2"/>
                      <a:pt x="13" y="22"/>
                    </a:cubicBezTo>
                    <a:cubicBezTo>
                      <a:pt x="16" y="23"/>
                      <a:pt x="18" y="22"/>
                      <a:pt x="20" y="22"/>
                    </a:cubicBezTo>
                    <a:cubicBezTo>
                      <a:pt x="21" y="24"/>
                      <a:pt x="19" y="24"/>
                      <a:pt x="23" y="25"/>
                    </a:cubicBezTo>
                    <a:cubicBezTo>
                      <a:pt x="28" y="22"/>
                      <a:pt x="18" y="23"/>
                      <a:pt x="23" y="19"/>
                    </a:cubicBezTo>
                    <a:lnTo>
                      <a:pt x="14" y="18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8" name="Freeform 1188"/>
              <p:cNvSpPr/>
              <p:nvPr/>
            </p:nvSpPr>
            <p:spPr bwMode="auto">
              <a:xfrm>
                <a:off x="4128" y="2788"/>
                <a:ext cx="4" cy="1"/>
              </a:xfrm>
              <a:custGeom>
                <a:avLst/>
                <a:gdLst>
                  <a:gd name="T0" fmla="*/ 4 w 4"/>
                  <a:gd name="T1" fmla="*/ 1 h 1"/>
                  <a:gd name="T2" fmla="*/ 0 w 4"/>
                  <a:gd name="T3" fmla="*/ 0 h 1"/>
                  <a:gd name="T4" fmla="*/ 2 w 4"/>
                  <a:gd name="T5" fmla="*/ 1 h 1"/>
                  <a:gd name="T6" fmla="*/ 4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9" name="Freeform 1189"/>
              <p:cNvSpPr/>
              <p:nvPr/>
            </p:nvSpPr>
            <p:spPr bwMode="auto">
              <a:xfrm>
                <a:off x="4119" y="2787"/>
                <a:ext cx="4" cy="1"/>
              </a:xfrm>
              <a:custGeom>
                <a:avLst/>
                <a:gdLst>
                  <a:gd name="T0" fmla="*/ 0 w 5"/>
                  <a:gd name="T1" fmla="*/ 1 h 1"/>
                  <a:gd name="T2" fmla="*/ 4 w 5"/>
                  <a:gd name="T3" fmla="*/ 1 h 1"/>
                  <a:gd name="T4" fmla="*/ 0 w 5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5" y="0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0" name="Freeform 1190"/>
              <p:cNvSpPr/>
              <p:nvPr/>
            </p:nvSpPr>
            <p:spPr bwMode="auto">
              <a:xfrm>
                <a:off x="4129" y="2772"/>
                <a:ext cx="3" cy="1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0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1" name="Freeform 1191"/>
              <p:cNvSpPr/>
              <p:nvPr/>
            </p:nvSpPr>
            <p:spPr bwMode="auto">
              <a:xfrm>
                <a:off x="4116" y="2763"/>
                <a:ext cx="12" cy="7"/>
              </a:xfrm>
              <a:custGeom>
                <a:avLst/>
                <a:gdLst>
                  <a:gd name="T0" fmla="*/ 0 w 14"/>
                  <a:gd name="T1" fmla="*/ 0 h 8"/>
                  <a:gd name="T2" fmla="*/ 1 w 14"/>
                  <a:gd name="T3" fmla="*/ 6 h 8"/>
                  <a:gd name="T4" fmla="*/ 13 w 14"/>
                  <a:gd name="T5" fmla="*/ 6 h 8"/>
                  <a:gd name="T6" fmla="*/ 5 w 14"/>
                  <a:gd name="T7" fmla="*/ 4 h 8"/>
                  <a:gd name="T8" fmla="*/ 5 w 14"/>
                  <a:gd name="T9" fmla="*/ 0 h 8"/>
                  <a:gd name="T10" fmla="*/ 0 w 14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1" y="2"/>
                      <a:pt x="4" y="4"/>
                      <a:pt x="1" y="6"/>
                    </a:cubicBezTo>
                    <a:cubicBezTo>
                      <a:pt x="5" y="8"/>
                      <a:pt x="9" y="6"/>
                      <a:pt x="13" y="6"/>
                    </a:cubicBezTo>
                    <a:cubicBezTo>
                      <a:pt x="14" y="5"/>
                      <a:pt x="6" y="5"/>
                      <a:pt x="5" y="4"/>
                    </a:cubicBezTo>
                    <a:cubicBezTo>
                      <a:pt x="9" y="3"/>
                      <a:pt x="4" y="1"/>
                      <a:pt x="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2" name="Freeform 1192"/>
              <p:cNvSpPr/>
              <p:nvPr/>
            </p:nvSpPr>
            <p:spPr bwMode="auto">
              <a:xfrm>
                <a:off x="4118" y="2712"/>
                <a:ext cx="19" cy="54"/>
              </a:xfrm>
              <a:custGeom>
                <a:avLst/>
                <a:gdLst>
                  <a:gd name="T0" fmla="*/ 13 w 22"/>
                  <a:gd name="T1" fmla="*/ 51 h 62"/>
                  <a:gd name="T2" fmla="*/ 11 w 22"/>
                  <a:gd name="T3" fmla="*/ 47 h 62"/>
                  <a:gd name="T4" fmla="*/ 14 w 22"/>
                  <a:gd name="T5" fmla="*/ 49 h 62"/>
                  <a:gd name="T6" fmla="*/ 17 w 22"/>
                  <a:gd name="T7" fmla="*/ 46 h 62"/>
                  <a:gd name="T8" fmla="*/ 14 w 22"/>
                  <a:gd name="T9" fmla="*/ 47 h 62"/>
                  <a:gd name="T10" fmla="*/ 13 w 22"/>
                  <a:gd name="T11" fmla="*/ 41 h 62"/>
                  <a:gd name="T12" fmla="*/ 8 w 22"/>
                  <a:gd name="T13" fmla="*/ 40 h 62"/>
                  <a:gd name="T14" fmla="*/ 16 w 22"/>
                  <a:gd name="T15" fmla="*/ 36 h 62"/>
                  <a:gd name="T16" fmla="*/ 5 w 22"/>
                  <a:gd name="T17" fmla="*/ 37 h 62"/>
                  <a:gd name="T18" fmla="*/ 9 w 22"/>
                  <a:gd name="T19" fmla="*/ 31 h 62"/>
                  <a:gd name="T20" fmla="*/ 9 w 22"/>
                  <a:gd name="T21" fmla="*/ 32 h 62"/>
                  <a:gd name="T22" fmla="*/ 10 w 22"/>
                  <a:gd name="T23" fmla="*/ 29 h 62"/>
                  <a:gd name="T24" fmla="*/ 15 w 22"/>
                  <a:gd name="T25" fmla="*/ 29 h 62"/>
                  <a:gd name="T26" fmla="*/ 14 w 22"/>
                  <a:gd name="T27" fmla="*/ 24 h 62"/>
                  <a:gd name="T28" fmla="*/ 17 w 22"/>
                  <a:gd name="T29" fmla="*/ 24 h 62"/>
                  <a:gd name="T30" fmla="*/ 13 w 22"/>
                  <a:gd name="T31" fmla="*/ 15 h 62"/>
                  <a:gd name="T32" fmla="*/ 16 w 22"/>
                  <a:gd name="T33" fmla="*/ 13 h 62"/>
                  <a:gd name="T34" fmla="*/ 6 w 22"/>
                  <a:gd name="T35" fmla="*/ 14 h 62"/>
                  <a:gd name="T36" fmla="*/ 7 w 22"/>
                  <a:gd name="T37" fmla="*/ 10 h 62"/>
                  <a:gd name="T38" fmla="*/ 13 w 22"/>
                  <a:gd name="T39" fmla="*/ 11 h 62"/>
                  <a:gd name="T40" fmla="*/ 11 w 22"/>
                  <a:gd name="T41" fmla="*/ 9 h 62"/>
                  <a:gd name="T42" fmla="*/ 16 w 22"/>
                  <a:gd name="T43" fmla="*/ 8 h 62"/>
                  <a:gd name="T44" fmla="*/ 8 w 22"/>
                  <a:gd name="T45" fmla="*/ 4 h 62"/>
                  <a:gd name="T46" fmla="*/ 9 w 22"/>
                  <a:gd name="T47" fmla="*/ 1 h 62"/>
                  <a:gd name="T48" fmla="*/ 0 w 22"/>
                  <a:gd name="T49" fmla="*/ 3 h 62"/>
                  <a:gd name="T50" fmla="*/ 2 w 22"/>
                  <a:gd name="T51" fmla="*/ 16 h 62"/>
                  <a:gd name="T52" fmla="*/ 7 w 22"/>
                  <a:gd name="T53" fmla="*/ 20 h 62"/>
                  <a:gd name="T54" fmla="*/ 1 w 22"/>
                  <a:gd name="T55" fmla="*/ 21 h 62"/>
                  <a:gd name="T56" fmla="*/ 7 w 22"/>
                  <a:gd name="T57" fmla="*/ 21 h 62"/>
                  <a:gd name="T58" fmla="*/ 1 w 22"/>
                  <a:gd name="T59" fmla="*/ 23 h 62"/>
                  <a:gd name="T60" fmla="*/ 7 w 22"/>
                  <a:gd name="T61" fmla="*/ 24 h 62"/>
                  <a:gd name="T62" fmla="*/ 0 w 22"/>
                  <a:gd name="T63" fmla="*/ 25 h 62"/>
                  <a:gd name="T64" fmla="*/ 3 w 22"/>
                  <a:gd name="T65" fmla="*/ 47 h 62"/>
                  <a:gd name="T66" fmla="*/ 7 w 22"/>
                  <a:gd name="T67" fmla="*/ 46 h 62"/>
                  <a:gd name="T68" fmla="*/ 7 w 22"/>
                  <a:gd name="T69" fmla="*/ 55 h 62"/>
                  <a:gd name="T70" fmla="*/ 11 w 22"/>
                  <a:gd name="T71" fmla="*/ 56 h 62"/>
                  <a:gd name="T72" fmla="*/ 2 w 22"/>
                  <a:gd name="T73" fmla="*/ 55 h 62"/>
                  <a:gd name="T74" fmla="*/ 3 w 22"/>
                  <a:gd name="T75" fmla="*/ 58 h 62"/>
                  <a:gd name="T76" fmla="*/ 5 w 22"/>
                  <a:gd name="T77" fmla="*/ 56 h 62"/>
                  <a:gd name="T78" fmla="*/ 3 w 22"/>
                  <a:gd name="T79" fmla="*/ 59 h 62"/>
                  <a:gd name="T80" fmla="*/ 14 w 22"/>
                  <a:gd name="T81" fmla="*/ 57 h 62"/>
                  <a:gd name="T82" fmla="*/ 19 w 22"/>
                  <a:gd name="T83" fmla="*/ 50 h 62"/>
                  <a:gd name="T84" fmla="*/ 13 w 22"/>
                  <a:gd name="T85" fmla="*/ 5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" h="62">
                    <a:moveTo>
                      <a:pt x="13" y="51"/>
                    </a:moveTo>
                    <a:cubicBezTo>
                      <a:pt x="13" y="49"/>
                      <a:pt x="10" y="48"/>
                      <a:pt x="11" y="47"/>
                    </a:cubicBezTo>
                    <a:cubicBezTo>
                      <a:pt x="14" y="48"/>
                      <a:pt x="15" y="48"/>
                      <a:pt x="14" y="49"/>
                    </a:cubicBezTo>
                    <a:cubicBezTo>
                      <a:pt x="19" y="48"/>
                      <a:pt x="13" y="48"/>
                      <a:pt x="17" y="46"/>
                    </a:cubicBezTo>
                    <a:cubicBezTo>
                      <a:pt x="16" y="47"/>
                      <a:pt x="15" y="47"/>
                      <a:pt x="14" y="47"/>
                    </a:cubicBezTo>
                    <a:cubicBezTo>
                      <a:pt x="15" y="44"/>
                      <a:pt x="10" y="45"/>
                      <a:pt x="13" y="41"/>
                    </a:cubicBezTo>
                    <a:cubicBezTo>
                      <a:pt x="11" y="40"/>
                      <a:pt x="11" y="40"/>
                      <a:pt x="8" y="40"/>
                    </a:cubicBezTo>
                    <a:cubicBezTo>
                      <a:pt x="12" y="38"/>
                      <a:pt x="12" y="39"/>
                      <a:pt x="16" y="36"/>
                    </a:cubicBezTo>
                    <a:cubicBezTo>
                      <a:pt x="14" y="36"/>
                      <a:pt x="9" y="37"/>
                      <a:pt x="5" y="37"/>
                    </a:cubicBezTo>
                    <a:cubicBezTo>
                      <a:pt x="11" y="33"/>
                      <a:pt x="4" y="33"/>
                      <a:pt x="9" y="31"/>
                    </a:cubicBezTo>
                    <a:cubicBezTo>
                      <a:pt x="9" y="31"/>
                      <a:pt x="10" y="32"/>
                      <a:pt x="9" y="32"/>
                    </a:cubicBezTo>
                    <a:cubicBezTo>
                      <a:pt x="16" y="32"/>
                      <a:pt x="8" y="30"/>
                      <a:pt x="10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0" y="26"/>
                      <a:pt x="14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3" y="21"/>
                      <a:pt x="15" y="18"/>
                      <a:pt x="13" y="15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2" y="10"/>
                      <a:pt x="14" y="17"/>
                      <a:pt x="6" y="14"/>
                    </a:cubicBezTo>
                    <a:cubicBezTo>
                      <a:pt x="16" y="14"/>
                      <a:pt x="3" y="13"/>
                      <a:pt x="7" y="10"/>
                    </a:cubicBezTo>
                    <a:cubicBezTo>
                      <a:pt x="11" y="9"/>
                      <a:pt x="9" y="13"/>
                      <a:pt x="13" y="11"/>
                    </a:cubicBezTo>
                    <a:cubicBezTo>
                      <a:pt x="9" y="11"/>
                      <a:pt x="12" y="10"/>
                      <a:pt x="11" y="9"/>
                    </a:cubicBezTo>
                    <a:cubicBezTo>
                      <a:pt x="15" y="9"/>
                      <a:pt x="11" y="7"/>
                      <a:pt x="16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3"/>
                      <a:pt x="10" y="2"/>
                      <a:pt x="9" y="1"/>
                    </a:cubicBezTo>
                    <a:cubicBezTo>
                      <a:pt x="9" y="3"/>
                      <a:pt x="2" y="0"/>
                      <a:pt x="0" y="3"/>
                    </a:cubicBezTo>
                    <a:cubicBezTo>
                      <a:pt x="2" y="6"/>
                      <a:pt x="4" y="12"/>
                      <a:pt x="2" y="16"/>
                    </a:cubicBezTo>
                    <a:cubicBezTo>
                      <a:pt x="8" y="17"/>
                      <a:pt x="2" y="19"/>
                      <a:pt x="7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3"/>
                      <a:pt x="4" y="20"/>
                      <a:pt x="7" y="21"/>
                    </a:cubicBezTo>
                    <a:cubicBezTo>
                      <a:pt x="8" y="22"/>
                      <a:pt x="4" y="23"/>
                      <a:pt x="1" y="23"/>
                    </a:cubicBezTo>
                    <a:cubicBezTo>
                      <a:pt x="1" y="25"/>
                      <a:pt x="3" y="23"/>
                      <a:pt x="7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" y="31"/>
                      <a:pt x="7" y="40"/>
                      <a:pt x="3" y="47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5" y="50"/>
                      <a:pt x="17" y="52"/>
                      <a:pt x="7" y="55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9" y="55"/>
                      <a:pt x="5" y="56"/>
                      <a:pt x="2" y="55"/>
                    </a:cubicBezTo>
                    <a:cubicBezTo>
                      <a:pt x="3" y="56"/>
                      <a:pt x="1" y="57"/>
                      <a:pt x="3" y="58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9" y="57"/>
                      <a:pt x="6" y="59"/>
                      <a:pt x="3" y="59"/>
                    </a:cubicBezTo>
                    <a:cubicBezTo>
                      <a:pt x="8" y="62"/>
                      <a:pt x="11" y="58"/>
                      <a:pt x="14" y="57"/>
                    </a:cubicBezTo>
                    <a:cubicBezTo>
                      <a:pt x="6" y="54"/>
                      <a:pt x="22" y="54"/>
                      <a:pt x="19" y="50"/>
                    </a:cubicBezTo>
                    <a:cubicBezTo>
                      <a:pt x="16" y="48"/>
                      <a:pt x="15" y="51"/>
                      <a:pt x="13" y="5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3" name="Freeform 1193"/>
              <p:cNvSpPr/>
              <p:nvPr/>
            </p:nvSpPr>
            <p:spPr bwMode="auto">
              <a:xfrm>
                <a:off x="4118" y="27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4" name="Freeform 1194"/>
              <p:cNvSpPr/>
              <p:nvPr/>
            </p:nvSpPr>
            <p:spPr bwMode="auto">
              <a:xfrm>
                <a:off x="4125" y="2712"/>
                <a:ext cx="0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5" name="Rectangle 1195"/>
              <p:cNvSpPr>
                <a:spLocks noChangeArrowheads="1"/>
              </p:cNvSpPr>
              <p:nvPr/>
            </p:nvSpPr>
            <p:spPr bwMode="auto">
              <a:xfrm>
                <a:off x="4120" y="2763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6" name="Freeform 1196"/>
              <p:cNvSpPr/>
              <p:nvPr/>
            </p:nvSpPr>
            <p:spPr bwMode="auto">
              <a:xfrm>
                <a:off x="4128" y="276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7" name="Freeform 1197"/>
              <p:cNvSpPr/>
              <p:nvPr/>
            </p:nvSpPr>
            <p:spPr bwMode="auto">
              <a:xfrm>
                <a:off x="4129" y="270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8" name="Freeform 1198"/>
              <p:cNvSpPr/>
              <p:nvPr/>
            </p:nvSpPr>
            <p:spPr bwMode="auto">
              <a:xfrm>
                <a:off x="4132" y="2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9" name="Freeform 1199"/>
              <p:cNvSpPr/>
              <p:nvPr/>
            </p:nvSpPr>
            <p:spPr bwMode="auto">
              <a:xfrm>
                <a:off x="4107" y="2622"/>
                <a:ext cx="28" cy="89"/>
              </a:xfrm>
              <a:custGeom>
                <a:avLst/>
                <a:gdLst>
                  <a:gd name="T0" fmla="*/ 17 w 32"/>
                  <a:gd name="T1" fmla="*/ 4 h 104"/>
                  <a:gd name="T2" fmla="*/ 10 w 32"/>
                  <a:gd name="T3" fmla="*/ 2 h 104"/>
                  <a:gd name="T4" fmla="*/ 7 w 32"/>
                  <a:gd name="T5" fmla="*/ 6 h 104"/>
                  <a:gd name="T6" fmla="*/ 11 w 32"/>
                  <a:gd name="T7" fmla="*/ 11 h 104"/>
                  <a:gd name="T8" fmla="*/ 11 w 32"/>
                  <a:gd name="T9" fmla="*/ 23 h 104"/>
                  <a:gd name="T10" fmla="*/ 9 w 32"/>
                  <a:gd name="T11" fmla="*/ 30 h 104"/>
                  <a:gd name="T12" fmla="*/ 15 w 32"/>
                  <a:gd name="T13" fmla="*/ 40 h 104"/>
                  <a:gd name="T14" fmla="*/ 13 w 32"/>
                  <a:gd name="T15" fmla="*/ 43 h 104"/>
                  <a:gd name="T16" fmla="*/ 12 w 32"/>
                  <a:gd name="T17" fmla="*/ 48 h 104"/>
                  <a:gd name="T18" fmla="*/ 22 w 32"/>
                  <a:gd name="T19" fmla="*/ 50 h 104"/>
                  <a:gd name="T20" fmla="*/ 22 w 32"/>
                  <a:gd name="T21" fmla="*/ 56 h 104"/>
                  <a:gd name="T22" fmla="*/ 18 w 32"/>
                  <a:gd name="T23" fmla="*/ 60 h 104"/>
                  <a:gd name="T24" fmla="*/ 18 w 32"/>
                  <a:gd name="T25" fmla="*/ 67 h 104"/>
                  <a:gd name="T26" fmla="*/ 16 w 32"/>
                  <a:gd name="T27" fmla="*/ 74 h 104"/>
                  <a:gd name="T28" fmla="*/ 19 w 32"/>
                  <a:gd name="T29" fmla="*/ 80 h 104"/>
                  <a:gd name="T30" fmla="*/ 22 w 32"/>
                  <a:gd name="T31" fmla="*/ 84 h 104"/>
                  <a:gd name="T32" fmla="*/ 18 w 32"/>
                  <a:gd name="T33" fmla="*/ 85 h 104"/>
                  <a:gd name="T34" fmla="*/ 19 w 32"/>
                  <a:gd name="T35" fmla="*/ 89 h 104"/>
                  <a:gd name="T36" fmla="*/ 18 w 32"/>
                  <a:gd name="T37" fmla="*/ 104 h 104"/>
                  <a:gd name="T38" fmla="*/ 20 w 32"/>
                  <a:gd name="T39" fmla="*/ 96 h 104"/>
                  <a:gd name="T40" fmla="*/ 16 w 32"/>
                  <a:gd name="T41" fmla="*/ 95 h 104"/>
                  <a:gd name="T42" fmla="*/ 28 w 32"/>
                  <a:gd name="T43" fmla="*/ 93 h 104"/>
                  <a:gd name="T44" fmla="*/ 29 w 32"/>
                  <a:gd name="T45" fmla="*/ 92 h 104"/>
                  <a:gd name="T46" fmla="*/ 28 w 32"/>
                  <a:gd name="T47" fmla="*/ 87 h 104"/>
                  <a:gd name="T48" fmla="*/ 30 w 32"/>
                  <a:gd name="T49" fmla="*/ 82 h 104"/>
                  <a:gd name="T50" fmla="*/ 30 w 32"/>
                  <a:gd name="T51" fmla="*/ 76 h 104"/>
                  <a:gd name="T52" fmla="*/ 27 w 32"/>
                  <a:gd name="T53" fmla="*/ 70 h 104"/>
                  <a:gd name="T54" fmla="*/ 28 w 32"/>
                  <a:gd name="T55" fmla="*/ 70 h 104"/>
                  <a:gd name="T56" fmla="*/ 28 w 32"/>
                  <a:gd name="T57" fmla="*/ 68 h 104"/>
                  <a:gd name="T58" fmla="*/ 27 w 32"/>
                  <a:gd name="T59" fmla="*/ 64 h 104"/>
                  <a:gd name="T60" fmla="*/ 24 w 32"/>
                  <a:gd name="T61" fmla="*/ 59 h 104"/>
                  <a:gd name="T62" fmla="*/ 29 w 32"/>
                  <a:gd name="T63" fmla="*/ 57 h 104"/>
                  <a:gd name="T64" fmla="*/ 29 w 32"/>
                  <a:gd name="T65" fmla="*/ 52 h 104"/>
                  <a:gd name="T66" fmla="*/ 24 w 32"/>
                  <a:gd name="T67" fmla="*/ 49 h 104"/>
                  <a:gd name="T68" fmla="*/ 22 w 32"/>
                  <a:gd name="T69" fmla="*/ 43 h 104"/>
                  <a:gd name="T70" fmla="*/ 20 w 32"/>
                  <a:gd name="T71" fmla="*/ 33 h 104"/>
                  <a:gd name="T72" fmla="*/ 21 w 32"/>
                  <a:gd name="T73" fmla="*/ 30 h 104"/>
                  <a:gd name="T74" fmla="*/ 19 w 32"/>
                  <a:gd name="T75" fmla="*/ 19 h 104"/>
                  <a:gd name="T76" fmla="*/ 13 w 32"/>
                  <a:gd name="T77" fmla="*/ 24 h 104"/>
                  <a:gd name="T78" fmla="*/ 23 w 32"/>
                  <a:gd name="T79" fmla="*/ 19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2" h="104">
                    <a:moveTo>
                      <a:pt x="23" y="9"/>
                    </a:moveTo>
                    <a:cubicBezTo>
                      <a:pt x="22" y="7"/>
                      <a:pt x="20" y="5"/>
                      <a:pt x="17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8" y="3"/>
                      <a:pt x="14" y="0"/>
                      <a:pt x="10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5" y="4"/>
                      <a:pt x="8" y="4"/>
                      <a:pt x="7" y="6"/>
                    </a:cubicBezTo>
                    <a:cubicBezTo>
                      <a:pt x="8" y="8"/>
                      <a:pt x="17" y="9"/>
                      <a:pt x="14" y="10"/>
                    </a:cubicBezTo>
                    <a:cubicBezTo>
                      <a:pt x="15" y="11"/>
                      <a:pt x="12" y="11"/>
                      <a:pt x="11" y="11"/>
                    </a:cubicBezTo>
                    <a:cubicBezTo>
                      <a:pt x="10" y="13"/>
                      <a:pt x="17" y="13"/>
                      <a:pt x="18" y="15"/>
                    </a:cubicBezTo>
                    <a:cubicBezTo>
                      <a:pt x="0" y="15"/>
                      <a:pt x="22" y="20"/>
                      <a:pt x="11" y="23"/>
                    </a:cubicBezTo>
                    <a:cubicBezTo>
                      <a:pt x="13" y="24"/>
                      <a:pt x="11" y="27"/>
                      <a:pt x="15" y="29"/>
                    </a:cubicBezTo>
                    <a:cubicBezTo>
                      <a:pt x="10" y="28"/>
                      <a:pt x="14" y="31"/>
                      <a:pt x="9" y="30"/>
                    </a:cubicBezTo>
                    <a:cubicBezTo>
                      <a:pt x="19" y="31"/>
                      <a:pt x="5" y="36"/>
                      <a:pt x="18" y="37"/>
                    </a:cubicBezTo>
                    <a:cubicBezTo>
                      <a:pt x="14" y="40"/>
                      <a:pt x="18" y="37"/>
                      <a:pt x="15" y="40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1"/>
                      <a:pt x="19" y="42"/>
                      <a:pt x="13" y="43"/>
                    </a:cubicBezTo>
                    <a:cubicBezTo>
                      <a:pt x="12" y="45"/>
                      <a:pt x="17" y="43"/>
                      <a:pt x="20" y="45"/>
                    </a:cubicBezTo>
                    <a:cubicBezTo>
                      <a:pt x="19" y="47"/>
                      <a:pt x="17" y="47"/>
                      <a:pt x="12" y="48"/>
                    </a:cubicBezTo>
                    <a:cubicBezTo>
                      <a:pt x="18" y="48"/>
                      <a:pt x="15" y="50"/>
                      <a:pt x="18" y="51"/>
                    </a:cubicBezTo>
                    <a:cubicBezTo>
                      <a:pt x="18" y="51"/>
                      <a:pt x="20" y="49"/>
                      <a:pt x="22" y="50"/>
                    </a:cubicBezTo>
                    <a:cubicBezTo>
                      <a:pt x="21" y="54"/>
                      <a:pt x="26" y="53"/>
                      <a:pt x="28" y="56"/>
                    </a:cubicBezTo>
                    <a:cubicBezTo>
                      <a:pt x="21" y="58"/>
                      <a:pt x="27" y="53"/>
                      <a:pt x="22" y="56"/>
                    </a:cubicBezTo>
                    <a:cubicBezTo>
                      <a:pt x="19" y="54"/>
                      <a:pt x="19" y="52"/>
                      <a:pt x="14" y="51"/>
                    </a:cubicBezTo>
                    <a:cubicBezTo>
                      <a:pt x="14" y="54"/>
                      <a:pt x="15" y="57"/>
                      <a:pt x="18" y="60"/>
                    </a:cubicBezTo>
                    <a:cubicBezTo>
                      <a:pt x="17" y="61"/>
                      <a:pt x="15" y="59"/>
                      <a:pt x="14" y="60"/>
                    </a:cubicBezTo>
                    <a:cubicBezTo>
                      <a:pt x="11" y="63"/>
                      <a:pt x="21" y="65"/>
                      <a:pt x="18" y="67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9" y="68"/>
                      <a:pt x="13" y="71"/>
                      <a:pt x="16" y="74"/>
                    </a:cubicBezTo>
                    <a:cubicBezTo>
                      <a:pt x="18" y="73"/>
                      <a:pt x="19" y="73"/>
                      <a:pt x="20" y="74"/>
                    </a:cubicBezTo>
                    <a:cubicBezTo>
                      <a:pt x="11" y="74"/>
                      <a:pt x="25" y="77"/>
                      <a:pt x="19" y="80"/>
                    </a:cubicBezTo>
                    <a:cubicBezTo>
                      <a:pt x="24" y="80"/>
                      <a:pt x="27" y="82"/>
                      <a:pt x="28" y="84"/>
                    </a:cubicBezTo>
                    <a:cubicBezTo>
                      <a:pt x="26" y="84"/>
                      <a:pt x="24" y="84"/>
                      <a:pt x="22" y="84"/>
                    </a:cubicBezTo>
                    <a:cubicBezTo>
                      <a:pt x="26" y="81"/>
                      <a:pt x="16" y="81"/>
                      <a:pt x="14" y="79"/>
                    </a:cubicBezTo>
                    <a:cubicBezTo>
                      <a:pt x="17" y="81"/>
                      <a:pt x="14" y="84"/>
                      <a:pt x="18" y="85"/>
                    </a:cubicBezTo>
                    <a:cubicBezTo>
                      <a:pt x="13" y="85"/>
                      <a:pt x="13" y="85"/>
                      <a:pt x="13" y="85"/>
                    </a:cubicBezTo>
                    <a:cubicBezTo>
                      <a:pt x="13" y="87"/>
                      <a:pt x="23" y="87"/>
                      <a:pt x="19" y="89"/>
                    </a:cubicBezTo>
                    <a:cubicBezTo>
                      <a:pt x="16" y="89"/>
                      <a:pt x="16" y="89"/>
                      <a:pt x="16" y="89"/>
                    </a:cubicBezTo>
                    <a:cubicBezTo>
                      <a:pt x="16" y="94"/>
                      <a:pt x="11" y="100"/>
                      <a:pt x="18" y="104"/>
                    </a:cubicBezTo>
                    <a:cubicBezTo>
                      <a:pt x="21" y="104"/>
                      <a:pt x="27" y="102"/>
                      <a:pt x="29" y="102"/>
                    </a:cubicBezTo>
                    <a:cubicBezTo>
                      <a:pt x="27" y="100"/>
                      <a:pt x="22" y="98"/>
                      <a:pt x="20" y="96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21" y="96"/>
                      <a:pt x="19" y="94"/>
                      <a:pt x="16" y="95"/>
                    </a:cubicBezTo>
                    <a:cubicBezTo>
                      <a:pt x="14" y="94"/>
                      <a:pt x="21" y="94"/>
                      <a:pt x="18" y="92"/>
                    </a:cubicBezTo>
                    <a:cubicBezTo>
                      <a:pt x="23" y="92"/>
                      <a:pt x="24" y="93"/>
                      <a:pt x="28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8" y="92"/>
                      <a:pt x="27" y="91"/>
                      <a:pt x="29" y="92"/>
                    </a:cubicBezTo>
                    <a:cubicBezTo>
                      <a:pt x="23" y="89"/>
                      <a:pt x="32" y="88"/>
                      <a:pt x="29" y="85"/>
                    </a:cubicBezTo>
                    <a:cubicBezTo>
                      <a:pt x="28" y="87"/>
                      <a:pt x="28" y="87"/>
                      <a:pt x="28" y="87"/>
                    </a:cubicBezTo>
                    <a:cubicBezTo>
                      <a:pt x="25" y="87"/>
                      <a:pt x="25" y="86"/>
                      <a:pt x="25" y="85"/>
                    </a:cubicBezTo>
                    <a:cubicBezTo>
                      <a:pt x="29" y="84"/>
                      <a:pt x="28" y="84"/>
                      <a:pt x="30" y="82"/>
                    </a:cubicBezTo>
                    <a:cubicBezTo>
                      <a:pt x="28" y="81"/>
                      <a:pt x="22" y="80"/>
                      <a:pt x="22" y="79"/>
                    </a:cubicBezTo>
                    <a:cubicBezTo>
                      <a:pt x="28" y="79"/>
                      <a:pt x="25" y="76"/>
                      <a:pt x="30" y="76"/>
                    </a:cubicBezTo>
                    <a:cubicBezTo>
                      <a:pt x="24" y="75"/>
                      <a:pt x="28" y="72"/>
                      <a:pt x="25" y="72"/>
                    </a:cubicBezTo>
                    <a:cubicBezTo>
                      <a:pt x="24" y="71"/>
                      <a:pt x="24" y="70"/>
                      <a:pt x="27" y="70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0" y="69"/>
                      <a:pt x="26" y="69"/>
                      <a:pt x="28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1" y="67"/>
                      <a:pt x="22" y="65"/>
                      <a:pt x="27" y="64"/>
                    </a:cubicBezTo>
                    <a:cubicBezTo>
                      <a:pt x="25" y="63"/>
                      <a:pt x="24" y="61"/>
                      <a:pt x="18" y="61"/>
                    </a:cubicBezTo>
                    <a:cubicBezTo>
                      <a:pt x="20" y="61"/>
                      <a:pt x="25" y="61"/>
                      <a:pt x="24" y="59"/>
                    </a:cubicBezTo>
                    <a:cubicBezTo>
                      <a:pt x="19" y="58"/>
                      <a:pt x="26" y="57"/>
                      <a:pt x="23" y="56"/>
                    </a:cubicBezTo>
                    <a:cubicBezTo>
                      <a:pt x="28" y="58"/>
                      <a:pt x="24" y="56"/>
                      <a:pt x="29" y="57"/>
                    </a:cubicBezTo>
                    <a:cubicBezTo>
                      <a:pt x="31" y="56"/>
                      <a:pt x="25" y="54"/>
                      <a:pt x="26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8" y="51"/>
                      <a:pt x="24" y="50"/>
                      <a:pt x="28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6" y="48"/>
                      <a:pt x="25" y="46"/>
                      <a:pt x="29" y="44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9" y="40"/>
                      <a:pt x="23" y="37"/>
                      <a:pt x="17" y="35"/>
                    </a:cubicBezTo>
                    <a:cubicBezTo>
                      <a:pt x="17" y="34"/>
                      <a:pt x="18" y="33"/>
                      <a:pt x="20" y="33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2"/>
                      <a:pt x="26" y="31"/>
                      <a:pt x="21" y="30"/>
                    </a:cubicBezTo>
                    <a:cubicBezTo>
                      <a:pt x="19" y="29"/>
                      <a:pt x="24" y="29"/>
                      <a:pt x="25" y="28"/>
                    </a:cubicBezTo>
                    <a:cubicBezTo>
                      <a:pt x="18" y="25"/>
                      <a:pt x="31" y="20"/>
                      <a:pt x="19" y="19"/>
                    </a:cubicBezTo>
                    <a:cubicBezTo>
                      <a:pt x="19" y="20"/>
                      <a:pt x="17" y="23"/>
                      <a:pt x="17" y="25"/>
                    </a:cubicBezTo>
                    <a:cubicBezTo>
                      <a:pt x="16" y="24"/>
                      <a:pt x="14" y="25"/>
                      <a:pt x="13" y="24"/>
                    </a:cubicBezTo>
                    <a:cubicBezTo>
                      <a:pt x="13" y="22"/>
                      <a:pt x="17" y="21"/>
                      <a:pt x="15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0" y="15"/>
                      <a:pt x="12" y="12"/>
                      <a:pt x="23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0" name="Freeform 1200"/>
              <p:cNvSpPr/>
              <p:nvPr/>
            </p:nvSpPr>
            <p:spPr bwMode="auto">
              <a:xfrm>
                <a:off x="4127" y="2652"/>
                <a:ext cx="4" cy="1"/>
              </a:xfrm>
              <a:custGeom>
                <a:avLst/>
                <a:gdLst>
                  <a:gd name="T0" fmla="*/ 0 w 4"/>
                  <a:gd name="T1" fmla="*/ 1 h 1"/>
                  <a:gd name="T2" fmla="*/ 4 w 4"/>
                  <a:gd name="T3" fmla="*/ 0 h 1"/>
                  <a:gd name="T4" fmla="*/ 1 w 4"/>
                  <a:gd name="T5" fmla="*/ 0 h 1"/>
                  <a:gd name="T6" fmla="*/ 0 w 4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1" name="Freeform 1201"/>
              <p:cNvSpPr/>
              <p:nvPr/>
            </p:nvSpPr>
            <p:spPr bwMode="auto">
              <a:xfrm>
                <a:off x="4126" y="2651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2" name="Freeform 1202"/>
              <p:cNvSpPr/>
              <p:nvPr/>
            </p:nvSpPr>
            <p:spPr bwMode="auto">
              <a:xfrm>
                <a:off x="4125" y="2622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1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3" name="Freeform 1203"/>
              <p:cNvSpPr/>
              <p:nvPr/>
            </p:nvSpPr>
            <p:spPr bwMode="auto">
              <a:xfrm>
                <a:off x="4123" y="262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4" name="Freeform 1204"/>
              <p:cNvSpPr/>
              <p:nvPr/>
            </p:nvSpPr>
            <p:spPr bwMode="auto">
              <a:xfrm>
                <a:off x="4107" y="2575"/>
                <a:ext cx="22" cy="47"/>
              </a:xfrm>
              <a:custGeom>
                <a:avLst/>
                <a:gdLst>
                  <a:gd name="T0" fmla="*/ 14 w 26"/>
                  <a:gd name="T1" fmla="*/ 10 h 55"/>
                  <a:gd name="T2" fmla="*/ 9 w 26"/>
                  <a:gd name="T3" fmla="*/ 7 h 55"/>
                  <a:gd name="T4" fmla="*/ 13 w 26"/>
                  <a:gd name="T5" fmla="*/ 5 h 55"/>
                  <a:gd name="T6" fmla="*/ 5 w 26"/>
                  <a:gd name="T7" fmla="*/ 1 h 55"/>
                  <a:gd name="T8" fmla="*/ 10 w 26"/>
                  <a:gd name="T9" fmla="*/ 27 h 55"/>
                  <a:gd name="T10" fmla="*/ 7 w 26"/>
                  <a:gd name="T11" fmla="*/ 26 h 55"/>
                  <a:gd name="T12" fmla="*/ 12 w 26"/>
                  <a:gd name="T13" fmla="*/ 35 h 55"/>
                  <a:gd name="T14" fmla="*/ 6 w 26"/>
                  <a:gd name="T15" fmla="*/ 35 h 55"/>
                  <a:gd name="T16" fmla="*/ 8 w 26"/>
                  <a:gd name="T17" fmla="*/ 41 h 55"/>
                  <a:gd name="T18" fmla="*/ 11 w 26"/>
                  <a:gd name="T19" fmla="*/ 41 h 55"/>
                  <a:gd name="T20" fmla="*/ 10 w 26"/>
                  <a:gd name="T21" fmla="*/ 42 h 55"/>
                  <a:gd name="T22" fmla="*/ 11 w 26"/>
                  <a:gd name="T23" fmla="*/ 42 h 55"/>
                  <a:gd name="T24" fmla="*/ 12 w 26"/>
                  <a:gd name="T25" fmla="*/ 45 h 55"/>
                  <a:gd name="T26" fmla="*/ 10 w 26"/>
                  <a:gd name="T27" fmla="*/ 44 h 55"/>
                  <a:gd name="T28" fmla="*/ 12 w 26"/>
                  <a:gd name="T29" fmla="*/ 47 h 55"/>
                  <a:gd name="T30" fmla="*/ 9 w 26"/>
                  <a:gd name="T31" fmla="*/ 47 h 55"/>
                  <a:gd name="T32" fmla="*/ 14 w 26"/>
                  <a:gd name="T33" fmla="*/ 54 h 55"/>
                  <a:gd name="T34" fmla="*/ 18 w 26"/>
                  <a:gd name="T35" fmla="*/ 55 h 55"/>
                  <a:gd name="T36" fmla="*/ 15 w 26"/>
                  <a:gd name="T37" fmla="*/ 49 h 55"/>
                  <a:gd name="T38" fmla="*/ 15 w 26"/>
                  <a:gd name="T39" fmla="*/ 49 h 55"/>
                  <a:gd name="T40" fmla="*/ 13 w 26"/>
                  <a:gd name="T41" fmla="*/ 45 h 55"/>
                  <a:gd name="T42" fmla="*/ 19 w 26"/>
                  <a:gd name="T43" fmla="*/ 48 h 55"/>
                  <a:gd name="T44" fmla="*/ 23 w 26"/>
                  <a:gd name="T45" fmla="*/ 41 h 55"/>
                  <a:gd name="T46" fmla="*/ 23 w 26"/>
                  <a:gd name="T47" fmla="*/ 42 h 55"/>
                  <a:gd name="T48" fmla="*/ 21 w 26"/>
                  <a:gd name="T49" fmla="*/ 40 h 55"/>
                  <a:gd name="T50" fmla="*/ 18 w 26"/>
                  <a:gd name="T51" fmla="*/ 41 h 55"/>
                  <a:gd name="T52" fmla="*/ 12 w 26"/>
                  <a:gd name="T53" fmla="*/ 40 h 55"/>
                  <a:gd name="T54" fmla="*/ 12 w 26"/>
                  <a:gd name="T55" fmla="*/ 38 h 55"/>
                  <a:gd name="T56" fmla="*/ 17 w 26"/>
                  <a:gd name="T57" fmla="*/ 39 h 55"/>
                  <a:gd name="T58" fmla="*/ 15 w 26"/>
                  <a:gd name="T59" fmla="*/ 38 h 55"/>
                  <a:gd name="T60" fmla="*/ 21 w 26"/>
                  <a:gd name="T61" fmla="*/ 36 h 55"/>
                  <a:gd name="T62" fmla="*/ 15 w 26"/>
                  <a:gd name="T63" fmla="*/ 35 h 55"/>
                  <a:gd name="T64" fmla="*/ 14 w 26"/>
                  <a:gd name="T65" fmla="*/ 25 h 55"/>
                  <a:gd name="T66" fmla="*/ 18 w 26"/>
                  <a:gd name="T67" fmla="*/ 27 h 55"/>
                  <a:gd name="T68" fmla="*/ 14 w 26"/>
                  <a:gd name="T69" fmla="*/ 24 h 55"/>
                  <a:gd name="T70" fmla="*/ 16 w 26"/>
                  <a:gd name="T71" fmla="*/ 18 h 55"/>
                  <a:gd name="T72" fmla="*/ 13 w 26"/>
                  <a:gd name="T73" fmla="*/ 19 h 55"/>
                  <a:gd name="T74" fmla="*/ 14 w 26"/>
                  <a:gd name="T75" fmla="*/ 12 h 55"/>
                  <a:gd name="T76" fmla="*/ 14 w 26"/>
                  <a:gd name="T77" fmla="*/ 12 h 55"/>
                  <a:gd name="T78" fmla="*/ 7 w 26"/>
                  <a:gd name="T79" fmla="*/ 8 h 55"/>
                  <a:gd name="T80" fmla="*/ 14 w 26"/>
                  <a:gd name="T81" fmla="*/ 1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6" h="55">
                    <a:moveTo>
                      <a:pt x="14" y="10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12" y="7"/>
                      <a:pt x="9" y="4"/>
                      <a:pt x="13" y="5"/>
                    </a:cubicBezTo>
                    <a:cubicBezTo>
                      <a:pt x="7" y="3"/>
                      <a:pt x="13" y="0"/>
                      <a:pt x="5" y="1"/>
                    </a:cubicBezTo>
                    <a:cubicBezTo>
                      <a:pt x="8" y="9"/>
                      <a:pt x="3" y="19"/>
                      <a:pt x="10" y="27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13" y="30"/>
                      <a:pt x="0" y="32"/>
                      <a:pt x="12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7"/>
                      <a:pt x="15" y="39"/>
                      <a:pt x="8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4" y="43"/>
                      <a:pt x="13" y="44"/>
                      <a:pt x="12" y="45"/>
                    </a:cubicBezTo>
                    <a:cubicBezTo>
                      <a:pt x="9" y="46"/>
                      <a:pt x="11" y="45"/>
                      <a:pt x="10" y="44"/>
                    </a:cubicBezTo>
                    <a:cubicBezTo>
                      <a:pt x="8" y="45"/>
                      <a:pt x="12" y="46"/>
                      <a:pt x="12" y="47"/>
                    </a:cubicBezTo>
                    <a:cubicBezTo>
                      <a:pt x="11" y="48"/>
                      <a:pt x="9" y="47"/>
                      <a:pt x="9" y="47"/>
                    </a:cubicBezTo>
                    <a:cubicBezTo>
                      <a:pt x="11" y="50"/>
                      <a:pt x="5" y="52"/>
                      <a:pt x="14" y="54"/>
                    </a:cubicBezTo>
                    <a:cubicBezTo>
                      <a:pt x="16" y="55"/>
                      <a:pt x="17" y="54"/>
                      <a:pt x="18" y="55"/>
                    </a:cubicBezTo>
                    <a:cubicBezTo>
                      <a:pt x="21" y="53"/>
                      <a:pt x="18" y="51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6" y="48"/>
                      <a:pt x="17" y="48"/>
                      <a:pt x="13" y="45"/>
                    </a:cubicBezTo>
                    <a:cubicBezTo>
                      <a:pt x="17" y="46"/>
                      <a:pt x="17" y="47"/>
                      <a:pt x="19" y="48"/>
                    </a:cubicBezTo>
                    <a:cubicBezTo>
                      <a:pt x="26" y="45"/>
                      <a:pt x="13" y="43"/>
                      <a:pt x="23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2" y="40"/>
                      <a:pt x="21" y="40"/>
                    </a:cubicBezTo>
                    <a:cubicBezTo>
                      <a:pt x="18" y="41"/>
                      <a:pt x="18" y="41"/>
                      <a:pt x="18" y="41"/>
                    </a:cubicBezTo>
                    <a:cubicBezTo>
                      <a:pt x="18" y="40"/>
                      <a:pt x="13" y="40"/>
                      <a:pt x="12" y="40"/>
                    </a:cubicBezTo>
                    <a:cubicBezTo>
                      <a:pt x="16" y="39"/>
                      <a:pt x="10" y="39"/>
                      <a:pt x="12" y="38"/>
                    </a:cubicBezTo>
                    <a:cubicBezTo>
                      <a:pt x="16" y="37"/>
                      <a:pt x="15" y="39"/>
                      <a:pt x="17" y="39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6"/>
                      <a:pt x="19" y="36"/>
                      <a:pt x="21" y="36"/>
                    </a:cubicBezTo>
                    <a:cubicBezTo>
                      <a:pt x="18" y="35"/>
                      <a:pt x="19" y="36"/>
                      <a:pt x="15" y="35"/>
                    </a:cubicBezTo>
                    <a:cubicBezTo>
                      <a:pt x="19" y="34"/>
                      <a:pt x="18" y="28"/>
                      <a:pt x="14" y="25"/>
                    </a:cubicBezTo>
                    <a:cubicBezTo>
                      <a:pt x="15" y="26"/>
                      <a:pt x="19" y="25"/>
                      <a:pt x="18" y="27"/>
                    </a:cubicBezTo>
                    <a:cubicBezTo>
                      <a:pt x="19" y="26"/>
                      <a:pt x="17" y="24"/>
                      <a:pt x="14" y="24"/>
                    </a:cubicBezTo>
                    <a:cubicBezTo>
                      <a:pt x="11" y="22"/>
                      <a:pt x="13" y="20"/>
                      <a:pt x="16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8" y="17"/>
                      <a:pt x="16" y="15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1"/>
                      <a:pt x="6" y="10"/>
                      <a:pt x="7" y="8"/>
                    </a:cubicBezTo>
                    <a:cubicBezTo>
                      <a:pt x="11" y="9"/>
                      <a:pt x="10" y="10"/>
                      <a:pt x="1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5" name="Freeform 1205"/>
              <p:cNvSpPr/>
              <p:nvPr/>
            </p:nvSpPr>
            <p:spPr bwMode="auto">
              <a:xfrm>
                <a:off x="4109" y="2574"/>
                <a:ext cx="8" cy="2"/>
              </a:xfrm>
              <a:custGeom>
                <a:avLst/>
                <a:gdLst>
                  <a:gd name="T0" fmla="*/ 4 w 9"/>
                  <a:gd name="T1" fmla="*/ 1 h 2"/>
                  <a:gd name="T2" fmla="*/ 8 w 9"/>
                  <a:gd name="T3" fmla="*/ 2 h 2"/>
                  <a:gd name="T4" fmla="*/ 1 w 9"/>
                  <a:gd name="T5" fmla="*/ 0 h 2"/>
                  <a:gd name="T6" fmla="*/ 3 w 9"/>
                  <a:gd name="T7" fmla="*/ 1 h 2"/>
                  <a:gd name="T8" fmla="*/ 4 w 9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2">
                    <a:moveTo>
                      <a:pt x="4" y="1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9" y="1"/>
                      <a:pt x="4" y="0"/>
                      <a:pt x="1" y="0"/>
                    </a:cubicBezTo>
                    <a:cubicBezTo>
                      <a:pt x="2" y="0"/>
                      <a:pt x="0" y="1"/>
                      <a:pt x="3" y="1"/>
                    </a:cubicBezTo>
                    <a:cubicBezTo>
                      <a:pt x="3" y="1"/>
                      <a:pt x="5" y="1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6" name="Freeform 1206"/>
              <p:cNvSpPr/>
              <p:nvPr/>
            </p:nvSpPr>
            <p:spPr bwMode="auto">
              <a:xfrm>
                <a:off x="4103" y="2550"/>
                <a:ext cx="17" cy="24"/>
              </a:xfrm>
              <a:custGeom>
                <a:avLst/>
                <a:gdLst>
                  <a:gd name="T0" fmla="*/ 10 w 20"/>
                  <a:gd name="T1" fmla="*/ 10 h 28"/>
                  <a:gd name="T2" fmla="*/ 7 w 20"/>
                  <a:gd name="T3" fmla="*/ 10 h 28"/>
                  <a:gd name="T4" fmla="*/ 6 w 20"/>
                  <a:gd name="T5" fmla="*/ 20 h 28"/>
                  <a:gd name="T6" fmla="*/ 12 w 20"/>
                  <a:gd name="T7" fmla="*/ 23 h 28"/>
                  <a:gd name="T8" fmla="*/ 8 w 20"/>
                  <a:gd name="T9" fmla="*/ 24 h 28"/>
                  <a:gd name="T10" fmla="*/ 13 w 20"/>
                  <a:gd name="T11" fmla="*/ 27 h 28"/>
                  <a:gd name="T12" fmla="*/ 11 w 20"/>
                  <a:gd name="T13" fmla="*/ 25 h 28"/>
                  <a:gd name="T14" fmla="*/ 13 w 20"/>
                  <a:gd name="T15" fmla="*/ 25 h 28"/>
                  <a:gd name="T16" fmla="*/ 12 w 20"/>
                  <a:gd name="T17" fmla="*/ 24 h 28"/>
                  <a:gd name="T18" fmla="*/ 15 w 20"/>
                  <a:gd name="T19" fmla="*/ 24 h 28"/>
                  <a:gd name="T20" fmla="*/ 9 w 20"/>
                  <a:gd name="T21" fmla="*/ 19 h 28"/>
                  <a:gd name="T22" fmla="*/ 15 w 20"/>
                  <a:gd name="T23" fmla="*/ 20 h 28"/>
                  <a:gd name="T24" fmla="*/ 17 w 20"/>
                  <a:gd name="T25" fmla="*/ 15 h 28"/>
                  <a:gd name="T26" fmla="*/ 15 w 20"/>
                  <a:gd name="T27" fmla="*/ 15 h 28"/>
                  <a:gd name="T28" fmla="*/ 11 w 20"/>
                  <a:gd name="T29" fmla="*/ 16 h 28"/>
                  <a:gd name="T30" fmla="*/ 17 w 20"/>
                  <a:gd name="T31" fmla="*/ 14 h 28"/>
                  <a:gd name="T32" fmla="*/ 14 w 20"/>
                  <a:gd name="T33" fmla="*/ 5 h 28"/>
                  <a:gd name="T34" fmla="*/ 7 w 20"/>
                  <a:gd name="T35" fmla="*/ 3 h 28"/>
                  <a:gd name="T36" fmla="*/ 12 w 20"/>
                  <a:gd name="T37" fmla="*/ 4 h 28"/>
                  <a:gd name="T38" fmla="*/ 14 w 20"/>
                  <a:gd name="T39" fmla="*/ 2 h 28"/>
                  <a:gd name="T40" fmla="*/ 4 w 20"/>
                  <a:gd name="T41" fmla="*/ 0 h 28"/>
                  <a:gd name="T42" fmla="*/ 10 w 20"/>
                  <a:gd name="T43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" h="28">
                    <a:moveTo>
                      <a:pt x="10" y="10"/>
                    </a:move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9" y="19"/>
                      <a:pt x="6" y="20"/>
                    </a:cubicBezTo>
                    <a:cubicBezTo>
                      <a:pt x="5" y="21"/>
                      <a:pt x="11" y="22"/>
                      <a:pt x="12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1" y="25"/>
                      <a:pt x="6" y="28"/>
                      <a:pt x="13" y="27"/>
                    </a:cubicBezTo>
                    <a:cubicBezTo>
                      <a:pt x="14" y="27"/>
                      <a:pt x="10" y="26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20" y="22"/>
                      <a:pt x="7" y="23"/>
                      <a:pt x="9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8"/>
                      <a:pt x="14" y="16"/>
                      <a:pt x="17" y="15"/>
                    </a:cubicBezTo>
                    <a:cubicBezTo>
                      <a:pt x="17" y="15"/>
                      <a:pt x="14" y="15"/>
                      <a:pt x="15" y="15"/>
                    </a:cubicBezTo>
                    <a:cubicBezTo>
                      <a:pt x="15" y="15"/>
                      <a:pt x="13" y="16"/>
                      <a:pt x="11" y="16"/>
                    </a:cubicBezTo>
                    <a:cubicBezTo>
                      <a:pt x="6" y="13"/>
                      <a:pt x="14" y="16"/>
                      <a:pt x="17" y="14"/>
                    </a:cubicBezTo>
                    <a:cubicBezTo>
                      <a:pt x="13" y="11"/>
                      <a:pt x="9" y="6"/>
                      <a:pt x="14" y="5"/>
                    </a:cubicBezTo>
                    <a:cubicBezTo>
                      <a:pt x="11" y="6"/>
                      <a:pt x="7" y="4"/>
                      <a:pt x="7" y="3"/>
                    </a:cubicBezTo>
                    <a:cubicBezTo>
                      <a:pt x="9" y="2"/>
                      <a:pt x="11" y="3"/>
                      <a:pt x="12" y="4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0" y="3"/>
                      <a:pt x="6" y="2"/>
                      <a:pt x="4" y="0"/>
                    </a:cubicBezTo>
                    <a:cubicBezTo>
                      <a:pt x="0" y="4"/>
                      <a:pt x="11" y="7"/>
                      <a:pt x="1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53" name="Group 1408"/>
            <p:cNvGrpSpPr/>
            <p:nvPr/>
          </p:nvGrpSpPr>
          <p:grpSpPr bwMode="auto">
            <a:xfrm>
              <a:off x="3450" y="2557"/>
              <a:ext cx="689" cy="411"/>
              <a:chOff x="3450" y="2557"/>
              <a:chExt cx="689" cy="411"/>
            </a:xfrm>
          </p:grpSpPr>
          <p:sp>
            <p:nvSpPr>
              <p:cNvPr id="1007" name="Freeform 1208"/>
              <p:cNvSpPr/>
              <p:nvPr/>
            </p:nvSpPr>
            <p:spPr bwMode="auto">
              <a:xfrm>
                <a:off x="4108" y="2557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8" name="Freeform 1209"/>
              <p:cNvSpPr/>
              <p:nvPr/>
            </p:nvSpPr>
            <p:spPr bwMode="auto">
              <a:xfrm>
                <a:off x="4112" y="2603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0 h 4"/>
                  <a:gd name="T4" fmla="*/ 0 w 1"/>
                  <a:gd name="T5" fmla="*/ 4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9" name="Freeform 1210"/>
              <p:cNvSpPr/>
              <p:nvPr/>
            </p:nvSpPr>
            <p:spPr bwMode="auto">
              <a:xfrm>
                <a:off x="4100" y="2595"/>
                <a:ext cx="11" cy="14"/>
              </a:xfrm>
              <a:custGeom>
                <a:avLst/>
                <a:gdLst>
                  <a:gd name="T0" fmla="*/ 3 w 12"/>
                  <a:gd name="T1" fmla="*/ 0 h 16"/>
                  <a:gd name="T2" fmla="*/ 0 w 12"/>
                  <a:gd name="T3" fmla="*/ 2 h 16"/>
                  <a:gd name="T4" fmla="*/ 7 w 12"/>
                  <a:gd name="T5" fmla="*/ 16 h 16"/>
                  <a:gd name="T6" fmla="*/ 11 w 12"/>
                  <a:gd name="T7" fmla="*/ 6 h 16"/>
                  <a:gd name="T8" fmla="*/ 6 w 12"/>
                  <a:gd name="T9" fmla="*/ 10 h 16"/>
                  <a:gd name="T10" fmla="*/ 9 w 12"/>
                  <a:gd name="T11" fmla="*/ 3 h 16"/>
                  <a:gd name="T12" fmla="*/ 4 w 12"/>
                  <a:gd name="T13" fmla="*/ 5 h 16"/>
                  <a:gd name="T14" fmla="*/ 3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9" y="14"/>
                      <a:pt x="12" y="10"/>
                      <a:pt x="11" y="6"/>
                    </a:cubicBezTo>
                    <a:cubicBezTo>
                      <a:pt x="10" y="6"/>
                      <a:pt x="9" y="11"/>
                      <a:pt x="6" y="10"/>
                    </a:cubicBezTo>
                    <a:cubicBezTo>
                      <a:pt x="7" y="7"/>
                      <a:pt x="9" y="7"/>
                      <a:pt x="9" y="3"/>
                    </a:cubicBezTo>
                    <a:cubicBezTo>
                      <a:pt x="5" y="0"/>
                      <a:pt x="8" y="5"/>
                      <a:pt x="4" y="5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0" name="Freeform 1211"/>
              <p:cNvSpPr/>
              <p:nvPr/>
            </p:nvSpPr>
            <p:spPr bwMode="auto">
              <a:xfrm>
                <a:off x="4100" y="2600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1" name="Freeform 1212"/>
              <p:cNvSpPr/>
              <p:nvPr/>
            </p:nvSpPr>
            <p:spPr bwMode="auto">
              <a:xfrm>
                <a:off x="4097" y="2602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2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0" y="4"/>
                      <a:pt x="2" y="0"/>
                      <a:pt x="2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2" name="Freeform 1213"/>
              <p:cNvSpPr/>
              <p:nvPr/>
            </p:nvSpPr>
            <p:spPr bwMode="auto">
              <a:xfrm>
                <a:off x="4090" y="260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3" name="Freeform 1214"/>
              <p:cNvSpPr/>
              <p:nvPr/>
            </p:nvSpPr>
            <p:spPr bwMode="auto">
              <a:xfrm>
                <a:off x="4088" y="2597"/>
                <a:ext cx="7" cy="11"/>
              </a:xfrm>
              <a:custGeom>
                <a:avLst/>
                <a:gdLst>
                  <a:gd name="T0" fmla="*/ 0 w 9"/>
                  <a:gd name="T1" fmla="*/ 10 h 12"/>
                  <a:gd name="T2" fmla="*/ 3 w 9"/>
                  <a:gd name="T3" fmla="*/ 10 h 12"/>
                  <a:gd name="T4" fmla="*/ 3 w 9"/>
                  <a:gd name="T5" fmla="*/ 9 h 12"/>
                  <a:gd name="T6" fmla="*/ 5 w 9"/>
                  <a:gd name="T7" fmla="*/ 4 h 12"/>
                  <a:gd name="T8" fmla="*/ 9 w 9"/>
                  <a:gd name="T9" fmla="*/ 4 h 12"/>
                  <a:gd name="T10" fmla="*/ 6 w 9"/>
                  <a:gd name="T11" fmla="*/ 0 h 12"/>
                  <a:gd name="T12" fmla="*/ 0 w 9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2">
                    <a:moveTo>
                      <a:pt x="0" y="10"/>
                    </a:moveTo>
                    <a:cubicBezTo>
                      <a:pt x="1" y="12"/>
                      <a:pt x="2" y="11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3"/>
                      <a:pt x="5" y="4"/>
                    </a:cubicBezTo>
                    <a:cubicBezTo>
                      <a:pt x="7" y="3"/>
                      <a:pt x="7" y="7"/>
                      <a:pt x="9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1"/>
                      <a:pt x="1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4" name="Freeform 1215"/>
              <p:cNvSpPr/>
              <p:nvPr/>
            </p:nvSpPr>
            <p:spPr bwMode="auto">
              <a:xfrm>
                <a:off x="4091" y="2604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5" name="Freeform 1216"/>
              <p:cNvSpPr/>
              <p:nvPr/>
            </p:nvSpPr>
            <p:spPr bwMode="auto">
              <a:xfrm>
                <a:off x="4095" y="260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6" name="Freeform 1217"/>
              <p:cNvSpPr/>
              <p:nvPr/>
            </p:nvSpPr>
            <p:spPr bwMode="auto">
              <a:xfrm>
                <a:off x="4078" y="2596"/>
                <a:ext cx="8" cy="11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4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3" y="6"/>
                      <a:pt x="8" y="13"/>
                      <a:pt x="9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7" name="Freeform 1218"/>
              <p:cNvSpPr/>
              <p:nvPr/>
            </p:nvSpPr>
            <p:spPr bwMode="auto">
              <a:xfrm>
                <a:off x="4075" y="2592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8" name="Freeform 1219"/>
              <p:cNvSpPr/>
              <p:nvPr/>
            </p:nvSpPr>
            <p:spPr bwMode="auto">
              <a:xfrm>
                <a:off x="4060" y="2589"/>
                <a:ext cx="16" cy="14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8 h 17"/>
                  <a:gd name="T4" fmla="*/ 6 w 19"/>
                  <a:gd name="T5" fmla="*/ 13 h 17"/>
                  <a:gd name="T6" fmla="*/ 13 w 19"/>
                  <a:gd name="T7" fmla="*/ 11 h 17"/>
                  <a:gd name="T8" fmla="*/ 9 w 19"/>
                  <a:gd name="T9" fmla="*/ 16 h 17"/>
                  <a:gd name="T10" fmla="*/ 16 w 19"/>
                  <a:gd name="T11" fmla="*/ 11 h 17"/>
                  <a:gd name="T12" fmla="*/ 19 w 19"/>
                  <a:gd name="T13" fmla="*/ 15 h 17"/>
                  <a:gd name="T14" fmla="*/ 18 w 19"/>
                  <a:gd name="T15" fmla="*/ 8 h 17"/>
                  <a:gd name="T16" fmla="*/ 15 w 19"/>
                  <a:gd name="T17" fmla="*/ 9 h 17"/>
                  <a:gd name="T18" fmla="*/ 17 w 19"/>
                  <a:gd name="T19" fmla="*/ 5 h 17"/>
                  <a:gd name="T20" fmla="*/ 7 w 19"/>
                  <a:gd name="T21" fmla="*/ 0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9" y="16"/>
                    </a:cubicBezTo>
                    <a:cubicBezTo>
                      <a:pt x="11" y="16"/>
                      <a:pt x="15" y="16"/>
                      <a:pt x="16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9" name="Freeform 1220"/>
              <p:cNvSpPr/>
              <p:nvPr/>
            </p:nvSpPr>
            <p:spPr bwMode="auto">
              <a:xfrm>
                <a:off x="4060" y="2593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0" name="Freeform 1221"/>
              <p:cNvSpPr/>
              <p:nvPr/>
            </p:nvSpPr>
            <p:spPr bwMode="auto">
              <a:xfrm>
                <a:off x="4044" y="2588"/>
                <a:ext cx="13" cy="15"/>
              </a:xfrm>
              <a:custGeom>
                <a:avLst/>
                <a:gdLst>
                  <a:gd name="T0" fmla="*/ 10 w 16"/>
                  <a:gd name="T1" fmla="*/ 17 h 18"/>
                  <a:gd name="T2" fmla="*/ 15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9 w 16"/>
                  <a:gd name="T9" fmla="*/ 14 h 18"/>
                  <a:gd name="T10" fmla="*/ 7 w 16"/>
                  <a:gd name="T11" fmla="*/ 5 h 18"/>
                  <a:gd name="T12" fmla="*/ 11 w 16"/>
                  <a:gd name="T13" fmla="*/ 7 h 18"/>
                  <a:gd name="T14" fmla="*/ 1 w 16"/>
                  <a:gd name="T15" fmla="*/ 8 h 18"/>
                  <a:gd name="T16" fmla="*/ 3 w 16"/>
                  <a:gd name="T17" fmla="*/ 10 h 18"/>
                  <a:gd name="T18" fmla="*/ 0 w 16"/>
                  <a:gd name="T19" fmla="*/ 12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5"/>
                      <a:pt x="16" y="12"/>
                      <a:pt x="16" y="11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1"/>
                      <a:pt x="9" y="11"/>
                      <a:pt x="7" y="5"/>
                    </a:cubicBezTo>
                    <a:cubicBezTo>
                      <a:pt x="9" y="5"/>
                      <a:pt x="9" y="7"/>
                      <a:pt x="11" y="7"/>
                    </a:cubicBezTo>
                    <a:cubicBezTo>
                      <a:pt x="7" y="0"/>
                      <a:pt x="3" y="7"/>
                      <a:pt x="1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1" name="Freeform 1222"/>
              <p:cNvSpPr/>
              <p:nvPr/>
            </p:nvSpPr>
            <p:spPr bwMode="auto">
              <a:xfrm>
                <a:off x="4057" y="2602"/>
                <a:ext cx="2" cy="2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0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2" name="Freeform 1223"/>
              <p:cNvSpPr/>
              <p:nvPr/>
            </p:nvSpPr>
            <p:spPr bwMode="auto">
              <a:xfrm>
                <a:off x="4043" y="2595"/>
                <a:ext cx="1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3" name="Freeform 1224"/>
              <p:cNvSpPr/>
              <p:nvPr/>
            </p:nvSpPr>
            <p:spPr bwMode="auto">
              <a:xfrm>
                <a:off x="4043" y="2601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4" name="Freeform 1225"/>
              <p:cNvSpPr/>
              <p:nvPr/>
            </p:nvSpPr>
            <p:spPr bwMode="auto">
              <a:xfrm>
                <a:off x="3950" y="2591"/>
                <a:ext cx="91" cy="20"/>
              </a:xfrm>
              <a:custGeom>
                <a:avLst/>
                <a:gdLst>
                  <a:gd name="T0" fmla="*/ 0 w 106"/>
                  <a:gd name="T1" fmla="*/ 9 h 23"/>
                  <a:gd name="T2" fmla="*/ 4 w 106"/>
                  <a:gd name="T3" fmla="*/ 12 h 23"/>
                  <a:gd name="T4" fmla="*/ 0 w 106"/>
                  <a:gd name="T5" fmla="*/ 16 h 23"/>
                  <a:gd name="T6" fmla="*/ 1 w 106"/>
                  <a:gd name="T7" fmla="*/ 23 h 23"/>
                  <a:gd name="T8" fmla="*/ 9 w 106"/>
                  <a:gd name="T9" fmla="*/ 20 h 23"/>
                  <a:gd name="T10" fmla="*/ 10 w 106"/>
                  <a:gd name="T11" fmla="*/ 23 h 23"/>
                  <a:gd name="T12" fmla="*/ 25 w 106"/>
                  <a:gd name="T13" fmla="*/ 20 h 23"/>
                  <a:gd name="T14" fmla="*/ 36 w 106"/>
                  <a:gd name="T15" fmla="*/ 17 h 23"/>
                  <a:gd name="T16" fmla="*/ 81 w 106"/>
                  <a:gd name="T17" fmla="*/ 16 h 23"/>
                  <a:gd name="T18" fmla="*/ 83 w 106"/>
                  <a:gd name="T19" fmla="*/ 10 h 23"/>
                  <a:gd name="T20" fmla="*/ 86 w 106"/>
                  <a:gd name="T21" fmla="*/ 14 h 23"/>
                  <a:gd name="T22" fmla="*/ 83 w 106"/>
                  <a:gd name="T23" fmla="*/ 14 h 23"/>
                  <a:gd name="T24" fmla="*/ 96 w 106"/>
                  <a:gd name="T25" fmla="*/ 15 h 23"/>
                  <a:gd name="T26" fmla="*/ 96 w 106"/>
                  <a:gd name="T27" fmla="*/ 7 h 23"/>
                  <a:gd name="T28" fmla="*/ 102 w 106"/>
                  <a:gd name="T29" fmla="*/ 15 h 23"/>
                  <a:gd name="T30" fmla="*/ 106 w 106"/>
                  <a:gd name="T31" fmla="*/ 10 h 23"/>
                  <a:gd name="T32" fmla="*/ 101 w 106"/>
                  <a:gd name="T33" fmla="*/ 5 h 23"/>
                  <a:gd name="T34" fmla="*/ 105 w 106"/>
                  <a:gd name="T35" fmla="*/ 2 h 23"/>
                  <a:gd name="T36" fmla="*/ 76 w 106"/>
                  <a:gd name="T37" fmla="*/ 12 h 23"/>
                  <a:gd name="T38" fmla="*/ 77 w 106"/>
                  <a:gd name="T39" fmla="*/ 8 h 23"/>
                  <a:gd name="T40" fmla="*/ 59 w 106"/>
                  <a:gd name="T41" fmla="*/ 5 h 23"/>
                  <a:gd name="T42" fmla="*/ 52 w 106"/>
                  <a:gd name="T43" fmla="*/ 12 h 23"/>
                  <a:gd name="T44" fmla="*/ 49 w 106"/>
                  <a:gd name="T45" fmla="*/ 10 h 23"/>
                  <a:gd name="T46" fmla="*/ 48 w 106"/>
                  <a:gd name="T47" fmla="*/ 13 h 23"/>
                  <a:gd name="T48" fmla="*/ 43 w 106"/>
                  <a:gd name="T49" fmla="*/ 9 h 23"/>
                  <a:gd name="T50" fmla="*/ 42 w 106"/>
                  <a:gd name="T51" fmla="*/ 17 h 23"/>
                  <a:gd name="T52" fmla="*/ 31 w 106"/>
                  <a:gd name="T53" fmla="*/ 7 h 23"/>
                  <a:gd name="T54" fmla="*/ 33 w 106"/>
                  <a:gd name="T55" fmla="*/ 11 h 23"/>
                  <a:gd name="T56" fmla="*/ 31 w 106"/>
                  <a:gd name="T57" fmla="*/ 14 h 23"/>
                  <a:gd name="T58" fmla="*/ 29 w 106"/>
                  <a:gd name="T59" fmla="*/ 7 h 23"/>
                  <a:gd name="T60" fmla="*/ 21 w 106"/>
                  <a:gd name="T61" fmla="*/ 13 h 23"/>
                  <a:gd name="T62" fmla="*/ 22 w 106"/>
                  <a:gd name="T63" fmla="*/ 16 h 23"/>
                  <a:gd name="T64" fmla="*/ 11 w 106"/>
                  <a:gd name="T65" fmla="*/ 15 h 23"/>
                  <a:gd name="T66" fmla="*/ 15 w 106"/>
                  <a:gd name="T67" fmla="*/ 8 h 23"/>
                  <a:gd name="T68" fmla="*/ 12 w 106"/>
                  <a:gd name="T69" fmla="*/ 5 h 23"/>
                  <a:gd name="T70" fmla="*/ 5 w 106"/>
                  <a:gd name="T71" fmla="*/ 14 h 23"/>
                  <a:gd name="T72" fmla="*/ 0 w 106"/>
                  <a:gd name="T7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3">
                    <a:moveTo>
                      <a:pt x="0" y="9"/>
                    </a:moveTo>
                    <a:cubicBezTo>
                      <a:pt x="1" y="11"/>
                      <a:pt x="2" y="12"/>
                      <a:pt x="4" y="12"/>
                    </a:cubicBezTo>
                    <a:cubicBezTo>
                      <a:pt x="4" y="15"/>
                      <a:pt x="1" y="14"/>
                      <a:pt x="0" y="16"/>
                    </a:cubicBezTo>
                    <a:cubicBezTo>
                      <a:pt x="3" y="18"/>
                      <a:pt x="0" y="20"/>
                      <a:pt x="1" y="23"/>
                    </a:cubicBezTo>
                    <a:cubicBezTo>
                      <a:pt x="4" y="23"/>
                      <a:pt x="6" y="19"/>
                      <a:pt x="9" y="20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4" y="21"/>
                      <a:pt x="21" y="17"/>
                      <a:pt x="25" y="20"/>
                    </a:cubicBezTo>
                    <a:cubicBezTo>
                      <a:pt x="29" y="21"/>
                      <a:pt x="32" y="19"/>
                      <a:pt x="36" y="17"/>
                    </a:cubicBezTo>
                    <a:cubicBezTo>
                      <a:pt x="50" y="18"/>
                      <a:pt x="65" y="14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3" y="13"/>
                      <a:pt x="86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8"/>
                      <a:pt x="96" y="7"/>
                    </a:cubicBezTo>
                    <a:cubicBezTo>
                      <a:pt x="96" y="14"/>
                      <a:pt x="101" y="7"/>
                      <a:pt x="102" y="15"/>
                    </a:cubicBezTo>
                    <a:cubicBezTo>
                      <a:pt x="106" y="17"/>
                      <a:pt x="102" y="9"/>
                      <a:pt x="106" y="10"/>
                    </a:cubicBezTo>
                    <a:cubicBezTo>
                      <a:pt x="106" y="6"/>
                      <a:pt x="102" y="8"/>
                      <a:pt x="101" y="5"/>
                    </a:cubicBezTo>
                    <a:cubicBezTo>
                      <a:pt x="103" y="1"/>
                      <a:pt x="105" y="6"/>
                      <a:pt x="105" y="2"/>
                    </a:cubicBezTo>
                    <a:cubicBezTo>
                      <a:pt x="98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3" y="11"/>
                      <a:pt x="59" y="5"/>
                    </a:cubicBezTo>
                    <a:cubicBezTo>
                      <a:pt x="60" y="9"/>
                      <a:pt x="51" y="4"/>
                      <a:pt x="52" y="12"/>
                    </a:cubicBezTo>
                    <a:cubicBezTo>
                      <a:pt x="51" y="10"/>
                      <a:pt x="51" y="10"/>
                      <a:pt x="49" y="10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46" y="13"/>
                      <a:pt x="46" y="9"/>
                      <a:pt x="43" y="9"/>
                    </a:cubicBezTo>
                    <a:cubicBezTo>
                      <a:pt x="45" y="13"/>
                      <a:pt x="43" y="14"/>
                      <a:pt x="42" y="17"/>
                    </a:cubicBezTo>
                    <a:cubicBezTo>
                      <a:pt x="39" y="13"/>
                      <a:pt x="34" y="10"/>
                      <a:pt x="31" y="7"/>
                    </a:cubicBezTo>
                    <a:cubicBezTo>
                      <a:pt x="31" y="8"/>
                      <a:pt x="32" y="9"/>
                      <a:pt x="33" y="11"/>
                    </a:cubicBezTo>
                    <a:cubicBezTo>
                      <a:pt x="31" y="9"/>
                      <a:pt x="31" y="13"/>
                      <a:pt x="31" y="14"/>
                    </a:cubicBezTo>
                    <a:cubicBezTo>
                      <a:pt x="29" y="15"/>
                      <a:pt x="29" y="10"/>
                      <a:pt x="29" y="7"/>
                    </a:cubicBezTo>
                    <a:cubicBezTo>
                      <a:pt x="25" y="6"/>
                      <a:pt x="24" y="15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18" y="17"/>
                      <a:pt x="15" y="13"/>
                      <a:pt x="11" y="15"/>
                    </a:cubicBezTo>
                    <a:cubicBezTo>
                      <a:pt x="8" y="10"/>
                      <a:pt x="14" y="10"/>
                      <a:pt x="15" y="8"/>
                    </a:cubicBezTo>
                    <a:cubicBezTo>
                      <a:pt x="14" y="7"/>
                      <a:pt x="13" y="7"/>
                      <a:pt x="12" y="5"/>
                    </a:cubicBezTo>
                    <a:cubicBezTo>
                      <a:pt x="10" y="8"/>
                      <a:pt x="8" y="12"/>
                      <a:pt x="5" y="14"/>
                    </a:cubicBezTo>
                    <a:cubicBezTo>
                      <a:pt x="7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5" name="Freeform 1226"/>
              <p:cNvSpPr/>
              <p:nvPr/>
            </p:nvSpPr>
            <p:spPr bwMode="auto">
              <a:xfrm>
                <a:off x="3960" y="259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6" name="Freeform 1227"/>
              <p:cNvSpPr/>
              <p:nvPr/>
            </p:nvSpPr>
            <p:spPr bwMode="auto">
              <a:xfrm>
                <a:off x="3950" y="259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7" name="Freeform 1228"/>
              <p:cNvSpPr/>
              <p:nvPr/>
            </p:nvSpPr>
            <p:spPr bwMode="auto">
              <a:xfrm>
                <a:off x="3970" y="260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8" name="Freeform 1229"/>
              <p:cNvSpPr/>
              <p:nvPr/>
            </p:nvSpPr>
            <p:spPr bwMode="auto">
              <a:xfrm>
                <a:off x="3974" y="2594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9" name="Freeform 1230"/>
              <p:cNvSpPr/>
              <p:nvPr/>
            </p:nvSpPr>
            <p:spPr bwMode="auto">
              <a:xfrm>
                <a:off x="3994" y="2593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2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0" name="Freeform 1231"/>
              <p:cNvSpPr/>
              <p:nvPr/>
            </p:nvSpPr>
            <p:spPr bwMode="auto">
              <a:xfrm>
                <a:off x="3952" y="2596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4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1" name="Freeform 1232"/>
              <p:cNvSpPr/>
              <p:nvPr/>
            </p:nvSpPr>
            <p:spPr bwMode="auto">
              <a:xfrm>
                <a:off x="3898" y="2597"/>
                <a:ext cx="49" cy="22"/>
              </a:xfrm>
              <a:custGeom>
                <a:avLst/>
                <a:gdLst>
                  <a:gd name="T0" fmla="*/ 4 w 57"/>
                  <a:gd name="T1" fmla="*/ 21 h 25"/>
                  <a:gd name="T2" fmla="*/ 14 w 57"/>
                  <a:gd name="T3" fmla="*/ 23 h 25"/>
                  <a:gd name="T4" fmla="*/ 20 w 57"/>
                  <a:gd name="T5" fmla="*/ 12 h 25"/>
                  <a:gd name="T6" fmla="*/ 20 w 57"/>
                  <a:gd name="T7" fmla="*/ 21 h 25"/>
                  <a:gd name="T8" fmla="*/ 39 w 57"/>
                  <a:gd name="T9" fmla="*/ 14 h 25"/>
                  <a:gd name="T10" fmla="*/ 40 w 57"/>
                  <a:gd name="T11" fmla="*/ 18 h 25"/>
                  <a:gd name="T12" fmla="*/ 46 w 57"/>
                  <a:gd name="T13" fmla="*/ 7 h 25"/>
                  <a:gd name="T14" fmla="*/ 47 w 57"/>
                  <a:gd name="T15" fmla="*/ 18 h 25"/>
                  <a:gd name="T16" fmla="*/ 47 w 57"/>
                  <a:gd name="T17" fmla="*/ 19 h 25"/>
                  <a:gd name="T18" fmla="*/ 57 w 57"/>
                  <a:gd name="T19" fmla="*/ 15 h 25"/>
                  <a:gd name="T20" fmla="*/ 57 w 57"/>
                  <a:gd name="T21" fmla="*/ 9 h 25"/>
                  <a:gd name="T22" fmla="*/ 56 w 57"/>
                  <a:gd name="T23" fmla="*/ 3 h 25"/>
                  <a:gd name="T24" fmla="*/ 50 w 57"/>
                  <a:gd name="T25" fmla="*/ 8 h 25"/>
                  <a:gd name="T26" fmla="*/ 49 w 57"/>
                  <a:gd name="T27" fmla="*/ 4 h 25"/>
                  <a:gd name="T28" fmla="*/ 47 w 57"/>
                  <a:gd name="T29" fmla="*/ 7 h 25"/>
                  <a:gd name="T30" fmla="*/ 46 w 57"/>
                  <a:gd name="T31" fmla="*/ 3 h 25"/>
                  <a:gd name="T32" fmla="*/ 41 w 57"/>
                  <a:gd name="T33" fmla="*/ 7 h 25"/>
                  <a:gd name="T34" fmla="*/ 42 w 57"/>
                  <a:gd name="T35" fmla="*/ 6 h 25"/>
                  <a:gd name="T36" fmla="*/ 38 w 57"/>
                  <a:gd name="T37" fmla="*/ 11 h 25"/>
                  <a:gd name="T38" fmla="*/ 36 w 57"/>
                  <a:gd name="T39" fmla="*/ 6 h 25"/>
                  <a:gd name="T40" fmla="*/ 37 w 57"/>
                  <a:gd name="T41" fmla="*/ 9 h 25"/>
                  <a:gd name="T42" fmla="*/ 24 w 57"/>
                  <a:gd name="T43" fmla="*/ 4 h 25"/>
                  <a:gd name="T44" fmla="*/ 23 w 57"/>
                  <a:gd name="T45" fmla="*/ 8 h 25"/>
                  <a:gd name="T46" fmla="*/ 29 w 57"/>
                  <a:gd name="T47" fmla="*/ 5 h 25"/>
                  <a:gd name="T48" fmla="*/ 28 w 57"/>
                  <a:gd name="T49" fmla="*/ 14 h 25"/>
                  <a:gd name="T50" fmla="*/ 21 w 57"/>
                  <a:gd name="T51" fmla="*/ 7 h 25"/>
                  <a:gd name="T52" fmla="*/ 11 w 57"/>
                  <a:gd name="T53" fmla="*/ 9 h 25"/>
                  <a:gd name="T54" fmla="*/ 11 w 57"/>
                  <a:gd name="T55" fmla="*/ 7 h 25"/>
                  <a:gd name="T56" fmla="*/ 5 w 57"/>
                  <a:gd name="T57" fmla="*/ 11 h 25"/>
                  <a:gd name="T58" fmla="*/ 8 w 57"/>
                  <a:gd name="T59" fmla="*/ 12 h 25"/>
                  <a:gd name="T60" fmla="*/ 5 w 57"/>
                  <a:gd name="T61" fmla="*/ 15 h 25"/>
                  <a:gd name="T62" fmla="*/ 5 w 57"/>
                  <a:gd name="T63" fmla="*/ 13 h 25"/>
                  <a:gd name="T64" fmla="*/ 0 w 57"/>
                  <a:gd name="T65" fmla="*/ 20 h 25"/>
                  <a:gd name="T66" fmla="*/ 6 w 57"/>
                  <a:gd name="T67" fmla="*/ 15 h 25"/>
                  <a:gd name="T68" fmla="*/ 4 w 57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7" h="25">
                    <a:moveTo>
                      <a:pt x="4" y="21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0" y="20"/>
                      <a:pt x="14" y="13"/>
                      <a:pt x="20" y="1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6" y="21"/>
                      <a:pt x="35" y="22"/>
                      <a:pt x="39" y="14"/>
                    </a:cubicBezTo>
                    <a:cubicBezTo>
                      <a:pt x="40" y="15"/>
                      <a:pt x="41" y="16"/>
                      <a:pt x="40" y="18"/>
                    </a:cubicBezTo>
                    <a:cubicBezTo>
                      <a:pt x="44" y="17"/>
                      <a:pt x="41" y="4"/>
                      <a:pt x="46" y="7"/>
                    </a:cubicBezTo>
                    <a:cubicBezTo>
                      <a:pt x="42" y="13"/>
                      <a:pt x="48" y="12"/>
                      <a:pt x="47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0" y="18"/>
                      <a:pt x="54" y="15"/>
                      <a:pt x="57" y="15"/>
                    </a:cubicBezTo>
                    <a:cubicBezTo>
                      <a:pt x="57" y="13"/>
                      <a:pt x="54" y="9"/>
                      <a:pt x="57" y="9"/>
                    </a:cubicBezTo>
                    <a:cubicBezTo>
                      <a:pt x="56" y="8"/>
                      <a:pt x="57" y="6"/>
                      <a:pt x="56" y="3"/>
                    </a:cubicBezTo>
                    <a:cubicBezTo>
                      <a:pt x="54" y="6"/>
                      <a:pt x="52" y="4"/>
                      <a:pt x="50" y="8"/>
                    </a:cubicBezTo>
                    <a:cubicBezTo>
                      <a:pt x="48" y="5"/>
                      <a:pt x="51" y="7"/>
                      <a:pt x="49" y="4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5" y="6"/>
                      <a:pt x="49" y="3"/>
                      <a:pt x="46" y="3"/>
                    </a:cubicBezTo>
                    <a:cubicBezTo>
                      <a:pt x="45" y="5"/>
                      <a:pt x="43" y="7"/>
                      <a:pt x="41" y="7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0" y="7"/>
                      <a:pt x="37" y="6"/>
                      <a:pt x="38" y="11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2" y="8"/>
                      <a:pt x="30" y="0"/>
                      <a:pt x="24" y="4"/>
                    </a:cubicBezTo>
                    <a:cubicBezTo>
                      <a:pt x="25" y="5"/>
                      <a:pt x="24" y="7"/>
                      <a:pt x="23" y="8"/>
                    </a:cubicBezTo>
                    <a:cubicBezTo>
                      <a:pt x="26" y="10"/>
                      <a:pt x="26" y="5"/>
                      <a:pt x="29" y="5"/>
                    </a:cubicBezTo>
                    <a:cubicBezTo>
                      <a:pt x="29" y="8"/>
                      <a:pt x="25" y="12"/>
                      <a:pt x="28" y="14"/>
                    </a:cubicBezTo>
                    <a:cubicBezTo>
                      <a:pt x="25" y="10"/>
                      <a:pt x="22" y="15"/>
                      <a:pt x="21" y="7"/>
                    </a:cubicBezTo>
                    <a:cubicBezTo>
                      <a:pt x="17" y="6"/>
                      <a:pt x="15" y="11"/>
                      <a:pt x="11" y="9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3"/>
                      <a:pt x="8" y="5"/>
                      <a:pt x="5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5"/>
                      <a:pt x="7" y="15"/>
                      <a:pt x="5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5" y="17"/>
                      <a:pt x="0" y="18"/>
                      <a:pt x="0" y="20"/>
                    </a:cubicBezTo>
                    <a:cubicBezTo>
                      <a:pt x="2" y="20"/>
                      <a:pt x="4" y="17"/>
                      <a:pt x="6" y="15"/>
                    </a:cubicBezTo>
                    <a:cubicBezTo>
                      <a:pt x="5" y="18"/>
                      <a:pt x="5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2" name="Freeform 1233"/>
              <p:cNvSpPr/>
              <p:nvPr/>
            </p:nvSpPr>
            <p:spPr bwMode="auto">
              <a:xfrm>
                <a:off x="3934" y="260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3" name="Freeform 1234"/>
              <p:cNvSpPr/>
              <p:nvPr/>
            </p:nvSpPr>
            <p:spPr bwMode="auto">
              <a:xfrm>
                <a:off x="3857" y="2597"/>
                <a:ext cx="38" cy="26"/>
              </a:xfrm>
              <a:custGeom>
                <a:avLst/>
                <a:gdLst>
                  <a:gd name="T0" fmla="*/ 33 w 44"/>
                  <a:gd name="T1" fmla="*/ 14 h 30"/>
                  <a:gd name="T2" fmla="*/ 31 w 44"/>
                  <a:gd name="T3" fmla="*/ 9 h 30"/>
                  <a:gd name="T4" fmla="*/ 32 w 44"/>
                  <a:gd name="T5" fmla="*/ 19 h 30"/>
                  <a:gd name="T6" fmla="*/ 27 w 44"/>
                  <a:gd name="T7" fmla="*/ 21 h 30"/>
                  <a:gd name="T8" fmla="*/ 26 w 44"/>
                  <a:gd name="T9" fmla="*/ 12 h 30"/>
                  <a:gd name="T10" fmla="*/ 22 w 44"/>
                  <a:gd name="T11" fmla="*/ 11 h 30"/>
                  <a:gd name="T12" fmla="*/ 22 w 44"/>
                  <a:gd name="T13" fmla="*/ 17 h 30"/>
                  <a:gd name="T14" fmla="*/ 17 w 44"/>
                  <a:gd name="T15" fmla="*/ 20 h 30"/>
                  <a:gd name="T16" fmla="*/ 19 w 44"/>
                  <a:gd name="T17" fmla="*/ 18 h 30"/>
                  <a:gd name="T18" fmla="*/ 16 w 44"/>
                  <a:gd name="T19" fmla="*/ 12 h 30"/>
                  <a:gd name="T20" fmla="*/ 4 w 44"/>
                  <a:gd name="T21" fmla="*/ 28 h 30"/>
                  <a:gd name="T22" fmla="*/ 7 w 44"/>
                  <a:gd name="T23" fmla="*/ 27 h 30"/>
                  <a:gd name="T24" fmla="*/ 7 w 44"/>
                  <a:gd name="T25" fmla="*/ 20 h 30"/>
                  <a:gd name="T26" fmla="*/ 11 w 44"/>
                  <a:gd name="T27" fmla="*/ 22 h 30"/>
                  <a:gd name="T28" fmla="*/ 9 w 44"/>
                  <a:gd name="T29" fmla="*/ 26 h 30"/>
                  <a:gd name="T30" fmla="*/ 39 w 44"/>
                  <a:gd name="T31" fmla="*/ 24 h 30"/>
                  <a:gd name="T32" fmla="*/ 35 w 44"/>
                  <a:gd name="T33" fmla="*/ 24 h 30"/>
                  <a:gd name="T34" fmla="*/ 39 w 44"/>
                  <a:gd name="T35" fmla="*/ 20 h 30"/>
                  <a:gd name="T36" fmla="*/ 36 w 44"/>
                  <a:gd name="T37" fmla="*/ 13 h 30"/>
                  <a:gd name="T38" fmla="*/ 39 w 44"/>
                  <a:gd name="T39" fmla="*/ 15 h 30"/>
                  <a:gd name="T40" fmla="*/ 38 w 44"/>
                  <a:gd name="T41" fmla="*/ 8 h 30"/>
                  <a:gd name="T42" fmla="*/ 44 w 44"/>
                  <a:gd name="T43" fmla="*/ 5 h 30"/>
                  <a:gd name="T44" fmla="*/ 34 w 44"/>
                  <a:gd name="T45" fmla="*/ 5 h 30"/>
                  <a:gd name="T46" fmla="*/ 33 w 44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4" h="30">
                    <a:moveTo>
                      <a:pt x="33" y="14"/>
                    </a:moveTo>
                    <a:cubicBezTo>
                      <a:pt x="30" y="14"/>
                      <a:pt x="33" y="11"/>
                      <a:pt x="31" y="9"/>
                    </a:cubicBezTo>
                    <a:cubicBezTo>
                      <a:pt x="28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6" y="12"/>
                    </a:cubicBezTo>
                    <a:cubicBezTo>
                      <a:pt x="25" y="14"/>
                      <a:pt x="23" y="11"/>
                      <a:pt x="22" y="11"/>
                    </a:cubicBezTo>
                    <a:cubicBezTo>
                      <a:pt x="26" y="15"/>
                      <a:pt x="18" y="13"/>
                      <a:pt x="22" y="17"/>
                    </a:cubicBezTo>
                    <a:cubicBezTo>
                      <a:pt x="22" y="20"/>
                      <a:pt x="18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6" y="16"/>
                      <a:pt x="16" y="12"/>
                    </a:cubicBezTo>
                    <a:cubicBezTo>
                      <a:pt x="12" y="18"/>
                      <a:pt x="0" y="18"/>
                      <a:pt x="4" y="28"/>
                    </a:cubicBezTo>
                    <a:cubicBezTo>
                      <a:pt x="5" y="30"/>
                      <a:pt x="6" y="28"/>
                      <a:pt x="7" y="27"/>
                    </a:cubicBezTo>
                    <a:cubicBezTo>
                      <a:pt x="3" y="25"/>
                      <a:pt x="7" y="22"/>
                      <a:pt x="7" y="20"/>
                    </a:cubicBezTo>
                    <a:cubicBezTo>
                      <a:pt x="9" y="22"/>
                      <a:pt x="12" y="18"/>
                      <a:pt x="11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29" y="26"/>
                      <a:pt x="3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1"/>
                      <a:pt x="37" y="21"/>
                      <a:pt x="39" y="20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0" y="12"/>
                      <a:pt x="39" y="11"/>
                      <a:pt x="38" y="8"/>
                    </a:cubicBezTo>
                    <a:cubicBezTo>
                      <a:pt x="42" y="7"/>
                      <a:pt x="42" y="10"/>
                      <a:pt x="44" y="5"/>
                    </a:cubicBezTo>
                    <a:cubicBezTo>
                      <a:pt x="39" y="0"/>
                      <a:pt x="40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4" name="Freeform 1235"/>
              <p:cNvSpPr/>
              <p:nvPr/>
            </p:nvSpPr>
            <p:spPr bwMode="auto">
              <a:xfrm>
                <a:off x="3894" y="2606"/>
                <a:ext cx="2" cy="4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4 h 4"/>
                  <a:gd name="T4" fmla="*/ 2 w 2"/>
                  <a:gd name="T5" fmla="*/ 2 h 4"/>
                  <a:gd name="T6" fmla="*/ 1 w 2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5" name="Freeform 1236"/>
              <p:cNvSpPr/>
              <p:nvPr/>
            </p:nvSpPr>
            <p:spPr bwMode="auto">
              <a:xfrm>
                <a:off x="3893" y="2615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6" name="Freeform 1237"/>
              <p:cNvSpPr/>
              <p:nvPr/>
            </p:nvSpPr>
            <p:spPr bwMode="auto">
              <a:xfrm>
                <a:off x="3865" y="2608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7" name="Freeform 1238"/>
              <p:cNvSpPr/>
              <p:nvPr/>
            </p:nvSpPr>
            <p:spPr bwMode="auto">
              <a:xfrm>
                <a:off x="3849" y="2611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3 h 14"/>
                  <a:gd name="T4" fmla="*/ 11 w 14"/>
                  <a:gd name="T5" fmla="*/ 1 h 14"/>
                  <a:gd name="T6" fmla="*/ 7 w 14"/>
                  <a:gd name="T7" fmla="*/ 9 h 14"/>
                  <a:gd name="T8" fmla="*/ 1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1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8" name="Freeform 1239"/>
              <p:cNvSpPr/>
              <p:nvPr/>
            </p:nvSpPr>
            <p:spPr bwMode="auto">
              <a:xfrm>
                <a:off x="3757" y="2603"/>
                <a:ext cx="96" cy="19"/>
              </a:xfrm>
              <a:custGeom>
                <a:avLst/>
                <a:gdLst>
                  <a:gd name="T0" fmla="*/ 91 w 111"/>
                  <a:gd name="T1" fmla="*/ 10 h 23"/>
                  <a:gd name="T2" fmla="*/ 85 w 111"/>
                  <a:gd name="T3" fmla="*/ 11 h 23"/>
                  <a:gd name="T4" fmla="*/ 88 w 111"/>
                  <a:gd name="T5" fmla="*/ 8 h 23"/>
                  <a:gd name="T6" fmla="*/ 83 w 111"/>
                  <a:gd name="T7" fmla="*/ 6 h 23"/>
                  <a:gd name="T8" fmla="*/ 84 w 111"/>
                  <a:gd name="T9" fmla="*/ 8 h 23"/>
                  <a:gd name="T10" fmla="*/ 74 w 111"/>
                  <a:gd name="T11" fmla="*/ 10 h 23"/>
                  <a:gd name="T12" fmla="*/ 72 w 111"/>
                  <a:gd name="T13" fmla="*/ 15 h 23"/>
                  <a:gd name="T14" fmla="*/ 65 w 111"/>
                  <a:gd name="T15" fmla="*/ 7 h 23"/>
                  <a:gd name="T16" fmla="*/ 67 w 111"/>
                  <a:gd name="T17" fmla="*/ 18 h 23"/>
                  <a:gd name="T18" fmla="*/ 55 w 111"/>
                  <a:gd name="T19" fmla="*/ 14 h 23"/>
                  <a:gd name="T20" fmla="*/ 58 w 111"/>
                  <a:gd name="T21" fmla="*/ 13 h 23"/>
                  <a:gd name="T22" fmla="*/ 52 w 111"/>
                  <a:gd name="T23" fmla="*/ 13 h 23"/>
                  <a:gd name="T24" fmla="*/ 52 w 111"/>
                  <a:gd name="T25" fmla="*/ 8 h 23"/>
                  <a:gd name="T26" fmla="*/ 43 w 111"/>
                  <a:gd name="T27" fmla="*/ 8 h 23"/>
                  <a:gd name="T28" fmla="*/ 44 w 111"/>
                  <a:gd name="T29" fmla="*/ 5 h 23"/>
                  <a:gd name="T30" fmla="*/ 26 w 111"/>
                  <a:gd name="T31" fmla="*/ 9 h 23"/>
                  <a:gd name="T32" fmla="*/ 24 w 111"/>
                  <a:gd name="T33" fmla="*/ 6 h 23"/>
                  <a:gd name="T34" fmla="*/ 25 w 111"/>
                  <a:gd name="T35" fmla="*/ 16 h 23"/>
                  <a:gd name="T36" fmla="*/ 18 w 111"/>
                  <a:gd name="T37" fmla="*/ 15 h 23"/>
                  <a:gd name="T38" fmla="*/ 20 w 111"/>
                  <a:gd name="T39" fmla="*/ 8 h 23"/>
                  <a:gd name="T40" fmla="*/ 16 w 111"/>
                  <a:gd name="T41" fmla="*/ 11 h 23"/>
                  <a:gd name="T42" fmla="*/ 13 w 111"/>
                  <a:gd name="T43" fmla="*/ 5 h 23"/>
                  <a:gd name="T44" fmla="*/ 6 w 111"/>
                  <a:gd name="T45" fmla="*/ 14 h 23"/>
                  <a:gd name="T46" fmla="*/ 1 w 111"/>
                  <a:gd name="T47" fmla="*/ 12 h 23"/>
                  <a:gd name="T48" fmla="*/ 4 w 111"/>
                  <a:gd name="T49" fmla="*/ 21 h 23"/>
                  <a:gd name="T50" fmla="*/ 29 w 111"/>
                  <a:gd name="T51" fmla="*/ 20 h 23"/>
                  <a:gd name="T52" fmla="*/ 35 w 111"/>
                  <a:gd name="T53" fmla="*/ 15 h 23"/>
                  <a:gd name="T54" fmla="*/ 36 w 111"/>
                  <a:gd name="T55" fmla="*/ 21 h 23"/>
                  <a:gd name="T56" fmla="*/ 36 w 111"/>
                  <a:gd name="T57" fmla="*/ 15 h 23"/>
                  <a:gd name="T58" fmla="*/ 40 w 111"/>
                  <a:gd name="T59" fmla="*/ 21 h 23"/>
                  <a:gd name="T60" fmla="*/ 42 w 111"/>
                  <a:gd name="T61" fmla="*/ 16 h 23"/>
                  <a:gd name="T62" fmla="*/ 45 w 111"/>
                  <a:gd name="T63" fmla="*/ 23 h 23"/>
                  <a:gd name="T64" fmla="*/ 84 w 111"/>
                  <a:gd name="T65" fmla="*/ 20 h 23"/>
                  <a:gd name="T66" fmla="*/ 83 w 111"/>
                  <a:gd name="T67" fmla="*/ 15 h 23"/>
                  <a:gd name="T68" fmla="*/ 98 w 111"/>
                  <a:gd name="T69" fmla="*/ 15 h 23"/>
                  <a:gd name="T70" fmla="*/ 100 w 111"/>
                  <a:gd name="T71" fmla="*/ 11 h 23"/>
                  <a:gd name="T72" fmla="*/ 100 w 111"/>
                  <a:gd name="T73" fmla="*/ 20 h 23"/>
                  <a:gd name="T74" fmla="*/ 104 w 111"/>
                  <a:gd name="T75" fmla="*/ 19 h 23"/>
                  <a:gd name="T76" fmla="*/ 101 w 111"/>
                  <a:gd name="T77" fmla="*/ 17 h 23"/>
                  <a:gd name="T78" fmla="*/ 107 w 111"/>
                  <a:gd name="T79" fmla="*/ 19 h 23"/>
                  <a:gd name="T80" fmla="*/ 103 w 111"/>
                  <a:gd name="T81" fmla="*/ 8 h 23"/>
                  <a:gd name="T82" fmla="*/ 90 w 111"/>
                  <a:gd name="T83" fmla="*/ 3 h 23"/>
                  <a:gd name="T84" fmla="*/ 91 w 111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3">
                    <a:moveTo>
                      <a:pt x="91" y="10"/>
                    </a:moveTo>
                    <a:cubicBezTo>
                      <a:pt x="89" y="10"/>
                      <a:pt x="87" y="13"/>
                      <a:pt x="85" y="11"/>
                    </a:cubicBezTo>
                    <a:cubicBezTo>
                      <a:pt x="85" y="9"/>
                      <a:pt x="87" y="8"/>
                      <a:pt x="88" y="8"/>
                    </a:cubicBezTo>
                    <a:cubicBezTo>
                      <a:pt x="87" y="3"/>
                      <a:pt x="86" y="9"/>
                      <a:pt x="83" y="6"/>
                    </a:cubicBezTo>
                    <a:cubicBezTo>
                      <a:pt x="83" y="6"/>
                      <a:pt x="84" y="7"/>
                      <a:pt x="84" y="8"/>
                    </a:cubicBezTo>
                    <a:cubicBezTo>
                      <a:pt x="78" y="7"/>
                      <a:pt x="81" y="13"/>
                      <a:pt x="74" y="10"/>
                    </a:cubicBezTo>
                    <a:cubicBezTo>
                      <a:pt x="73" y="11"/>
                      <a:pt x="72" y="12"/>
                      <a:pt x="72" y="15"/>
                    </a:cubicBezTo>
                    <a:cubicBezTo>
                      <a:pt x="68" y="11"/>
                      <a:pt x="70" y="11"/>
                      <a:pt x="65" y="7"/>
                    </a:cubicBezTo>
                    <a:cubicBezTo>
                      <a:pt x="65" y="9"/>
                      <a:pt x="67" y="13"/>
                      <a:pt x="67" y="18"/>
                    </a:cubicBezTo>
                    <a:cubicBezTo>
                      <a:pt x="60" y="12"/>
                      <a:pt x="60" y="19"/>
                      <a:pt x="55" y="14"/>
                    </a:cubicBezTo>
                    <a:cubicBezTo>
                      <a:pt x="56" y="14"/>
                      <a:pt x="56" y="13"/>
                      <a:pt x="58" y="13"/>
                    </a:cubicBezTo>
                    <a:cubicBezTo>
                      <a:pt x="57" y="7"/>
                      <a:pt x="54" y="14"/>
                      <a:pt x="52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0" y="9"/>
                      <a:pt x="46" y="12"/>
                      <a:pt x="43" y="8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38" y="9"/>
                      <a:pt x="31" y="7"/>
                      <a:pt x="26" y="9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17" y="10"/>
                      <a:pt x="30" y="8"/>
                      <a:pt x="25" y="16"/>
                    </a:cubicBezTo>
                    <a:cubicBezTo>
                      <a:pt x="25" y="6"/>
                      <a:pt x="22" y="19"/>
                      <a:pt x="18" y="15"/>
                    </a:cubicBezTo>
                    <a:cubicBezTo>
                      <a:pt x="16" y="11"/>
                      <a:pt x="22" y="13"/>
                      <a:pt x="20" y="8"/>
                    </a:cubicBezTo>
                    <a:cubicBezTo>
                      <a:pt x="19" y="13"/>
                      <a:pt x="18" y="10"/>
                      <a:pt x="16" y="11"/>
                    </a:cubicBezTo>
                    <a:cubicBezTo>
                      <a:pt x="17" y="7"/>
                      <a:pt x="12" y="11"/>
                      <a:pt x="13" y="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1"/>
                      <a:pt x="3" y="12"/>
                      <a:pt x="1" y="12"/>
                    </a:cubicBezTo>
                    <a:cubicBezTo>
                      <a:pt x="5" y="12"/>
                      <a:pt x="0" y="19"/>
                      <a:pt x="4" y="21"/>
                    </a:cubicBezTo>
                    <a:cubicBezTo>
                      <a:pt x="10" y="19"/>
                      <a:pt x="21" y="18"/>
                      <a:pt x="29" y="20"/>
                    </a:cubicBezTo>
                    <a:cubicBezTo>
                      <a:pt x="30" y="14"/>
                      <a:pt x="34" y="21"/>
                      <a:pt x="35" y="15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41" y="20"/>
                      <a:pt x="35" y="18"/>
                      <a:pt x="36" y="15"/>
                    </a:cubicBezTo>
                    <a:cubicBezTo>
                      <a:pt x="39" y="15"/>
                      <a:pt x="40" y="18"/>
                      <a:pt x="40" y="21"/>
                    </a:cubicBezTo>
                    <a:cubicBezTo>
                      <a:pt x="44" y="21"/>
                      <a:pt x="40" y="19"/>
                      <a:pt x="42" y="16"/>
                    </a:cubicBezTo>
                    <a:cubicBezTo>
                      <a:pt x="45" y="23"/>
                      <a:pt x="45" y="23"/>
                      <a:pt x="45" y="23"/>
                    </a:cubicBezTo>
                    <a:cubicBezTo>
                      <a:pt x="56" y="21"/>
                      <a:pt x="71" y="16"/>
                      <a:pt x="84" y="20"/>
                    </a:cubicBezTo>
                    <a:cubicBezTo>
                      <a:pt x="83" y="15"/>
                      <a:pt x="83" y="15"/>
                      <a:pt x="83" y="15"/>
                    </a:cubicBezTo>
                    <a:cubicBezTo>
                      <a:pt x="89" y="18"/>
                      <a:pt x="93" y="5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3"/>
                      <a:pt x="101" y="17"/>
                      <a:pt x="100" y="20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6" y="16"/>
                      <a:pt x="107" y="19"/>
                    </a:cubicBezTo>
                    <a:cubicBezTo>
                      <a:pt x="111" y="14"/>
                      <a:pt x="104" y="11"/>
                      <a:pt x="103" y="8"/>
                    </a:cubicBezTo>
                    <a:cubicBezTo>
                      <a:pt x="97" y="16"/>
                      <a:pt x="96" y="0"/>
                      <a:pt x="90" y="3"/>
                    </a:cubicBezTo>
                    <a:cubicBezTo>
                      <a:pt x="87" y="6"/>
                      <a:pt x="91" y="7"/>
                      <a:pt x="91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9" name="Freeform 1240"/>
              <p:cNvSpPr/>
              <p:nvPr/>
            </p:nvSpPr>
            <p:spPr bwMode="auto">
              <a:xfrm>
                <a:off x="3843" y="26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0" name="Freeform 1241"/>
              <p:cNvSpPr/>
              <p:nvPr/>
            </p:nvSpPr>
            <p:spPr bwMode="auto">
              <a:xfrm>
                <a:off x="3756" y="261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1" name="Freeform 1242"/>
              <p:cNvSpPr/>
              <p:nvPr/>
            </p:nvSpPr>
            <p:spPr bwMode="auto">
              <a:xfrm>
                <a:off x="3849" y="26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2" name="Freeform 1243"/>
              <p:cNvSpPr/>
              <p:nvPr/>
            </p:nvSpPr>
            <p:spPr bwMode="auto">
              <a:xfrm>
                <a:off x="3850" y="261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3" name="Freeform 1244"/>
              <p:cNvSpPr/>
              <p:nvPr/>
            </p:nvSpPr>
            <p:spPr bwMode="auto">
              <a:xfrm>
                <a:off x="3744" y="26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4" name="Freeform 1245"/>
              <p:cNvSpPr/>
              <p:nvPr/>
            </p:nvSpPr>
            <p:spPr bwMode="auto">
              <a:xfrm>
                <a:off x="3704" y="260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5" name="Freeform 1246"/>
              <p:cNvSpPr/>
              <p:nvPr/>
            </p:nvSpPr>
            <p:spPr bwMode="auto">
              <a:xfrm>
                <a:off x="3593" y="2591"/>
                <a:ext cx="162" cy="31"/>
              </a:xfrm>
              <a:custGeom>
                <a:avLst/>
                <a:gdLst>
                  <a:gd name="T0" fmla="*/ 7 w 188"/>
                  <a:gd name="T1" fmla="*/ 13 h 35"/>
                  <a:gd name="T2" fmla="*/ 3 w 188"/>
                  <a:gd name="T3" fmla="*/ 19 h 35"/>
                  <a:gd name="T4" fmla="*/ 9 w 188"/>
                  <a:gd name="T5" fmla="*/ 23 h 35"/>
                  <a:gd name="T6" fmla="*/ 19 w 188"/>
                  <a:gd name="T7" fmla="*/ 20 h 35"/>
                  <a:gd name="T8" fmla="*/ 41 w 188"/>
                  <a:gd name="T9" fmla="*/ 21 h 35"/>
                  <a:gd name="T10" fmla="*/ 54 w 188"/>
                  <a:gd name="T11" fmla="*/ 24 h 35"/>
                  <a:gd name="T12" fmla="*/ 73 w 188"/>
                  <a:gd name="T13" fmla="*/ 19 h 35"/>
                  <a:gd name="T14" fmla="*/ 77 w 188"/>
                  <a:gd name="T15" fmla="*/ 22 h 35"/>
                  <a:gd name="T16" fmla="*/ 87 w 188"/>
                  <a:gd name="T17" fmla="*/ 25 h 35"/>
                  <a:gd name="T18" fmla="*/ 92 w 188"/>
                  <a:gd name="T19" fmla="*/ 15 h 35"/>
                  <a:gd name="T20" fmla="*/ 101 w 188"/>
                  <a:gd name="T21" fmla="*/ 16 h 35"/>
                  <a:gd name="T22" fmla="*/ 108 w 188"/>
                  <a:gd name="T23" fmla="*/ 21 h 35"/>
                  <a:gd name="T24" fmla="*/ 121 w 188"/>
                  <a:gd name="T25" fmla="*/ 22 h 35"/>
                  <a:gd name="T26" fmla="*/ 133 w 188"/>
                  <a:gd name="T27" fmla="*/ 25 h 35"/>
                  <a:gd name="T28" fmla="*/ 144 w 188"/>
                  <a:gd name="T29" fmla="*/ 24 h 35"/>
                  <a:gd name="T30" fmla="*/ 152 w 188"/>
                  <a:gd name="T31" fmla="*/ 21 h 35"/>
                  <a:gd name="T32" fmla="*/ 155 w 188"/>
                  <a:gd name="T33" fmla="*/ 25 h 35"/>
                  <a:gd name="T34" fmla="*/ 162 w 188"/>
                  <a:gd name="T35" fmla="*/ 25 h 35"/>
                  <a:gd name="T36" fmla="*/ 188 w 188"/>
                  <a:gd name="T37" fmla="*/ 28 h 35"/>
                  <a:gd name="T38" fmla="*/ 175 w 188"/>
                  <a:gd name="T39" fmla="*/ 25 h 35"/>
                  <a:gd name="T40" fmla="*/ 172 w 188"/>
                  <a:gd name="T41" fmla="*/ 28 h 35"/>
                  <a:gd name="T42" fmla="*/ 170 w 188"/>
                  <a:gd name="T43" fmla="*/ 16 h 35"/>
                  <a:gd name="T44" fmla="*/ 167 w 188"/>
                  <a:gd name="T45" fmla="*/ 15 h 35"/>
                  <a:gd name="T46" fmla="*/ 158 w 188"/>
                  <a:gd name="T47" fmla="*/ 15 h 35"/>
                  <a:gd name="T48" fmla="*/ 150 w 188"/>
                  <a:gd name="T49" fmla="*/ 13 h 35"/>
                  <a:gd name="T50" fmla="*/ 138 w 188"/>
                  <a:gd name="T51" fmla="*/ 12 h 35"/>
                  <a:gd name="T52" fmla="*/ 128 w 188"/>
                  <a:gd name="T53" fmla="*/ 14 h 35"/>
                  <a:gd name="T54" fmla="*/ 128 w 188"/>
                  <a:gd name="T55" fmla="*/ 12 h 35"/>
                  <a:gd name="T56" fmla="*/ 125 w 188"/>
                  <a:gd name="T57" fmla="*/ 12 h 35"/>
                  <a:gd name="T58" fmla="*/ 116 w 188"/>
                  <a:gd name="T59" fmla="*/ 12 h 35"/>
                  <a:gd name="T60" fmla="*/ 108 w 188"/>
                  <a:gd name="T61" fmla="*/ 14 h 35"/>
                  <a:gd name="T62" fmla="*/ 105 w 188"/>
                  <a:gd name="T63" fmla="*/ 9 h 35"/>
                  <a:gd name="T64" fmla="*/ 95 w 188"/>
                  <a:gd name="T65" fmla="*/ 8 h 35"/>
                  <a:gd name="T66" fmla="*/ 90 w 188"/>
                  <a:gd name="T67" fmla="*/ 12 h 35"/>
                  <a:gd name="T68" fmla="*/ 78 w 188"/>
                  <a:gd name="T69" fmla="*/ 13 h 35"/>
                  <a:gd name="T70" fmla="*/ 60 w 188"/>
                  <a:gd name="T71" fmla="*/ 14 h 35"/>
                  <a:gd name="T72" fmla="*/ 55 w 188"/>
                  <a:gd name="T73" fmla="*/ 12 h 35"/>
                  <a:gd name="T74" fmla="*/ 35 w 188"/>
                  <a:gd name="T75" fmla="*/ 12 h 35"/>
                  <a:gd name="T76" fmla="*/ 43 w 188"/>
                  <a:gd name="T77" fmla="*/ 19 h 35"/>
                  <a:gd name="T78" fmla="*/ 34 w 188"/>
                  <a:gd name="T7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8" h="35">
                    <a:moveTo>
                      <a:pt x="16" y="7"/>
                    </a:moveTo>
                    <a:cubicBezTo>
                      <a:pt x="13" y="8"/>
                      <a:pt x="9" y="9"/>
                      <a:pt x="7" y="13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2"/>
                      <a:pt x="0" y="15"/>
                      <a:pt x="3" y="19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8" y="14"/>
                      <a:pt x="6" y="21"/>
                      <a:pt x="9" y="23"/>
                    </a:cubicBezTo>
                    <a:cubicBezTo>
                      <a:pt x="13" y="22"/>
                      <a:pt x="16" y="14"/>
                      <a:pt x="19" y="16"/>
                    </a:cubicBezTo>
                    <a:cubicBezTo>
                      <a:pt x="20" y="16"/>
                      <a:pt x="20" y="18"/>
                      <a:pt x="19" y="20"/>
                    </a:cubicBezTo>
                    <a:cubicBezTo>
                      <a:pt x="22" y="21"/>
                      <a:pt x="24" y="14"/>
                      <a:pt x="26" y="13"/>
                    </a:cubicBezTo>
                    <a:cubicBezTo>
                      <a:pt x="26" y="31"/>
                      <a:pt x="37" y="9"/>
                      <a:pt x="41" y="21"/>
                    </a:cubicBezTo>
                    <a:cubicBezTo>
                      <a:pt x="44" y="19"/>
                      <a:pt x="48" y="21"/>
                      <a:pt x="52" y="18"/>
                    </a:cubicBezTo>
                    <a:cubicBezTo>
                      <a:pt x="49" y="22"/>
                      <a:pt x="55" y="19"/>
                      <a:pt x="54" y="24"/>
                    </a:cubicBezTo>
                    <a:cubicBezTo>
                      <a:pt x="56" y="13"/>
                      <a:pt x="65" y="29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1" y="21"/>
                    </a:cubicBezTo>
                    <a:cubicBezTo>
                      <a:pt x="73" y="24"/>
                      <a:pt x="75" y="16"/>
                      <a:pt x="77" y="22"/>
                    </a:cubicBezTo>
                    <a:cubicBezTo>
                      <a:pt x="81" y="23"/>
                      <a:pt x="78" y="19"/>
                      <a:pt x="81" y="15"/>
                    </a:cubicBezTo>
                    <a:cubicBezTo>
                      <a:pt x="86" y="17"/>
                      <a:pt x="84" y="19"/>
                      <a:pt x="87" y="25"/>
                    </a:cubicBezTo>
                    <a:cubicBezTo>
                      <a:pt x="88" y="19"/>
                      <a:pt x="90" y="22"/>
                      <a:pt x="93" y="19"/>
                    </a:cubicBezTo>
                    <a:cubicBezTo>
                      <a:pt x="93" y="19"/>
                      <a:pt x="89" y="17"/>
                      <a:pt x="92" y="15"/>
                    </a:cubicBezTo>
                    <a:cubicBezTo>
                      <a:pt x="98" y="17"/>
                      <a:pt x="97" y="11"/>
                      <a:pt x="103" y="10"/>
                    </a:cubicBezTo>
                    <a:cubicBezTo>
                      <a:pt x="105" y="17"/>
                      <a:pt x="97" y="10"/>
                      <a:pt x="101" y="16"/>
                    </a:cubicBezTo>
                    <a:cubicBezTo>
                      <a:pt x="97" y="19"/>
                      <a:pt x="95" y="18"/>
                      <a:pt x="93" y="23"/>
                    </a:cubicBezTo>
                    <a:cubicBezTo>
                      <a:pt x="97" y="24"/>
                      <a:pt x="103" y="23"/>
                      <a:pt x="108" y="21"/>
                    </a:cubicBezTo>
                    <a:cubicBezTo>
                      <a:pt x="111" y="22"/>
                      <a:pt x="106" y="24"/>
                      <a:pt x="109" y="25"/>
                    </a:cubicBezTo>
                    <a:cubicBezTo>
                      <a:pt x="113" y="28"/>
                      <a:pt x="117" y="19"/>
                      <a:pt x="121" y="22"/>
                    </a:cubicBezTo>
                    <a:cubicBezTo>
                      <a:pt x="120" y="26"/>
                      <a:pt x="120" y="26"/>
                      <a:pt x="120" y="26"/>
                    </a:cubicBezTo>
                    <a:cubicBezTo>
                      <a:pt x="123" y="21"/>
                      <a:pt x="128" y="27"/>
                      <a:pt x="133" y="25"/>
                    </a:cubicBezTo>
                    <a:cubicBezTo>
                      <a:pt x="133" y="24"/>
                      <a:pt x="133" y="22"/>
                      <a:pt x="133" y="21"/>
                    </a:cubicBezTo>
                    <a:cubicBezTo>
                      <a:pt x="132" y="30"/>
                      <a:pt x="140" y="17"/>
                      <a:pt x="144" y="24"/>
                    </a:cubicBezTo>
                    <a:cubicBezTo>
                      <a:pt x="145" y="18"/>
                      <a:pt x="149" y="15"/>
                      <a:pt x="152" y="15"/>
                    </a:cubicBezTo>
                    <a:cubicBezTo>
                      <a:pt x="153" y="17"/>
                      <a:pt x="153" y="19"/>
                      <a:pt x="152" y="21"/>
                    </a:cubicBezTo>
                    <a:cubicBezTo>
                      <a:pt x="148" y="17"/>
                      <a:pt x="147" y="26"/>
                      <a:pt x="143" y="28"/>
                    </a:cubicBezTo>
                    <a:cubicBezTo>
                      <a:pt x="147" y="26"/>
                      <a:pt x="151" y="29"/>
                      <a:pt x="155" y="25"/>
                    </a:cubicBezTo>
                    <a:cubicBezTo>
                      <a:pt x="153" y="30"/>
                      <a:pt x="153" y="30"/>
                      <a:pt x="153" y="30"/>
                    </a:cubicBezTo>
                    <a:cubicBezTo>
                      <a:pt x="157" y="31"/>
                      <a:pt x="158" y="20"/>
                      <a:pt x="162" y="25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70" y="28"/>
                      <a:pt x="180" y="35"/>
                      <a:pt x="188" y="28"/>
                    </a:cubicBezTo>
                    <a:cubicBezTo>
                      <a:pt x="188" y="26"/>
                      <a:pt x="185" y="19"/>
                      <a:pt x="185" y="17"/>
                    </a:cubicBezTo>
                    <a:cubicBezTo>
                      <a:pt x="181" y="19"/>
                      <a:pt x="178" y="23"/>
                      <a:pt x="175" y="25"/>
                    </a:cubicBezTo>
                    <a:cubicBezTo>
                      <a:pt x="175" y="20"/>
                      <a:pt x="175" y="20"/>
                      <a:pt x="175" y="20"/>
                    </a:cubicBezTo>
                    <a:cubicBezTo>
                      <a:pt x="174" y="24"/>
                      <a:pt x="170" y="26"/>
                      <a:pt x="172" y="28"/>
                    </a:cubicBezTo>
                    <a:cubicBezTo>
                      <a:pt x="169" y="31"/>
                      <a:pt x="170" y="24"/>
                      <a:pt x="167" y="26"/>
                    </a:cubicBezTo>
                    <a:cubicBezTo>
                      <a:pt x="168" y="21"/>
                      <a:pt x="170" y="21"/>
                      <a:pt x="170" y="16"/>
                    </a:cubicBezTo>
                    <a:cubicBezTo>
                      <a:pt x="167" y="19"/>
                      <a:pt x="167" y="19"/>
                      <a:pt x="167" y="19"/>
                    </a:cubicBezTo>
                    <a:cubicBezTo>
                      <a:pt x="168" y="17"/>
                      <a:pt x="166" y="17"/>
                      <a:pt x="167" y="15"/>
                    </a:cubicBezTo>
                    <a:cubicBezTo>
                      <a:pt x="161" y="21"/>
                      <a:pt x="160" y="12"/>
                      <a:pt x="155" y="14"/>
                    </a:cubicBezTo>
                    <a:cubicBezTo>
                      <a:pt x="158" y="15"/>
                      <a:pt x="158" y="15"/>
                      <a:pt x="158" y="15"/>
                    </a:cubicBezTo>
                    <a:cubicBezTo>
                      <a:pt x="157" y="18"/>
                      <a:pt x="156" y="18"/>
                      <a:pt x="154" y="19"/>
                    </a:cubicBezTo>
                    <a:cubicBezTo>
                      <a:pt x="153" y="14"/>
                      <a:pt x="153" y="15"/>
                      <a:pt x="150" y="13"/>
                    </a:cubicBezTo>
                    <a:cubicBezTo>
                      <a:pt x="148" y="15"/>
                      <a:pt x="146" y="20"/>
                      <a:pt x="143" y="20"/>
                    </a:cubicBezTo>
                    <a:cubicBezTo>
                      <a:pt x="144" y="14"/>
                      <a:pt x="138" y="16"/>
                      <a:pt x="138" y="12"/>
                    </a:cubicBezTo>
                    <a:cubicBezTo>
                      <a:pt x="137" y="17"/>
                      <a:pt x="132" y="13"/>
                      <a:pt x="131" y="16"/>
                    </a:cubicBezTo>
                    <a:cubicBezTo>
                      <a:pt x="130" y="17"/>
                      <a:pt x="127" y="16"/>
                      <a:pt x="128" y="14"/>
                    </a:cubicBezTo>
                    <a:cubicBezTo>
                      <a:pt x="129" y="13"/>
                      <a:pt x="129" y="13"/>
                      <a:pt x="129" y="13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1"/>
                      <a:pt x="126" y="15"/>
                      <a:pt x="125" y="12"/>
                    </a:cubicBezTo>
                    <a:cubicBezTo>
                      <a:pt x="125" y="11"/>
                      <a:pt x="126" y="11"/>
                      <a:pt x="127" y="10"/>
                    </a:cubicBezTo>
                    <a:cubicBezTo>
                      <a:pt x="123" y="9"/>
                      <a:pt x="119" y="18"/>
                      <a:pt x="116" y="12"/>
                    </a:cubicBezTo>
                    <a:cubicBezTo>
                      <a:pt x="115" y="15"/>
                      <a:pt x="111" y="15"/>
                      <a:pt x="111" y="21"/>
                    </a:cubicBezTo>
                    <a:cubicBezTo>
                      <a:pt x="110" y="18"/>
                      <a:pt x="111" y="14"/>
                      <a:pt x="108" y="14"/>
                    </a:cubicBezTo>
                    <a:cubicBezTo>
                      <a:pt x="105" y="19"/>
                      <a:pt x="104" y="12"/>
                      <a:pt x="102" y="15"/>
                    </a:cubicBezTo>
                    <a:cubicBezTo>
                      <a:pt x="106" y="10"/>
                      <a:pt x="102" y="14"/>
                      <a:pt x="105" y="9"/>
                    </a:cubicBezTo>
                    <a:cubicBezTo>
                      <a:pt x="103" y="7"/>
                      <a:pt x="99" y="13"/>
                      <a:pt x="96" y="12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4" y="9"/>
                      <a:pt x="91" y="13"/>
                      <a:pt x="90" y="9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88" y="10"/>
                      <a:pt x="84" y="11"/>
                      <a:pt x="82" y="7"/>
                    </a:cubicBezTo>
                    <a:cubicBezTo>
                      <a:pt x="78" y="13"/>
                      <a:pt x="78" y="13"/>
                      <a:pt x="78" y="13"/>
                    </a:cubicBezTo>
                    <a:cubicBezTo>
                      <a:pt x="74" y="6"/>
                      <a:pt x="67" y="11"/>
                      <a:pt x="63" y="17"/>
                    </a:cubicBezTo>
                    <a:cubicBezTo>
                      <a:pt x="62" y="17"/>
                      <a:pt x="60" y="15"/>
                      <a:pt x="60" y="14"/>
                    </a:cubicBezTo>
                    <a:cubicBezTo>
                      <a:pt x="62" y="11"/>
                      <a:pt x="62" y="11"/>
                      <a:pt x="62" y="11"/>
                    </a:cubicBezTo>
                    <a:cubicBezTo>
                      <a:pt x="59" y="11"/>
                      <a:pt x="57" y="7"/>
                      <a:pt x="55" y="12"/>
                    </a:cubicBezTo>
                    <a:cubicBezTo>
                      <a:pt x="52" y="14"/>
                      <a:pt x="53" y="8"/>
                      <a:pt x="52" y="7"/>
                    </a:cubicBezTo>
                    <a:cubicBezTo>
                      <a:pt x="46" y="15"/>
                      <a:pt x="38" y="0"/>
                      <a:pt x="35" y="12"/>
                    </a:cubicBezTo>
                    <a:cubicBezTo>
                      <a:pt x="37" y="12"/>
                      <a:pt x="41" y="15"/>
                      <a:pt x="45" y="15"/>
                    </a:cubicBezTo>
                    <a:cubicBezTo>
                      <a:pt x="44" y="16"/>
                      <a:pt x="44" y="19"/>
                      <a:pt x="43" y="19"/>
                    </a:cubicBezTo>
                    <a:cubicBezTo>
                      <a:pt x="39" y="19"/>
                      <a:pt x="37" y="15"/>
                      <a:pt x="33" y="16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28" y="1"/>
                      <a:pt x="21" y="18"/>
                      <a:pt x="16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6" name="Freeform 1247"/>
              <p:cNvSpPr/>
              <p:nvPr/>
            </p:nvSpPr>
            <p:spPr bwMode="auto">
              <a:xfrm>
                <a:off x="3647" y="2597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7" name="Freeform 1248"/>
              <p:cNvSpPr/>
              <p:nvPr/>
            </p:nvSpPr>
            <p:spPr bwMode="auto">
              <a:xfrm>
                <a:off x="3646" y="260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8" name="Freeform 1249"/>
              <p:cNvSpPr/>
              <p:nvPr/>
            </p:nvSpPr>
            <p:spPr bwMode="auto">
              <a:xfrm>
                <a:off x="3594" y="2597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1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3" y="1"/>
                      <a:pt x="1" y="0"/>
                      <a:pt x="0" y="1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9" name="Freeform 1250"/>
              <p:cNvSpPr/>
              <p:nvPr/>
            </p:nvSpPr>
            <p:spPr bwMode="auto">
              <a:xfrm>
                <a:off x="3594" y="2599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0" name="Freeform 1251"/>
              <p:cNvSpPr/>
              <p:nvPr/>
            </p:nvSpPr>
            <p:spPr bwMode="auto">
              <a:xfrm>
                <a:off x="3508" y="2594"/>
                <a:ext cx="86" cy="22"/>
              </a:xfrm>
              <a:custGeom>
                <a:avLst/>
                <a:gdLst>
                  <a:gd name="T0" fmla="*/ 18 w 99"/>
                  <a:gd name="T1" fmla="*/ 11 h 26"/>
                  <a:gd name="T2" fmla="*/ 13 w 99"/>
                  <a:gd name="T3" fmla="*/ 15 h 26"/>
                  <a:gd name="T4" fmla="*/ 9 w 99"/>
                  <a:gd name="T5" fmla="*/ 12 h 26"/>
                  <a:gd name="T6" fmla="*/ 3 w 99"/>
                  <a:gd name="T7" fmla="*/ 20 h 26"/>
                  <a:gd name="T8" fmla="*/ 49 w 99"/>
                  <a:gd name="T9" fmla="*/ 15 h 26"/>
                  <a:gd name="T10" fmla="*/ 47 w 99"/>
                  <a:gd name="T11" fmla="*/ 18 h 26"/>
                  <a:gd name="T12" fmla="*/ 64 w 99"/>
                  <a:gd name="T13" fmla="*/ 13 h 26"/>
                  <a:gd name="T14" fmla="*/ 63 w 99"/>
                  <a:gd name="T15" fmla="*/ 20 h 26"/>
                  <a:gd name="T16" fmla="*/ 74 w 99"/>
                  <a:gd name="T17" fmla="*/ 17 h 26"/>
                  <a:gd name="T18" fmla="*/ 73 w 99"/>
                  <a:gd name="T19" fmla="*/ 15 h 26"/>
                  <a:gd name="T20" fmla="*/ 76 w 99"/>
                  <a:gd name="T21" fmla="*/ 16 h 26"/>
                  <a:gd name="T22" fmla="*/ 75 w 99"/>
                  <a:gd name="T23" fmla="*/ 15 h 26"/>
                  <a:gd name="T24" fmla="*/ 82 w 99"/>
                  <a:gd name="T25" fmla="*/ 15 h 26"/>
                  <a:gd name="T26" fmla="*/ 80 w 99"/>
                  <a:gd name="T27" fmla="*/ 16 h 26"/>
                  <a:gd name="T28" fmla="*/ 85 w 99"/>
                  <a:gd name="T29" fmla="*/ 14 h 26"/>
                  <a:gd name="T30" fmla="*/ 85 w 99"/>
                  <a:gd name="T31" fmla="*/ 18 h 26"/>
                  <a:gd name="T32" fmla="*/ 98 w 99"/>
                  <a:gd name="T33" fmla="*/ 13 h 26"/>
                  <a:gd name="T34" fmla="*/ 99 w 99"/>
                  <a:gd name="T35" fmla="*/ 9 h 26"/>
                  <a:gd name="T36" fmla="*/ 88 w 99"/>
                  <a:gd name="T37" fmla="*/ 11 h 26"/>
                  <a:gd name="T38" fmla="*/ 89 w 99"/>
                  <a:gd name="T39" fmla="*/ 11 h 26"/>
                  <a:gd name="T40" fmla="*/ 82 w 99"/>
                  <a:gd name="T41" fmla="*/ 13 h 26"/>
                  <a:gd name="T42" fmla="*/ 87 w 99"/>
                  <a:gd name="T43" fmla="*/ 7 h 26"/>
                  <a:gd name="T44" fmla="*/ 75 w 99"/>
                  <a:gd name="T45" fmla="*/ 3 h 26"/>
                  <a:gd name="T46" fmla="*/ 76 w 99"/>
                  <a:gd name="T47" fmla="*/ 3 h 26"/>
                  <a:gd name="T48" fmla="*/ 72 w 99"/>
                  <a:gd name="T49" fmla="*/ 5 h 26"/>
                  <a:gd name="T50" fmla="*/ 75 w 99"/>
                  <a:gd name="T51" fmla="*/ 7 h 26"/>
                  <a:gd name="T52" fmla="*/ 72 w 99"/>
                  <a:gd name="T53" fmla="*/ 14 h 26"/>
                  <a:gd name="T54" fmla="*/ 68 w 99"/>
                  <a:gd name="T55" fmla="*/ 14 h 26"/>
                  <a:gd name="T56" fmla="*/ 71 w 99"/>
                  <a:gd name="T57" fmla="*/ 9 h 26"/>
                  <a:gd name="T58" fmla="*/ 68 w 99"/>
                  <a:gd name="T59" fmla="*/ 11 h 26"/>
                  <a:gd name="T60" fmla="*/ 65 w 99"/>
                  <a:gd name="T61" fmla="*/ 5 h 26"/>
                  <a:gd name="T62" fmla="*/ 64 w 99"/>
                  <a:gd name="T63" fmla="*/ 11 h 26"/>
                  <a:gd name="T64" fmla="*/ 45 w 99"/>
                  <a:gd name="T65" fmla="*/ 11 h 26"/>
                  <a:gd name="T66" fmla="*/ 48 w 99"/>
                  <a:gd name="T67" fmla="*/ 7 h 26"/>
                  <a:gd name="T68" fmla="*/ 44 w 99"/>
                  <a:gd name="T69" fmla="*/ 11 h 26"/>
                  <a:gd name="T70" fmla="*/ 33 w 99"/>
                  <a:gd name="T71" fmla="*/ 9 h 26"/>
                  <a:gd name="T72" fmla="*/ 34 w 99"/>
                  <a:gd name="T73" fmla="*/ 12 h 26"/>
                  <a:gd name="T74" fmla="*/ 21 w 99"/>
                  <a:gd name="T75" fmla="*/ 11 h 26"/>
                  <a:gd name="T76" fmla="*/ 21 w 99"/>
                  <a:gd name="T77" fmla="*/ 11 h 26"/>
                  <a:gd name="T78" fmla="*/ 15 w 99"/>
                  <a:gd name="T79" fmla="*/ 17 h 26"/>
                  <a:gd name="T80" fmla="*/ 18 w 9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6">
                    <a:moveTo>
                      <a:pt x="18" y="11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3"/>
                      <a:pt x="7" y="16"/>
                      <a:pt x="9" y="12"/>
                    </a:cubicBezTo>
                    <a:cubicBezTo>
                      <a:pt x="6" y="17"/>
                      <a:pt x="0" y="12"/>
                      <a:pt x="3" y="20"/>
                    </a:cubicBezTo>
                    <a:cubicBezTo>
                      <a:pt x="16" y="17"/>
                      <a:pt x="34" y="22"/>
                      <a:pt x="49" y="15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5" y="12"/>
                      <a:pt x="57" y="26"/>
                      <a:pt x="64" y="13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6" y="22"/>
                      <a:pt x="70" y="11"/>
                      <a:pt x="74" y="1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8" y="12"/>
                      <a:pt x="80" y="13"/>
                      <a:pt x="82" y="15"/>
                    </a:cubicBezTo>
                    <a:cubicBezTo>
                      <a:pt x="82" y="17"/>
                      <a:pt x="81" y="15"/>
                      <a:pt x="80" y="16"/>
                    </a:cubicBezTo>
                    <a:cubicBezTo>
                      <a:pt x="81" y="18"/>
                      <a:pt x="83" y="14"/>
                      <a:pt x="85" y="14"/>
                    </a:cubicBezTo>
                    <a:cubicBezTo>
                      <a:pt x="87" y="16"/>
                      <a:pt x="85" y="17"/>
                      <a:pt x="85" y="18"/>
                    </a:cubicBezTo>
                    <a:cubicBezTo>
                      <a:pt x="91" y="15"/>
                      <a:pt x="94" y="22"/>
                      <a:pt x="98" y="13"/>
                    </a:cubicBezTo>
                    <a:cubicBezTo>
                      <a:pt x="99" y="11"/>
                      <a:pt x="97" y="9"/>
                      <a:pt x="99" y="9"/>
                    </a:cubicBezTo>
                    <a:cubicBezTo>
                      <a:pt x="95" y="5"/>
                      <a:pt x="92" y="9"/>
                      <a:pt x="88" y="11"/>
                    </a:cubicBezTo>
                    <a:cubicBezTo>
                      <a:pt x="89" y="11"/>
                      <a:pt x="89" y="11"/>
                      <a:pt x="89" y="11"/>
                    </a:cubicBezTo>
                    <a:cubicBezTo>
                      <a:pt x="86" y="21"/>
                      <a:pt x="87" y="9"/>
                      <a:pt x="82" y="13"/>
                    </a:cubicBezTo>
                    <a:cubicBezTo>
                      <a:pt x="84" y="9"/>
                      <a:pt x="86" y="9"/>
                      <a:pt x="87" y="7"/>
                    </a:cubicBezTo>
                    <a:cubicBezTo>
                      <a:pt x="82" y="0"/>
                      <a:pt x="79" y="13"/>
                      <a:pt x="75" y="3"/>
                    </a:cubicBezTo>
                    <a:cubicBezTo>
                      <a:pt x="76" y="3"/>
                      <a:pt x="76" y="3"/>
                      <a:pt x="76" y="3"/>
                    </a:cubicBezTo>
                    <a:cubicBezTo>
                      <a:pt x="75" y="2"/>
                      <a:pt x="74" y="4"/>
                      <a:pt x="72" y="5"/>
                    </a:cubicBezTo>
                    <a:cubicBezTo>
                      <a:pt x="73" y="6"/>
                      <a:pt x="74" y="7"/>
                      <a:pt x="75" y="7"/>
                    </a:cubicBezTo>
                    <a:cubicBezTo>
                      <a:pt x="73" y="8"/>
                      <a:pt x="73" y="12"/>
                      <a:pt x="72" y="14"/>
                    </a:cubicBezTo>
                    <a:cubicBezTo>
                      <a:pt x="71" y="10"/>
                      <a:pt x="70" y="16"/>
                      <a:pt x="68" y="14"/>
                    </a:cubicBezTo>
                    <a:cubicBezTo>
                      <a:pt x="67" y="10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1"/>
                      <a:pt x="66" y="7"/>
                      <a:pt x="65" y="5"/>
                    </a:cubicBezTo>
                    <a:cubicBezTo>
                      <a:pt x="63" y="8"/>
                      <a:pt x="66" y="7"/>
                      <a:pt x="64" y="11"/>
                    </a:cubicBezTo>
                    <a:cubicBezTo>
                      <a:pt x="62" y="6"/>
                      <a:pt x="50" y="7"/>
                      <a:pt x="45" y="11"/>
                    </a:cubicBezTo>
                    <a:cubicBezTo>
                      <a:pt x="47" y="10"/>
                      <a:pt x="46" y="7"/>
                      <a:pt x="48" y="7"/>
                    </a:cubicBezTo>
                    <a:cubicBezTo>
                      <a:pt x="47" y="6"/>
                      <a:pt x="44" y="8"/>
                      <a:pt x="44" y="11"/>
                    </a:cubicBezTo>
                    <a:cubicBezTo>
                      <a:pt x="41" y="14"/>
                      <a:pt x="36" y="12"/>
                      <a:pt x="33" y="9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1" y="17"/>
                      <a:pt x="26" y="8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2"/>
                      <a:pt x="18" y="19"/>
                      <a:pt x="15" y="17"/>
                    </a:cubicBezTo>
                    <a:cubicBezTo>
                      <a:pt x="16" y="14"/>
                      <a:pt x="18" y="14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1" name="Freeform 1252"/>
              <p:cNvSpPr/>
              <p:nvPr/>
            </p:nvSpPr>
            <p:spPr bwMode="auto">
              <a:xfrm>
                <a:off x="3506" y="2605"/>
                <a:ext cx="3" cy="8"/>
              </a:xfrm>
              <a:custGeom>
                <a:avLst/>
                <a:gdLst>
                  <a:gd name="T0" fmla="*/ 2 w 3"/>
                  <a:gd name="T1" fmla="*/ 5 h 9"/>
                  <a:gd name="T2" fmla="*/ 3 w 3"/>
                  <a:gd name="T3" fmla="*/ 1 h 9"/>
                  <a:gd name="T4" fmla="*/ 0 w 3"/>
                  <a:gd name="T5" fmla="*/ 8 h 9"/>
                  <a:gd name="T6" fmla="*/ 3 w 3"/>
                  <a:gd name="T7" fmla="*/ 6 h 9"/>
                  <a:gd name="T8" fmla="*/ 2 w 3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1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2" name="Freeform 1253"/>
              <p:cNvSpPr/>
              <p:nvPr/>
            </p:nvSpPr>
            <p:spPr bwMode="auto">
              <a:xfrm>
                <a:off x="3464" y="2603"/>
                <a:ext cx="42" cy="17"/>
              </a:xfrm>
              <a:custGeom>
                <a:avLst/>
                <a:gdLst>
                  <a:gd name="T0" fmla="*/ 17 w 49"/>
                  <a:gd name="T1" fmla="*/ 9 h 20"/>
                  <a:gd name="T2" fmla="*/ 17 w 49"/>
                  <a:gd name="T3" fmla="*/ 13 h 20"/>
                  <a:gd name="T4" fmla="*/ 35 w 49"/>
                  <a:gd name="T5" fmla="*/ 14 h 20"/>
                  <a:gd name="T6" fmla="*/ 41 w 49"/>
                  <a:gd name="T7" fmla="*/ 7 h 20"/>
                  <a:gd name="T8" fmla="*/ 43 w 49"/>
                  <a:gd name="T9" fmla="*/ 11 h 20"/>
                  <a:gd name="T10" fmla="*/ 47 w 49"/>
                  <a:gd name="T11" fmla="*/ 6 h 20"/>
                  <a:gd name="T12" fmla="*/ 44 w 49"/>
                  <a:gd name="T13" fmla="*/ 8 h 20"/>
                  <a:gd name="T14" fmla="*/ 45 w 49"/>
                  <a:gd name="T15" fmla="*/ 6 h 20"/>
                  <a:gd name="T16" fmla="*/ 41 w 49"/>
                  <a:gd name="T17" fmla="*/ 7 h 20"/>
                  <a:gd name="T18" fmla="*/ 42 w 49"/>
                  <a:gd name="T19" fmla="*/ 4 h 20"/>
                  <a:gd name="T20" fmla="*/ 34 w 49"/>
                  <a:gd name="T21" fmla="*/ 10 h 20"/>
                  <a:gd name="T22" fmla="*/ 34 w 49"/>
                  <a:gd name="T23" fmla="*/ 4 h 20"/>
                  <a:gd name="T24" fmla="*/ 25 w 49"/>
                  <a:gd name="T25" fmla="*/ 3 h 20"/>
                  <a:gd name="T26" fmla="*/ 26 w 49"/>
                  <a:gd name="T27" fmla="*/ 4 h 20"/>
                  <a:gd name="T28" fmla="*/ 27 w 49"/>
                  <a:gd name="T29" fmla="*/ 9 h 20"/>
                  <a:gd name="T30" fmla="*/ 24 w 49"/>
                  <a:gd name="T31" fmla="*/ 3 h 20"/>
                  <a:gd name="T32" fmla="*/ 8 w 49"/>
                  <a:gd name="T33" fmla="*/ 6 h 20"/>
                  <a:gd name="T34" fmla="*/ 5 w 49"/>
                  <a:gd name="T35" fmla="*/ 13 h 20"/>
                  <a:gd name="T36" fmla="*/ 5 w 49"/>
                  <a:gd name="T37" fmla="*/ 8 h 20"/>
                  <a:gd name="T38" fmla="*/ 2 w 49"/>
                  <a:gd name="T39" fmla="*/ 7 h 20"/>
                  <a:gd name="T40" fmla="*/ 0 w 49"/>
                  <a:gd name="T41" fmla="*/ 16 h 20"/>
                  <a:gd name="T42" fmla="*/ 17 w 49"/>
                  <a:gd name="T43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9" h="20">
                    <a:moveTo>
                      <a:pt x="17" y="9"/>
                    </a:moveTo>
                    <a:cubicBezTo>
                      <a:pt x="17" y="10"/>
                      <a:pt x="17" y="12"/>
                      <a:pt x="17" y="13"/>
                    </a:cubicBezTo>
                    <a:cubicBezTo>
                      <a:pt x="24" y="12"/>
                      <a:pt x="32" y="10"/>
                      <a:pt x="35" y="14"/>
                    </a:cubicBezTo>
                    <a:cubicBezTo>
                      <a:pt x="38" y="15"/>
                      <a:pt x="38" y="9"/>
                      <a:pt x="41" y="7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4" y="8"/>
                      <a:pt x="49" y="13"/>
                      <a:pt x="47" y="6"/>
                    </a:cubicBezTo>
                    <a:cubicBezTo>
                      <a:pt x="47" y="6"/>
                      <a:pt x="46" y="9"/>
                      <a:pt x="44" y="8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38" y="0"/>
                      <a:pt x="40" y="13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0" y="4"/>
                      <a:pt x="29" y="6"/>
                      <a:pt x="25" y="3"/>
                    </a:cubicBezTo>
                    <a:cubicBezTo>
                      <a:pt x="25" y="3"/>
                      <a:pt x="25" y="6"/>
                      <a:pt x="26" y="4"/>
                    </a:cubicBezTo>
                    <a:cubicBezTo>
                      <a:pt x="27" y="5"/>
                      <a:pt x="27" y="7"/>
                      <a:pt x="27" y="9"/>
                    </a:cubicBezTo>
                    <a:cubicBezTo>
                      <a:pt x="22" y="14"/>
                      <a:pt x="28" y="5"/>
                      <a:pt x="24" y="3"/>
                    </a:cubicBezTo>
                    <a:cubicBezTo>
                      <a:pt x="19" y="7"/>
                      <a:pt x="11" y="11"/>
                      <a:pt x="8" y="6"/>
                    </a:cubicBezTo>
                    <a:cubicBezTo>
                      <a:pt x="10" y="10"/>
                      <a:pt x="7" y="13"/>
                      <a:pt x="5" y="13"/>
                    </a:cubicBezTo>
                    <a:cubicBezTo>
                      <a:pt x="3" y="11"/>
                      <a:pt x="5" y="10"/>
                      <a:pt x="5" y="8"/>
                    </a:cubicBezTo>
                    <a:cubicBezTo>
                      <a:pt x="4" y="7"/>
                      <a:pt x="3" y="6"/>
                      <a:pt x="2" y="7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20"/>
                      <a:pt x="11" y="9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3" name="Freeform 1254"/>
              <p:cNvSpPr/>
              <p:nvPr/>
            </p:nvSpPr>
            <p:spPr bwMode="auto">
              <a:xfrm>
                <a:off x="3476" y="2614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4" name="Freeform 1255"/>
              <p:cNvSpPr/>
              <p:nvPr/>
            </p:nvSpPr>
            <p:spPr bwMode="auto">
              <a:xfrm>
                <a:off x="4126" y="2665"/>
                <a:ext cx="4" cy="3"/>
              </a:xfrm>
              <a:custGeom>
                <a:avLst/>
                <a:gdLst>
                  <a:gd name="T0" fmla="*/ 4 w 4"/>
                  <a:gd name="T1" fmla="*/ 1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5" name="Freeform 1256"/>
              <p:cNvSpPr/>
              <p:nvPr/>
            </p:nvSpPr>
            <p:spPr bwMode="auto">
              <a:xfrm>
                <a:off x="4118" y="2653"/>
                <a:ext cx="10" cy="15"/>
              </a:xfrm>
              <a:custGeom>
                <a:avLst/>
                <a:gdLst>
                  <a:gd name="T0" fmla="*/ 6 w 12"/>
                  <a:gd name="T1" fmla="*/ 0 h 17"/>
                  <a:gd name="T2" fmla="*/ 2 w 12"/>
                  <a:gd name="T3" fmla="*/ 1 h 17"/>
                  <a:gd name="T4" fmla="*/ 4 w 12"/>
                  <a:gd name="T5" fmla="*/ 17 h 17"/>
                  <a:gd name="T6" fmla="*/ 12 w 12"/>
                  <a:gd name="T7" fmla="*/ 9 h 17"/>
                  <a:gd name="T8" fmla="*/ 6 w 12"/>
                  <a:gd name="T9" fmla="*/ 11 h 17"/>
                  <a:gd name="T10" fmla="*/ 12 w 12"/>
                  <a:gd name="T11" fmla="*/ 5 h 17"/>
                  <a:gd name="T12" fmla="*/ 5 w 12"/>
                  <a:gd name="T13" fmla="*/ 5 h 17"/>
                  <a:gd name="T14" fmla="*/ 6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6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2"/>
                      <a:pt x="0" y="8"/>
                      <a:pt x="4" y="17"/>
                    </a:cubicBezTo>
                    <a:cubicBezTo>
                      <a:pt x="7" y="15"/>
                      <a:pt x="12" y="13"/>
                      <a:pt x="12" y="9"/>
                    </a:cubicBezTo>
                    <a:cubicBezTo>
                      <a:pt x="11" y="9"/>
                      <a:pt x="8" y="12"/>
                      <a:pt x="6" y="11"/>
                    </a:cubicBezTo>
                    <a:cubicBezTo>
                      <a:pt x="7" y="8"/>
                      <a:pt x="10" y="9"/>
                      <a:pt x="12" y="5"/>
                    </a:cubicBezTo>
                    <a:cubicBezTo>
                      <a:pt x="9" y="1"/>
                      <a:pt x="9" y="7"/>
                      <a:pt x="5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6" name="Freeform 1257"/>
              <p:cNvSpPr/>
              <p:nvPr/>
            </p:nvSpPr>
            <p:spPr bwMode="auto">
              <a:xfrm>
                <a:off x="4117" y="2658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3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7" name="Freeform 1258"/>
              <p:cNvSpPr/>
              <p:nvPr/>
            </p:nvSpPr>
            <p:spPr bwMode="auto">
              <a:xfrm>
                <a:off x="4113" y="2659"/>
                <a:ext cx="3" cy="5"/>
              </a:xfrm>
              <a:custGeom>
                <a:avLst/>
                <a:gdLst>
                  <a:gd name="T0" fmla="*/ 4 w 4"/>
                  <a:gd name="T1" fmla="*/ 4 h 6"/>
                  <a:gd name="T2" fmla="*/ 4 w 4"/>
                  <a:gd name="T3" fmla="*/ 0 h 6"/>
                  <a:gd name="T4" fmla="*/ 0 w 4"/>
                  <a:gd name="T5" fmla="*/ 6 h 6"/>
                  <a:gd name="T6" fmla="*/ 4 w 4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1" y="3"/>
                      <a:pt x="4" y="1"/>
                      <a:pt x="4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8" name="Freeform 1259"/>
              <p:cNvSpPr/>
              <p:nvPr/>
            </p:nvSpPr>
            <p:spPr bwMode="auto">
              <a:xfrm>
                <a:off x="4107" y="2661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9" name="Freeform 1260"/>
              <p:cNvSpPr/>
              <p:nvPr/>
            </p:nvSpPr>
            <p:spPr bwMode="auto">
              <a:xfrm>
                <a:off x="4103" y="2653"/>
                <a:ext cx="9" cy="11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3"/>
                    </a:cubicBezTo>
                    <a:cubicBezTo>
                      <a:pt x="9" y="3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0" name="Freeform 1261"/>
              <p:cNvSpPr/>
              <p:nvPr/>
            </p:nvSpPr>
            <p:spPr bwMode="auto">
              <a:xfrm>
                <a:off x="4107" y="266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1" name="Freeform 1262"/>
              <p:cNvSpPr/>
              <p:nvPr/>
            </p:nvSpPr>
            <p:spPr bwMode="auto">
              <a:xfrm>
                <a:off x="4112" y="266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2" name="Freeform 1263"/>
              <p:cNvSpPr/>
              <p:nvPr/>
            </p:nvSpPr>
            <p:spPr bwMode="auto">
              <a:xfrm>
                <a:off x="4094" y="2651"/>
                <a:ext cx="8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3" name="Freeform 1264"/>
              <p:cNvSpPr/>
              <p:nvPr/>
            </p:nvSpPr>
            <p:spPr bwMode="auto">
              <a:xfrm>
                <a:off x="4089" y="2647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4" name="Freeform 1265"/>
              <p:cNvSpPr/>
              <p:nvPr/>
            </p:nvSpPr>
            <p:spPr bwMode="auto">
              <a:xfrm>
                <a:off x="4075" y="2644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3"/>
                      <a:pt x="15" y="9"/>
                    </a:cubicBezTo>
                    <a:cubicBezTo>
                      <a:pt x="15" y="6"/>
                      <a:pt x="16" y="5"/>
                      <a:pt x="17" y="5"/>
                    </a:cubicBezTo>
                    <a:cubicBezTo>
                      <a:pt x="15" y="6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5" name="Freeform 1266"/>
              <p:cNvSpPr/>
              <p:nvPr/>
            </p:nvSpPr>
            <p:spPr bwMode="auto">
              <a:xfrm>
                <a:off x="4074" y="2649"/>
                <a:ext cx="0" cy="3"/>
              </a:xfrm>
              <a:custGeom>
                <a:avLst/>
                <a:gdLst>
                  <a:gd name="T0" fmla="*/ 2 h 3"/>
                  <a:gd name="T1" fmla="*/ 0 h 3"/>
                  <a:gd name="T2" fmla="*/ 3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6" name="Freeform 1267"/>
              <p:cNvSpPr/>
              <p:nvPr/>
            </p:nvSpPr>
            <p:spPr bwMode="auto">
              <a:xfrm>
                <a:off x="4057" y="264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2 h 18"/>
                  <a:gd name="T4" fmla="*/ 16 w 17"/>
                  <a:gd name="T5" fmla="*/ 15 h 18"/>
                  <a:gd name="T6" fmla="*/ 17 w 17"/>
                  <a:gd name="T7" fmla="*/ 10 h 18"/>
                  <a:gd name="T8" fmla="*/ 9 w 17"/>
                  <a:gd name="T9" fmla="*/ 13 h 18"/>
                  <a:gd name="T10" fmla="*/ 6 w 17"/>
                  <a:gd name="T11" fmla="*/ 5 h 18"/>
                  <a:gd name="T12" fmla="*/ 11 w 17"/>
                  <a:gd name="T13" fmla="*/ 6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3"/>
                      <a:pt x="16" y="14"/>
                      <a:pt x="16" y="15"/>
                    </a:cubicBezTo>
                    <a:cubicBezTo>
                      <a:pt x="16" y="14"/>
                      <a:pt x="17" y="11"/>
                      <a:pt x="17" y="10"/>
                    </a:cubicBezTo>
                    <a:cubicBezTo>
                      <a:pt x="14" y="4"/>
                      <a:pt x="12" y="12"/>
                      <a:pt x="9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1" y="6"/>
                    </a:cubicBezTo>
                    <a:cubicBezTo>
                      <a:pt x="6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6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7" name="Freeform 1268"/>
              <p:cNvSpPr/>
              <p:nvPr/>
            </p:nvSpPr>
            <p:spPr bwMode="auto">
              <a:xfrm>
                <a:off x="4071" y="2658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1"/>
                      <a:pt x="1" y="1"/>
                      <a:pt x="0" y="0"/>
                    </a:cubicBezTo>
                    <a:cubicBezTo>
                      <a:pt x="1" y="2"/>
                      <a:pt x="2" y="3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8" name="Freeform 1269"/>
              <p:cNvSpPr/>
              <p:nvPr/>
            </p:nvSpPr>
            <p:spPr bwMode="auto">
              <a:xfrm>
                <a:off x="4057" y="26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9" name="Freeform 1270"/>
              <p:cNvSpPr/>
              <p:nvPr/>
            </p:nvSpPr>
            <p:spPr bwMode="auto">
              <a:xfrm>
                <a:off x="4057" y="26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0" name="Freeform 1271"/>
              <p:cNvSpPr/>
              <p:nvPr/>
            </p:nvSpPr>
            <p:spPr bwMode="auto">
              <a:xfrm>
                <a:off x="3961" y="2649"/>
                <a:ext cx="95" cy="21"/>
              </a:xfrm>
              <a:custGeom>
                <a:avLst/>
                <a:gdLst>
                  <a:gd name="T0" fmla="*/ 2 w 110"/>
                  <a:gd name="T1" fmla="*/ 9 h 24"/>
                  <a:gd name="T2" fmla="*/ 5 w 110"/>
                  <a:gd name="T3" fmla="*/ 12 h 24"/>
                  <a:gd name="T4" fmla="*/ 0 w 110"/>
                  <a:gd name="T5" fmla="*/ 16 h 24"/>
                  <a:gd name="T6" fmla="*/ 1 w 110"/>
                  <a:gd name="T7" fmla="*/ 23 h 24"/>
                  <a:gd name="T8" fmla="*/ 10 w 110"/>
                  <a:gd name="T9" fmla="*/ 21 h 24"/>
                  <a:gd name="T10" fmla="*/ 10 w 110"/>
                  <a:gd name="T11" fmla="*/ 24 h 24"/>
                  <a:gd name="T12" fmla="*/ 26 w 110"/>
                  <a:gd name="T13" fmla="*/ 22 h 24"/>
                  <a:gd name="T14" fmla="*/ 37 w 110"/>
                  <a:gd name="T15" fmla="*/ 20 h 24"/>
                  <a:gd name="T16" fmla="*/ 83 w 110"/>
                  <a:gd name="T17" fmla="*/ 18 h 24"/>
                  <a:gd name="T18" fmla="*/ 85 w 110"/>
                  <a:gd name="T19" fmla="*/ 11 h 24"/>
                  <a:gd name="T20" fmla="*/ 89 w 110"/>
                  <a:gd name="T21" fmla="*/ 15 h 24"/>
                  <a:gd name="T22" fmla="*/ 86 w 110"/>
                  <a:gd name="T23" fmla="*/ 15 h 24"/>
                  <a:gd name="T24" fmla="*/ 99 w 110"/>
                  <a:gd name="T25" fmla="*/ 15 h 24"/>
                  <a:gd name="T26" fmla="*/ 98 w 110"/>
                  <a:gd name="T27" fmla="*/ 7 h 24"/>
                  <a:gd name="T28" fmla="*/ 105 w 110"/>
                  <a:gd name="T29" fmla="*/ 15 h 24"/>
                  <a:gd name="T30" fmla="*/ 109 w 110"/>
                  <a:gd name="T31" fmla="*/ 9 h 24"/>
                  <a:gd name="T32" fmla="*/ 104 w 110"/>
                  <a:gd name="T33" fmla="*/ 4 h 24"/>
                  <a:gd name="T34" fmla="*/ 107 w 110"/>
                  <a:gd name="T35" fmla="*/ 1 h 24"/>
                  <a:gd name="T36" fmla="*/ 78 w 110"/>
                  <a:gd name="T37" fmla="*/ 14 h 24"/>
                  <a:gd name="T38" fmla="*/ 79 w 110"/>
                  <a:gd name="T39" fmla="*/ 10 h 24"/>
                  <a:gd name="T40" fmla="*/ 61 w 110"/>
                  <a:gd name="T41" fmla="*/ 8 h 24"/>
                  <a:gd name="T42" fmla="*/ 54 w 110"/>
                  <a:gd name="T43" fmla="*/ 15 h 24"/>
                  <a:gd name="T44" fmla="*/ 51 w 110"/>
                  <a:gd name="T45" fmla="*/ 13 h 24"/>
                  <a:gd name="T46" fmla="*/ 50 w 110"/>
                  <a:gd name="T47" fmla="*/ 16 h 24"/>
                  <a:gd name="T48" fmla="*/ 45 w 110"/>
                  <a:gd name="T49" fmla="*/ 12 h 24"/>
                  <a:gd name="T50" fmla="*/ 44 w 110"/>
                  <a:gd name="T51" fmla="*/ 20 h 24"/>
                  <a:gd name="T52" fmla="*/ 33 w 110"/>
                  <a:gd name="T53" fmla="*/ 9 h 24"/>
                  <a:gd name="T54" fmla="*/ 35 w 110"/>
                  <a:gd name="T55" fmla="*/ 13 h 24"/>
                  <a:gd name="T56" fmla="*/ 32 w 110"/>
                  <a:gd name="T57" fmla="*/ 17 h 24"/>
                  <a:gd name="T58" fmla="*/ 31 w 110"/>
                  <a:gd name="T59" fmla="*/ 10 h 24"/>
                  <a:gd name="T60" fmla="*/ 22 w 110"/>
                  <a:gd name="T61" fmla="*/ 14 h 24"/>
                  <a:gd name="T62" fmla="*/ 23 w 110"/>
                  <a:gd name="T63" fmla="*/ 18 h 24"/>
                  <a:gd name="T64" fmla="*/ 12 w 110"/>
                  <a:gd name="T65" fmla="*/ 16 h 24"/>
                  <a:gd name="T66" fmla="*/ 17 w 110"/>
                  <a:gd name="T67" fmla="*/ 10 h 24"/>
                  <a:gd name="T68" fmla="*/ 14 w 110"/>
                  <a:gd name="T69" fmla="*/ 6 h 24"/>
                  <a:gd name="T70" fmla="*/ 6 w 110"/>
                  <a:gd name="T71" fmla="*/ 15 h 24"/>
                  <a:gd name="T72" fmla="*/ 2 w 110"/>
                  <a:gd name="T73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24">
                    <a:moveTo>
                      <a:pt x="2" y="9"/>
                    </a:moveTo>
                    <a:cubicBezTo>
                      <a:pt x="2" y="11"/>
                      <a:pt x="3" y="12"/>
                      <a:pt x="5" y="12"/>
                    </a:cubicBezTo>
                    <a:cubicBezTo>
                      <a:pt x="5" y="15"/>
                      <a:pt x="2" y="15"/>
                      <a:pt x="0" y="16"/>
                    </a:cubicBezTo>
                    <a:cubicBezTo>
                      <a:pt x="3" y="19"/>
                      <a:pt x="0" y="20"/>
                      <a:pt x="1" y="23"/>
                    </a:cubicBezTo>
                    <a:cubicBezTo>
                      <a:pt x="4" y="24"/>
                      <a:pt x="6" y="20"/>
                      <a:pt x="10" y="21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4" y="22"/>
                      <a:pt x="22" y="19"/>
                      <a:pt x="26" y="22"/>
                    </a:cubicBezTo>
                    <a:cubicBezTo>
                      <a:pt x="30" y="23"/>
                      <a:pt x="33" y="22"/>
                      <a:pt x="37" y="20"/>
                    </a:cubicBezTo>
                    <a:cubicBezTo>
                      <a:pt x="52" y="22"/>
                      <a:pt x="67" y="17"/>
                      <a:pt x="83" y="18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6" y="14"/>
                      <a:pt x="89" y="11"/>
                      <a:pt x="89" y="15"/>
                    </a:cubicBezTo>
                    <a:cubicBezTo>
                      <a:pt x="88" y="14"/>
                      <a:pt x="87" y="15"/>
                      <a:pt x="86" y="15"/>
                    </a:cubicBezTo>
                    <a:cubicBezTo>
                      <a:pt x="90" y="20"/>
                      <a:pt x="95" y="13"/>
                      <a:pt x="99" y="15"/>
                    </a:cubicBezTo>
                    <a:cubicBezTo>
                      <a:pt x="99" y="14"/>
                      <a:pt x="97" y="9"/>
                      <a:pt x="98" y="7"/>
                    </a:cubicBezTo>
                    <a:cubicBezTo>
                      <a:pt x="99" y="14"/>
                      <a:pt x="103" y="7"/>
                      <a:pt x="105" y="15"/>
                    </a:cubicBezTo>
                    <a:cubicBezTo>
                      <a:pt x="110" y="16"/>
                      <a:pt x="105" y="8"/>
                      <a:pt x="109" y="9"/>
                    </a:cubicBezTo>
                    <a:cubicBezTo>
                      <a:pt x="109" y="5"/>
                      <a:pt x="105" y="7"/>
                      <a:pt x="104" y="4"/>
                    </a:cubicBezTo>
                    <a:cubicBezTo>
                      <a:pt x="104" y="1"/>
                      <a:pt x="108" y="5"/>
                      <a:pt x="107" y="1"/>
                    </a:cubicBezTo>
                    <a:cubicBezTo>
                      <a:pt x="100" y="0"/>
                      <a:pt x="88" y="10"/>
                      <a:pt x="78" y="14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4" y="13"/>
                      <a:pt x="65" y="14"/>
                      <a:pt x="61" y="8"/>
                    </a:cubicBezTo>
                    <a:cubicBezTo>
                      <a:pt x="62" y="12"/>
                      <a:pt x="53" y="7"/>
                      <a:pt x="54" y="15"/>
                    </a:cubicBezTo>
                    <a:cubicBezTo>
                      <a:pt x="53" y="13"/>
                      <a:pt x="52" y="14"/>
                      <a:pt x="51" y="13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7" y="16"/>
                      <a:pt x="48" y="12"/>
                      <a:pt x="45" y="12"/>
                    </a:cubicBezTo>
                    <a:cubicBezTo>
                      <a:pt x="47" y="16"/>
                      <a:pt x="45" y="17"/>
                      <a:pt x="44" y="20"/>
                    </a:cubicBezTo>
                    <a:cubicBezTo>
                      <a:pt x="40" y="16"/>
                      <a:pt x="36" y="13"/>
                      <a:pt x="33" y="9"/>
                    </a:cubicBezTo>
                    <a:cubicBezTo>
                      <a:pt x="33" y="10"/>
                      <a:pt x="34" y="12"/>
                      <a:pt x="35" y="13"/>
                    </a:cubicBezTo>
                    <a:cubicBezTo>
                      <a:pt x="33" y="12"/>
                      <a:pt x="33" y="16"/>
                      <a:pt x="32" y="17"/>
                    </a:cubicBezTo>
                    <a:cubicBezTo>
                      <a:pt x="30" y="17"/>
                      <a:pt x="31" y="12"/>
                      <a:pt x="31" y="10"/>
                    </a:cubicBezTo>
                    <a:cubicBezTo>
                      <a:pt x="27" y="9"/>
                      <a:pt x="25" y="18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5"/>
                      <a:pt x="12" y="16"/>
                    </a:cubicBezTo>
                    <a:cubicBezTo>
                      <a:pt x="10" y="11"/>
                      <a:pt x="15" y="12"/>
                      <a:pt x="17" y="10"/>
                    </a:cubicBezTo>
                    <a:cubicBezTo>
                      <a:pt x="17" y="8"/>
                      <a:pt x="15" y="8"/>
                      <a:pt x="14" y="6"/>
                    </a:cubicBezTo>
                    <a:cubicBezTo>
                      <a:pt x="12" y="9"/>
                      <a:pt x="9" y="12"/>
                      <a:pt x="6" y="15"/>
                    </a:cubicBezTo>
                    <a:cubicBezTo>
                      <a:pt x="9" y="9"/>
                      <a:pt x="3" y="9"/>
                      <a:pt x="2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1" name="Freeform 1272"/>
              <p:cNvSpPr/>
              <p:nvPr/>
            </p:nvSpPr>
            <p:spPr bwMode="auto">
              <a:xfrm>
                <a:off x="3973" y="2653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2" name="Freeform 1273"/>
              <p:cNvSpPr/>
              <p:nvPr/>
            </p:nvSpPr>
            <p:spPr bwMode="auto">
              <a:xfrm>
                <a:off x="3962" y="2656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3" name="Freeform 1274"/>
              <p:cNvSpPr/>
              <p:nvPr/>
            </p:nvSpPr>
            <p:spPr bwMode="auto">
              <a:xfrm>
                <a:off x="3982" y="266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4" name="Freeform 1275"/>
              <p:cNvSpPr/>
              <p:nvPr/>
            </p:nvSpPr>
            <p:spPr bwMode="auto">
              <a:xfrm>
                <a:off x="3987" y="2653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5" name="Freeform 1276"/>
              <p:cNvSpPr/>
              <p:nvPr/>
            </p:nvSpPr>
            <p:spPr bwMode="auto">
              <a:xfrm>
                <a:off x="4007" y="2653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0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0"/>
                    </a:cubicBezTo>
                    <a:cubicBezTo>
                      <a:pt x="0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6" name="Freeform 1277"/>
              <p:cNvSpPr/>
              <p:nvPr/>
            </p:nvSpPr>
            <p:spPr bwMode="auto">
              <a:xfrm>
                <a:off x="3965" y="2653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7" name="Freeform 1278"/>
              <p:cNvSpPr/>
              <p:nvPr/>
            </p:nvSpPr>
            <p:spPr bwMode="auto">
              <a:xfrm>
                <a:off x="3906" y="2653"/>
                <a:ext cx="53" cy="20"/>
              </a:xfrm>
              <a:custGeom>
                <a:avLst/>
                <a:gdLst>
                  <a:gd name="T0" fmla="*/ 4 w 61"/>
                  <a:gd name="T1" fmla="*/ 19 h 24"/>
                  <a:gd name="T2" fmla="*/ 15 w 61"/>
                  <a:gd name="T3" fmla="*/ 22 h 24"/>
                  <a:gd name="T4" fmla="*/ 22 w 61"/>
                  <a:gd name="T5" fmla="*/ 12 h 24"/>
                  <a:gd name="T6" fmla="*/ 21 w 61"/>
                  <a:gd name="T7" fmla="*/ 21 h 24"/>
                  <a:gd name="T8" fmla="*/ 42 w 61"/>
                  <a:gd name="T9" fmla="*/ 15 h 24"/>
                  <a:gd name="T10" fmla="*/ 42 w 61"/>
                  <a:gd name="T11" fmla="*/ 19 h 24"/>
                  <a:gd name="T12" fmla="*/ 50 w 61"/>
                  <a:gd name="T13" fmla="*/ 9 h 24"/>
                  <a:gd name="T14" fmla="*/ 50 w 61"/>
                  <a:gd name="T15" fmla="*/ 20 h 24"/>
                  <a:gd name="T16" fmla="*/ 49 w 61"/>
                  <a:gd name="T17" fmla="*/ 21 h 24"/>
                  <a:gd name="T18" fmla="*/ 60 w 61"/>
                  <a:gd name="T19" fmla="*/ 18 h 24"/>
                  <a:gd name="T20" fmla="*/ 61 w 61"/>
                  <a:gd name="T21" fmla="*/ 11 h 24"/>
                  <a:gd name="T22" fmla="*/ 60 w 61"/>
                  <a:gd name="T23" fmla="*/ 6 h 24"/>
                  <a:gd name="T24" fmla="*/ 53 w 61"/>
                  <a:gd name="T25" fmla="*/ 10 h 24"/>
                  <a:gd name="T26" fmla="*/ 53 w 61"/>
                  <a:gd name="T27" fmla="*/ 6 h 24"/>
                  <a:gd name="T28" fmla="*/ 50 w 61"/>
                  <a:gd name="T29" fmla="*/ 9 h 24"/>
                  <a:gd name="T30" fmla="*/ 49 w 61"/>
                  <a:gd name="T31" fmla="*/ 5 h 24"/>
                  <a:gd name="T32" fmla="*/ 44 w 61"/>
                  <a:gd name="T33" fmla="*/ 8 h 24"/>
                  <a:gd name="T34" fmla="*/ 45 w 61"/>
                  <a:gd name="T35" fmla="*/ 7 h 24"/>
                  <a:gd name="T36" fmla="*/ 41 w 61"/>
                  <a:gd name="T37" fmla="*/ 12 h 24"/>
                  <a:gd name="T38" fmla="*/ 39 w 61"/>
                  <a:gd name="T39" fmla="*/ 7 h 24"/>
                  <a:gd name="T40" fmla="*/ 39 w 61"/>
                  <a:gd name="T41" fmla="*/ 10 h 24"/>
                  <a:gd name="T42" fmla="*/ 26 w 61"/>
                  <a:gd name="T43" fmla="*/ 4 h 24"/>
                  <a:gd name="T44" fmla="*/ 26 w 61"/>
                  <a:gd name="T45" fmla="*/ 8 h 24"/>
                  <a:gd name="T46" fmla="*/ 32 w 61"/>
                  <a:gd name="T47" fmla="*/ 5 h 24"/>
                  <a:gd name="T48" fmla="*/ 30 w 61"/>
                  <a:gd name="T49" fmla="*/ 15 h 24"/>
                  <a:gd name="T50" fmla="*/ 23 w 61"/>
                  <a:gd name="T51" fmla="*/ 6 h 24"/>
                  <a:gd name="T52" fmla="*/ 13 w 61"/>
                  <a:gd name="T53" fmla="*/ 8 h 24"/>
                  <a:gd name="T54" fmla="*/ 13 w 61"/>
                  <a:gd name="T55" fmla="*/ 7 h 24"/>
                  <a:gd name="T56" fmla="*/ 7 w 61"/>
                  <a:gd name="T57" fmla="*/ 10 h 24"/>
                  <a:gd name="T58" fmla="*/ 9 w 61"/>
                  <a:gd name="T59" fmla="*/ 11 h 24"/>
                  <a:gd name="T60" fmla="*/ 6 w 61"/>
                  <a:gd name="T61" fmla="*/ 14 h 24"/>
                  <a:gd name="T62" fmla="*/ 6 w 61"/>
                  <a:gd name="T63" fmla="*/ 12 h 24"/>
                  <a:gd name="T64" fmla="*/ 0 w 61"/>
                  <a:gd name="T65" fmla="*/ 18 h 24"/>
                  <a:gd name="T66" fmla="*/ 7 w 61"/>
                  <a:gd name="T67" fmla="*/ 14 h 24"/>
                  <a:gd name="T68" fmla="*/ 4 w 61"/>
                  <a:gd name="T69" fmla="*/ 1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4">
                    <a:moveTo>
                      <a:pt x="4" y="19"/>
                    </a:moveTo>
                    <a:cubicBezTo>
                      <a:pt x="7" y="24"/>
                      <a:pt x="11" y="21"/>
                      <a:pt x="15" y="22"/>
                    </a:cubicBezTo>
                    <a:cubicBezTo>
                      <a:pt x="22" y="20"/>
                      <a:pt x="16" y="12"/>
                      <a:pt x="22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1"/>
                      <a:pt x="36" y="23"/>
                      <a:pt x="42" y="15"/>
                    </a:cubicBezTo>
                    <a:cubicBezTo>
                      <a:pt x="42" y="16"/>
                      <a:pt x="43" y="17"/>
                      <a:pt x="42" y="19"/>
                    </a:cubicBezTo>
                    <a:cubicBezTo>
                      <a:pt x="46" y="18"/>
                      <a:pt x="44" y="6"/>
                      <a:pt x="50" y="9"/>
                    </a:cubicBezTo>
                    <a:cubicBezTo>
                      <a:pt x="44" y="14"/>
                      <a:pt x="51" y="14"/>
                      <a:pt x="50" y="20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2" y="20"/>
                      <a:pt x="57" y="17"/>
                      <a:pt x="60" y="18"/>
                    </a:cubicBezTo>
                    <a:cubicBezTo>
                      <a:pt x="60" y="15"/>
                      <a:pt x="58" y="12"/>
                      <a:pt x="61" y="11"/>
                    </a:cubicBezTo>
                    <a:cubicBezTo>
                      <a:pt x="60" y="11"/>
                      <a:pt x="60" y="8"/>
                      <a:pt x="60" y="6"/>
                    </a:cubicBezTo>
                    <a:cubicBezTo>
                      <a:pt x="57" y="8"/>
                      <a:pt x="55" y="7"/>
                      <a:pt x="53" y="10"/>
                    </a:cubicBezTo>
                    <a:cubicBezTo>
                      <a:pt x="52" y="7"/>
                      <a:pt x="55" y="9"/>
                      <a:pt x="53" y="6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48" y="8"/>
                      <a:pt x="52" y="5"/>
                      <a:pt x="49" y="5"/>
                    </a:cubicBezTo>
                    <a:cubicBezTo>
                      <a:pt x="49" y="7"/>
                      <a:pt x="46" y="8"/>
                      <a:pt x="44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8"/>
                      <a:pt x="40" y="7"/>
                      <a:pt x="41" y="12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5" y="9"/>
                      <a:pt x="33" y="0"/>
                      <a:pt x="26" y="4"/>
                    </a:cubicBezTo>
                    <a:cubicBezTo>
                      <a:pt x="28" y="5"/>
                      <a:pt x="26" y="7"/>
                      <a:pt x="26" y="8"/>
                    </a:cubicBezTo>
                    <a:cubicBezTo>
                      <a:pt x="28" y="10"/>
                      <a:pt x="29" y="5"/>
                      <a:pt x="32" y="5"/>
                    </a:cubicBezTo>
                    <a:cubicBezTo>
                      <a:pt x="32" y="8"/>
                      <a:pt x="27" y="13"/>
                      <a:pt x="30" y="15"/>
                    </a:cubicBezTo>
                    <a:cubicBezTo>
                      <a:pt x="27" y="11"/>
                      <a:pt x="24" y="15"/>
                      <a:pt x="23" y="6"/>
                    </a:cubicBezTo>
                    <a:cubicBezTo>
                      <a:pt x="19" y="6"/>
                      <a:pt x="17" y="10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12"/>
                      <a:pt x="10" y="4"/>
                      <a:pt x="7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3"/>
                      <a:pt x="8" y="13"/>
                      <a:pt x="6" y="14"/>
                    </a:cubicBezTo>
                    <a:cubicBezTo>
                      <a:pt x="7" y="13"/>
                      <a:pt x="7" y="13"/>
                      <a:pt x="6" y="12"/>
                    </a:cubicBezTo>
                    <a:cubicBezTo>
                      <a:pt x="6" y="16"/>
                      <a:pt x="1" y="17"/>
                      <a:pt x="0" y="18"/>
                    </a:cubicBezTo>
                    <a:cubicBezTo>
                      <a:pt x="2" y="18"/>
                      <a:pt x="5" y="15"/>
                      <a:pt x="7" y="14"/>
                    </a:cubicBezTo>
                    <a:cubicBezTo>
                      <a:pt x="6" y="16"/>
                      <a:pt x="6" y="20"/>
                      <a:pt x="4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8" name="Freeform 1279"/>
              <p:cNvSpPr/>
              <p:nvPr/>
            </p:nvSpPr>
            <p:spPr bwMode="auto">
              <a:xfrm>
                <a:off x="3945" y="265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9" name="Freeform 1280"/>
              <p:cNvSpPr/>
              <p:nvPr/>
            </p:nvSpPr>
            <p:spPr bwMode="auto">
              <a:xfrm>
                <a:off x="3865" y="2651"/>
                <a:ext cx="41" cy="23"/>
              </a:xfrm>
              <a:custGeom>
                <a:avLst/>
                <a:gdLst>
                  <a:gd name="T0" fmla="*/ 34 w 47"/>
                  <a:gd name="T1" fmla="*/ 14 h 27"/>
                  <a:gd name="T2" fmla="*/ 32 w 47"/>
                  <a:gd name="T3" fmla="*/ 8 h 27"/>
                  <a:gd name="T4" fmla="*/ 33 w 47"/>
                  <a:gd name="T5" fmla="*/ 18 h 27"/>
                  <a:gd name="T6" fmla="*/ 27 w 47"/>
                  <a:gd name="T7" fmla="*/ 20 h 27"/>
                  <a:gd name="T8" fmla="*/ 28 w 47"/>
                  <a:gd name="T9" fmla="*/ 11 h 27"/>
                  <a:gd name="T10" fmla="*/ 23 w 47"/>
                  <a:gd name="T11" fmla="*/ 10 h 27"/>
                  <a:gd name="T12" fmla="*/ 23 w 47"/>
                  <a:gd name="T13" fmla="*/ 15 h 27"/>
                  <a:gd name="T14" fmla="*/ 17 w 47"/>
                  <a:gd name="T15" fmla="*/ 18 h 27"/>
                  <a:gd name="T16" fmla="*/ 20 w 47"/>
                  <a:gd name="T17" fmla="*/ 16 h 27"/>
                  <a:gd name="T18" fmla="*/ 16 w 47"/>
                  <a:gd name="T19" fmla="*/ 10 h 27"/>
                  <a:gd name="T20" fmla="*/ 3 w 47"/>
                  <a:gd name="T21" fmla="*/ 25 h 27"/>
                  <a:gd name="T22" fmla="*/ 7 w 47"/>
                  <a:gd name="T23" fmla="*/ 25 h 27"/>
                  <a:gd name="T24" fmla="*/ 8 w 47"/>
                  <a:gd name="T25" fmla="*/ 18 h 27"/>
                  <a:gd name="T26" fmla="*/ 12 w 47"/>
                  <a:gd name="T27" fmla="*/ 20 h 27"/>
                  <a:gd name="T28" fmla="*/ 9 w 47"/>
                  <a:gd name="T29" fmla="*/ 23 h 27"/>
                  <a:gd name="T30" fmla="*/ 40 w 47"/>
                  <a:gd name="T31" fmla="*/ 24 h 27"/>
                  <a:gd name="T32" fmla="*/ 36 w 47"/>
                  <a:gd name="T33" fmla="*/ 23 h 27"/>
                  <a:gd name="T34" fmla="*/ 40 w 47"/>
                  <a:gd name="T35" fmla="*/ 19 h 27"/>
                  <a:gd name="T36" fmla="*/ 38 w 47"/>
                  <a:gd name="T37" fmla="*/ 13 h 27"/>
                  <a:gd name="T38" fmla="*/ 40 w 47"/>
                  <a:gd name="T39" fmla="*/ 15 h 27"/>
                  <a:gd name="T40" fmla="*/ 40 w 47"/>
                  <a:gd name="T41" fmla="*/ 8 h 27"/>
                  <a:gd name="T42" fmla="*/ 47 w 47"/>
                  <a:gd name="T43" fmla="*/ 5 h 27"/>
                  <a:gd name="T44" fmla="*/ 36 w 47"/>
                  <a:gd name="T45" fmla="*/ 5 h 27"/>
                  <a:gd name="T46" fmla="*/ 34 w 47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27">
                    <a:moveTo>
                      <a:pt x="34" y="14"/>
                    </a:moveTo>
                    <a:cubicBezTo>
                      <a:pt x="31" y="13"/>
                      <a:pt x="35" y="10"/>
                      <a:pt x="32" y="8"/>
                    </a:cubicBezTo>
                    <a:cubicBezTo>
                      <a:pt x="30" y="11"/>
                      <a:pt x="35" y="14"/>
                      <a:pt x="33" y="18"/>
                    </a:cubicBezTo>
                    <a:cubicBezTo>
                      <a:pt x="31" y="16"/>
                      <a:pt x="29" y="20"/>
                      <a:pt x="27" y="20"/>
                    </a:cubicBezTo>
                    <a:cubicBezTo>
                      <a:pt x="29" y="18"/>
                      <a:pt x="28" y="12"/>
                      <a:pt x="28" y="11"/>
                    </a:cubicBezTo>
                    <a:cubicBezTo>
                      <a:pt x="27" y="13"/>
                      <a:pt x="24" y="10"/>
                      <a:pt x="23" y="10"/>
                    </a:cubicBezTo>
                    <a:cubicBezTo>
                      <a:pt x="27" y="13"/>
                      <a:pt x="19" y="12"/>
                      <a:pt x="23" y="15"/>
                    </a:cubicBezTo>
                    <a:cubicBezTo>
                      <a:pt x="23" y="19"/>
                      <a:pt x="19" y="21"/>
                      <a:pt x="17" y="18"/>
                    </a:cubicBezTo>
                    <a:cubicBezTo>
                      <a:pt x="17" y="16"/>
                      <a:pt x="19" y="17"/>
                      <a:pt x="20" y="16"/>
                    </a:cubicBezTo>
                    <a:cubicBezTo>
                      <a:pt x="20" y="12"/>
                      <a:pt x="17" y="14"/>
                      <a:pt x="16" y="10"/>
                    </a:cubicBezTo>
                    <a:cubicBezTo>
                      <a:pt x="12" y="16"/>
                      <a:pt x="0" y="15"/>
                      <a:pt x="3" y="25"/>
                    </a:cubicBezTo>
                    <a:cubicBezTo>
                      <a:pt x="5" y="27"/>
                      <a:pt x="6" y="25"/>
                      <a:pt x="7" y="25"/>
                    </a:cubicBezTo>
                    <a:cubicBezTo>
                      <a:pt x="3" y="22"/>
                      <a:pt x="7" y="19"/>
                      <a:pt x="8" y="18"/>
                    </a:cubicBezTo>
                    <a:cubicBezTo>
                      <a:pt x="9" y="19"/>
                      <a:pt x="12" y="16"/>
                      <a:pt x="12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8" y="25"/>
                      <a:pt x="30" y="25"/>
                      <a:pt x="40" y="24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1"/>
                      <a:pt x="38" y="21"/>
                      <a:pt x="40" y="19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3"/>
                      <a:pt x="41" y="12"/>
                      <a:pt x="40" y="15"/>
                    </a:cubicBezTo>
                    <a:cubicBezTo>
                      <a:pt x="42" y="12"/>
                      <a:pt x="41" y="10"/>
                      <a:pt x="40" y="8"/>
                    </a:cubicBezTo>
                    <a:cubicBezTo>
                      <a:pt x="44" y="7"/>
                      <a:pt x="44" y="9"/>
                      <a:pt x="47" y="5"/>
                    </a:cubicBezTo>
                    <a:cubicBezTo>
                      <a:pt x="42" y="0"/>
                      <a:pt x="42" y="10"/>
                      <a:pt x="36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0" name="Freeform 1281"/>
              <p:cNvSpPr/>
              <p:nvPr/>
            </p:nvSpPr>
            <p:spPr bwMode="auto">
              <a:xfrm>
                <a:off x="3904" y="2660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1" name="Freeform 1282"/>
              <p:cNvSpPr/>
              <p:nvPr/>
            </p:nvSpPr>
            <p:spPr bwMode="auto">
              <a:xfrm>
                <a:off x="3901" y="2668"/>
                <a:ext cx="3" cy="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2" name="Freeform 1283"/>
              <p:cNvSpPr/>
              <p:nvPr/>
            </p:nvSpPr>
            <p:spPr bwMode="auto">
              <a:xfrm>
                <a:off x="3874" y="2660"/>
                <a:ext cx="2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3" name="Freeform 1284"/>
              <p:cNvSpPr/>
              <p:nvPr/>
            </p:nvSpPr>
            <p:spPr bwMode="auto">
              <a:xfrm>
                <a:off x="3856" y="2662"/>
                <a:ext cx="13" cy="11"/>
              </a:xfrm>
              <a:custGeom>
                <a:avLst/>
                <a:gdLst>
                  <a:gd name="T0" fmla="*/ 0 w 14"/>
                  <a:gd name="T1" fmla="*/ 13 h 13"/>
                  <a:gd name="T2" fmla="*/ 11 w 14"/>
                  <a:gd name="T3" fmla="*/ 13 h 13"/>
                  <a:gd name="T4" fmla="*/ 11 w 14"/>
                  <a:gd name="T5" fmla="*/ 1 h 13"/>
                  <a:gd name="T6" fmla="*/ 6 w 14"/>
                  <a:gd name="T7" fmla="*/ 9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9"/>
                      <a:pt x="10" y="5"/>
                      <a:pt x="11" y="1"/>
                    </a:cubicBezTo>
                    <a:cubicBezTo>
                      <a:pt x="9" y="0"/>
                      <a:pt x="9" y="7"/>
                      <a:pt x="6" y="9"/>
                    </a:cubicBezTo>
                    <a:cubicBezTo>
                      <a:pt x="5" y="5"/>
                      <a:pt x="2" y="9"/>
                      <a:pt x="0" y="9"/>
                    </a:cubicBezTo>
                    <a:cubicBezTo>
                      <a:pt x="0" y="10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4" name="Freeform 1285"/>
              <p:cNvSpPr/>
              <p:nvPr/>
            </p:nvSpPr>
            <p:spPr bwMode="auto">
              <a:xfrm>
                <a:off x="3761" y="2653"/>
                <a:ext cx="99" cy="19"/>
              </a:xfrm>
              <a:custGeom>
                <a:avLst/>
                <a:gdLst>
                  <a:gd name="T0" fmla="*/ 95 w 115"/>
                  <a:gd name="T1" fmla="*/ 10 h 23"/>
                  <a:gd name="T2" fmla="*/ 89 w 115"/>
                  <a:gd name="T3" fmla="*/ 11 h 23"/>
                  <a:gd name="T4" fmla="*/ 92 w 115"/>
                  <a:gd name="T5" fmla="*/ 8 h 23"/>
                  <a:gd name="T6" fmla="*/ 87 w 115"/>
                  <a:gd name="T7" fmla="*/ 6 h 23"/>
                  <a:gd name="T8" fmla="*/ 87 w 115"/>
                  <a:gd name="T9" fmla="*/ 8 h 23"/>
                  <a:gd name="T10" fmla="*/ 77 w 115"/>
                  <a:gd name="T11" fmla="*/ 10 h 23"/>
                  <a:gd name="T12" fmla="*/ 75 w 115"/>
                  <a:gd name="T13" fmla="*/ 15 h 23"/>
                  <a:gd name="T14" fmla="*/ 68 w 115"/>
                  <a:gd name="T15" fmla="*/ 6 h 23"/>
                  <a:gd name="T16" fmla="*/ 70 w 115"/>
                  <a:gd name="T17" fmla="*/ 18 h 23"/>
                  <a:gd name="T18" fmla="*/ 58 w 115"/>
                  <a:gd name="T19" fmla="*/ 14 h 23"/>
                  <a:gd name="T20" fmla="*/ 60 w 115"/>
                  <a:gd name="T21" fmla="*/ 13 h 23"/>
                  <a:gd name="T22" fmla="*/ 54 w 115"/>
                  <a:gd name="T23" fmla="*/ 13 h 23"/>
                  <a:gd name="T24" fmla="*/ 54 w 115"/>
                  <a:gd name="T25" fmla="*/ 8 h 23"/>
                  <a:gd name="T26" fmla="*/ 45 w 115"/>
                  <a:gd name="T27" fmla="*/ 8 h 23"/>
                  <a:gd name="T28" fmla="*/ 46 w 115"/>
                  <a:gd name="T29" fmla="*/ 6 h 23"/>
                  <a:gd name="T30" fmla="*/ 28 w 115"/>
                  <a:gd name="T31" fmla="*/ 10 h 23"/>
                  <a:gd name="T32" fmla="*/ 25 w 115"/>
                  <a:gd name="T33" fmla="*/ 6 h 23"/>
                  <a:gd name="T34" fmla="*/ 27 w 115"/>
                  <a:gd name="T35" fmla="*/ 16 h 23"/>
                  <a:gd name="T36" fmla="*/ 19 w 115"/>
                  <a:gd name="T37" fmla="*/ 16 h 23"/>
                  <a:gd name="T38" fmla="*/ 21 w 115"/>
                  <a:gd name="T39" fmla="*/ 9 h 23"/>
                  <a:gd name="T40" fmla="*/ 17 w 115"/>
                  <a:gd name="T41" fmla="*/ 12 h 23"/>
                  <a:gd name="T42" fmla="*/ 14 w 115"/>
                  <a:gd name="T43" fmla="*/ 6 h 23"/>
                  <a:gd name="T44" fmla="*/ 6 w 115"/>
                  <a:gd name="T45" fmla="*/ 15 h 23"/>
                  <a:gd name="T46" fmla="*/ 1 w 115"/>
                  <a:gd name="T47" fmla="*/ 13 h 23"/>
                  <a:gd name="T48" fmla="*/ 5 w 115"/>
                  <a:gd name="T49" fmla="*/ 22 h 23"/>
                  <a:gd name="T50" fmla="*/ 31 w 115"/>
                  <a:gd name="T51" fmla="*/ 21 h 23"/>
                  <a:gd name="T52" fmla="*/ 37 w 115"/>
                  <a:gd name="T53" fmla="*/ 16 h 23"/>
                  <a:gd name="T54" fmla="*/ 38 w 115"/>
                  <a:gd name="T55" fmla="*/ 22 h 23"/>
                  <a:gd name="T56" fmla="*/ 38 w 115"/>
                  <a:gd name="T57" fmla="*/ 16 h 23"/>
                  <a:gd name="T58" fmla="*/ 42 w 115"/>
                  <a:gd name="T59" fmla="*/ 21 h 23"/>
                  <a:gd name="T60" fmla="*/ 44 w 115"/>
                  <a:gd name="T61" fmla="*/ 16 h 23"/>
                  <a:gd name="T62" fmla="*/ 47 w 115"/>
                  <a:gd name="T63" fmla="*/ 23 h 23"/>
                  <a:gd name="T64" fmla="*/ 88 w 115"/>
                  <a:gd name="T65" fmla="*/ 20 h 23"/>
                  <a:gd name="T66" fmla="*/ 87 w 115"/>
                  <a:gd name="T67" fmla="*/ 15 h 23"/>
                  <a:gd name="T68" fmla="*/ 102 w 115"/>
                  <a:gd name="T69" fmla="*/ 15 h 23"/>
                  <a:gd name="T70" fmla="*/ 104 w 115"/>
                  <a:gd name="T71" fmla="*/ 11 h 23"/>
                  <a:gd name="T72" fmla="*/ 104 w 115"/>
                  <a:gd name="T73" fmla="*/ 21 h 23"/>
                  <a:gd name="T74" fmla="*/ 109 w 115"/>
                  <a:gd name="T75" fmla="*/ 20 h 23"/>
                  <a:gd name="T76" fmla="*/ 106 w 115"/>
                  <a:gd name="T77" fmla="*/ 17 h 23"/>
                  <a:gd name="T78" fmla="*/ 111 w 115"/>
                  <a:gd name="T79" fmla="*/ 19 h 23"/>
                  <a:gd name="T80" fmla="*/ 107 w 115"/>
                  <a:gd name="T81" fmla="*/ 8 h 23"/>
                  <a:gd name="T82" fmla="*/ 95 w 115"/>
                  <a:gd name="T83" fmla="*/ 3 h 23"/>
                  <a:gd name="T84" fmla="*/ 95 w 115"/>
                  <a:gd name="T85" fmla="*/ 1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3">
                    <a:moveTo>
                      <a:pt x="95" y="10"/>
                    </a:moveTo>
                    <a:cubicBezTo>
                      <a:pt x="93" y="10"/>
                      <a:pt x="91" y="13"/>
                      <a:pt x="89" y="11"/>
                    </a:cubicBezTo>
                    <a:cubicBezTo>
                      <a:pt x="89" y="9"/>
                      <a:pt x="90" y="8"/>
                      <a:pt x="92" y="8"/>
                    </a:cubicBezTo>
                    <a:cubicBezTo>
                      <a:pt x="91" y="3"/>
                      <a:pt x="89" y="9"/>
                      <a:pt x="87" y="6"/>
                    </a:cubicBezTo>
                    <a:cubicBezTo>
                      <a:pt x="87" y="6"/>
                      <a:pt x="88" y="7"/>
                      <a:pt x="87" y="8"/>
                    </a:cubicBezTo>
                    <a:cubicBezTo>
                      <a:pt x="82" y="7"/>
                      <a:pt x="84" y="13"/>
                      <a:pt x="77" y="10"/>
                    </a:cubicBezTo>
                    <a:cubicBezTo>
                      <a:pt x="76" y="11"/>
                      <a:pt x="75" y="11"/>
                      <a:pt x="75" y="15"/>
                    </a:cubicBezTo>
                    <a:cubicBezTo>
                      <a:pt x="71" y="10"/>
                      <a:pt x="73" y="10"/>
                      <a:pt x="68" y="6"/>
                    </a:cubicBezTo>
                    <a:cubicBezTo>
                      <a:pt x="68" y="8"/>
                      <a:pt x="70" y="13"/>
                      <a:pt x="70" y="18"/>
                    </a:cubicBezTo>
                    <a:cubicBezTo>
                      <a:pt x="63" y="11"/>
                      <a:pt x="62" y="18"/>
                      <a:pt x="58" y="14"/>
                    </a:cubicBezTo>
                    <a:cubicBezTo>
                      <a:pt x="58" y="14"/>
                      <a:pt x="59" y="12"/>
                      <a:pt x="60" y="13"/>
                    </a:cubicBezTo>
                    <a:cubicBezTo>
                      <a:pt x="60" y="7"/>
                      <a:pt x="56" y="14"/>
                      <a:pt x="54" y="13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2" y="9"/>
                      <a:pt x="48" y="12"/>
                      <a:pt x="45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0" y="10"/>
                      <a:pt x="33" y="8"/>
                      <a:pt x="28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8" y="11"/>
                      <a:pt x="32" y="8"/>
                      <a:pt x="27" y="16"/>
                    </a:cubicBezTo>
                    <a:cubicBezTo>
                      <a:pt x="26" y="6"/>
                      <a:pt x="23" y="19"/>
                      <a:pt x="19" y="16"/>
                    </a:cubicBezTo>
                    <a:cubicBezTo>
                      <a:pt x="17" y="12"/>
                      <a:pt x="23" y="13"/>
                      <a:pt x="21" y="9"/>
                    </a:cubicBezTo>
                    <a:cubicBezTo>
                      <a:pt x="20" y="14"/>
                      <a:pt x="19" y="11"/>
                      <a:pt x="17" y="12"/>
                    </a:cubicBezTo>
                    <a:cubicBezTo>
                      <a:pt x="17" y="7"/>
                      <a:pt x="12" y="11"/>
                      <a:pt x="14" y="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2"/>
                      <a:pt x="3" y="13"/>
                      <a:pt x="1" y="13"/>
                    </a:cubicBezTo>
                    <a:cubicBezTo>
                      <a:pt x="5" y="13"/>
                      <a:pt x="0" y="20"/>
                      <a:pt x="5" y="22"/>
                    </a:cubicBezTo>
                    <a:cubicBezTo>
                      <a:pt x="11" y="20"/>
                      <a:pt x="22" y="18"/>
                      <a:pt x="31" y="21"/>
                    </a:cubicBezTo>
                    <a:cubicBezTo>
                      <a:pt x="31" y="14"/>
                      <a:pt x="36" y="21"/>
                      <a:pt x="37" y="16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43" y="20"/>
                      <a:pt x="37" y="18"/>
                      <a:pt x="38" y="16"/>
                    </a:cubicBezTo>
                    <a:cubicBezTo>
                      <a:pt x="40" y="15"/>
                      <a:pt x="42" y="19"/>
                      <a:pt x="42" y="21"/>
                    </a:cubicBezTo>
                    <a:cubicBezTo>
                      <a:pt x="46" y="21"/>
                      <a:pt x="43" y="19"/>
                      <a:pt x="44" y="16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59" y="21"/>
                      <a:pt x="74" y="16"/>
                      <a:pt x="88" y="20"/>
                    </a:cubicBezTo>
                    <a:cubicBezTo>
                      <a:pt x="87" y="15"/>
                      <a:pt x="87" y="15"/>
                      <a:pt x="87" y="15"/>
                    </a:cubicBezTo>
                    <a:cubicBezTo>
                      <a:pt x="93" y="18"/>
                      <a:pt x="97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8"/>
                      <a:pt x="104" y="21"/>
                    </a:cubicBezTo>
                    <a:cubicBezTo>
                      <a:pt x="105" y="19"/>
                      <a:pt x="107" y="21"/>
                      <a:pt x="109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4"/>
                      <a:pt x="110" y="16"/>
                      <a:pt x="111" y="19"/>
                    </a:cubicBezTo>
                    <a:cubicBezTo>
                      <a:pt x="115" y="15"/>
                      <a:pt x="108" y="12"/>
                      <a:pt x="107" y="8"/>
                    </a:cubicBezTo>
                    <a:cubicBezTo>
                      <a:pt x="101" y="16"/>
                      <a:pt x="101" y="0"/>
                      <a:pt x="95" y="3"/>
                    </a:cubicBezTo>
                    <a:cubicBezTo>
                      <a:pt x="91" y="6"/>
                      <a:pt x="95" y="8"/>
                      <a:pt x="95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5" name="Freeform 1286"/>
              <p:cNvSpPr/>
              <p:nvPr/>
            </p:nvSpPr>
            <p:spPr bwMode="auto">
              <a:xfrm>
                <a:off x="3850" y="267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6" name="Freeform 1287"/>
              <p:cNvSpPr/>
              <p:nvPr/>
            </p:nvSpPr>
            <p:spPr bwMode="auto">
              <a:xfrm>
                <a:off x="3760" y="266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7" name="Freeform 1288"/>
              <p:cNvSpPr/>
              <p:nvPr/>
            </p:nvSpPr>
            <p:spPr bwMode="auto">
              <a:xfrm>
                <a:off x="3856" y="2669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8" name="Freeform 1289"/>
              <p:cNvSpPr/>
              <p:nvPr/>
            </p:nvSpPr>
            <p:spPr bwMode="auto">
              <a:xfrm>
                <a:off x="3857" y="266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9" name="Freeform 1290"/>
              <p:cNvSpPr/>
              <p:nvPr/>
            </p:nvSpPr>
            <p:spPr bwMode="auto">
              <a:xfrm>
                <a:off x="3746" y="266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0" name="Freeform 1291"/>
              <p:cNvSpPr/>
              <p:nvPr/>
            </p:nvSpPr>
            <p:spPr bwMode="auto">
              <a:xfrm>
                <a:off x="3705" y="265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1" name="Freeform 1292"/>
              <p:cNvSpPr/>
              <p:nvPr/>
            </p:nvSpPr>
            <p:spPr bwMode="auto">
              <a:xfrm>
                <a:off x="3590" y="2655"/>
                <a:ext cx="169" cy="29"/>
              </a:xfrm>
              <a:custGeom>
                <a:avLst/>
                <a:gdLst>
                  <a:gd name="T0" fmla="*/ 6 w 196"/>
                  <a:gd name="T1" fmla="*/ 16 h 33"/>
                  <a:gd name="T2" fmla="*/ 3 w 196"/>
                  <a:gd name="T3" fmla="*/ 23 h 33"/>
                  <a:gd name="T4" fmla="*/ 10 w 196"/>
                  <a:gd name="T5" fmla="*/ 26 h 33"/>
                  <a:gd name="T6" fmla="*/ 20 w 196"/>
                  <a:gd name="T7" fmla="*/ 22 h 33"/>
                  <a:gd name="T8" fmla="*/ 42 w 196"/>
                  <a:gd name="T9" fmla="*/ 21 h 33"/>
                  <a:gd name="T10" fmla="*/ 57 w 196"/>
                  <a:gd name="T11" fmla="*/ 23 h 33"/>
                  <a:gd name="T12" fmla="*/ 76 w 196"/>
                  <a:gd name="T13" fmla="*/ 17 h 33"/>
                  <a:gd name="T14" fmla="*/ 80 w 196"/>
                  <a:gd name="T15" fmla="*/ 19 h 33"/>
                  <a:gd name="T16" fmla="*/ 90 w 196"/>
                  <a:gd name="T17" fmla="*/ 21 h 33"/>
                  <a:gd name="T18" fmla="*/ 95 w 196"/>
                  <a:gd name="T19" fmla="*/ 10 h 33"/>
                  <a:gd name="T20" fmla="*/ 105 w 196"/>
                  <a:gd name="T21" fmla="*/ 10 h 33"/>
                  <a:gd name="T22" fmla="*/ 112 w 196"/>
                  <a:gd name="T23" fmla="*/ 14 h 33"/>
                  <a:gd name="T24" fmla="*/ 125 w 196"/>
                  <a:gd name="T25" fmla="*/ 14 h 33"/>
                  <a:gd name="T26" fmla="*/ 139 w 196"/>
                  <a:gd name="T27" fmla="*/ 16 h 33"/>
                  <a:gd name="T28" fmla="*/ 150 w 196"/>
                  <a:gd name="T29" fmla="*/ 13 h 33"/>
                  <a:gd name="T30" fmla="*/ 158 w 196"/>
                  <a:gd name="T31" fmla="*/ 9 h 33"/>
                  <a:gd name="T32" fmla="*/ 161 w 196"/>
                  <a:gd name="T33" fmla="*/ 14 h 33"/>
                  <a:gd name="T34" fmla="*/ 168 w 196"/>
                  <a:gd name="T35" fmla="*/ 13 h 33"/>
                  <a:gd name="T36" fmla="*/ 195 w 196"/>
                  <a:gd name="T37" fmla="*/ 14 h 33"/>
                  <a:gd name="T38" fmla="*/ 181 w 196"/>
                  <a:gd name="T39" fmla="*/ 12 h 33"/>
                  <a:gd name="T40" fmla="*/ 179 w 196"/>
                  <a:gd name="T41" fmla="*/ 15 h 33"/>
                  <a:gd name="T42" fmla="*/ 176 w 196"/>
                  <a:gd name="T43" fmla="*/ 4 h 33"/>
                  <a:gd name="T44" fmla="*/ 172 w 196"/>
                  <a:gd name="T45" fmla="*/ 2 h 33"/>
                  <a:gd name="T46" fmla="*/ 163 w 196"/>
                  <a:gd name="T47" fmla="*/ 4 h 33"/>
                  <a:gd name="T48" fmla="*/ 155 w 196"/>
                  <a:gd name="T49" fmla="*/ 2 h 33"/>
                  <a:gd name="T50" fmla="*/ 142 w 196"/>
                  <a:gd name="T51" fmla="*/ 2 h 33"/>
                  <a:gd name="T52" fmla="*/ 131 w 196"/>
                  <a:gd name="T53" fmla="*/ 5 h 33"/>
                  <a:gd name="T54" fmla="*/ 131 w 196"/>
                  <a:gd name="T55" fmla="*/ 3 h 33"/>
                  <a:gd name="T56" fmla="*/ 128 w 196"/>
                  <a:gd name="T57" fmla="*/ 3 h 33"/>
                  <a:gd name="T58" fmla="*/ 119 w 196"/>
                  <a:gd name="T59" fmla="*/ 5 h 33"/>
                  <a:gd name="T60" fmla="*/ 111 w 196"/>
                  <a:gd name="T61" fmla="*/ 8 h 33"/>
                  <a:gd name="T62" fmla="*/ 108 w 196"/>
                  <a:gd name="T63" fmla="*/ 3 h 33"/>
                  <a:gd name="T64" fmla="*/ 97 w 196"/>
                  <a:gd name="T65" fmla="*/ 3 h 33"/>
                  <a:gd name="T66" fmla="*/ 93 w 196"/>
                  <a:gd name="T67" fmla="*/ 8 h 33"/>
                  <a:gd name="T68" fmla="*/ 80 w 196"/>
                  <a:gd name="T69" fmla="*/ 10 h 33"/>
                  <a:gd name="T70" fmla="*/ 61 w 196"/>
                  <a:gd name="T71" fmla="*/ 13 h 33"/>
                  <a:gd name="T72" fmla="*/ 56 w 196"/>
                  <a:gd name="T73" fmla="*/ 12 h 33"/>
                  <a:gd name="T74" fmla="*/ 36 w 196"/>
                  <a:gd name="T75" fmla="*/ 14 h 33"/>
                  <a:gd name="T76" fmla="*/ 44 w 196"/>
                  <a:gd name="T77" fmla="*/ 19 h 33"/>
                  <a:gd name="T78" fmla="*/ 35 w 196"/>
                  <a:gd name="T7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33">
                    <a:moveTo>
                      <a:pt x="16" y="10"/>
                    </a:moveTo>
                    <a:cubicBezTo>
                      <a:pt x="13" y="11"/>
                      <a:pt x="9" y="13"/>
                      <a:pt x="6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5" y="15"/>
                      <a:pt x="0" y="19"/>
                      <a:pt x="3" y="23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8" y="17"/>
                      <a:pt x="7" y="25"/>
                      <a:pt x="10" y="26"/>
                    </a:cubicBezTo>
                    <a:cubicBezTo>
                      <a:pt x="14" y="25"/>
                      <a:pt x="16" y="16"/>
                      <a:pt x="19" y="18"/>
                    </a:cubicBezTo>
                    <a:cubicBezTo>
                      <a:pt x="21" y="18"/>
                      <a:pt x="21" y="20"/>
                      <a:pt x="20" y="22"/>
                    </a:cubicBezTo>
                    <a:cubicBezTo>
                      <a:pt x="24" y="23"/>
                      <a:pt x="25" y="16"/>
                      <a:pt x="27" y="15"/>
                    </a:cubicBezTo>
                    <a:cubicBezTo>
                      <a:pt x="28" y="33"/>
                      <a:pt x="37" y="10"/>
                      <a:pt x="42" y="21"/>
                    </a:cubicBezTo>
                    <a:cubicBezTo>
                      <a:pt x="46" y="20"/>
                      <a:pt x="50" y="22"/>
                      <a:pt x="54" y="18"/>
                    </a:cubicBezTo>
                    <a:cubicBezTo>
                      <a:pt x="52" y="22"/>
                      <a:pt x="58" y="18"/>
                      <a:pt x="57" y="23"/>
                    </a:cubicBezTo>
                    <a:cubicBezTo>
                      <a:pt x="58" y="13"/>
                      <a:pt x="68" y="28"/>
                      <a:pt x="69" y="15"/>
                    </a:cubicBezTo>
                    <a:cubicBezTo>
                      <a:pt x="74" y="18"/>
                      <a:pt x="69" y="14"/>
                      <a:pt x="76" y="17"/>
                    </a:cubicBezTo>
                    <a:cubicBezTo>
                      <a:pt x="76" y="18"/>
                      <a:pt x="74" y="18"/>
                      <a:pt x="74" y="19"/>
                    </a:cubicBezTo>
                    <a:cubicBezTo>
                      <a:pt x="77" y="21"/>
                      <a:pt x="78" y="13"/>
                      <a:pt x="80" y="19"/>
                    </a:cubicBezTo>
                    <a:cubicBezTo>
                      <a:pt x="85" y="20"/>
                      <a:pt x="81" y="16"/>
                      <a:pt x="84" y="12"/>
                    </a:cubicBezTo>
                    <a:cubicBezTo>
                      <a:pt x="89" y="14"/>
                      <a:pt x="88" y="15"/>
                      <a:pt x="90" y="21"/>
                    </a:cubicBezTo>
                    <a:cubicBezTo>
                      <a:pt x="91" y="14"/>
                      <a:pt x="94" y="17"/>
                      <a:pt x="97" y="14"/>
                    </a:cubicBezTo>
                    <a:cubicBezTo>
                      <a:pt x="96" y="14"/>
                      <a:pt x="92" y="13"/>
                      <a:pt x="95" y="10"/>
                    </a:cubicBezTo>
                    <a:cubicBezTo>
                      <a:pt x="101" y="11"/>
                      <a:pt x="99" y="6"/>
                      <a:pt x="105" y="5"/>
                    </a:cubicBezTo>
                    <a:cubicBezTo>
                      <a:pt x="108" y="11"/>
                      <a:pt x="99" y="5"/>
                      <a:pt x="105" y="10"/>
                    </a:cubicBezTo>
                    <a:cubicBezTo>
                      <a:pt x="101" y="13"/>
                      <a:pt x="98" y="13"/>
                      <a:pt x="96" y="18"/>
                    </a:cubicBezTo>
                    <a:cubicBezTo>
                      <a:pt x="101" y="18"/>
                      <a:pt x="107" y="17"/>
                      <a:pt x="112" y="14"/>
                    </a:cubicBezTo>
                    <a:cubicBezTo>
                      <a:pt x="115" y="15"/>
                      <a:pt x="111" y="17"/>
                      <a:pt x="113" y="18"/>
                    </a:cubicBezTo>
                    <a:cubicBezTo>
                      <a:pt x="118" y="21"/>
                      <a:pt x="121" y="11"/>
                      <a:pt x="125" y="14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7" y="13"/>
                      <a:pt x="134" y="18"/>
                      <a:pt x="139" y="16"/>
                    </a:cubicBezTo>
                    <a:cubicBezTo>
                      <a:pt x="138" y="14"/>
                      <a:pt x="138" y="13"/>
                      <a:pt x="138" y="12"/>
                    </a:cubicBezTo>
                    <a:cubicBezTo>
                      <a:pt x="138" y="21"/>
                      <a:pt x="145" y="7"/>
                      <a:pt x="150" y="13"/>
                    </a:cubicBezTo>
                    <a:cubicBezTo>
                      <a:pt x="149" y="8"/>
                      <a:pt x="154" y="4"/>
                      <a:pt x="157" y="4"/>
                    </a:cubicBezTo>
                    <a:cubicBezTo>
                      <a:pt x="158" y="5"/>
                      <a:pt x="158" y="8"/>
                      <a:pt x="158" y="9"/>
                    </a:cubicBezTo>
                    <a:cubicBezTo>
                      <a:pt x="153" y="6"/>
                      <a:pt x="153" y="15"/>
                      <a:pt x="149" y="18"/>
                    </a:cubicBezTo>
                    <a:cubicBezTo>
                      <a:pt x="153" y="15"/>
                      <a:pt x="158" y="18"/>
                      <a:pt x="161" y="14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4" y="19"/>
                      <a:pt x="163" y="8"/>
                      <a:pt x="168" y="13"/>
                    </a:cubicBezTo>
                    <a:cubicBezTo>
                      <a:pt x="167" y="16"/>
                      <a:pt x="167" y="16"/>
                      <a:pt x="167" y="16"/>
                    </a:cubicBezTo>
                    <a:cubicBezTo>
                      <a:pt x="177" y="15"/>
                      <a:pt x="188" y="21"/>
                      <a:pt x="195" y="14"/>
                    </a:cubicBezTo>
                    <a:cubicBezTo>
                      <a:pt x="196" y="11"/>
                      <a:pt x="192" y="5"/>
                      <a:pt x="192" y="3"/>
                    </a:cubicBezTo>
                    <a:cubicBezTo>
                      <a:pt x="187" y="5"/>
                      <a:pt x="185" y="10"/>
                      <a:pt x="181" y="12"/>
                    </a:cubicBezTo>
                    <a:cubicBezTo>
                      <a:pt x="181" y="7"/>
                      <a:pt x="181" y="7"/>
                      <a:pt x="181" y="7"/>
                    </a:cubicBezTo>
                    <a:cubicBezTo>
                      <a:pt x="181" y="11"/>
                      <a:pt x="177" y="13"/>
                      <a:pt x="179" y="15"/>
                    </a:cubicBezTo>
                    <a:cubicBezTo>
                      <a:pt x="176" y="18"/>
                      <a:pt x="177" y="11"/>
                      <a:pt x="174" y="14"/>
                    </a:cubicBezTo>
                    <a:cubicBezTo>
                      <a:pt x="174" y="9"/>
                      <a:pt x="176" y="8"/>
                      <a:pt x="176" y="4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4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60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6"/>
                      <a:pt x="160" y="7"/>
                    </a:cubicBezTo>
                    <a:cubicBezTo>
                      <a:pt x="158" y="3"/>
                      <a:pt x="157" y="4"/>
                      <a:pt x="155" y="2"/>
                    </a:cubicBezTo>
                    <a:cubicBezTo>
                      <a:pt x="152" y="4"/>
                      <a:pt x="151" y="9"/>
                      <a:pt x="148" y="9"/>
                    </a:cubicBezTo>
                    <a:cubicBezTo>
                      <a:pt x="149" y="4"/>
                      <a:pt x="143" y="6"/>
                      <a:pt x="142" y="2"/>
                    </a:cubicBezTo>
                    <a:cubicBezTo>
                      <a:pt x="141" y="7"/>
                      <a:pt x="136" y="4"/>
                      <a:pt x="135" y="7"/>
                    </a:cubicBezTo>
                    <a:cubicBezTo>
                      <a:pt x="134" y="8"/>
                      <a:pt x="131" y="8"/>
                      <a:pt x="131" y="5"/>
                    </a:cubicBezTo>
                    <a:cubicBezTo>
                      <a:pt x="133" y="4"/>
                      <a:pt x="133" y="4"/>
                      <a:pt x="133" y="4"/>
                    </a:cubicBezTo>
                    <a:cubicBezTo>
                      <a:pt x="131" y="3"/>
                      <a:pt x="131" y="3"/>
                      <a:pt x="131" y="3"/>
                    </a:cubicBezTo>
                    <a:cubicBezTo>
                      <a:pt x="131" y="2"/>
                      <a:pt x="131" y="2"/>
                      <a:pt x="131" y="2"/>
                    </a:cubicBezTo>
                    <a:cubicBezTo>
                      <a:pt x="130" y="2"/>
                      <a:pt x="130" y="6"/>
                      <a:pt x="128" y="3"/>
                    </a:cubicBezTo>
                    <a:cubicBezTo>
                      <a:pt x="128" y="2"/>
                      <a:pt x="129" y="2"/>
                      <a:pt x="130" y="1"/>
                    </a:cubicBezTo>
                    <a:cubicBezTo>
                      <a:pt x="126" y="1"/>
                      <a:pt x="123" y="10"/>
                      <a:pt x="119" y="5"/>
                    </a:cubicBezTo>
                    <a:cubicBezTo>
                      <a:pt x="119" y="8"/>
                      <a:pt x="114" y="8"/>
                      <a:pt x="115" y="14"/>
                    </a:cubicBezTo>
                    <a:cubicBezTo>
                      <a:pt x="114" y="12"/>
                      <a:pt x="114" y="7"/>
                      <a:pt x="111" y="8"/>
                    </a:cubicBezTo>
                    <a:cubicBezTo>
                      <a:pt x="109" y="13"/>
                      <a:pt x="107" y="6"/>
                      <a:pt x="105" y="9"/>
                    </a:cubicBezTo>
                    <a:cubicBezTo>
                      <a:pt x="108" y="4"/>
                      <a:pt x="105" y="8"/>
                      <a:pt x="108" y="3"/>
                    </a:cubicBezTo>
                    <a:cubicBezTo>
                      <a:pt x="105" y="1"/>
                      <a:pt x="102" y="7"/>
                      <a:pt x="98" y="7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4"/>
                      <a:pt x="94" y="9"/>
                      <a:pt x="93" y="4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0" y="6"/>
                      <a:pt x="86" y="7"/>
                      <a:pt x="83" y="4"/>
                    </a:cubicBezTo>
                    <a:cubicBezTo>
                      <a:pt x="80" y="10"/>
                      <a:pt x="80" y="10"/>
                      <a:pt x="80" y="10"/>
                    </a:cubicBezTo>
                    <a:cubicBezTo>
                      <a:pt x="75" y="3"/>
                      <a:pt x="69" y="10"/>
                      <a:pt x="66" y="16"/>
                    </a:cubicBezTo>
                    <a:cubicBezTo>
                      <a:pt x="64" y="15"/>
                      <a:pt x="61" y="14"/>
                      <a:pt x="61" y="13"/>
                    </a:cubicBezTo>
                    <a:cubicBezTo>
                      <a:pt x="63" y="10"/>
                      <a:pt x="63" y="10"/>
                      <a:pt x="63" y="10"/>
                    </a:cubicBezTo>
                    <a:cubicBezTo>
                      <a:pt x="61" y="10"/>
                      <a:pt x="58" y="6"/>
                      <a:pt x="56" y="12"/>
                    </a:cubicBezTo>
                    <a:cubicBezTo>
                      <a:pt x="54" y="14"/>
                      <a:pt x="54" y="8"/>
                      <a:pt x="53" y="7"/>
                    </a:cubicBezTo>
                    <a:cubicBezTo>
                      <a:pt x="47" y="15"/>
                      <a:pt x="37" y="2"/>
                      <a:pt x="36" y="14"/>
                    </a:cubicBezTo>
                    <a:cubicBezTo>
                      <a:pt x="38" y="14"/>
                      <a:pt x="42" y="16"/>
                      <a:pt x="46" y="15"/>
                    </a:cubicBezTo>
                    <a:cubicBezTo>
                      <a:pt x="45" y="17"/>
                      <a:pt x="46" y="19"/>
                      <a:pt x="44" y="19"/>
                    </a:cubicBezTo>
                    <a:cubicBezTo>
                      <a:pt x="40" y="20"/>
                      <a:pt x="38" y="16"/>
                      <a:pt x="34" y="18"/>
                    </a:cubicBezTo>
                    <a:cubicBezTo>
                      <a:pt x="35" y="10"/>
                      <a:pt x="35" y="10"/>
                      <a:pt x="35" y="10"/>
                    </a:cubicBezTo>
                    <a:cubicBezTo>
                      <a:pt x="28" y="2"/>
                      <a:pt x="22" y="20"/>
                      <a:pt x="1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2" name="Freeform 1293"/>
              <p:cNvSpPr/>
              <p:nvPr/>
            </p:nvSpPr>
            <p:spPr bwMode="auto">
              <a:xfrm>
                <a:off x="3646" y="2660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3" name="Freeform 1294"/>
              <p:cNvSpPr/>
              <p:nvPr/>
            </p:nvSpPr>
            <p:spPr bwMode="auto">
              <a:xfrm>
                <a:off x="3644" y="2663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4" name="Freeform 1295"/>
              <p:cNvSpPr/>
              <p:nvPr/>
            </p:nvSpPr>
            <p:spPr bwMode="auto">
              <a:xfrm>
                <a:off x="3591" y="2664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5" name="Freeform 1296"/>
              <p:cNvSpPr/>
              <p:nvPr/>
            </p:nvSpPr>
            <p:spPr bwMode="auto">
              <a:xfrm>
                <a:off x="3591" y="266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6" name="Freeform 1297"/>
              <p:cNvSpPr/>
              <p:nvPr/>
            </p:nvSpPr>
            <p:spPr bwMode="auto">
              <a:xfrm>
                <a:off x="3502" y="2662"/>
                <a:ext cx="89" cy="23"/>
              </a:xfrm>
              <a:custGeom>
                <a:avLst/>
                <a:gdLst>
                  <a:gd name="T0" fmla="*/ 18 w 103"/>
                  <a:gd name="T1" fmla="*/ 11 h 26"/>
                  <a:gd name="T2" fmla="*/ 13 w 103"/>
                  <a:gd name="T3" fmla="*/ 16 h 26"/>
                  <a:gd name="T4" fmla="*/ 9 w 103"/>
                  <a:gd name="T5" fmla="*/ 12 h 26"/>
                  <a:gd name="T6" fmla="*/ 2 w 103"/>
                  <a:gd name="T7" fmla="*/ 20 h 26"/>
                  <a:gd name="T8" fmla="*/ 51 w 103"/>
                  <a:gd name="T9" fmla="*/ 16 h 26"/>
                  <a:gd name="T10" fmla="*/ 48 w 103"/>
                  <a:gd name="T11" fmla="*/ 19 h 26"/>
                  <a:gd name="T12" fmla="*/ 66 w 103"/>
                  <a:gd name="T13" fmla="*/ 13 h 26"/>
                  <a:gd name="T14" fmla="*/ 65 w 103"/>
                  <a:gd name="T15" fmla="*/ 20 h 26"/>
                  <a:gd name="T16" fmla="*/ 77 w 103"/>
                  <a:gd name="T17" fmla="*/ 17 h 26"/>
                  <a:gd name="T18" fmla="*/ 76 w 103"/>
                  <a:gd name="T19" fmla="*/ 15 h 26"/>
                  <a:gd name="T20" fmla="*/ 79 w 103"/>
                  <a:gd name="T21" fmla="*/ 16 h 26"/>
                  <a:gd name="T22" fmla="*/ 78 w 103"/>
                  <a:gd name="T23" fmla="*/ 15 h 26"/>
                  <a:gd name="T24" fmla="*/ 85 w 103"/>
                  <a:gd name="T25" fmla="*/ 14 h 26"/>
                  <a:gd name="T26" fmla="*/ 83 w 103"/>
                  <a:gd name="T27" fmla="*/ 16 h 26"/>
                  <a:gd name="T28" fmla="*/ 89 w 103"/>
                  <a:gd name="T29" fmla="*/ 14 h 26"/>
                  <a:gd name="T30" fmla="*/ 89 w 103"/>
                  <a:gd name="T31" fmla="*/ 17 h 26"/>
                  <a:gd name="T32" fmla="*/ 102 w 103"/>
                  <a:gd name="T33" fmla="*/ 12 h 26"/>
                  <a:gd name="T34" fmla="*/ 103 w 103"/>
                  <a:gd name="T35" fmla="*/ 8 h 26"/>
                  <a:gd name="T36" fmla="*/ 92 w 103"/>
                  <a:gd name="T37" fmla="*/ 11 h 26"/>
                  <a:gd name="T38" fmla="*/ 93 w 103"/>
                  <a:gd name="T39" fmla="*/ 11 h 26"/>
                  <a:gd name="T40" fmla="*/ 85 w 103"/>
                  <a:gd name="T41" fmla="*/ 13 h 26"/>
                  <a:gd name="T42" fmla="*/ 90 w 103"/>
                  <a:gd name="T43" fmla="*/ 7 h 26"/>
                  <a:gd name="T44" fmla="*/ 78 w 103"/>
                  <a:gd name="T45" fmla="*/ 3 h 26"/>
                  <a:gd name="T46" fmla="*/ 78 w 103"/>
                  <a:gd name="T47" fmla="*/ 3 h 26"/>
                  <a:gd name="T48" fmla="*/ 75 w 103"/>
                  <a:gd name="T49" fmla="*/ 5 h 26"/>
                  <a:gd name="T50" fmla="*/ 77 w 103"/>
                  <a:gd name="T51" fmla="*/ 7 h 26"/>
                  <a:gd name="T52" fmla="*/ 75 w 103"/>
                  <a:gd name="T53" fmla="*/ 14 h 26"/>
                  <a:gd name="T54" fmla="*/ 71 w 103"/>
                  <a:gd name="T55" fmla="*/ 14 h 26"/>
                  <a:gd name="T56" fmla="*/ 74 w 103"/>
                  <a:gd name="T57" fmla="*/ 9 h 26"/>
                  <a:gd name="T58" fmla="*/ 71 w 103"/>
                  <a:gd name="T59" fmla="*/ 11 h 26"/>
                  <a:gd name="T60" fmla="*/ 67 w 103"/>
                  <a:gd name="T61" fmla="*/ 5 h 26"/>
                  <a:gd name="T62" fmla="*/ 67 w 103"/>
                  <a:gd name="T63" fmla="*/ 11 h 26"/>
                  <a:gd name="T64" fmla="*/ 47 w 103"/>
                  <a:gd name="T65" fmla="*/ 11 h 26"/>
                  <a:gd name="T66" fmla="*/ 50 w 103"/>
                  <a:gd name="T67" fmla="*/ 8 h 26"/>
                  <a:gd name="T68" fmla="*/ 46 w 103"/>
                  <a:gd name="T69" fmla="*/ 12 h 26"/>
                  <a:gd name="T70" fmla="*/ 34 w 103"/>
                  <a:gd name="T71" fmla="*/ 10 h 26"/>
                  <a:gd name="T72" fmla="*/ 35 w 103"/>
                  <a:gd name="T73" fmla="*/ 13 h 26"/>
                  <a:gd name="T74" fmla="*/ 22 w 103"/>
                  <a:gd name="T75" fmla="*/ 12 h 26"/>
                  <a:gd name="T76" fmla="*/ 22 w 103"/>
                  <a:gd name="T77" fmla="*/ 12 h 26"/>
                  <a:gd name="T78" fmla="*/ 16 w 103"/>
                  <a:gd name="T79" fmla="*/ 18 h 26"/>
                  <a:gd name="T80" fmla="*/ 18 w 103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6">
                    <a:moveTo>
                      <a:pt x="18" y="11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4"/>
                      <a:pt x="7" y="16"/>
                      <a:pt x="9" y="12"/>
                    </a:cubicBezTo>
                    <a:cubicBezTo>
                      <a:pt x="6" y="18"/>
                      <a:pt x="0" y="13"/>
                      <a:pt x="2" y="20"/>
                    </a:cubicBezTo>
                    <a:cubicBezTo>
                      <a:pt x="16" y="18"/>
                      <a:pt x="35" y="23"/>
                      <a:pt x="51" y="16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57" y="13"/>
                      <a:pt x="60" y="26"/>
                      <a:pt x="66" y="13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3" y="11"/>
                      <a:pt x="77" y="17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3"/>
                      <a:pt x="85" y="14"/>
                    </a:cubicBezTo>
                    <a:cubicBezTo>
                      <a:pt x="86" y="16"/>
                      <a:pt x="84" y="15"/>
                      <a:pt x="83" y="16"/>
                    </a:cubicBezTo>
                    <a:cubicBezTo>
                      <a:pt x="85" y="18"/>
                      <a:pt x="87" y="13"/>
                      <a:pt x="89" y="14"/>
                    </a:cubicBezTo>
                    <a:cubicBezTo>
                      <a:pt x="91" y="15"/>
                      <a:pt x="89" y="16"/>
                      <a:pt x="89" y="17"/>
                    </a:cubicBezTo>
                    <a:cubicBezTo>
                      <a:pt x="95" y="15"/>
                      <a:pt x="98" y="21"/>
                      <a:pt x="102" y="12"/>
                    </a:cubicBezTo>
                    <a:cubicBezTo>
                      <a:pt x="103" y="10"/>
                      <a:pt x="101" y="8"/>
                      <a:pt x="103" y="8"/>
                    </a:cubicBezTo>
                    <a:cubicBezTo>
                      <a:pt x="99" y="5"/>
                      <a:pt x="95" y="8"/>
                      <a:pt x="92" y="11"/>
                    </a:cubicBezTo>
                    <a:cubicBezTo>
                      <a:pt x="93" y="11"/>
                      <a:pt x="93" y="11"/>
                      <a:pt x="93" y="11"/>
                    </a:cubicBezTo>
                    <a:cubicBezTo>
                      <a:pt x="90" y="20"/>
                      <a:pt x="90" y="9"/>
                      <a:pt x="85" y="13"/>
                    </a:cubicBezTo>
                    <a:cubicBezTo>
                      <a:pt x="87" y="9"/>
                      <a:pt x="89" y="9"/>
                      <a:pt x="90" y="7"/>
                    </a:cubicBezTo>
                    <a:cubicBezTo>
                      <a:pt x="84" y="0"/>
                      <a:pt x="82" y="12"/>
                      <a:pt x="78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2"/>
                      <a:pt x="76" y="4"/>
                      <a:pt x="75" y="5"/>
                    </a:cubicBezTo>
                    <a:cubicBezTo>
                      <a:pt x="75" y="6"/>
                      <a:pt x="76" y="7"/>
                      <a:pt x="77" y="7"/>
                    </a:cubicBezTo>
                    <a:cubicBezTo>
                      <a:pt x="76" y="8"/>
                      <a:pt x="75" y="12"/>
                      <a:pt x="75" y="14"/>
                    </a:cubicBezTo>
                    <a:cubicBezTo>
                      <a:pt x="73" y="10"/>
                      <a:pt x="73" y="16"/>
                      <a:pt x="71" y="14"/>
                    </a:cubicBezTo>
                    <a:cubicBezTo>
                      <a:pt x="70" y="10"/>
                      <a:pt x="73" y="11"/>
                      <a:pt x="7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8" y="11"/>
                      <a:pt x="68" y="7"/>
                      <a:pt x="67" y="5"/>
                    </a:cubicBezTo>
                    <a:cubicBezTo>
                      <a:pt x="65" y="8"/>
                      <a:pt x="68" y="7"/>
                      <a:pt x="67" y="11"/>
                    </a:cubicBezTo>
                    <a:cubicBezTo>
                      <a:pt x="64" y="6"/>
                      <a:pt x="52" y="7"/>
                      <a:pt x="47" y="11"/>
                    </a:cubicBezTo>
                    <a:cubicBezTo>
                      <a:pt x="49" y="11"/>
                      <a:pt x="47" y="7"/>
                      <a:pt x="50" y="8"/>
                    </a:cubicBezTo>
                    <a:cubicBezTo>
                      <a:pt x="49" y="7"/>
                      <a:pt x="46" y="9"/>
                      <a:pt x="46" y="12"/>
                    </a:cubicBezTo>
                    <a:cubicBezTo>
                      <a:pt x="42" y="14"/>
                      <a:pt x="37" y="12"/>
                      <a:pt x="34" y="10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2" y="18"/>
                      <a:pt x="27" y="9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0" y="12"/>
                      <a:pt x="19" y="20"/>
                      <a:pt x="16" y="18"/>
                    </a:cubicBezTo>
                    <a:cubicBezTo>
                      <a:pt x="17" y="15"/>
                      <a:pt x="18" y="15"/>
                      <a:pt x="18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7" name="Freeform 1298"/>
              <p:cNvSpPr/>
              <p:nvPr/>
            </p:nvSpPr>
            <p:spPr bwMode="auto">
              <a:xfrm>
                <a:off x="3500" y="2673"/>
                <a:ext cx="3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8" name="Freeform 1299"/>
              <p:cNvSpPr/>
              <p:nvPr/>
            </p:nvSpPr>
            <p:spPr bwMode="auto">
              <a:xfrm>
                <a:off x="3460" y="2630"/>
                <a:ext cx="40" cy="55"/>
              </a:xfrm>
              <a:custGeom>
                <a:avLst/>
                <a:gdLst>
                  <a:gd name="T0" fmla="*/ 13 w 46"/>
                  <a:gd name="T1" fmla="*/ 55 h 63"/>
                  <a:gd name="T2" fmla="*/ 12 w 46"/>
                  <a:gd name="T3" fmla="*/ 59 h 63"/>
                  <a:gd name="T4" fmla="*/ 32 w 46"/>
                  <a:gd name="T5" fmla="*/ 60 h 63"/>
                  <a:gd name="T6" fmla="*/ 38 w 46"/>
                  <a:gd name="T7" fmla="*/ 54 h 63"/>
                  <a:gd name="T8" fmla="*/ 39 w 46"/>
                  <a:gd name="T9" fmla="*/ 58 h 63"/>
                  <a:gd name="T10" fmla="*/ 45 w 46"/>
                  <a:gd name="T11" fmla="*/ 53 h 63"/>
                  <a:gd name="T12" fmla="*/ 42 w 46"/>
                  <a:gd name="T13" fmla="*/ 55 h 63"/>
                  <a:gd name="T14" fmla="*/ 42 w 46"/>
                  <a:gd name="T15" fmla="*/ 53 h 63"/>
                  <a:gd name="T16" fmla="*/ 39 w 46"/>
                  <a:gd name="T17" fmla="*/ 54 h 63"/>
                  <a:gd name="T18" fmla="*/ 40 w 46"/>
                  <a:gd name="T19" fmla="*/ 51 h 63"/>
                  <a:gd name="T20" fmla="*/ 31 w 46"/>
                  <a:gd name="T21" fmla="*/ 57 h 63"/>
                  <a:gd name="T22" fmla="*/ 31 w 46"/>
                  <a:gd name="T23" fmla="*/ 51 h 63"/>
                  <a:gd name="T24" fmla="*/ 22 w 46"/>
                  <a:gd name="T25" fmla="*/ 49 h 63"/>
                  <a:gd name="T26" fmla="*/ 22 w 46"/>
                  <a:gd name="T27" fmla="*/ 51 h 63"/>
                  <a:gd name="T28" fmla="*/ 23 w 46"/>
                  <a:gd name="T29" fmla="*/ 55 h 63"/>
                  <a:gd name="T30" fmla="*/ 20 w 46"/>
                  <a:gd name="T31" fmla="*/ 49 h 63"/>
                  <a:gd name="T32" fmla="*/ 3 w 46"/>
                  <a:gd name="T33" fmla="*/ 52 h 63"/>
                  <a:gd name="T34" fmla="*/ 3 w 46"/>
                  <a:gd name="T35" fmla="*/ 57 h 63"/>
                  <a:gd name="T36" fmla="*/ 2 w 46"/>
                  <a:gd name="T37" fmla="*/ 58 h 63"/>
                  <a:gd name="T38" fmla="*/ 2 w 46"/>
                  <a:gd name="T39" fmla="*/ 58 h 63"/>
                  <a:gd name="T40" fmla="*/ 2 w 46"/>
                  <a:gd name="T41" fmla="*/ 58 h 63"/>
                  <a:gd name="T42" fmla="*/ 2 w 46"/>
                  <a:gd name="T43" fmla="*/ 58 h 63"/>
                  <a:gd name="T44" fmla="*/ 13 w 46"/>
                  <a:gd name="T45" fmla="*/ 33 h 63"/>
                  <a:gd name="T46" fmla="*/ 13 w 46"/>
                  <a:gd name="T47" fmla="*/ 33 h 63"/>
                  <a:gd name="T48" fmla="*/ 13 w 46"/>
                  <a:gd name="T49" fmla="*/ 33 h 63"/>
                  <a:gd name="T50" fmla="*/ 13 w 46"/>
                  <a:gd name="T51" fmla="*/ 33 h 63"/>
                  <a:gd name="T52" fmla="*/ 13 w 46"/>
                  <a:gd name="T53" fmla="*/ 33 h 63"/>
                  <a:gd name="T54" fmla="*/ 13 w 46"/>
                  <a:gd name="T55" fmla="*/ 33 h 63"/>
                  <a:gd name="T56" fmla="*/ 14 w 46"/>
                  <a:gd name="T57" fmla="*/ 33 h 63"/>
                  <a:gd name="T58" fmla="*/ 16 w 46"/>
                  <a:gd name="T59" fmla="*/ 35 h 63"/>
                  <a:gd name="T60" fmla="*/ 11 w 46"/>
                  <a:gd name="T61" fmla="*/ 37 h 63"/>
                  <a:gd name="T62" fmla="*/ 13 w 46"/>
                  <a:gd name="T63" fmla="*/ 42 h 63"/>
                  <a:gd name="T64" fmla="*/ 24 w 46"/>
                  <a:gd name="T65" fmla="*/ 40 h 63"/>
                  <a:gd name="T66" fmla="*/ 19 w 46"/>
                  <a:gd name="T67" fmla="*/ 33 h 63"/>
                  <a:gd name="T68" fmla="*/ 16 w 46"/>
                  <a:gd name="T69" fmla="*/ 31 h 63"/>
                  <a:gd name="T70" fmla="*/ 16 w 46"/>
                  <a:gd name="T71" fmla="*/ 31 h 63"/>
                  <a:gd name="T72" fmla="*/ 15 w 46"/>
                  <a:gd name="T73" fmla="*/ 31 h 63"/>
                  <a:gd name="T74" fmla="*/ 15 w 46"/>
                  <a:gd name="T75" fmla="*/ 31 h 63"/>
                  <a:gd name="T76" fmla="*/ 15 w 46"/>
                  <a:gd name="T77" fmla="*/ 31 h 63"/>
                  <a:gd name="T78" fmla="*/ 15 w 46"/>
                  <a:gd name="T79" fmla="*/ 31 h 63"/>
                  <a:gd name="T80" fmla="*/ 2 w 46"/>
                  <a:gd name="T81" fmla="*/ 61 h 63"/>
                  <a:gd name="T82" fmla="*/ 2 w 46"/>
                  <a:gd name="T83" fmla="*/ 61 h 63"/>
                  <a:gd name="T84" fmla="*/ 2 w 46"/>
                  <a:gd name="T85" fmla="*/ 61 h 63"/>
                  <a:gd name="T86" fmla="*/ 3 w 46"/>
                  <a:gd name="T87" fmla="*/ 61 h 63"/>
                  <a:gd name="T88" fmla="*/ 4 w 46"/>
                  <a:gd name="T89" fmla="*/ 60 h 63"/>
                  <a:gd name="T90" fmla="*/ 13 w 46"/>
                  <a:gd name="T91" fmla="*/ 5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6" h="63">
                    <a:moveTo>
                      <a:pt x="13" y="55"/>
                    </a:moveTo>
                    <a:cubicBezTo>
                      <a:pt x="12" y="56"/>
                      <a:pt x="12" y="58"/>
                      <a:pt x="12" y="59"/>
                    </a:cubicBezTo>
                    <a:cubicBezTo>
                      <a:pt x="20" y="59"/>
                      <a:pt x="29" y="57"/>
                      <a:pt x="32" y="60"/>
                    </a:cubicBezTo>
                    <a:cubicBezTo>
                      <a:pt x="34" y="62"/>
                      <a:pt x="35" y="55"/>
                      <a:pt x="38" y="54"/>
                    </a:cubicBez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6"/>
                      <a:pt x="46" y="60"/>
                      <a:pt x="45" y="53"/>
                    </a:cubicBezTo>
                    <a:cubicBezTo>
                      <a:pt x="44" y="53"/>
                      <a:pt x="43" y="56"/>
                      <a:pt x="42" y="55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5" y="47"/>
                      <a:pt x="36" y="60"/>
                      <a:pt x="31" y="57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27" y="51"/>
                      <a:pt x="25" y="53"/>
                      <a:pt x="22" y="49"/>
                    </a:cubicBezTo>
                    <a:cubicBezTo>
                      <a:pt x="22" y="49"/>
                      <a:pt x="22" y="52"/>
                      <a:pt x="22" y="51"/>
                    </a:cubicBezTo>
                    <a:cubicBezTo>
                      <a:pt x="23" y="51"/>
                      <a:pt x="24" y="53"/>
                      <a:pt x="23" y="55"/>
                    </a:cubicBezTo>
                    <a:cubicBezTo>
                      <a:pt x="17" y="60"/>
                      <a:pt x="24" y="52"/>
                      <a:pt x="20" y="49"/>
                    </a:cubicBezTo>
                    <a:cubicBezTo>
                      <a:pt x="15" y="53"/>
                      <a:pt x="6" y="57"/>
                      <a:pt x="3" y="52"/>
                    </a:cubicBezTo>
                    <a:cubicBezTo>
                      <a:pt x="4" y="54"/>
                      <a:pt x="4" y="55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0" y="63"/>
                      <a:pt x="23" y="10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8"/>
                      <a:pt x="13" y="37"/>
                      <a:pt x="11" y="37"/>
                    </a:cubicBezTo>
                    <a:cubicBezTo>
                      <a:pt x="12" y="39"/>
                      <a:pt x="11" y="41"/>
                      <a:pt x="13" y="42"/>
                    </a:cubicBezTo>
                    <a:cubicBezTo>
                      <a:pt x="14" y="38"/>
                      <a:pt x="19" y="37"/>
                      <a:pt x="24" y="40"/>
                    </a:cubicBezTo>
                    <a:cubicBezTo>
                      <a:pt x="23" y="37"/>
                      <a:pt x="21" y="35"/>
                      <a:pt x="19" y="33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9" y="44"/>
                      <a:pt x="28" y="0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7" y="58"/>
                      <a:pt x="10" y="55"/>
                      <a:pt x="13" y="5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9" name="Freeform 1300"/>
              <p:cNvSpPr/>
              <p:nvPr/>
            </p:nvSpPr>
            <p:spPr bwMode="auto">
              <a:xfrm>
                <a:off x="3468" y="2681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0" name="Freeform 1301"/>
              <p:cNvSpPr/>
              <p:nvPr/>
            </p:nvSpPr>
            <p:spPr bwMode="auto">
              <a:xfrm>
                <a:off x="4125" y="2722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0 w 2"/>
                  <a:gd name="T3" fmla="*/ 0 h 4"/>
                  <a:gd name="T4" fmla="*/ 0 w 2"/>
                  <a:gd name="T5" fmla="*/ 4 h 4"/>
                  <a:gd name="T6" fmla="*/ 2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1" name="Freeform 1302"/>
              <p:cNvSpPr/>
              <p:nvPr/>
            </p:nvSpPr>
            <p:spPr bwMode="auto">
              <a:xfrm>
                <a:off x="4115" y="2713"/>
                <a:ext cx="10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2" name="Freeform 1303"/>
              <p:cNvSpPr/>
              <p:nvPr/>
            </p:nvSpPr>
            <p:spPr bwMode="auto">
              <a:xfrm>
                <a:off x="4113" y="2717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3" name="Freeform 1304"/>
              <p:cNvSpPr/>
              <p:nvPr/>
            </p:nvSpPr>
            <p:spPr bwMode="auto">
              <a:xfrm>
                <a:off x="4111" y="2718"/>
                <a:ext cx="2" cy="6"/>
              </a:xfrm>
              <a:custGeom>
                <a:avLst/>
                <a:gdLst>
                  <a:gd name="T0" fmla="*/ 3 w 3"/>
                  <a:gd name="T1" fmla="*/ 5 h 7"/>
                  <a:gd name="T2" fmla="*/ 2 w 3"/>
                  <a:gd name="T3" fmla="*/ 0 h 7"/>
                  <a:gd name="T4" fmla="*/ 0 w 3"/>
                  <a:gd name="T5" fmla="*/ 7 h 7"/>
                  <a:gd name="T6" fmla="*/ 3 w 3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5"/>
                    </a:moveTo>
                    <a:cubicBezTo>
                      <a:pt x="0" y="4"/>
                      <a:pt x="3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4" name="Freeform 1305"/>
              <p:cNvSpPr/>
              <p:nvPr/>
            </p:nvSpPr>
            <p:spPr bwMode="auto">
              <a:xfrm>
                <a:off x="4104" y="2722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5" name="Freeform 1306"/>
              <p:cNvSpPr/>
              <p:nvPr/>
            </p:nvSpPr>
            <p:spPr bwMode="auto">
              <a:xfrm>
                <a:off x="4100" y="2715"/>
                <a:ext cx="9" cy="9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8 h 11"/>
                  <a:gd name="T6" fmla="*/ 6 w 10"/>
                  <a:gd name="T7" fmla="*/ 3 h 11"/>
                  <a:gd name="T8" fmla="*/ 10 w 10"/>
                  <a:gd name="T9" fmla="*/ 4 h 11"/>
                  <a:gd name="T10" fmla="*/ 7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6" name="Freeform 1307"/>
              <p:cNvSpPr/>
              <p:nvPr/>
            </p:nvSpPr>
            <p:spPr bwMode="auto">
              <a:xfrm>
                <a:off x="4105" y="272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7" name="Freeform 1308"/>
              <p:cNvSpPr/>
              <p:nvPr/>
            </p:nvSpPr>
            <p:spPr bwMode="auto">
              <a:xfrm>
                <a:off x="4109" y="272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8" name="Freeform 1309"/>
              <p:cNvSpPr/>
              <p:nvPr/>
            </p:nvSpPr>
            <p:spPr bwMode="auto">
              <a:xfrm>
                <a:off x="4091" y="2712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9" name="Freeform 1310"/>
              <p:cNvSpPr/>
              <p:nvPr/>
            </p:nvSpPr>
            <p:spPr bwMode="auto">
              <a:xfrm>
                <a:off x="4088" y="27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0" name="Freeform 1311"/>
              <p:cNvSpPr/>
              <p:nvPr/>
            </p:nvSpPr>
            <p:spPr bwMode="auto">
              <a:xfrm>
                <a:off x="4073" y="2704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2 h 17"/>
                  <a:gd name="T12" fmla="*/ 19 w 19"/>
                  <a:gd name="T13" fmla="*/ 16 h 17"/>
                  <a:gd name="T14" fmla="*/ 18 w 19"/>
                  <a:gd name="T15" fmla="*/ 9 h 17"/>
                  <a:gd name="T16" fmla="*/ 15 w 19"/>
                  <a:gd name="T17" fmla="*/ 10 h 17"/>
                  <a:gd name="T18" fmla="*/ 17 w 19"/>
                  <a:gd name="T19" fmla="*/ 6 h 17"/>
                  <a:gd name="T20" fmla="*/ 7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8" y="13"/>
                      <a:pt x="6" y="14"/>
                    </a:cubicBezTo>
                    <a:cubicBezTo>
                      <a:pt x="9" y="15"/>
                      <a:pt x="10" y="11"/>
                      <a:pt x="13" y="11"/>
                    </a:cubicBezTo>
                    <a:cubicBezTo>
                      <a:pt x="14" y="17"/>
                      <a:pt x="8" y="12"/>
                      <a:pt x="9" y="17"/>
                    </a:cubicBezTo>
                    <a:cubicBezTo>
                      <a:pt x="11" y="17"/>
                      <a:pt x="14" y="17"/>
                      <a:pt x="16" y="12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10"/>
                    </a:cubicBezTo>
                    <a:cubicBezTo>
                      <a:pt x="14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1" name="Freeform 1312"/>
              <p:cNvSpPr/>
              <p:nvPr/>
            </p:nvSpPr>
            <p:spPr bwMode="auto">
              <a:xfrm>
                <a:off x="4072" y="2709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2" name="Freeform 1313"/>
              <p:cNvSpPr/>
              <p:nvPr/>
            </p:nvSpPr>
            <p:spPr bwMode="auto">
              <a:xfrm>
                <a:off x="4057" y="2704"/>
                <a:ext cx="13" cy="15"/>
              </a:xfrm>
              <a:custGeom>
                <a:avLst/>
                <a:gdLst>
                  <a:gd name="T0" fmla="*/ 10 w 16"/>
                  <a:gd name="T1" fmla="*/ 17 h 17"/>
                  <a:gd name="T2" fmla="*/ 14 w 16"/>
                  <a:gd name="T3" fmla="*/ 13 h 17"/>
                  <a:gd name="T4" fmla="*/ 15 w 16"/>
                  <a:gd name="T5" fmla="*/ 16 h 17"/>
                  <a:gd name="T6" fmla="*/ 16 w 16"/>
                  <a:gd name="T7" fmla="*/ 10 h 17"/>
                  <a:gd name="T8" fmla="*/ 8 w 16"/>
                  <a:gd name="T9" fmla="*/ 13 h 17"/>
                  <a:gd name="T10" fmla="*/ 7 w 16"/>
                  <a:gd name="T11" fmla="*/ 4 h 17"/>
                  <a:gd name="T12" fmla="*/ 11 w 16"/>
                  <a:gd name="T13" fmla="*/ 6 h 17"/>
                  <a:gd name="T14" fmla="*/ 0 w 16"/>
                  <a:gd name="T15" fmla="*/ 7 h 17"/>
                  <a:gd name="T16" fmla="*/ 2 w 16"/>
                  <a:gd name="T17" fmla="*/ 9 h 17"/>
                  <a:gd name="T18" fmla="*/ 0 w 16"/>
                  <a:gd name="T19" fmla="*/ 11 h 17"/>
                  <a:gd name="T20" fmla="*/ 10 w 16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7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5"/>
                      <a:pt x="15" y="16"/>
                    </a:cubicBezTo>
                    <a:cubicBezTo>
                      <a:pt x="15" y="14"/>
                      <a:pt x="16" y="12"/>
                      <a:pt x="16" y="10"/>
                    </a:cubicBezTo>
                    <a:cubicBezTo>
                      <a:pt x="14" y="4"/>
                      <a:pt x="11" y="12"/>
                      <a:pt x="8" y="13"/>
                    </a:cubicBezTo>
                    <a:cubicBezTo>
                      <a:pt x="3" y="10"/>
                      <a:pt x="9" y="10"/>
                      <a:pt x="7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7" y="0"/>
                      <a:pt x="2" y="6"/>
                      <a:pt x="0" y="7"/>
                    </a:cubicBezTo>
                    <a:cubicBezTo>
                      <a:pt x="1" y="8"/>
                      <a:pt x="1" y="10"/>
                      <a:pt x="2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7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3" name="Freeform 1314"/>
              <p:cNvSpPr/>
              <p:nvPr/>
            </p:nvSpPr>
            <p:spPr bwMode="auto">
              <a:xfrm>
                <a:off x="4069" y="271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4" name="Freeform 1315"/>
              <p:cNvSpPr/>
              <p:nvPr/>
            </p:nvSpPr>
            <p:spPr bwMode="auto">
              <a:xfrm>
                <a:off x="4056" y="27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5" name="Freeform 1316"/>
              <p:cNvSpPr/>
              <p:nvPr/>
            </p:nvSpPr>
            <p:spPr bwMode="auto">
              <a:xfrm>
                <a:off x="4055" y="2716"/>
                <a:ext cx="2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6" name="Freeform 1317"/>
              <p:cNvSpPr/>
              <p:nvPr/>
            </p:nvSpPr>
            <p:spPr bwMode="auto">
              <a:xfrm>
                <a:off x="3959" y="2706"/>
                <a:ext cx="95" cy="16"/>
              </a:xfrm>
              <a:custGeom>
                <a:avLst/>
                <a:gdLst>
                  <a:gd name="T0" fmla="*/ 1 w 110"/>
                  <a:gd name="T1" fmla="*/ 2 h 19"/>
                  <a:gd name="T2" fmla="*/ 4 w 110"/>
                  <a:gd name="T3" fmla="*/ 5 h 19"/>
                  <a:gd name="T4" fmla="*/ 0 w 110"/>
                  <a:gd name="T5" fmla="*/ 10 h 19"/>
                  <a:gd name="T6" fmla="*/ 1 w 110"/>
                  <a:gd name="T7" fmla="*/ 17 h 19"/>
                  <a:gd name="T8" fmla="*/ 9 w 110"/>
                  <a:gd name="T9" fmla="*/ 14 h 19"/>
                  <a:gd name="T10" fmla="*/ 9 w 110"/>
                  <a:gd name="T11" fmla="*/ 17 h 19"/>
                  <a:gd name="T12" fmla="*/ 25 w 110"/>
                  <a:gd name="T13" fmla="*/ 15 h 19"/>
                  <a:gd name="T14" fmla="*/ 37 w 110"/>
                  <a:gd name="T15" fmla="*/ 13 h 19"/>
                  <a:gd name="T16" fmla="*/ 83 w 110"/>
                  <a:gd name="T17" fmla="*/ 15 h 19"/>
                  <a:gd name="T18" fmla="*/ 85 w 110"/>
                  <a:gd name="T19" fmla="*/ 9 h 19"/>
                  <a:gd name="T20" fmla="*/ 88 w 110"/>
                  <a:gd name="T21" fmla="*/ 13 h 19"/>
                  <a:gd name="T22" fmla="*/ 86 w 110"/>
                  <a:gd name="T23" fmla="*/ 13 h 19"/>
                  <a:gd name="T24" fmla="*/ 99 w 110"/>
                  <a:gd name="T25" fmla="*/ 15 h 19"/>
                  <a:gd name="T26" fmla="*/ 99 w 110"/>
                  <a:gd name="T27" fmla="*/ 7 h 19"/>
                  <a:gd name="T28" fmla="*/ 105 w 110"/>
                  <a:gd name="T29" fmla="*/ 15 h 19"/>
                  <a:gd name="T30" fmla="*/ 109 w 110"/>
                  <a:gd name="T31" fmla="*/ 10 h 19"/>
                  <a:gd name="T32" fmla="*/ 105 w 110"/>
                  <a:gd name="T33" fmla="*/ 5 h 19"/>
                  <a:gd name="T34" fmla="*/ 108 w 110"/>
                  <a:gd name="T35" fmla="*/ 2 h 19"/>
                  <a:gd name="T36" fmla="*/ 78 w 110"/>
                  <a:gd name="T37" fmla="*/ 11 h 19"/>
                  <a:gd name="T38" fmla="*/ 79 w 110"/>
                  <a:gd name="T39" fmla="*/ 7 h 19"/>
                  <a:gd name="T40" fmla="*/ 61 w 110"/>
                  <a:gd name="T41" fmla="*/ 3 h 19"/>
                  <a:gd name="T42" fmla="*/ 54 w 110"/>
                  <a:gd name="T43" fmla="*/ 10 h 19"/>
                  <a:gd name="T44" fmla="*/ 51 w 110"/>
                  <a:gd name="T45" fmla="*/ 7 h 19"/>
                  <a:gd name="T46" fmla="*/ 50 w 110"/>
                  <a:gd name="T47" fmla="*/ 10 h 19"/>
                  <a:gd name="T48" fmla="*/ 45 w 110"/>
                  <a:gd name="T49" fmla="*/ 6 h 19"/>
                  <a:gd name="T50" fmla="*/ 43 w 110"/>
                  <a:gd name="T51" fmla="*/ 14 h 19"/>
                  <a:gd name="T52" fmla="*/ 32 w 110"/>
                  <a:gd name="T53" fmla="*/ 3 h 19"/>
                  <a:gd name="T54" fmla="*/ 34 w 110"/>
                  <a:gd name="T55" fmla="*/ 7 h 19"/>
                  <a:gd name="T56" fmla="*/ 32 w 110"/>
                  <a:gd name="T57" fmla="*/ 10 h 19"/>
                  <a:gd name="T58" fmla="*/ 30 w 110"/>
                  <a:gd name="T59" fmla="*/ 3 h 19"/>
                  <a:gd name="T60" fmla="*/ 22 w 110"/>
                  <a:gd name="T61" fmla="*/ 8 h 19"/>
                  <a:gd name="T62" fmla="*/ 23 w 110"/>
                  <a:gd name="T63" fmla="*/ 11 h 19"/>
                  <a:gd name="T64" fmla="*/ 11 w 110"/>
                  <a:gd name="T65" fmla="*/ 9 h 19"/>
                  <a:gd name="T66" fmla="*/ 16 w 110"/>
                  <a:gd name="T67" fmla="*/ 3 h 19"/>
                  <a:gd name="T68" fmla="*/ 13 w 110"/>
                  <a:gd name="T69" fmla="*/ 0 h 19"/>
                  <a:gd name="T70" fmla="*/ 6 w 110"/>
                  <a:gd name="T71" fmla="*/ 8 h 19"/>
                  <a:gd name="T72" fmla="*/ 1 w 110"/>
                  <a:gd name="T7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0" h="19">
                    <a:moveTo>
                      <a:pt x="1" y="2"/>
                    </a:moveTo>
                    <a:cubicBezTo>
                      <a:pt x="1" y="5"/>
                      <a:pt x="2" y="6"/>
                      <a:pt x="4" y="5"/>
                    </a:cubicBezTo>
                    <a:cubicBezTo>
                      <a:pt x="4" y="9"/>
                      <a:pt x="1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4" y="17"/>
                      <a:pt x="5" y="13"/>
                      <a:pt x="9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4" y="15"/>
                      <a:pt x="21" y="12"/>
                      <a:pt x="25" y="15"/>
                    </a:cubicBezTo>
                    <a:cubicBezTo>
                      <a:pt x="29" y="16"/>
                      <a:pt x="32" y="15"/>
                      <a:pt x="37" y="13"/>
                    </a:cubicBezTo>
                    <a:cubicBezTo>
                      <a:pt x="52" y="15"/>
                      <a:pt x="67" y="12"/>
                      <a:pt x="83" y="15"/>
                    </a:cubicBezTo>
                    <a:cubicBezTo>
                      <a:pt x="85" y="9"/>
                      <a:pt x="85" y="9"/>
                      <a:pt x="85" y="9"/>
                    </a:cubicBezTo>
                    <a:cubicBezTo>
                      <a:pt x="86" y="12"/>
                      <a:pt x="89" y="9"/>
                      <a:pt x="88" y="13"/>
                    </a:cubicBezTo>
                    <a:cubicBezTo>
                      <a:pt x="88" y="12"/>
                      <a:pt x="87" y="13"/>
                      <a:pt x="86" y="13"/>
                    </a:cubicBezTo>
                    <a:cubicBezTo>
                      <a:pt x="89" y="19"/>
                      <a:pt x="95" y="13"/>
                      <a:pt x="99" y="15"/>
                    </a:cubicBezTo>
                    <a:cubicBezTo>
                      <a:pt x="98" y="14"/>
                      <a:pt x="98" y="8"/>
                      <a:pt x="99" y="7"/>
                    </a:cubicBezTo>
                    <a:cubicBezTo>
                      <a:pt x="99" y="14"/>
                      <a:pt x="104" y="7"/>
                      <a:pt x="105" y="15"/>
                    </a:cubicBezTo>
                    <a:cubicBezTo>
                      <a:pt x="109" y="17"/>
                      <a:pt x="105" y="9"/>
                      <a:pt x="109" y="10"/>
                    </a:cubicBezTo>
                    <a:cubicBezTo>
                      <a:pt x="110" y="6"/>
                      <a:pt x="105" y="8"/>
                      <a:pt x="105" y="5"/>
                    </a:cubicBezTo>
                    <a:cubicBezTo>
                      <a:pt x="106" y="2"/>
                      <a:pt x="108" y="7"/>
                      <a:pt x="108" y="2"/>
                    </a:cubicBezTo>
                    <a:cubicBezTo>
                      <a:pt x="102" y="0"/>
                      <a:pt x="89" y="9"/>
                      <a:pt x="78" y="11"/>
                    </a:cubicBezTo>
                    <a:cubicBezTo>
                      <a:pt x="79" y="7"/>
                      <a:pt x="79" y="7"/>
                      <a:pt x="79" y="7"/>
                    </a:cubicBezTo>
                    <a:cubicBezTo>
                      <a:pt x="74" y="10"/>
                      <a:pt x="66" y="10"/>
                      <a:pt x="61" y="3"/>
                    </a:cubicBezTo>
                    <a:cubicBezTo>
                      <a:pt x="62" y="7"/>
                      <a:pt x="53" y="1"/>
                      <a:pt x="54" y="10"/>
                    </a:cubicBezTo>
                    <a:cubicBezTo>
                      <a:pt x="53" y="8"/>
                      <a:pt x="52" y="8"/>
                      <a:pt x="51" y="7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7" y="10"/>
                      <a:pt x="48" y="6"/>
                      <a:pt x="45" y="6"/>
                    </a:cubicBezTo>
                    <a:cubicBezTo>
                      <a:pt x="47" y="10"/>
                      <a:pt x="44" y="11"/>
                      <a:pt x="43" y="14"/>
                    </a:cubicBezTo>
                    <a:cubicBezTo>
                      <a:pt x="40" y="10"/>
                      <a:pt x="36" y="6"/>
                      <a:pt x="32" y="3"/>
                    </a:cubicBezTo>
                    <a:cubicBezTo>
                      <a:pt x="33" y="4"/>
                      <a:pt x="33" y="5"/>
                      <a:pt x="34" y="7"/>
                    </a:cubicBezTo>
                    <a:cubicBezTo>
                      <a:pt x="32" y="5"/>
                      <a:pt x="32" y="9"/>
                      <a:pt x="32" y="10"/>
                    </a:cubicBezTo>
                    <a:cubicBezTo>
                      <a:pt x="30" y="10"/>
                      <a:pt x="30" y="5"/>
                      <a:pt x="30" y="3"/>
                    </a:cubicBezTo>
                    <a:cubicBezTo>
                      <a:pt x="26" y="2"/>
                      <a:pt x="24" y="11"/>
                      <a:pt x="22" y="8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9" y="12"/>
                      <a:pt x="15" y="8"/>
                      <a:pt x="11" y="9"/>
                    </a:cubicBezTo>
                    <a:cubicBezTo>
                      <a:pt x="9" y="4"/>
                      <a:pt x="14" y="5"/>
                      <a:pt x="16" y="3"/>
                    </a:cubicBezTo>
                    <a:cubicBezTo>
                      <a:pt x="15" y="2"/>
                      <a:pt x="13" y="1"/>
                      <a:pt x="13" y="0"/>
                    </a:cubicBezTo>
                    <a:cubicBezTo>
                      <a:pt x="11" y="2"/>
                      <a:pt x="8" y="6"/>
                      <a:pt x="6" y="8"/>
                    </a:cubicBezTo>
                    <a:cubicBezTo>
                      <a:pt x="8" y="2"/>
                      <a:pt x="2" y="2"/>
                      <a:pt x="1" y="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7" name="Freeform 1318"/>
              <p:cNvSpPr/>
              <p:nvPr/>
            </p:nvSpPr>
            <p:spPr bwMode="auto">
              <a:xfrm>
                <a:off x="3970" y="27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8" name="Freeform 1319"/>
              <p:cNvSpPr/>
              <p:nvPr/>
            </p:nvSpPr>
            <p:spPr bwMode="auto">
              <a:xfrm>
                <a:off x="3959" y="2707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9" name="Rectangle 1320"/>
              <p:cNvSpPr>
                <a:spLocks noChangeArrowheads="1"/>
              </p:cNvSpPr>
              <p:nvPr/>
            </p:nvSpPr>
            <p:spPr bwMode="auto">
              <a:xfrm>
                <a:off x="3981" y="271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0" name="Freeform 1321"/>
              <p:cNvSpPr/>
              <p:nvPr/>
            </p:nvSpPr>
            <p:spPr bwMode="auto">
              <a:xfrm>
                <a:off x="3984" y="2704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0 w 3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2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1" name="Freeform 1322"/>
              <p:cNvSpPr/>
              <p:nvPr/>
            </p:nvSpPr>
            <p:spPr bwMode="auto">
              <a:xfrm>
                <a:off x="4006" y="2706"/>
                <a:ext cx="2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2" name="Freeform 1323"/>
              <p:cNvSpPr/>
              <p:nvPr/>
            </p:nvSpPr>
            <p:spPr bwMode="auto">
              <a:xfrm>
                <a:off x="3963" y="270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3" name="Freeform 1324"/>
              <p:cNvSpPr/>
              <p:nvPr/>
            </p:nvSpPr>
            <p:spPr bwMode="auto">
              <a:xfrm>
                <a:off x="3905" y="2705"/>
                <a:ext cx="51" cy="22"/>
              </a:xfrm>
              <a:custGeom>
                <a:avLst/>
                <a:gdLst>
                  <a:gd name="T0" fmla="*/ 4 w 60"/>
                  <a:gd name="T1" fmla="*/ 21 h 25"/>
                  <a:gd name="T2" fmla="*/ 15 w 60"/>
                  <a:gd name="T3" fmla="*/ 23 h 25"/>
                  <a:gd name="T4" fmla="*/ 22 w 60"/>
                  <a:gd name="T5" fmla="*/ 13 h 25"/>
                  <a:gd name="T6" fmla="*/ 21 w 60"/>
                  <a:gd name="T7" fmla="*/ 22 h 25"/>
                  <a:gd name="T8" fmla="*/ 41 w 60"/>
                  <a:gd name="T9" fmla="*/ 15 h 25"/>
                  <a:gd name="T10" fmla="*/ 41 w 60"/>
                  <a:gd name="T11" fmla="*/ 18 h 25"/>
                  <a:gd name="T12" fmla="*/ 49 w 60"/>
                  <a:gd name="T13" fmla="*/ 8 h 25"/>
                  <a:gd name="T14" fmla="*/ 49 w 60"/>
                  <a:gd name="T15" fmla="*/ 19 h 25"/>
                  <a:gd name="T16" fmla="*/ 49 w 60"/>
                  <a:gd name="T17" fmla="*/ 20 h 25"/>
                  <a:gd name="T18" fmla="*/ 59 w 60"/>
                  <a:gd name="T19" fmla="*/ 16 h 25"/>
                  <a:gd name="T20" fmla="*/ 60 w 60"/>
                  <a:gd name="T21" fmla="*/ 10 h 25"/>
                  <a:gd name="T22" fmla="*/ 60 w 60"/>
                  <a:gd name="T23" fmla="*/ 4 h 25"/>
                  <a:gd name="T24" fmla="*/ 53 w 60"/>
                  <a:gd name="T25" fmla="*/ 9 h 25"/>
                  <a:gd name="T26" fmla="*/ 52 w 60"/>
                  <a:gd name="T27" fmla="*/ 5 h 25"/>
                  <a:gd name="T28" fmla="*/ 49 w 60"/>
                  <a:gd name="T29" fmla="*/ 8 h 25"/>
                  <a:gd name="T30" fmla="*/ 48 w 60"/>
                  <a:gd name="T31" fmla="*/ 4 h 25"/>
                  <a:gd name="T32" fmla="*/ 43 w 60"/>
                  <a:gd name="T33" fmla="*/ 8 h 25"/>
                  <a:gd name="T34" fmla="*/ 44 w 60"/>
                  <a:gd name="T35" fmla="*/ 6 h 25"/>
                  <a:gd name="T36" fmla="*/ 41 w 60"/>
                  <a:gd name="T37" fmla="*/ 11 h 25"/>
                  <a:gd name="T38" fmla="*/ 38 w 60"/>
                  <a:gd name="T39" fmla="*/ 6 h 25"/>
                  <a:gd name="T40" fmla="*/ 39 w 60"/>
                  <a:gd name="T41" fmla="*/ 10 h 25"/>
                  <a:gd name="T42" fmla="*/ 26 w 60"/>
                  <a:gd name="T43" fmla="*/ 5 h 25"/>
                  <a:gd name="T44" fmla="*/ 25 w 60"/>
                  <a:gd name="T45" fmla="*/ 9 h 25"/>
                  <a:gd name="T46" fmla="*/ 31 w 60"/>
                  <a:gd name="T47" fmla="*/ 5 h 25"/>
                  <a:gd name="T48" fmla="*/ 30 w 60"/>
                  <a:gd name="T49" fmla="*/ 15 h 25"/>
                  <a:gd name="T50" fmla="*/ 22 w 60"/>
                  <a:gd name="T51" fmla="*/ 7 h 25"/>
                  <a:gd name="T52" fmla="*/ 13 w 60"/>
                  <a:gd name="T53" fmla="*/ 9 h 25"/>
                  <a:gd name="T54" fmla="*/ 13 w 60"/>
                  <a:gd name="T55" fmla="*/ 8 h 25"/>
                  <a:gd name="T56" fmla="*/ 6 w 60"/>
                  <a:gd name="T57" fmla="*/ 11 h 25"/>
                  <a:gd name="T58" fmla="*/ 9 w 60"/>
                  <a:gd name="T59" fmla="*/ 13 h 25"/>
                  <a:gd name="T60" fmla="*/ 6 w 60"/>
                  <a:gd name="T61" fmla="*/ 15 h 25"/>
                  <a:gd name="T62" fmla="*/ 6 w 60"/>
                  <a:gd name="T63" fmla="*/ 13 h 25"/>
                  <a:gd name="T64" fmla="*/ 0 w 60"/>
                  <a:gd name="T65" fmla="*/ 20 h 25"/>
                  <a:gd name="T66" fmla="*/ 7 w 60"/>
                  <a:gd name="T67" fmla="*/ 16 h 25"/>
                  <a:gd name="T68" fmla="*/ 4 w 60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0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1"/>
                      <a:pt x="16" y="13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7" y="21"/>
                      <a:pt x="36" y="23"/>
                      <a:pt x="41" y="15"/>
                    </a:cubicBezTo>
                    <a:cubicBezTo>
                      <a:pt x="42" y="16"/>
                      <a:pt x="43" y="17"/>
                      <a:pt x="41" y="18"/>
                    </a:cubicBezTo>
                    <a:cubicBezTo>
                      <a:pt x="46" y="18"/>
                      <a:pt x="43" y="5"/>
                      <a:pt x="49" y="8"/>
                    </a:cubicBezTo>
                    <a:cubicBezTo>
                      <a:pt x="44" y="14"/>
                      <a:pt x="51" y="13"/>
                      <a:pt x="49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2" y="19"/>
                      <a:pt x="57" y="16"/>
                      <a:pt x="59" y="16"/>
                    </a:cubicBezTo>
                    <a:cubicBezTo>
                      <a:pt x="59" y="14"/>
                      <a:pt x="57" y="10"/>
                      <a:pt x="60" y="10"/>
                    </a:cubicBezTo>
                    <a:cubicBezTo>
                      <a:pt x="59" y="9"/>
                      <a:pt x="59" y="7"/>
                      <a:pt x="60" y="4"/>
                    </a:cubicBezTo>
                    <a:cubicBezTo>
                      <a:pt x="56" y="7"/>
                      <a:pt x="55" y="6"/>
                      <a:pt x="53" y="9"/>
                    </a:cubicBezTo>
                    <a:cubicBezTo>
                      <a:pt x="51" y="6"/>
                      <a:pt x="54" y="8"/>
                      <a:pt x="52" y="5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47" y="7"/>
                      <a:pt x="51" y="4"/>
                      <a:pt x="48" y="4"/>
                    </a:cubicBezTo>
                    <a:cubicBezTo>
                      <a:pt x="48" y="6"/>
                      <a:pt x="46" y="8"/>
                      <a:pt x="43" y="8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8"/>
                      <a:pt x="40" y="6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4"/>
                      <a:pt x="9" y="5"/>
                      <a:pt x="6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5"/>
                      <a:pt x="6" y="15"/>
                      <a:pt x="6" y="13"/>
                    </a:cubicBezTo>
                    <a:cubicBezTo>
                      <a:pt x="5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4" name="Freeform 1325"/>
              <p:cNvSpPr/>
              <p:nvPr/>
            </p:nvSpPr>
            <p:spPr bwMode="auto">
              <a:xfrm>
                <a:off x="3943" y="270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5" name="Freeform 1326"/>
              <p:cNvSpPr/>
              <p:nvPr/>
            </p:nvSpPr>
            <p:spPr bwMode="auto">
              <a:xfrm>
                <a:off x="3863" y="2705"/>
                <a:ext cx="40" cy="27"/>
              </a:xfrm>
              <a:custGeom>
                <a:avLst/>
                <a:gdLst>
                  <a:gd name="T0" fmla="*/ 34 w 46"/>
                  <a:gd name="T1" fmla="*/ 14 h 31"/>
                  <a:gd name="T2" fmla="*/ 32 w 46"/>
                  <a:gd name="T3" fmla="*/ 9 h 31"/>
                  <a:gd name="T4" fmla="*/ 33 w 46"/>
                  <a:gd name="T5" fmla="*/ 19 h 31"/>
                  <a:gd name="T6" fmla="*/ 28 w 46"/>
                  <a:gd name="T7" fmla="*/ 21 h 31"/>
                  <a:gd name="T8" fmla="*/ 27 w 46"/>
                  <a:gd name="T9" fmla="*/ 12 h 31"/>
                  <a:gd name="T10" fmla="*/ 22 w 46"/>
                  <a:gd name="T11" fmla="*/ 11 h 31"/>
                  <a:gd name="T12" fmla="*/ 23 w 46"/>
                  <a:gd name="T13" fmla="*/ 17 h 31"/>
                  <a:gd name="T14" fmla="*/ 17 w 46"/>
                  <a:gd name="T15" fmla="*/ 21 h 31"/>
                  <a:gd name="T16" fmla="*/ 20 w 46"/>
                  <a:gd name="T17" fmla="*/ 18 h 31"/>
                  <a:gd name="T18" fmla="*/ 16 w 46"/>
                  <a:gd name="T19" fmla="*/ 12 h 31"/>
                  <a:gd name="T20" fmla="*/ 4 w 46"/>
                  <a:gd name="T21" fmla="*/ 29 h 31"/>
                  <a:gd name="T22" fmla="*/ 8 w 46"/>
                  <a:gd name="T23" fmla="*/ 28 h 31"/>
                  <a:gd name="T24" fmla="*/ 8 w 46"/>
                  <a:gd name="T25" fmla="*/ 20 h 31"/>
                  <a:gd name="T26" fmla="*/ 12 w 46"/>
                  <a:gd name="T27" fmla="*/ 22 h 31"/>
                  <a:gd name="T28" fmla="*/ 10 w 46"/>
                  <a:gd name="T29" fmla="*/ 26 h 31"/>
                  <a:gd name="T30" fmla="*/ 41 w 46"/>
                  <a:gd name="T31" fmla="*/ 24 h 31"/>
                  <a:gd name="T32" fmla="*/ 36 w 46"/>
                  <a:gd name="T33" fmla="*/ 24 h 31"/>
                  <a:gd name="T34" fmla="*/ 40 w 46"/>
                  <a:gd name="T35" fmla="*/ 20 h 31"/>
                  <a:gd name="T36" fmla="*/ 38 w 46"/>
                  <a:gd name="T37" fmla="*/ 13 h 31"/>
                  <a:gd name="T38" fmla="*/ 40 w 46"/>
                  <a:gd name="T39" fmla="*/ 15 h 31"/>
                  <a:gd name="T40" fmla="*/ 40 w 46"/>
                  <a:gd name="T41" fmla="*/ 8 h 31"/>
                  <a:gd name="T42" fmla="*/ 46 w 46"/>
                  <a:gd name="T43" fmla="*/ 5 h 31"/>
                  <a:gd name="T44" fmla="*/ 35 w 46"/>
                  <a:gd name="T45" fmla="*/ 5 h 31"/>
                  <a:gd name="T46" fmla="*/ 34 w 46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6" h="31">
                    <a:moveTo>
                      <a:pt x="34" y="14"/>
                    </a:moveTo>
                    <a:cubicBezTo>
                      <a:pt x="31" y="14"/>
                      <a:pt x="34" y="11"/>
                      <a:pt x="32" y="9"/>
                    </a:cubicBezTo>
                    <a:cubicBezTo>
                      <a:pt x="29" y="12"/>
                      <a:pt x="35" y="15"/>
                      <a:pt x="33" y="19"/>
                    </a:cubicBezTo>
                    <a:cubicBezTo>
                      <a:pt x="31" y="17"/>
                      <a:pt x="29" y="21"/>
                      <a:pt x="28" y="21"/>
                    </a:cubicBezTo>
                    <a:cubicBezTo>
                      <a:pt x="29" y="19"/>
                      <a:pt x="28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7" y="14"/>
                      <a:pt x="19" y="14"/>
                      <a:pt x="23" y="17"/>
                    </a:cubicBezTo>
                    <a:cubicBezTo>
                      <a:pt x="23" y="20"/>
                      <a:pt x="19" y="23"/>
                      <a:pt x="17" y="21"/>
                    </a:cubicBezTo>
                    <a:cubicBezTo>
                      <a:pt x="17" y="18"/>
                      <a:pt x="19" y="19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1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7" y="21"/>
                      <a:pt x="39" y="21"/>
                      <a:pt x="40" y="20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9" y="14"/>
                      <a:pt x="40" y="13"/>
                      <a:pt x="40" y="15"/>
                    </a:cubicBezTo>
                    <a:cubicBezTo>
                      <a:pt x="42" y="12"/>
                      <a:pt x="41" y="11"/>
                      <a:pt x="40" y="8"/>
                    </a:cubicBezTo>
                    <a:cubicBezTo>
                      <a:pt x="43" y="7"/>
                      <a:pt x="44" y="10"/>
                      <a:pt x="46" y="5"/>
                    </a:cubicBezTo>
                    <a:cubicBezTo>
                      <a:pt x="40" y="0"/>
                      <a:pt x="42" y="10"/>
                      <a:pt x="35" y="5"/>
                    </a:cubicBezTo>
                    <a:lnTo>
                      <a:pt x="34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6" name="Freeform 1327"/>
              <p:cNvSpPr/>
              <p:nvPr/>
            </p:nvSpPr>
            <p:spPr bwMode="auto">
              <a:xfrm>
                <a:off x="3902" y="27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7" name="Freeform 1328"/>
              <p:cNvSpPr/>
              <p:nvPr/>
            </p:nvSpPr>
            <p:spPr bwMode="auto">
              <a:xfrm>
                <a:off x="3900" y="2722"/>
                <a:ext cx="2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1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8" name="Freeform 1329"/>
              <p:cNvSpPr/>
              <p:nvPr/>
            </p:nvSpPr>
            <p:spPr bwMode="auto">
              <a:xfrm>
                <a:off x="3872" y="2716"/>
                <a:ext cx="3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9" name="Freeform 1330"/>
              <p:cNvSpPr/>
              <p:nvPr/>
            </p:nvSpPr>
            <p:spPr bwMode="auto">
              <a:xfrm>
                <a:off x="3856" y="2720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1 w 14"/>
                  <a:gd name="T3" fmla="*/ 13 h 14"/>
                  <a:gd name="T4" fmla="*/ 11 w 14"/>
                  <a:gd name="T5" fmla="*/ 1 h 14"/>
                  <a:gd name="T6" fmla="*/ 6 w 14"/>
                  <a:gd name="T7" fmla="*/ 9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4" y="8"/>
                      <a:pt x="10" y="5"/>
                      <a:pt x="11" y="1"/>
                    </a:cubicBezTo>
                    <a:cubicBezTo>
                      <a:pt x="8" y="0"/>
                      <a:pt x="9" y="7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0" name="Freeform 1331"/>
              <p:cNvSpPr/>
              <p:nvPr/>
            </p:nvSpPr>
            <p:spPr bwMode="auto">
              <a:xfrm>
                <a:off x="3761" y="2711"/>
                <a:ext cx="98" cy="25"/>
              </a:xfrm>
              <a:custGeom>
                <a:avLst/>
                <a:gdLst>
                  <a:gd name="T0" fmla="*/ 93 w 114"/>
                  <a:gd name="T1" fmla="*/ 11 h 29"/>
                  <a:gd name="T2" fmla="*/ 87 w 114"/>
                  <a:gd name="T3" fmla="*/ 12 h 29"/>
                  <a:gd name="T4" fmla="*/ 90 w 114"/>
                  <a:gd name="T5" fmla="*/ 9 h 29"/>
                  <a:gd name="T6" fmla="*/ 85 w 114"/>
                  <a:gd name="T7" fmla="*/ 7 h 29"/>
                  <a:gd name="T8" fmla="*/ 86 w 114"/>
                  <a:gd name="T9" fmla="*/ 9 h 29"/>
                  <a:gd name="T10" fmla="*/ 75 w 114"/>
                  <a:gd name="T11" fmla="*/ 11 h 29"/>
                  <a:gd name="T12" fmla="*/ 74 w 114"/>
                  <a:gd name="T13" fmla="*/ 16 h 29"/>
                  <a:gd name="T14" fmla="*/ 66 w 114"/>
                  <a:gd name="T15" fmla="*/ 9 h 29"/>
                  <a:gd name="T16" fmla="*/ 69 w 114"/>
                  <a:gd name="T17" fmla="*/ 20 h 29"/>
                  <a:gd name="T18" fmla="*/ 57 w 114"/>
                  <a:gd name="T19" fmla="*/ 17 h 29"/>
                  <a:gd name="T20" fmla="*/ 59 w 114"/>
                  <a:gd name="T21" fmla="*/ 16 h 29"/>
                  <a:gd name="T22" fmla="*/ 53 w 114"/>
                  <a:gd name="T23" fmla="*/ 16 h 29"/>
                  <a:gd name="T24" fmla="*/ 53 w 114"/>
                  <a:gd name="T25" fmla="*/ 11 h 29"/>
                  <a:gd name="T26" fmla="*/ 44 w 114"/>
                  <a:gd name="T27" fmla="*/ 12 h 29"/>
                  <a:gd name="T28" fmla="*/ 44 w 114"/>
                  <a:gd name="T29" fmla="*/ 9 h 29"/>
                  <a:gd name="T30" fmla="*/ 27 w 114"/>
                  <a:gd name="T31" fmla="*/ 14 h 29"/>
                  <a:gd name="T32" fmla="*/ 24 w 114"/>
                  <a:gd name="T33" fmla="*/ 11 h 29"/>
                  <a:gd name="T34" fmla="*/ 26 w 114"/>
                  <a:gd name="T35" fmla="*/ 21 h 29"/>
                  <a:gd name="T36" fmla="*/ 19 w 114"/>
                  <a:gd name="T37" fmla="*/ 21 h 29"/>
                  <a:gd name="T38" fmla="*/ 20 w 114"/>
                  <a:gd name="T39" fmla="*/ 14 h 29"/>
                  <a:gd name="T40" fmla="*/ 16 w 114"/>
                  <a:gd name="T41" fmla="*/ 17 h 29"/>
                  <a:gd name="T42" fmla="*/ 13 w 114"/>
                  <a:gd name="T43" fmla="*/ 12 h 29"/>
                  <a:gd name="T44" fmla="*/ 6 w 114"/>
                  <a:gd name="T45" fmla="*/ 21 h 29"/>
                  <a:gd name="T46" fmla="*/ 1 w 114"/>
                  <a:gd name="T47" fmla="*/ 20 h 29"/>
                  <a:gd name="T48" fmla="*/ 5 w 114"/>
                  <a:gd name="T49" fmla="*/ 29 h 29"/>
                  <a:gd name="T50" fmla="*/ 30 w 114"/>
                  <a:gd name="T51" fmla="*/ 25 h 29"/>
                  <a:gd name="T52" fmla="*/ 36 w 114"/>
                  <a:gd name="T53" fmla="*/ 20 h 29"/>
                  <a:gd name="T54" fmla="*/ 38 w 114"/>
                  <a:gd name="T55" fmla="*/ 26 h 29"/>
                  <a:gd name="T56" fmla="*/ 37 w 114"/>
                  <a:gd name="T57" fmla="*/ 20 h 29"/>
                  <a:gd name="T58" fmla="*/ 42 w 114"/>
                  <a:gd name="T59" fmla="*/ 25 h 29"/>
                  <a:gd name="T60" fmla="*/ 44 w 114"/>
                  <a:gd name="T61" fmla="*/ 19 h 29"/>
                  <a:gd name="T62" fmla="*/ 46 w 114"/>
                  <a:gd name="T63" fmla="*/ 26 h 29"/>
                  <a:gd name="T64" fmla="*/ 87 w 114"/>
                  <a:gd name="T65" fmla="*/ 21 h 29"/>
                  <a:gd name="T66" fmla="*/ 85 w 114"/>
                  <a:gd name="T67" fmla="*/ 16 h 29"/>
                  <a:gd name="T68" fmla="*/ 101 w 114"/>
                  <a:gd name="T69" fmla="*/ 15 h 29"/>
                  <a:gd name="T70" fmla="*/ 102 w 114"/>
                  <a:gd name="T71" fmla="*/ 11 h 29"/>
                  <a:gd name="T72" fmla="*/ 103 w 114"/>
                  <a:gd name="T73" fmla="*/ 21 h 29"/>
                  <a:gd name="T74" fmla="*/ 108 w 114"/>
                  <a:gd name="T75" fmla="*/ 19 h 29"/>
                  <a:gd name="T76" fmla="*/ 104 w 114"/>
                  <a:gd name="T77" fmla="*/ 17 h 29"/>
                  <a:gd name="T78" fmla="*/ 110 w 114"/>
                  <a:gd name="T79" fmla="*/ 19 h 29"/>
                  <a:gd name="T80" fmla="*/ 105 w 114"/>
                  <a:gd name="T81" fmla="*/ 8 h 29"/>
                  <a:gd name="T82" fmla="*/ 93 w 114"/>
                  <a:gd name="T83" fmla="*/ 4 h 29"/>
                  <a:gd name="T84" fmla="*/ 93 w 114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4" h="29">
                    <a:moveTo>
                      <a:pt x="93" y="11"/>
                    </a:moveTo>
                    <a:cubicBezTo>
                      <a:pt x="91" y="11"/>
                      <a:pt x="89" y="14"/>
                      <a:pt x="87" y="12"/>
                    </a:cubicBezTo>
                    <a:cubicBezTo>
                      <a:pt x="87" y="10"/>
                      <a:pt x="89" y="9"/>
                      <a:pt x="90" y="9"/>
                    </a:cubicBezTo>
                    <a:cubicBezTo>
                      <a:pt x="89" y="4"/>
                      <a:pt x="88" y="10"/>
                      <a:pt x="85" y="7"/>
                    </a:cubicBezTo>
                    <a:cubicBezTo>
                      <a:pt x="85" y="7"/>
                      <a:pt x="86" y="8"/>
                      <a:pt x="86" y="9"/>
                    </a:cubicBezTo>
                    <a:cubicBezTo>
                      <a:pt x="80" y="8"/>
                      <a:pt x="83" y="14"/>
                      <a:pt x="75" y="11"/>
                    </a:cubicBezTo>
                    <a:cubicBezTo>
                      <a:pt x="74" y="13"/>
                      <a:pt x="73" y="13"/>
                      <a:pt x="74" y="16"/>
                    </a:cubicBezTo>
                    <a:cubicBezTo>
                      <a:pt x="69" y="12"/>
                      <a:pt x="71" y="12"/>
                      <a:pt x="66" y="9"/>
                    </a:cubicBezTo>
                    <a:cubicBezTo>
                      <a:pt x="66" y="11"/>
                      <a:pt x="68" y="15"/>
                      <a:pt x="69" y="20"/>
                    </a:cubicBezTo>
                    <a:cubicBezTo>
                      <a:pt x="61" y="14"/>
                      <a:pt x="62" y="21"/>
                      <a:pt x="57" y="17"/>
                    </a:cubicBezTo>
                    <a:cubicBezTo>
                      <a:pt x="57" y="16"/>
                      <a:pt x="58" y="15"/>
                      <a:pt x="59" y="16"/>
                    </a:cubicBezTo>
                    <a:cubicBezTo>
                      <a:pt x="58" y="10"/>
                      <a:pt x="55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0" y="12"/>
                      <a:pt x="47" y="15"/>
                      <a:pt x="44" y="12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8" y="14"/>
                      <a:pt x="31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1"/>
                      <a:pt x="23" y="24"/>
                      <a:pt x="19" y="21"/>
                    </a:cubicBezTo>
                    <a:cubicBezTo>
                      <a:pt x="16" y="17"/>
                      <a:pt x="22" y="19"/>
                      <a:pt x="20" y="14"/>
                    </a:cubicBezTo>
                    <a:cubicBezTo>
                      <a:pt x="19" y="19"/>
                      <a:pt x="18" y="16"/>
                      <a:pt x="16" y="17"/>
                    </a:cubicBezTo>
                    <a:cubicBezTo>
                      <a:pt x="16" y="13"/>
                      <a:pt x="12" y="17"/>
                      <a:pt x="13" y="12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5" y="19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0" y="25"/>
                    </a:cubicBezTo>
                    <a:cubicBezTo>
                      <a:pt x="31" y="19"/>
                      <a:pt x="35" y="25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6" y="22"/>
                      <a:pt x="37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5" y="25"/>
                      <a:pt x="42" y="23"/>
                      <a:pt x="44" y="1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8" y="23"/>
                      <a:pt x="73" y="18"/>
                      <a:pt x="87" y="21"/>
                    </a:cubicBezTo>
                    <a:cubicBezTo>
                      <a:pt x="85" y="16"/>
                      <a:pt x="85" y="16"/>
                      <a:pt x="85" y="16"/>
                    </a:cubicBezTo>
                    <a:cubicBezTo>
                      <a:pt x="92" y="18"/>
                      <a:pt x="95" y="6"/>
                      <a:pt x="101" y="15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13"/>
                      <a:pt x="104" y="18"/>
                      <a:pt x="103" y="21"/>
                    </a:cubicBezTo>
                    <a:cubicBezTo>
                      <a:pt x="104" y="19"/>
                      <a:pt x="106" y="21"/>
                      <a:pt x="108" y="19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6" y="14"/>
                      <a:pt x="109" y="16"/>
                      <a:pt x="110" y="19"/>
                    </a:cubicBezTo>
                    <a:cubicBezTo>
                      <a:pt x="114" y="14"/>
                      <a:pt x="107" y="11"/>
                      <a:pt x="105" y="8"/>
                    </a:cubicBezTo>
                    <a:cubicBezTo>
                      <a:pt x="99" y="16"/>
                      <a:pt x="98" y="0"/>
                      <a:pt x="93" y="4"/>
                    </a:cubicBezTo>
                    <a:cubicBezTo>
                      <a:pt x="89" y="7"/>
                      <a:pt x="93" y="8"/>
                      <a:pt x="93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1" name="Freeform 1332"/>
              <p:cNvSpPr/>
              <p:nvPr/>
            </p:nvSpPr>
            <p:spPr bwMode="auto">
              <a:xfrm>
                <a:off x="3849" y="272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2" name="Freeform 1333"/>
              <p:cNvSpPr/>
              <p:nvPr/>
            </p:nvSpPr>
            <p:spPr bwMode="auto">
              <a:xfrm>
                <a:off x="3759" y="2728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3" name="Rectangle 1334"/>
              <p:cNvSpPr>
                <a:spLocks noChangeArrowheads="1"/>
              </p:cNvSpPr>
              <p:nvPr/>
            </p:nvSpPr>
            <p:spPr bwMode="auto">
              <a:xfrm>
                <a:off x="3856" y="2728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4" name="Freeform 1335"/>
              <p:cNvSpPr/>
              <p:nvPr/>
            </p:nvSpPr>
            <p:spPr bwMode="auto">
              <a:xfrm>
                <a:off x="3856" y="271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5" name="Freeform 1336"/>
              <p:cNvSpPr/>
              <p:nvPr/>
            </p:nvSpPr>
            <p:spPr bwMode="auto">
              <a:xfrm>
                <a:off x="3746" y="272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6" name="Freeform 1337"/>
              <p:cNvSpPr/>
              <p:nvPr/>
            </p:nvSpPr>
            <p:spPr bwMode="auto">
              <a:xfrm>
                <a:off x="3705" y="2725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7" name="Freeform 1338"/>
              <p:cNvSpPr/>
              <p:nvPr/>
            </p:nvSpPr>
            <p:spPr bwMode="auto">
              <a:xfrm>
                <a:off x="3591" y="2721"/>
                <a:ext cx="167" cy="32"/>
              </a:xfrm>
              <a:custGeom>
                <a:avLst/>
                <a:gdLst>
                  <a:gd name="T0" fmla="*/ 7 w 194"/>
                  <a:gd name="T1" fmla="*/ 21 h 37"/>
                  <a:gd name="T2" fmla="*/ 3 w 194"/>
                  <a:gd name="T3" fmla="*/ 28 h 37"/>
                  <a:gd name="T4" fmla="*/ 10 w 194"/>
                  <a:gd name="T5" fmla="*/ 31 h 37"/>
                  <a:gd name="T6" fmla="*/ 20 w 194"/>
                  <a:gd name="T7" fmla="*/ 26 h 37"/>
                  <a:gd name="T8" fmla="*/ 42 w 194"/>
                  <a:gd name="T9" fmla="*/ 25 h 37"/>
                  <a:gd name="T10" fmla="*/ 57 w 194"/>
                  <a:gd name="T11" fmla="*/ 27 h 37"/>
                  <a:gd name="T12" fmla="*/ 75 w 194"/>
                  <a:gd name="T13" fmla="*/ 20 h 37"/>
                  <a:gd name="T14" fmla="*/ 80 w 194"/>
                  <a:gd name="T15" fmla="*/ 22 h 37"/>
                  <a:gd name="T16" fmla="*/ 90 w 194"/>
                  <a:gd name="T17" fmla="*/ 23 h 37"/>
                  <a:gd name="T18" fmla="*/ 94 w 194"/>
                  <a:gd name="T19" fmla="*/ 13 h 37"/>
                  <a:gd name="T20" fmla="*/ 104 w 194"/>
                  <a:gd name="T21" fmla="*/ 13 h 37"/>
                  <a:gd name="T22" fmla="*/ 112 w 194"/>
                  <a:gd name="T23" fmla="*/ 16 h 37"/>
                  <a:gd name="T24" fmla="*/ 125 w 194"/>
                  <a:gd name="T25" fmla="*/ 16 h 37"/>
                  <a:gd name="T26" fmla="*/ 138 w 194"/>
                  <a:gd name="T27" fmla="*/ 17 h 37"/>
                  <a:gd name="T28" fmla="*/ 149 w 194"/>
                  <a:gd name="T29" fmla="*/ 14 h 37"/>
                  <a:gd name="T30" fmla="*/ 157 w 194"/>
                  <a:gd name="T31" fmla="*/ 10 h 37"/>
                  <a:gd name="T32" fmla="*/ 159 w 194"/>
                  <a:gd name="T33" fmla="*/ 14 h 37"/>
                  <a:gd name="T34" fmla="*/ 167 w 194"/>
                  <a:gd name="T35" fmla="*/ 13 h 37"/>
                  <a:gd name="T36" fmla="*/ 194 w 194"/>
                  <a:gd name="T37" fmla="*/ 12 h 37"/>
                  <a:gd name="T38" fmla="*/ 180 w 194"/>
                  <a:gd name="T39" fmla="*/ 12 h 37"/>
                  <a:gd name="T40" fmla="*/ 178 w 194"/>
                  <a:gd name="T41" fmla="*/ 15 h 37"/>
                  <a:gd name="T42" fmla="*/ 174 w 194"/>
                  <a:gd name="T43" fmla="*/ 3 h 37"/>
                  <a:gd name="T44" fmla="*/ 170 w 194"/>
                  <a:gd name="T45" fmla="*/ 2 h 37"/>
                  <a:gd name="T46" fmla="*/ 161 w 194"/>
                  <a:gd name="T47" fmla="*/ 4 h 37"/>
                  <a:gd name="T48" fmla="*/ 153 w 194"/>
                  <a:gd name="T49" fmla="*/ 2 h 37"/>
                  <a:gd name="T50" fmla="*/ 141 w 194"/>
                  <a:gd name="T51" fmla="*/ 3 h 37"/>
                  <a:gd name="T52" fmla="*/ 130 w 194"/>
                  <a:gd name="T53" fmla="*/ 6 h 37"/>
                  <a:gd name="T54" fmla="*/ 130 w 194"/>
                  <a:gd name="T55" fmla="*/ 5 h 37"/>
                  <a:gd name="T56" fmla="*/ 127 w 194"/>
                  <a:gd name="T57" fmla="*/ 5 h 37"/>
                  <a:gd name="T58" fmla="*/ 118 w 194"/>
                  <a:gd name="T59" fmla="*/ 7 h 37"/>
                  <a:gd name="T60" fmla="*/ 110 w 194"/>
                  <a:gd name="T61" fmla="*/ 10 h 37"/>
                  <a:gd name="T62" fmla="*/ 107 w 194"/>
                  <a:gd name="T63" fmla="*/ 5 h 37"/>
                  <a:gd name="T64" fmla="*/ 96 w 194"/>
                  <a:gd name="T65" fmla="*/ 5 h 37"/>
                  <a:gd name="T66" fmla="*/ 92 w 194"/>
                  <a:gd name="T67" fmla="*/ 11 h 37"/>
                  <a:gd name="T68" fmla="*/ 79 w 194"/>
                  <a:gd name="T69" fmla="*/ 13 h 37"/>
                  <a:gd name="T70" fmla="*/ 61 w 194"/>
                  <a:gd name="T71" fmla="*/ 16 h 37"/>
                  <a:gd name="T72" fmla="*/ 56 w 194"/>
                  <a:gd name="T73" fmla="*/ 15 h 37"/>
                  <a:gd name="T74" fmla="*/ 36 w 194"/>
                  <a:gd name="T75" fmla="*/ 17 h 37"/>
                  <a:gd name="T76" fmla="*/ 44 w 194"/>
                  <a:gd name="T77" fmla="*/ 23 h 37"/>
                  <a:gd name="T78" fmla="*/ 34 w 194"/>
                  <a:gd name="T79" fmla="*/ 1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4" h="37">
                    <a:moveTo>
                      <a:pt x="16" y="14"/>
                    </a:moveTo>
                    <a:cubicBezTo>
                      <a:pt x="13" y="15"/>
                      <a:pt x="9" y="17"/>
                      <a:pt x="7" y="21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20"/>
                      <a:pt x="0" y="24"/>
                      <a:pt x="3" y="28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2"/>
                      <a:pt x="7" y="29"/>
                      <a:pt x="10" y="31"/>
                    </a:cubicBezTo>
                    <a:cubicBezTo>
                      <a:pt x="14" y="29"/>
                      <a:pt x="16" y="21"/>
                      <a:pt x="19" y="23"/>
                    </a:cubicBezTo>
                    <a:cubicBezTo>
                      <a:pt x="21" y="22"/>
                      <a:pt x="21" y="25"/>
                      <a:pt x="20" y="26"/>
                    </a:cubicBezTo>
                    <a:cubicBezTo>
                      <a:pt x="24" y="27"/>
                      <a:pt x="25" y="20"/>
                      <a:pt x="27" y="19"/>
                    </a:cubicBezTo>
                    <a:cubicBezTo>
                      <a:pt x="28" y="37"/>
                      <a:pt x="37" y="14"/>
                      <a:pt x="42" y="25"/>
                    </a:cubicBezTo>
                    <a:cubicBezTo>
                      <a:pt x="45" y="24"/>
                      <a:pt x="50" y="25"/>
                      <a:pt x="54" y="21"/>
                    </a:cubicBezTo>
                    <a:cubicBezTo>
                      <a:pt x="52" y="26"/>
                      <a:pt x="57" y="22"/>
                      <a:pt x="57" y="27"/>
                    </a:cubicBezTo>
                    <a:cubicBezTo>
                      <a:pt x="57" y="16"/>
                      <a:pt x="68" y="31"/>
                      <a:pt x="69" y="18"/>
                    </a:cubicBezTo>
                    <a:cubicBezTo>
                      <a:pt x="74" y="21"/>
                      <a:pt x="69" y="17"/>
                      <a:pt x="75" y="20"/>
                    </a:cubicBezTo>
                    <a:cubicBezTo>
                      <a:pt x="75" y="21"/>
                      <a:pt x="74" y="21"/>
                      <a:pt x="74" y="22"/>
                    </a:cubicBezTo>
                    <a:cubicBezTo>
                      <a:pt x="76" y="24"/>
                      <a:pt x="77" y="16"/>
                      <a:pt x="80" y="22"/>
                    </a:cubicBezTo>
                    <a:cubicBezTo>
                      <a:pt x="85" y="23"/>
                      <a:pt x="80" y="18"/>
                      <a:pt x="83" y="15"/>
                    </a:cubicBezTo>
                    <a:cubicBezTo>
                      <a:pt x="88" y="16"/>
                      <a:pt x="87" y="18"/>
                      <a:pt x="90" y="23"/>
                    </a:cubicBezTo>
                    <a:cubicBezTo>
                      <a:pt x="90" y="17"/>
                      <a:pt x="94" y="20"/>
                      <a:pt x="96" y="17"/>
                    </a:cubicBezTo>
                    <a:cubicBezTo>
                      <a:pt x="95" y="16"/>
                      <a:pt x="92" y="15"/>
                      <a:pt x="94" y="13"/>
                    </a:cubicBezTo>
                    <a:cubicBezTo>
                      <a:pt x="100" y="14"/>
                      <a:pt x="99" y="9"/>
                      <a:pt x="104" y="7"/>
                    </a:cubicBezTo>
                    <a:cubicBezTo>
                      <a:pt x="107" y="14"/>
                      <a:pt x="99" y="7"/>
                      <a:pt x="104" y="13"/>
                    </a:cubicBezTo>
                    <a:cubicBezTo>
                      <a:pt x="100" y="16"/>
                      <a:pt x="98" y="16"/>
                      <a:pt x="96" y="21"/>
                    </a:cubicBezTo>
                    <a:cubicBezTo>
                      <a:pt x="101" y="21"/>
                      <a:pt x="106" y="20"/>
                      <a:pt x="112" y="16"/>
                    </a:cubicBezTo>
                    <a:cubicBezTo>
                      <a:pt x="115" y="17"/>
                      <a:pt x="110" y="20"/>
                      <a:pt x="113" y="20"/>
                    </a:cubicBezTo>
                    <a:cubicBezTo>
                      <a:pt x="118" y="23"/>
                      <a:pt x="120" y="13"/>
                      <a:pt x="125" y="16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26" y="14"/>
                      <a:pt x="133" y="20"/>
                      <a:pt x="138" y="17"/>
                    </a:cubicBezTo>
                    <a:cubicBezTo>
                      <a:pt x="137" y="15"/>
                      <a:pt x="137" y="14"/>
                      <a:pt x="137" y="13"/>
                    </a:cubicBezTo>
                    <a:cubicBezTo>
                      <a:pt x="138" y="22"/>
                      <a:pt x="144" y="8"/>
                      <a:pt x="149" y="14"/>
                    </a:cubicBezTo>
                    <a:cubicBezTo>
                      <a:pt x="148" y="8"/>
                      <a:pt x="153" y="5"/>
                      <a:pt x="155" y="4"/>
                    </a:cubicBezTo>
                    <a:cubicBezTo>
                      <a:pt x="157" y="6"/>
                      <a:pt x="156" y="8"/>
                      <a:pt x="157" y="10"/>
                    </a:cubicBezTo>
                    <a:cubicBezTo>
                      <a:pt x="152" y="7"/>
                      <a:pt x="152" y="16"/>
                      <a:pt x="149" y="19"/>
                    </a:cubicBezTo>
                    <a:cubicBezTo>
                      <a:pt x="152" y="16"/>
                      <a:pt x="157" y="18"/>
                      <a:pt x="159" y="14"/>
                    </a:cubicBezTo>
                    <a:cubicBezTo>
                      <a:pt x="159" y="19"/>
                      <a:pt x="159" y="19"/>
                      <a:pt x="159" y="19"/>
                    </a:cubicBezTo>
                    <a:cubicBezTo>
                      <a:pt x="163" y="19"/>
                      <a:pt x="162" y="9"/>
                      <a:pt x="167" y="13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76" y="15"/>
                      <a:pt x="187" y="20"/>
                      <a:pt x="194" y="12"/>
                    </a:cubicBezTo>
                    <a:cubicBezTo>
                      <a:pt x="194" y="10"/>
                      <a:pt x="190" y="4"/>
                      <a:pt x="190" y="2"/>
                    </a:cubicBezTo>
                    <a:cubicBezTo>
                      <a:pt x="185" y="4"/>
                      <a:pt x="183" y="9"/>
                      <a:pt x="180" y="12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79" y="10"/>
                      <a:pt x="175" y="12"/>
                      <a:pt x="178" y="15"/>
                    </a:cubicBezTo>
                    <a:cubicBezTo>
                      <a:pt x="175" y="18"/>
                      <a:pt x="175" y="11"/>
                      <a:pt x="172" y="14"/>
                    </a:cubicBezTo>
                    <a:cubicBezTo>
                      <a:pt x="172" y="8"/>
                      <a:pt x="174" y="8"/>
                      <a:pt x="174" y="3"/>
                    </a:cubicBezTo>
                    <a:cubicBezTo>
                      <a:pt x="171" y="6"/>
                      <a:pt x="171" y="6"/>
                      <a:pt x="171" y="6"/>
                    </a:cubicBezTo>
                    <a:cubicBezTo>
                      <a:pt x="172" y="4"/>
                      <a:pt x="170" y="4"/>
                      <a:pt x="170" y="2"/>
                    </a:cubicBezTo>
                    <a:cubicBezTo>
                      <a:pt x="166" y="9"/>
                      <a:pt x="163" y="0"/>
                      <a:pt x="158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7"/>
                      <a:pt x="160" y="7"/>
                      <a:pt x="158" y="8"/>
                    </a:cubicBezTo>
                    <a:cubicBezTo>
                      <a:pt x="157" y="4"/>
                      <a:pt x="156" y="4"/>
                      <a:pt x="153" y="2"/>
                    </a:cubicBezTo>
                    <a:cubicBezTo>
                      <a:pt x="151" y="5"/>
                      <a:pt x="150" y="10"/>
                      <a:pt x="147" y="10"/>
                    </a:cubicBezTo>
                    <a:cubicBezTo>
                      <a:pt x="147" y="5"/>
                      <a:pt x="141" y="7"/>
                      <a:pt x="141" y="3"/>
                    </a:cubicBezTo>
                    <a:cubicBezTo>
                      <a:pt x="140" y="8"/>
                      <a:pt x="135" y="5"/>
                      <a:pt x="134" y="8"/>
                    </a:cubicBezTo>
                    <a:cubicBezTo>
                      <a:pt x="133" y="10"/>
                      <a:pt x="130" y="9"/>
                      <a:pt x="130" y="6"/>
                    </a:cubicBezTo>
                    <a:cubicBezTo>
                      <a:pt x="132" y="5"/>
                      <a:pt x="132" y="5"/>
                      <a:pt x="132" y="5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130" y="4"/>
                      <a:pt x="130" y="4"/>
                      <a:pt x="130" y="4"/>
                    </a:cubicBezTo>
                    <a:cubicBezTo>
                      <a:pt x="129" y="4"/>
                      <a:pt x="129" y="8"/>
                      <a:pt x="127" y="5"/>
                    </a:cubicBezTo>
                    <a:cubicBezTo>
                      <a:pt x="127" y="4"/>
                      <a:pt x="128" y="4"/>
                      <a:pt x="129" y="3"/>
                    </a:cubicBezTo>
                    <a:cubicBezTo>
                      <a:pt x="125" y="2"/>
                      <a:pt x="122" y="12"/>
                      <a:pt x="118" y="7"/>
                    </a:cubicBezTo>
                    <a:cubicBezTo>
                      <a:pt x="118" y="9"/>
                      <a:pt x="113" y="10"/>
                      <a:pt x="115" y="16"/>
                    </a:cubicBezTo>
                    <a:cubicBezTo>
                      <a:pt x="113" y="14"/>
                      <a:pt x="114" y="9"/>
                      <a:pt x="110" y="10"/>
                    </a:cubicBezTo>
                    <a:cubicBezTo>
                      <a:pt x="108" y="15"/>
                      <a:pt x="106" y="8"/>
                      <a:pt x="104" y="12"/>
                    </a:cubicBezTo>
                    <a:cubicBezTo>
                      <a:pt x="107" y="6"/>
                      <a:pt x="104" y="10"/>
                      <a:pt x="107" y="5"/>
                    </a:cubicBezTo>
                    <a:cubicBezTo>
                      <a:pt x="104" y="3"/>
                      <a:pt x="101" y="10"/>
                      <a:pt x="97" y="9"/>
                    </a:cubicBezTo>
                    <a:cubicBezTo>
                      <a:pt x="96" y="5"/>
                      <a:pt x="96" y="5"/>
                      <a:pt x="96" y="5"/>
                    </a:cubicBezTo>
                    <a:cubicBezTo>
                      <a:pt x="95" y="7"/>
                      <a:pt x="93" y="11"/>
                      <a:pt x="92" y="7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9"/>
                      <a:pt x="86" y="10"/>
                      <a:pt x="83" y="6"/>
                    </a:cubicBezTo>
                    <a:cubicBezTo>
                      <a:pt x="79" y="13"/>
                      <a:pt x="79" y="13"/>
                      <a:pt x="79" y="13"/>
                    </a:cubicBezTo>
                    <a:cubicBezTo>
                      <a:pt x="75" y="6"/>
                      <a:pt x="69" y="13"/>
                      <a:pt x="65" y="19"/>
                    </a:cubicBezTo>
                    <a:cubicBezTo>
                      <a:pt x="64" y="19"/>
                      <a:pt x="61" y="18"/>
                      <a:pt x="61" y="16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0" y="13"/>
                      <a:pt x="57" y="10"/>
                      <a:pt x="56" y="15"/>
                    </a:cubicBezTo>
                    <a:cubicBezTo>
                      <a:pt x="54" y="17"/>
                      <a:pt x="54" y="12"/>
                      <a:pt x="52" y="11"/>
                    </a:cubicBezTo>
                    <a:cubicBezTo>
                      <a:pt x="47" y="19"/>
                      <a:pt x="37" y="5"/>
                      <a:pt x="36" y="17"/>
                    </a:cubicBezTo>
                    <a:cubicBezTo>
                      <a:pt x="38" y="17"/>
                      <a:pt x="42" y="20"/>
                      <a:pt x="46" y="19"/>
                    </a:cubicBezTo>
                    <a:cubicBezTo>
                      <a:pt x="45" y="20"/>
                      <a:pt x="46" y="23"/>
                      <a:pt x="44" y="23"/>
                    </a:cubicBezTo>
                    <a:cubicBezTo>
                      <a:pt x="40" y="24"/>
                      <a:pt x="38" y="19"/>
                      <a:pt x="34" y="22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27" y="6"/>
                      <a:pt x="22" y="25"/>
                      <a:pt x="16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8" name="Freeform 1339"/>
              <p:cNvSpPr/>
              <p:nvPr/>
            </p:nvSpPr>
            <p:spPr bwMode="auto">
              <a:xfrm>
                <a:off x="3646" y="2728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9" name="Freeform 1340"/>
              <p:cNvSpPr/>
              <p:nvPr/>
            </p:nvSpPr>
            <p:spPr bwMode="auto">
              <a:xfrm>
                <a:off x="3645" y="273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0" name="Freeform 1341"/>
              <p:cNvSpPr/>
              <p:nvPr/>
            </p:nvSpPr>
            <p:spPr bwMode="auto">
              <a:xfrm>
                <a:off x="3592" y="2734"/>
                <a:ext cx="3" cy="1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1" name="Freeform 1342"/>
              <p:cNvSpPr/>
              <p:nvPr/>
            </p:nvSpPr>
            <p:spPr bwMode="auto">
              <a:xfrm>
                <a:off x="3592" y="273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2" name="Freeform 1343"/>
              <p:cNvSpPr/>
              <p:nvPr/>
            </p:nvSpPr>
            <p:spPr bwMode="auto">
              <a:xfrm>
                <a:off x="3504" y="2732"/>
                <a:ext cx="88" cy="22"/>
              </a:xfrm>
              <a:custGeom>
                <a:avLst/>
                <a:gdLst>
                  <a:gd name="T0" fmla="*/ 18 w 102"/>
                  <a:gd name="T1" fmla="*/ 13 h 26"/>
                  <a:gd name="T2" fmla="*/ 13 w 102"/>
                  <a:gd name="T3" fmla="*/ 18 h 26"/>
                  <a:gd name="T4" fmla="*/ 9 w 102"/>
                  <a:gd name="T5" fmla="*/ 14 h 26"/>
                  <a:gd name="T6" fmla="*/ 2 w 102"/>
                  <a:gd name="T7" fmla="*/ 22 h 26"/>
                  <a:gd name="T8" fmla="*/ 51 w 102"/>
                  <a:gd name="T9" fmla="*/ 16 h 26"/>
                  <a:gd name="T10" fmla="*/ 48 w 102"/>
                  <a:gd name="T11" fmla="*/ 20 h 26"/>
                  <a:gd name="T12" fmla="*/ 66 w 102"/>
                  <a:gd name="T13" fmla="*/ 14 h 26"/>
                  <a:gd name="T14" fmla="*/ 65 w 102"/>
                  <a:gd name="T15" fmla="*/ 20 h 26"/>
                  <a:gd name="T16" fmla="*/ 76 w 102"/>
                  <a:gd name="T17" fmla="*/ 18 h 26"/>
                  <a:gd name="T18" fmla="*/ 76 w 102"/>
                  <a:gd name="T19" fmla="*/ 15 h 26"/>
                  <a:gd name="T20" fmla="*/ 78 w 102"/>
                  <a:gd name="T21" fmla="*/ 16 h 26"/>
                  <a:gd name="T22" fmla="*/ 78 w 102"/>
                  <a:gd name="T23" fmla="*/ 15 h 26"/>
                  <a:gd name="T24" fmla="*/ 85 w 102"/>
                  <a:gd name="T25" fmla="*/ 14 h 26"/>
                  <a:gd name="T26" fmla="*/ 83 w 102"/>
                  <a:gd name="T27" fmla="*/ 16 h 26"/>
                  <a:gd name="T28" fmla="*/ 88 w 102"/>
                  <a:gd name="T29" fmla="*/ 13 h 26"/>
                  <a:gd name="T30" fmla="*/ 88 w 102"/>
                  <a:gd name="T31" fmla="*/ 17 h 26"/>
                  <a:gd name="T32" fmla="*/ 102 w 102"/>
                  <a:gd name="T33" fmla="*/ 11 h 26"/>
                  <a:gd name="T34" fmla="*/ 102 w 102"/>
                  <a:gd name="T35" fmla="*/ 7 h 26"/>
                  <a:gd name="T36" fmla="*/ 91 w 102"/>
                  <a:gd name="T37" fmla="*/ 11 h 26"/>
                  <a:gd name="T38" fmla="*/ 92 w 102"/>
                  <a:gd name="T39" fmla="*/ 11 h 26"/>
                  <a:gd name="T40" fmla="*/ 85 w 102"/>
                  <a:gd name="T41" fmla="*/ 13 h 26"/>
                  <a:gd name="T42" fmla="*/ 89 w 102"/>
                  <a:gd name="T43" fmla="*/ 7 h 26"/>
                  <a:gd name="T44" fmla="*/ 77 w 102"/>
                  <a:gd name="T45" fmla="*/ 4 h 26"/>
                  <a:gd name="T46" fmla="*/ 78 w 102"/>
                  <a:gd name="T47" fmla="*/ 3 h 26"/>
                  <a:gd name="T48" fmla="*/ 74 w 102"/>
                  <a:gd name="T49" fmla="*/ 5 h 26"/>
                  <a:gd name="T50" fmla="*/ 77 w 102"/>
                  <a:gd name="T51" fmla="*/ 8 h 26"/>
                  <a:gd name="T52" fmla="*/ 74 w 102"/>
                  <a:gd name="T53" fmla="*/ 14 h 26"/>
                  <a:gd name="T54" fmla="*/ 70 w 102"/>
                  <a:gd name="T55" fmla="*/ 14 h 26"/>
                  <a:gd name="T56" fmla="*/ 73 w 102"/>
                  <a:gd name="T57" fmla="*/ 9 h 26"/>
                  <a:gd name="T58" fmla="*/ 70 w 102"/>
                  <a:gd name="T59" fmla="*/ 11 h 26"/>
                  <a:gd name="T60" fmla="*/ 66 w 102"/>
                  <a:gd name="T61" fmla="*/ 5 h 26"/>
                  <a:gd name="T62" fmla="*/ 66 w 102"/>
                  <a:gd name="T63" fmla="*/ 11 h 26"/>
                  <a:gd name="T64" fmla="*/ 46 w 102"/>
                  <a:gd name="T65" fmla="*/ 12 h 26"/>
                  <a:gd name="T66" fmla="*/ 49 w 102"/>
                  <a:gd name="T67" fmla="*/ 9 h 26"/>
                  <a:gd name="T68" fmla="*/ 45 w 102"/>
                  <a:gd name="T69" fmla="*/ 13 h 26"/>
                  <a:gd name="T70" fmla="*/ 33 w 102"/>
                  <a:gd name="T71" fmla="*/ 11 h 26"/>
                  <a:gd name="T72" fmla="*/ 34 w 102"/>
                  <a:gd name="T73" fmla="*/ 14 h 26"/>
                  <a:gd name="T74" fmla="*/ 22 w 102"/>
                  <a:gd name="T75" fmla="*/ 13 h 26"/>
                  <a:gd name="T76" fmla="*/ 22 w 102"/>
                  <a:gd name="T77" fmla="*/ 13 h 26"/>
                  <a:gd name="T78" fmla="*/ 16 w 102"/>
                  <a:gd name="T79" fmla="*/ 20 h 26"/>
                  <a:gd name="T80" fmla="*/ 18 w 102"/>
                  <a:gd name="T81" fmla="*/ 1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2" h="26">
                    <a:moveTo>
                      <a:pt x="18" y="13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5"/>
                      <a:pt x="7" y="18"/>
                      <a:pt x="9" y="14"/>
                    </a:cubicBezTo>
                    <a:cubicBezTo>
                      <a:pt x="6" y="20"/>
                      <a:pt x="0" y="14"/>
                      <a:pt x="2" y="22"/>
                    </a:cubicBezTo>
                    <a:cubicBezTo>
                      <a:pt x="16" y="19"/>
                      <a:pt x="35" y="24"/>
                      <a:pt x="51" y="16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56" y="13"/>
                      <a:pt x="59" y="26"/>
                      <a:pt x="66" y="14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22"/>
                      <a:pt x="72" y="11"/>
                      <a:pt x="76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7" y="16"/>
                      <a:pt x="78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0" y="12"/>
                      <a:pt x="82" y="13"/>
                      <a:pt x="85" y="14"/>
                    </a:cubicBezTo>
                    <a:cubicBezTo>
                      <a:pt x="85" y="16"/>
                      <a:pt x="84" y="15"/>
                      <a:pt x="83" y="16"/>
                    </a:cubicBezTo>
                    <a:cubicBezTo>
                      <a:pt x="84" y="18"/>
                      <a:pt x="86" y="13"/>
                      <a:pt x="88" y="13"/>
                    </a:cubicBezTo>
                    <a:cubicBezTo>
                      <a:pt x="90" y="15"/>
                      <a:pt x="88" y="16"/>
                      <a:pt x="88" y="17"/>
                    </a:cubicBezTo>
                    <a:cubicBezTo>
                      <a:pt x="94" y="14"/>
                      <a:pt x="97" y="21"/>
                      <a:pt x="102" y="11"/>
                    </a:cubicBezTo>
                    <a:cubicBezTo>
                      <a:pt x="102" y="10"/>
                      <a:pt x="100" y="8"/>
                      <a:pt x="102" y="7"/>
                    </a:cubicBezTo>
                    <a:cubicBezTo>
                      <a:pt x="98" y="4"/>
                      <a:pt x="95" y="8"/>
                      <a:pt x="91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89" y="20"/>
                      <a:pt x="90" y="9"/>
                      <a:pt x="85" y="13"/>
                    </a:cubicBezTo>
                    <a:cubicBezTo>
                      <a:pt x="86" y="9"/>
                      <a:pt x="88" y="9"/>
                      <a:pt x="89" y="7"/>
                    </a:cubicBezTo>
                    <a:cubicBezTo>
                      <a:pt x="83" y="0"/>
                      <a:pt x="81" y="13"/>
                      <a:pt x="77" y="4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4" y="6"/>
                      <a:pt x="76" y="7"/>
                      <a:pt x="77" y="8"/>
                    </a:cubicBezTo>
                    <a:cubicBezTo>
                      <a:pt x="75" y="9"/>
                      <a:pt x="75" y="13"/>
                      <a:pt x="74" y="14"/>
                    </a:cubicBezTo>
                    <a:cubicBezTo>
                      <a:pt x="73" y="10"/>
                      <a:pt x="73" y="16"/>
                      <a:pt x="70" y="14"/>
                    </a:cubicBezTo>
                    <a:cubicBezTo>
                      <a:pt x="69" y="11"/>
                      <a:pt x="72" y="11"/>
                      <a:pt x="73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68" y="12"/>
                      <a:pt x="68" y="7"/>
                      <a:pt x="66" y="5"/>
                    </a:cubicBezTo>
                    <a:cubicBezTo>
                      <a:pt x="64" y="8"/>
                      <a:pt x="68" y="7"/>
                      <a:pt x="66" y="11"/>
                    </a:cubicBezTo>
                    <a:cubicBezTo>
                      <a:pt x="63" y="7"/>
                      <a:pt x="52" y="8"/>
                      <a:pt x="46" y="12"/>
                    </a:cubicBezTo>
                    <a:cubicBezTo>
                      <a:pt x="48" y="11"/>
                      <a:pt x="47" y="8"/>
                      <a:pt x="49" y="9"/>
                    </a:cubicBezTo>
                    <a:cubicBezTo>
                      <a:pt x="48" y="8"/>
                      <a:pt x="45" y="10"/>
                      <a:pt x="45" y="13"/>
                    </a:cubicBezTo>
                    <a:cubicBezTo>
                      <a:pt x="42" y="15"/>
                      <a:pt x="37" y="14"/>
                      <a:pt x="33" y="11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1" y="19"/>
                      <a:pt x="27" y="10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0" y="14"/>
                      <a:pt x="19" y="21"/>
                      <a:pt x="16" y="20"/>
                    </a:cubicBezTo>
                    <a:cubicBezTo>
                      <a:pt x="16" y="16"/>
                      <a:pt x="18" y="16"/>
                      <a:pt x="18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3" name="Freeform 1344"/>
              <p:cNvSpPr/>
              <p:nvPr/>
            </p:nvSpPr>
            <p:spPr bwMode="auto">
              <a:xfrm>
                <a:off x="3501" y="2745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6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3" y="9"/>
                      <a:pt x="3" y="6"/>
                    </a:cubicBezTo>
                    <a:cubicBezTo>
                      <a:pt x="3" y="6"/>
                      <a:pt x="3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4" name="Freeform 1345"/>
              <p:cNvSpPr/>
              <p:nvPr/>
            </p:nvSpPr>
            <p:spPr bwMode="auto">
              <a:xfrm>
                <a:off x="3465" y="2741"/>
                <a:ext cx="37" cy="18"/>
              </a:xfrm>
              <a:custGeom>
                <a:avLst/>
                <a:gdLst>
                  <a:gd name="T0" fmla="*/ 11 w 43"/>
                  <a:gd name="T1" fmla="*/ 9 h 21"/>
                  <a:gd name="T2" fmla="*/ 11 w 43"/>
                  <a:gd name="T3" fmla="*/ 13 h 21"/>
                  <a:gd name="T4" fmla="*/ 27 w 43"/>
                  <a:gd name="T5" fmla="*/ 14 h 21"/>
                  <a:gd name="T6" fmla="*/ 34 w 43"/>
                  <a:gd name="T7" fmla="*/ 8 h 21"/>
                  <a:gd name="T8" fmla="*/ 35 w 43"/>
                  <a:gd name="T9" fmla="*/ 12 h 21"/>
                  <a:gd name="T10" fmla="*/ 41 w 43"/>
                  <a:gd name="T11" fmla="*/ 7 h 21"/>
                  <a:gd name="T12" fmla="*/ 38 w 43"/>
                  <a:gd name="T13" fmla="*/ 9 h 21"/>
                  <a:gd name="T14" fmla="*/ 38 w 43"/>
                  <a:gd name="T15" fmla="*/ 7 h 21"/>
                  <a:gd name="T16" fmla="*/ 34 w 43"/>
                  <a:gd name="T17" fmla="*/ 8 h 21"/>
                  <a:gd name="T18" fmla="*/ 35 w 43"/>
                  <a:gd name="T19" fmla="*/ 5 h 21"/>
                  <a:gd name="T20" fmla="*/ 26 w 43"/>
                  <a:gd name="T21" fmla="*/ 10 h 21"/>
                  <a:gd name="T22" fmla="*/ 26 w 43"/>
                  <a:gd name="T23" fmla="*/ 4 h 21"/>
                  <a:gd name="T24" fmla="*/ 18 w 43"/>
                  <a:gd name="T25" fmla="*/ 2 h 21"/>
                  <a:gd name="T26" fmla="*/ 18 w 43"/>
                  <a:gd name="T27" fmla="*/ 4 h 21"/>
                  <a:gd name="T28" fmla="*/ 19 w 43"/>
                  <a:gd name="T29" fmla="*/ 8 h 21"/>
                  <a:gd name="T30" fmla="*/ 16 w 43"/>
                  <a:gd name="T31" fmla="*/ 2 h 21"/>
                  <a:gd name="T32" fmla="*/ 3 w 43"/>
                  <a:gd name="T33" fmla="*/ 7 h 21"/>
                  <a:gd name="T34" fmla="*/ 5 w 43"/>
                  <a:gd name="T35" fmla="*/ 14 h 21"/>
                  <a:gd name="T36" fmla="*/ 3 w 43"/>
                  <a:gd name="T37" fmla="*/ 9 h 21"/>
                  <a:gd name="T38" fmla="*/ 0 w 43"/>
                  <a:gd name="T39" fmla="*/ 9 h 21"/>
                  <a:gd name="T40" fmla="*/ 6 w 43"/>
                  <a:gd name="T41" fmla="*/ 16 h 21"/>
                  <a:gd name="T42" fmla="*/ 11 w 43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3" h="21">
                    <a:moveTo>
                      <a:pt x="11" y="9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5" y="11"/>
                      <a:pt x="25" y="11"/>
                      <a:pt x="27" y="14"/>
                    </a:cubicBezTo>
                    <a:cubicBezTo>
                      <a:pt x="30" y="15"/>
                      <a:pt x="30" y="9"/>
                      <a:pt x="34" y="8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43" y="14"/>
                      <a:pt x="41" y="7"/>
                    </a:cubicBezTo>
                    <a:cubicBezTo>
                      <a:pt x="40" y="7"/>
                      <a:pt x="39" y="10"/>
                      <a:pt x="38" y="9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1" y="0"/>
                      <a:pt x="32" y="13"/>
                      <a:pt x="26" y="10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3" y="4"/>
                      <a:pt x="21" y="6"/>
                      <a:pt x="18" y="2"/>
                    </a:cubicBezTo>
                    <a:cubicBezTo>
                      <a:pt x="18" y="2"/>
                      <a:pt x="18" y="5"/>
                      <a:pt x="18" y="4"/>
                    </a:cubicBezTo>
                    <a:cubicBezTo>
                      <a:pt x="19" y="4"/>
                      <a:pt x="20" y="7"/>
                      <a:pt x="19" y="8"/>
                    </a:cubicBezTo>
                    <a:cubicBezTo>
                      <a:pt x="14" y="13"/>
                      <a:pt x="20" y="5"/>
                      <a:pt x="16" y="2"/>
                    </a:cubicBezTo>
                    <a:cubicBezTo>
                      <a:pt x="12" y="7"/>
                      <a:pt x="5" y="10"/>
                      <a:pt x="3" y="7"/>
                    </a:cubicBezTo>
                    <a:cubicBezTo>
                      <a:pt x="5" y="10"/>
                      <a:pt x="5" y="14"/>
                      <a:pt x="5" y="14"/>
                    </a:cubicBezTo>
                    <a:cubicBezTo>
                      <a:pt x="3" y="12"/>
                      <a:pt x="3" y="11"/>
                      <a:pt x="3" y="9"/>
                    </a:cubicBezTo>
                    <a:cubicBezTo>
                      <a:pt x="2" y="9"/>
                      <a:pt x="1" y="8"/>
                      <a:pt x="0" y="9"/>
                    </a:cubicBezTo>
                    <a:cubicBezTo>
                      <a:pt x="3" y="11"/>
                      <a:pt x="5" y="15"/>
                      <a:pt x="6" y="16"/>
                    </a:cubicBezTo>
                    <a:cubicBezTo>
                      <a:pt x="8" y="21"/>
                      <a:pt x="4" y="9"/>
                      <a:pt x="11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5" name="Freeform 1346"/>
              <p:cNvSpPr/>
              <p:nvPr/>
            </p:nvSpPr>
            <p:spPr bwMode="auto">
              <a:xfrm>
                <a:off x="3473" y="2753"/>
                <a:ext cx="2" cy="0"/>
              </a:xfrm>
              <a:custGeom>
                <a:avLst/>
                <a:gdLst>
                  <a:gd name="T0" fmla="*/ 1 w 2"/>
                  <a:gd name="T1" fmla="*/ 2 w 2"/>
                  <a:gd name="T2" fmla="*/ 0 w 2"/>
                  <a:gd name="T3" fmla="*/ 1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1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6" name="Freeform 1347"/>
              <p:cNvSpPr/>
              <p:nvPr/>
            </p:nvSpPr>
            <p:spPr bwMode="auto">
              <a:xfrm>
                <a:off x="4137" y="2806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7" name="Freeform 1348"/>
              <p:cNvSpPr/>
              <p:nvPr/>
            </p:nvSpPr>
            <p:spPr bwMode="auto">
              <a:xfrm>
                <a:off x="4126" y="2797"/>
                <a:ext cx="12" cy="13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9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7" y="0"/>
                      <a:pt x="8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8" name="Freeform 1349"/>
              <p:cNvSpPr/>
              <p:nvPr/>
            </p:nvSpPr>
            <p:spPr bwMode="auto">
              <a:xfrm>
                <a:off x="4125" y="2801"/>
                <a:ext cx="2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9" name="Freeform 1350"/>
              <p:cNvSpPr/>
              <p:nvPr/>
            </p:nvSpPr>
            <p:spPr bwMode="auto">
              <a:xfrm>
                <a:off x="4122" y="2803"/>
                <a:ext cx="3" cy="6"/>
              </a:xfrm>
              <a:custGeom>
                <a:avLst/>
                <a:gdLst>
                  <a:gd name="T0" fmla="*/ 3 w 3"/>
                  <a:gd name="T1" fmla="*/ 4 h 7"/>
                  <a:gd name="T2" fmla="*/ 3 w 3"/>
                  <a:gd name="T3" fmla="*/ 0 h 7"/>
                  <a:gd name="T4" fmla="*/ 0 w 3"/>
                  <a:gd name="T5" fmla="*/ 7 h 7"/>
                  <a:gd name="T6" fmla="*/ 3 w 3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7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0" name="Freeform 1351"/>
              <p:cNvSpPr/>
              <p:nvPr/>
            </p:nvSpPr>
            <p:spPr bwMode="auto">
              <a:xfrm>
                <a:off x="4115" y="280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1" name="Freeform 1352"/>
              <p:cNvSpPr/>
              <p:nvPr/>
            </p:nvSpPr>
            <p:spPr bwMode="auto">
              <a:xfrm>
                <a:off x="4112" y="2798"/>
                <a:ext cx="8" cy="11"/>
              </a:xfrm>
              <a:custGeom>
                <a:avLst/>
                <a:gdLst>
                  <a:gd name="T0" fmla="*/ 0 w 10"/>
                  <a:gd name="T1" fmla="*/ 10 h 12"/>
                  <a:gd name="T2" fmla="*/ 4 w 10"/>
                  <a:gd name="T3" fmla="*/ 10 h 12"/>
                  <a:gd name="T4" fmla="*/ 4 w 10"/>
                  <a:gd name="T5" fmla="*/ 9 h 12"/>
                  <a:gd name="T6" fmla="*/ 6 w 10"/>
                  <a:gd name="T7" fmla="*/ 4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10"/>
                    </a:moveTo>
                    <a:cubicBezTo>
                      <a:pt x="1" y="12"/>
                      <a:pt x="2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2" y="7"/>
                      <a:pt x="4" y="2"/>
                      <a:pt x="6" y="4"/>
                    </a:cubicBezTo>
                    <a:cubicBezTo>
                      <a:pt x="8" y="3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2" name="Freeform 1353"/>
              <p:cNvSpPr/>
              <p:nvPr/>
            </p:nvSpPr>
            <p:spPr bwMode="auto">
              <a:xfrm>
                <a:off x="4116" y="280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3" name="Freeform 1354"/>
              <p:cNvSpPr/>
              <p:nvPr/>
            </p:nvSpPr>
            <p:spPr bwMode="auto">
              <a:xfrm>
                <a:off x="4120" y="2803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4" name="Freeform 1355"/>
              <p:cNvSpPr/>
              <p:nvPr/>
            </p:nvSpPr>
            <p:spPr bwMode="auto">
              <a:xfrm>
                <a:off x="4102" y="2797"/>
                <a:ext cx="9" cy="11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8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5" name="Freeform 1356"/>
              <p:cNvSpPr/>
              <p:nvPr/>
            </p:nvSpPr>
            <p:spPr bwMode="auto">
              <a:xfrm>
                <a:off x="4098" y="279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6" name="Freeform 1357"/>
              <p:cNvSpPr/>
              <p:nvPr/>
            </p:nvSpPr>
            <p:spPr bwMode="auto">
              <a:xfrm>
                <a:off x="4083" y="2790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10 w 20"/>
                  <a:gd name="T9" fmla="*/ 17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8" y="11"/>
                      <a:pt x="8" y="13"/>
                      <a:pt x="6" y="14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7"/>
                    </a:cubicBezTo>
                    <a:cubicBezTo>
                      <a:pt x="12" y="17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7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1"/>
                    </a:cubicBezTo>
                    <a:cubicBezTo>
                      <a:pt x="2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7" name="Freeform 1358"/>
              <p:cNvSpPr/>
              <p:nvPr/>
            </p:nvSpPr>
            <p:spPr bwMode="auto">
              <a:xfrm>
                <a:off x="4082" y="2794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8" name="Freeform 1359"/>
              <p:cNvSpPr/>
              <p:nvPr/>
            </p:nvSpPr>
            <p:spPr bwMode="auto">
              <a:xfrm>
                <a:off x="4066" y="2790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0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3 w 17"/>
                  <a:gd name="T17" fmla="*/ 10 h 18"/>
                  <a:gd name="T18" fmla="*/ 0 w 17"/>
                  <a:gd name="T19" fmla="*/ 12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4"/>
                      <a:pt x="16" y="16"/>
                    </a:cubicBezTo>
                    <a:cubicBezTo>
                      <a:pt x="16" y="14"/>
                      <a:pt x="17" y="12"/>
                      <a:pt x="17" y="10"/>
                    </a:cubicBezTo>
                    <a:cubicBezTo>
                      <a:pt x="15" y="4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6"/>
                    </a:cubicBezTo>
                    <a:cubicBezTo>
                      <a:pt x="7" y="0"/>
                      <a:pt x="3" y="6"/>
                      <a:pt x="0" y="8"/>
                    </a:cubicBezTo>
                    <a:cubicBezTo>
                      <a:pt x="1" y="8"/>
                      <a:pt x="1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9" name="Freeform 1360"/>
              <p:cNvSpPr/>
              <p:nvPr/>
            </p:nvSpPr>
            <p:spPr bwMode="auto">
              <a:xfrm>
                <a:off x="4080" y="2803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1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0" name="Freeform 1361"/>
              <p:cNvSpPr/>
              <p:nvPr/>
            </p:nvSpPr>
            <p:spPr bwMode="auto">
              <a:xfrm>
                <a:off x="4065" y="279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1" name="Freeform 1362"/>
              <p:cNvSpPr/>
              <p:nvPr/>
            </p:nvSpPr>
            <p:spPr bwMode="auto">
              <a:xfrm>
                <a:off x="4065" y="2802"/>
                <a:ext cx="3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2" name="Freeform 1363"/>
              <p:cNvSpPr/>
              <p:nvPr/>
            </p:nvSpPr>
            <p:spPr bwMode="auto">
              <a:xfrm>
                <a:off x="3967" y="2791"/>
                <a:ext cx="96" cy="17"/>
              </a:xfrm>
              <a:custGeom>
                <a:avLst/>
                <a:gdLst>
                  <a:gd name="T0" fmla="*/ 1 w 112"/>
                  <a:gd name="T1" fmla="*/ 3 h 19"/>
                  <a:gd name="T2" fmla="*/ 5 w 112"/>
                  <a:gd name="T3" fmla="*/ 6 h 19"/>
                  <a:gd name="T4" fmla="*/ 0 w 112"/>
                  <a:gd name="T5" fmla="*/ 10 h 19"/>
                  <a:gd name="T6" fmla="*/ 1 w 112"/>
                  <a:gd name="T7" fmla="*/ 17 h 19"/>
                  <a:gd name="T8" fmla="*/ 9 w 112"/>
                  <a:gd name="T9" fmla="*/ 14 h 19"/>
                  <a:gd name="T10" fmla="*/ 10 w 112"/>
                  <a:gd name="T11" fmla="*/ 18 h 19"/>
                  <a:gd name="T12" fmla="*/ 26 w 112"/>
                  <a:gd name="T13" fmla="*/ 16 h 19"/>
                  <a:gd name="T14" fmla="*/ 38 w 112"/>
                  <a:gd name="T15" fmla="*/ 14 h 19"/>
                  <a:gd name="T16" fmla="*/ 85 w 112"/>
                  <a:gd name="T17" fmla="*/ 16 h 19"/>
                  <a:gd name="T18" fmla="*/ 87 w 112"/>
                  <a:gd name="T19" fmla="*/ 10 h 19"/>
                  <a:gd name="T20" fmla="*/ 91 w 112"/>
                  <a:gd name="T21" fmla="*/ 14 h 19"/>
                  <a:gd name="T22" fmla="*/ 88 w 112"/>
                  <a:gd name="T23" fmla="*/ 14 h 19"/>
                  <a:gd name="T24" fmla="*/ 101 w 112"/>
                  <a:gd name="T25" fmla="*/ 15 h 19"/>
                  <a:gd name="T26" fmla="*/ 101 w 112"/>
                  <a:gd name="T27" fmla="*/ 8 h 19"/>
                  <a:gd name="T28" fmla="*/ 107 w 112"/>
                  <a:gd name="T29" fmla="*/ 16 h 19"/>
                  <a:gd name="T30" fmla="*/ 112 w 112"/>
                  <a:gd name="T31" fmla="*/ 11 h 19"/>
                  <a:gd name="T32" fmla="*/ 107 w 112"/>
                  <a:gd name="T33" fmla="*/ 6 h 19"/>
                  <a:gd name="T34" fmla="*/ 111 w 112"/>
                  <a:gd name="T35" fmla="*/ 3 h 19"/>
                  <a:gd name="T36" fmla="*/ 80 w 112"/>
                  <a:gd name="T37" fmla="*/ 11 h 19"/>
                  <a:gd name="T38" fmla="*/ 81 w 112"/>
                  <a:gd name="T39" fmla="*/ 7 h 19"/>
                  <a:gd name="T40" fmla="*/ 63 w 112"/>
                  <a:gd name="T41" fmla="*/ 4 h 19"/>
                  <a:gd name="T42" fmla="*/ 56 w 112"/>
                  <a:gd name="T43" fmla="*/ 10 h 19"/>
                  <a:gd name="T44" fmla="*/ 52 w 112"/>
                  <a:gd name="T45" fmla="*/ 8 h 19"/>
                  <a:gd name="T46" fmla="*/ 51 w 112"/>
                  <a:gd name="T47" fmla="*/ 10 h 19"/>
                  <a:gd name="T48" fmla="*/ 46 w 112"/>
                  <a:gd name="T49" fmla="*/ 6 h 19"/>
                  <a:gd name="T50" fmla="*/ 45 w 112"/>
                  <a:gd name="T51" fmla="*/ 14 h 19"/>
                  <a:gd name="T52" fmla="*/ 34 w 112"/>
                  <a:gd name="T53" fmla="*/ 3 h 19"/>
                  <a:gd name="T54" fmla="*/ 35 w 112"/>
                  <a:gd name="T55" fmla="*/ 7 h 19"/>
                  <a:gd name="T56" fmla="*/ 33 w 112"/>
                  <a:gd name="T57" fmla="*/ 11 h 19"/>
                  <a:gd name="T58" fmla="*/ 31 w 112"/>
                  <a:gd name="T59" fmla="*/ 4 h 19"/>
                  <a:gd name="T60" fmla="*/ 23 w 112"/>
                  <a:gd name="T61" fmla="*/ 8 h 19"/>
                  <a:gd name="T62" fmla="*/ 23 w 112"/>
                  <a:gd name="T63" fmla="*/ 12 h 19"/>
                  <a:gd name="T64" fmla="*/ 11 w 112"/>
                  <a:gd name="T65" fmla="*/ 10 h 19"/>
                  <a:gd name="T66" fmla="*/ 17 w 112"/>
                  <a:gd name="T67" fmla="*/ 3 h 19"/>
                  <a:gd name="T68" fmla="*/ 14 w 112"/>
                  <a:gd name="T69" fmla="*/ 0 h 19"/>
                  <a:gd name="T70" fmla="*/ 6 w 112"/>
                  <a:gd name="T71" fmla="*/ 9 h 19"/>
                  <a:gd name="T72" fmla="*/ 1 w 112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2" h="19">
                    <a:moveTo>
                      <a:pt x="1" y="3"/>
                    </a:moveTo>
                    <a:cubicBezTo>
                      <a:pt x="1" y="5"/>
                      <a:pt x="2" y="6"/>
                      <a:pt x="5" y="6"/>
                    </a:cubicBezTo>
                    <a:cubicBezTo>
                      <a:pt x="5" y="9"/>
                      <a:pt x="1" y="9"/>
                      <a:pt x="0" y="10"/>
                    </a:cubicBezTo>
                    <a:cubicBezTo>
                      <a:pt x="3" y="13"/>
                      <a:pt x="0" y="14"/>
                      <a:pt x="1" y="17"/>
                    </a:cubicBezTo>
                    <a:cubicBezTo>
                      <a:pt x="4" y="18"/>
                      <a:pt x="6" y="14"/>
                      <a:pt x="9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4" y="16"/>
                      <a:pt x="22" y="13"/>
                      <a:pt x="26" y="16"/>
                    </a:cubicBezTo>
                    <a:cubicBezTo>
                      <a:pt x="30" y="17"/>
                      <a:pt x="33" y="15"/>
                      <a:pt x="38" y="14"/>
                    </a:cubicBezTo>
                    <a:cubicBezTo>
                      <a:pt x="53" y="16"/>
                      <a:pt x="69" y="13"/>
                      <a:pt x="85" y="16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88" y="13"/>
                      <a:pt x="91" y="10"/>
                      <a:pt x="91" y="14"/>
                    </a:cubicBezTo>
                    <a:cubicBezTo>
                      <a:pt x="90" y="13"/>
                      <a:pt x="89" y="14"/>
                      <a:pt x="88" y="14"/>
                    </a:cubicBezTo>
                    <a:cubicBezTo>
                      <a:pt x="91" y="19"/>
                      <a:pt x="97" y="13"/>
                      <a:pt x="101" y="15"/>
                    </a:cubicBezTo>
                    <a:cubicBezTo>
                      <a:pt x="101" y="14"/>
                      <a:pt x="100" y="9"/>
                      <a:pt x="101" y="8"/>
                    </a:cubicBezTo>
                    <a:cubicBezTo>
                      <a:pt x="101" y="15"/>
                      <a:pt x="106" y="8"/>
                      <a:pt x="107" y="16"/>
                    </a:cubicBezTo>
                    <a:cubicBezTo>
                      <a:pt x="112" y="18"/>
                      <a:pt x="107" y="10"/>
                      <a:pt x="112" y="11"/>
                    </a:cubicBezTo>
                    <a:cubicBezTo>
                      <a:pt x="112" y="7"/>
                      <a:pt x="108" y="9"/>
                      <a:pt x="107" y="6"/>
                    </a:cubicBezTo>
                    <a:cubicBezTo>
                      <a:pt x="108" y="2"/>
                      <a:pt x="111" y="7"/>
                      <a:pt x="111" y="3"/>
                    </a:cubicBezTo>
                    <a:cubicBezTo>
                      <a:pt x="104" y="0"/>
                      <a:pt x="91" y="9"/>
                      <a:pt x="80" y="11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76" y="10"/>
                      <a:pt x="67" y="10"/>
                      <a:pt x="63" y="4"/>
                    </a:cubicBezTo>
                    <a:cubicBezTo>
                      <a:pt x="64" y="7"/>
                      <a:pt x="55" y="2"/>
                      <a:pt x="56" y="10"/>
                    </a:cubicBezTo>
                    <a:cubicBezTo>
                      <a:pt x="54" y="8"/>
                      <a:pt x="54" y="8"/>
                      <a:pt x="52" y="8"/>
                    </a:cubicBezTo>
                    <a:cubicBezTo>
                      <a:pt x="51" y="10"/>
                      <a:pt x="51" y="10"/>
                      <a:pt x="51" y="10"/>
                    </a:cubicBezTo>
                    <a:cubicBezTo>
                      <a:pt x="49" y="10"/>
                      <a:pt x="49" y="6"/>
                      <a:pt x="46" y="6"/>
                    </a:cubicBezTo>
                    <a:cubicBezTo>
                      <a:pt x="48" y="10"/>
                      <a:pt x="46" y="11"/>
                      <a:pt x="45" y="14"/>
                    </a:cubicBezTo>
                    <a:cubicBezTo>
                      <a:pt x="41" y="10"/>
                      <a:pt x="37" y="6"/>
                      <a:pt x="34" y="3"/>
                    </a:cubicBezTo>
                    <a:cubicBezTo>
                      <a:pt x="34" y="4"/>
                      <a:pt x="34" y="6"/>
                      <a:pt x="35" y="7"/>
                    </a:cubicBezTo>
                    <a:cubicBezTo>
                      <a:pt x="33" y="6"/>
                      <a:pt x="33" y="9"/>
                      <a:pt x="33" y="11"/>
                    </a:cubicBezTo>
                    <a:cubicBezTo>
                      <a:pt x="31" y="11"/>
                      <a:pt x="31" y="6"/>
                      <a:pt x="31" y="4"/>
                    </a:cubicBezTo>
                    <a:cubicBezTo>
                      <a:pt x="27" y="2"/>
                      <a:pt x="25" y="11"/>
                      <a:pt x="23" y="8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9" y="13"/>
                      <a:pt x="16" y="9"/>
                      <a:pt x="11" y="10"/>
                    </a:cubicBezTo>
                    <a:cubicBezTo>
                      <a:pt x="9" y="5"/>
                      <a:pt x="15" y="5"/>
                      <a:pt x="17" y="3"/>
                    </a:cubicBezTo>
                    <a:cubicBezTo>
                      <a:pt x="16" y="2"/>
                      <a:pt x="14" y="2"/>
                      <a:pt x="14" y="0"/>
                    </a:cubicBezTo>
                    <a:cubicBezTo>
                      <a:pt x="12" y="3"/>
                      <a:pt x="8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3" name="Freeform 1364"/>
              <p:cNvSpPr/>
              <p:nvPr/>
            </p:nvSpPr>
            <p:spPr bwMode="auto">
              <a:xfrm>
                <a:off x="3979" y="279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4" name="Freeform 1365"/>
              <p:cNvSpPr/>
              <p:nvPr/>
            </p:nvSpPr>
            <p:spPr bwMode="auto">
              <a:xfrm>
                <a:off x="3968" y="2793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5" name="Freeform 1366"/>
              <p:cNvSpPr/>
              <p:nvPr/>
            </p:nvSpPr>
            <p:spPr bwMode="auto">
              <a:xfrm>
                <a:off x="3988" y="2804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6" name="Freeform 1367"/>
              <p:cNvSpPr/>
              <p:nvPr/>
            </p:nvSpPr>
            <p:spPr bwMode="auto">
              <a:xfrm>
                <a:off x="3994" y="2791"/>
                <a:ext cx="2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7" name="Freeform 1368"/>
              <p:cNvSpPr/>
              <p:nvPr/>
            </p:nvSpPr>
            <p:spPr bwMode="auto">
              <a:xfrm>
                <a:off x="4015" y="2791"/>
                <a:ext cx="2" cy="4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1 h 4"/>
                  <a:gd name="T4" fmla="*/ 1 w 2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8" name="Freeform 1369"/>
              <p:cNvSpPr/>
              <p:nvPr/>
            </p:nvSpPr>
            <p:spPr bwMode="auto">
              <a:xfrm>
                <a:off x="3970" y="279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9" name="Freeform 1370"/>
              <p:cNvSpPr/>
              <p:nvPr/>
            </p:nvSpPr>
            <p:spPr bwMode="auto">
              <a:xfrm>
                <a:off x="3912" y="2791"/>
                <a:ext cx="52" cy="22"/>
              </a:xfrm>
              <a:custGeom>
                <a:avLst/>
                <a:gdLst>
                  <a:gd name="T0" fmla="*/ 4 w 61"/>
                  <a:gd name="T1" fmla="*/ 21 h 26"/>
                  <a:gd name="T2" fmla="*/ 15 w 61"/>
                  <a:gd name="T3" fmla="*/ 23 h 26"/>
                  <a:gd name="T4" fmla="*/ 22 w 61"/>
                  <a:gd name="T5" fmla="*/ 13 h 26"/>
                  <a:gd name="T6" fmla="*/ 21 w 61"/>
                  <a:gd name="T7" fmla="*/ 22 h 26"/>
                  <a:gd name="T8" fmla="*/ 42 w 61"/>
                  <a:gd name="T9" fmla="*/ 14 h 26"/>
                  <a:gd name="T10" fmla="*/ 42 w 61"/>
                  <a:gd name="T11" fmla="*/ 18 h 26"/>
                  <a:gd name="T12" fmla="*/ 50 w 61"/>
                  <a:gd name="T13" fmla="*/ 8 h 26"/>
                  <a:gd name="T14" fmla="*/ 50 w 61"/>
                  <a:gd name="T15" fmla="*/ 19 h 26"/>
                  <a:gd name="T16" fmla="*/ 49 w 61"/>
                  <a:gd name="T17" fmla="*/ 20 h 26"/>
                  <a:gd name="T18" fmla="*/ 60 w 61"/>
                  <a:gd name="T19" fmla="*/ 17 h 26"/>
                  <a:gd name="T20" fmla="*/ 61 w 61"/>
                  <a:gd name="T21" fmla="*/ 10 h 26"/>
                  <a:gd name="T22" fmla="*/ 61 w 61"/>
                  <a:gd name="T23" fmla="*/ 5 h 26"/>
                  <a:gd name="T24" fmla="*/ 53 w 61"/>
                  <a:gd name="T25" fmla="*/ 9 h 26"/>
                  <a:gd name="T26" fmla="*/ 53 w 61"/>
                  <a:gd name="T27" fmla="*/ 5 h 26"/>
                  <a:gd name="T28" fmla="*/ 50 w 61"/>
                  <a:gd name="T29" fmla="*/ 8 h 26"/>
                  <a:gd name="T30" fmla="*/ 49 w 61"/>
                  <a:gd name="T31" fmla="*/ 4 h 26"/>
                  <a:gd name="T32" fmla="*/ 44 w 61"/>
                  <a:gd name="T33" fmla="*/ 7 h 26"/>
                  <a:gd name="T34" fmla="*/ 45 w 61"/>
                  <a:gd name="T35" fmla="*/ 6 h 26"/>
                  <a:gd name="T36" fmla="*/ 41 w 61"/>
                  <a:gd name="T37" fmla="*/ 11 h 26"/>
                  <a:gd name="T38" fmla="*/ 39 w 61"/>
                  <a:gd name="T39" fmla="*/ 6 h 26"/>
                  <a:gd name="T40" fmla="*/ 39 w 61"/>
                  <a:gd name="T41" fmla="*/ 10 h 26"/>
                  <a:gd name="T42" fmla="*/ 26 w 61"/>
                  <a:gd name="T43" fmla="*/ 5 h 26"/>
                  <a:gd name="T44" fmla="*/ 25 w 61"/>
                  <a:gd name="T45" fmla="*/ 8 h 26"/>
                  <a:gd name="T46" fmla="*/ 31 w 61"/>
                  <a:gd name="T47" fmla="*/ 5 h 26"/>
                  <a:gd name="T48" fmla="*/ 30 w 61"/>
                  <a:gd name="T49" fmla="*/ 15 h 26"/>
                  <a:gd name="T50" fmla="*/ 22 w 61"/>
                  <a:gd name="T51" fmla="*/ 7 h 26"/>
                  <a:gd name="T52" fmla="*/ 12 w 61"/>
                  <a:gd name="T53" fmla="*/ 9 h 26"/>
                  <a:gd name="T54" fmla="*/ 12 w 61"/>
                  <a:gd name="T55" fmla="*/ 8 h 26"/>
                  <a:gd name="T56" fmla="*/ 6 w 61"/>
                  <a:gd name="T57" fmla="*/ 12 h 26"/>
                  <a:gd name="T58" fmla="*/ 8 w 61"/>
                  <a:gd name="T59" fmla="*/ 13 h 26"/>
                  <a:gd name="T60" fmla="*/ 6 w 61"/>
                  <a:gd name="T61" fmla="*/ 16 h 26"/>
                  <a:gd name="T62" fmla="*/ 5 w 61"/>
                  <a:gd name="T63" fmla="*/ 14 h 26"/>
                  <a:gd name="T64" fmla="*/ 0 w 61"/>
                  <a:gd name="T65" fmla="*/ 20 h 26"/>
                  <a:gd name="T66" fmla="*/ 6 w 61"/>
                  <a:gd name="T67" fmla="*/ 16 h 26"/>
                  <a:gd name="T68" fmla="*/ 4 w 61"/>
                  <a:gd name="T69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6">
                    <a:moveTo>
                      <a:pt x="4" y="21"/>
                    </a:moveTo>
                    <a:cubicBezTo>
                      <a:pt x="7" y="26"/>
                      <a:pt x="11" y="23"/>
                      <a:pt x="15" y="23"/>
                    </a:cubicBezTo>
                    <a:cubicBezTo>
                      <a:pt x="22" y="21"/>
                      <a:pt x="15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6"/>
                      <a:pt x="44" y="17"/>
                      <a:pt x="42" y="18"/>
                    </a:cubicBezTo>
                    <a:cubicBezTo>
                      <a:pt x="46" y="18"/>
                      <a:pt x="44" y="5"/>
                      <a:pt x="50" y="8"/>
                    </a:cubicBezTo>
                    <a:cubicBezTo>
                      <a:pt x="44" y="14"/>
                      <a:pt x="52" y="14"/>
                      <a:pt x="50" y="19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53" y="19"/>
                      <a:pt x="58" y="16"/>
                      <a:pt x="60" y="17"/>
                    </a:cubicBezTo>
                    <a:cubicBezTo>
                      <a:pt x="60" y="14"/>
                      <a:pt x="58" y="11"/>
                      <a:pt x="61" y="10"/>
                    </a:cubicBezTo>
                    <a:cubicBezTo>
                      <a:pt x="60" y="10"/>
                      <a:pt x="61" y="7"/>
                      <a:pt x="61" y="5"/>
                    </a:cubicBezTo>
                    <a:cubicBezTo>
                      <a:pt x="57" y="8"/>
                      <a:pt x="56" y="6"/>
                      <a:pt x="53" y="9"/>
                    </a:cubicBezTo>
                    <a:cubicBezTo>
                      <a:pt x="52" y="6"/>
                      <a:pt x="55" y="8"/>
                      <a:pt x="53" y="5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48" y="7"/>
                      <a:pt x="52" y="5"/>
                      <a:pt x="49" y="4"/>
                    </a:cubicBezTo>
                    <a:cubicBezTo>
                      <a:pt x="49" y="6"/>
                      <a:pt x="46" y="8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8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8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8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8"/>
                      <a:pt x="27" y="13"/>
                      <a:pt x="30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9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5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0" name="Freeform 1371"/>
              <p:cNvSpPr/>
              <p:nvPr/>
            </p:nvSpPr>
            <p:spPr bwMode="auto">
              <a:xfrm>
                <a:off x="3950" y="2794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1" name="Freeform 1372"/>
              <p:cNvSpPr/>
              <p:nvPr/>
            </p:nvSpPr>
            <p:spPr bwMode="auto">
              <a:xfrm>
                <a:off x="3869" y="2791"/>
                <a:ext cx="40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1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1 w 47"/>
                  <a:gd name="T17" fmla="*/ 19 h 31"/>
                  <a:gd name="T18" fmla="*/ 17 w 47"/>
                  <a:gd name="T19" fmla="*/ 13 h 31"/>
                  <a:gd name="T20" fmla="*/ 5 w 47"/>
                  <a:gd name="T21" fmla="*/ 29 h 31"/>
                  <a:gd name="T22" fmla="*/ 9 w 47"/>
                  <a:gd name="T23" fmla="*/ 28 h 31"/>
                  <a:gd name="T24" fmla="*/ 9 w 47"/>
                  <a:gd name="T25" fmla="*/ 21 h 31"/>
                  <a:gd name="T26" fmla="*/ 13 w 47"/>
                  <a:gd name="T27" fmla="*/ 23 h 31"/>
                  <a:gd name="T28" fmla="*/ 10 w 47"/>
                  <a:gd name="T29" fmla="*/ 27 h 31"/>
                  <a:gd name="T30" fmla="*/ 42 w 47"/>
                  <a:gd name="T31" fmla="*/ 24 h 31"/>
                  <a:gd name="T32" fmla="*/ 38 w 47"/>
                  <a:gd name="T33" fmla="*/ 24 h 31"/>
                  <a:gd name="T34" fmla="*/ 42 w 47"/>
                  <a:gd name="T35" fmla="*/ 20 h 31"/>
                  <a:gd name="T36" fmla="*/ 39 w 47"/>
                  <a:gd name="T37" fmla="*/ 13 h 31"/>
                  <a:gd name="T38" fmla="*/ 42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1"/>
                    </a:cubicBezTo>
                    <a:cubicBezTo>
                      <a:pt x="30" y="19"/>
                      <a:pt x="29" y="13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1"/>
                      <a:pt x="20" y="23"/>
                      <a:pt x="18" y="21"/>
                    </a:cubicBezTo>
                    <a:cubicBezTo>
                      <a:pt x="18" y="19"/>
                      <a:pt x="20" y="19"/>
                      <a:pt x="21" y="19"/>
                    </a:cubicBezTo>
                    <a:cubicBezTo>
                      <a:pt x="21" y="14"/>
                      <a:pt x="18" y="17"/>
                      <a:pt x="17" y="13"/>
                    </a:cubicBezTo>
                    <a:cubicBezTo>
                      <a:pt x="13" y="19"/>
                      <a:pt x="0" y="20"/>
                      <a:pt x="5" y="29"/>
                    </a:cubicBezTo>
                    <a:cubicBezTo>
                      <a:pt x="6" y="31"/>
                      <a:pt x="7" y="29"/>
                      <a:pt x="9" y="28"/>
                    </a:cubicBezTo>
                    <a:cubicBezTo>
                      <a:pt x="4" y="26"/>
                      <a:pt x="8" y="23"/>
                      <a:pt x="9" y="21"/>
                    </a:cubicBezTo>
                    <a:cubicBezTo>
                      <a:pt x="10" y="23"/>
                      <a:pt x="13" y="19"/>
                      <a:pt x="13" y="23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20" y="28"/>
                      <a:pt x="32" y="26"/>
                      <a:pt x="42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1"/>
                      <a:pt x="40" y="21"/>
                      <a:pt x="42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2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2" name="Freeform 1373"/>
              <p:cNvSpPr/>
              <p:nvPr/>
            </p:nvSpPr>
            <p:spPr bwMode="auto">
              <a:xfrm>
                <a:off x="3908" y="280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3" name="Freeform 1374"/>
              <p:cNvSpPr/>
              <p:nvPr/>
            </p:nvSpPr>
            <p:spPr bwMode="auto">
              <a:xfrm>
                <a:off x="3906" y="2809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1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2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4" name="Freeform 1375"/>
              <p:cNvSpPr/>
              <p:nvPr/>
            </p:nvSpPr>
            <p:spPr bwMode="auto">
              <a:xfrm>
                <a:off x="3877" y="2803"/>
                <a:ext cx="3" cy="1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5" name="Freeform 1376"/>
              <p:cNvSpPr/>
              <p:nvPr/>
            </p:nvSpPr>
            <p:spPr bwMode="auto">
              <a:xfrm>
                <a:off x="3861" y="2807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0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6" name="Freeform 1377"/>
              <p:cNvSpPr/>
              <p:nvPr/>
            </p:nvSpPr>
            <p:spPr bwMode="auto">
              <a:xfrm>
                <a:off x="3763" y="2799"/>
                <a:ext cx="101" cy="23"/>
              </a:xfrm>
              <a:custGeom>
                <a:avLst/>
                <a:gdLst>
                  <a:gd name="T0" fmla="*/ 96 w 117"/>
                  <a:gd name="T1" fmla="*/ 10 h 27"/>
                  <a:gd name="T2" fmla="*/ 90 w 117"/>
                  <a:gd name="T3" fmla="*/ 11 h 27"/>
                  <a:gd name="T4" fmla="*/ 93 w 117"/>
                  <a:gd name="T5" fmla="*/ 9 h 27"/>
                  <a:gd name="T6" fmla="*/ 88 w 117"/>
                  <a:gd name="T7" fmla="*/ 6 h 27"/>
                  <a:gd name="T8" fmla="*/ 88 w 117"/>
                  <a:gd name="T9" fmla="*/ 9 h 27"/>
                  <a:gd name="T10" fmla="*/ 78 w 117"/>
                  <a:gd name="T11" fmla="*/ 11 h 27"/>
                  <a:gd name="T12" fmla="*/ 76 w 117"/>
                  <a:gd name="T13" fmla="*/ 16 h 27"/>
                  <a:gd name="T14" fmla="*/ 68 w 117"/>
                  <a:gd name="T15" fmla="*/ 8 h 27"/>
                  <a:gd name="T16" fmla="*/ 71 w 117"/>
                  <a:gd name="T17" fmla="*/ 19 h 27"/>
                  <a:gd name="T18" fmla="*/ 59 w 117"/>
                  <a:gd name="T19" fmla="*/ 16 h 27"/>
                  <a:gd name="T20" fmla="*/ 61 w 117"/>
                  <a:gd name="T21" fmla="*/ 15 h 27"/>
                  <a:gd name="T22" fmla="*/ 55 w 117"/>
                  <a:gd name="T23" fmla="*/ 16 h 27"/>
                  <a:gd name="T24" fmla="*/ 55 w 117"/>
                  <a:gd name="T25" fmla="*/ 10 h 27"/>
                  <a:gd name="T26" fmla="*/ 45 w 117"/>
                  <a:gd name="T27" fmla="*/ 12 h 27"/>
                  <a:gd name="T28" fmla="*/ 46 w 117"/>
                  <a:gd name="T29" fmla="*/ 9 h 27"/>
                  <a:gd name="T30" fmla="*/ 28 w 117"/>
                  <a:gd name="T31" fmla="*/ 14 h 27"/>
                  <a:gd name="T32" fmla="*/ 25 w 117"/>
                  <a:gd name="T33" fmla="*/ 10 h 27"/>
                  <a:gd name="T34" fmla="*/ 27 w 117"/>
                  <a:gd name="T35" fmla="*/ 20 h 27"/>
                  <a:gd name="T36" fmla="*/ 20 w 117"/>
                  <a:gd name="T37" fmla="*/ 19 h 27"/>
                  <a:gd name="T38" fmla="*/ 21 w 117"/>
                  <a:gd name="T39" fmla="*/ 13 h 27"/>
                  <a:gd name="T40" fmla="*/ 17 w 117"/>
                  <a:gd name="T41" fmla="*/ 16 h 27"/>
                  <a:gd name="T42" fmla="*/ 14 w 117"/>
                  <a:gd name="T43" fmla="*/ 10 h 27"/>
                  <a:gd name="T44" fmla="*/ 6 w 117"/>
                  <a:gd name="T45" fmla="*/ 19 h 27"/>
                  <a:gd name="T46" fmla="*/ 1 w 117"/>
                  <a:gd name="T47" fmla="*/ 18 h 27"/>
                  <a:gd name="T48" fmla="*/ 5 w 117"/>
                  <a:gd name="T49" fmla="*/ 27 h 27"/>
                  <a:gd name="T50" fmla="*/ 31 w 117"/>
                  <a:gd name="T51" fmla="*/ 25 h 27"/>
                  <a:gd name="T52" fmla="*/ 38 w 117"/>
                  <a:gd name="T53" fmla="*/ 19 h 27"/>
                  <a:gd name="T54" fmla="*/ 39 w 117"/>
                  <a:gd name="T55" fmla="*/ 25 h 27"/>
                  <a:gd name="T56" fmla="*/ 39 w 117"/>
                  <a:gd name="T57" fmla="*/ 19 h 27"/>
                  <a:gd name="T58" fmla="*/ 43 w 117"/>
                  <a:gd name="T59" fmla="*/ 25 h 27"/>
                  <a:gd name="T60" fmla="*/ 45 w 117"/>
                  <a:gd name="T61" fmla="*/ 19 h 27"/>
                  <a:gd name="T62" fmla="*/ 48 w 117"/>
                  <a:gd name="T63" fmla="*/ 26 h 27"/>
                  <a:gd name="T64" fmla="*/ 90 w 117"/>
                  <a:gd name="T65" fmla="*/ 20 h 27"/>
                  <a:gd name="T66" fmla="*/ 88 w 117"/>
                  <a:gd name="T67" fmla="*/ 16 h 27"/>
                  <a:gd name="T68" fmla="*/ 104 w 117"/>
                  <a:gd name="T69" fmla="*/ 14 h 27"/>
                  <a:gd name="T70" fmla="*/ 105 w 117"/>
                  <a:gd name="T71" fmla="*/ 10 h 27"/>
                  <a:gd name="T72" fmla="*/ 106 w 117"/>
                  <a:gd name="T73" fmla="*/ 20 h 27"/>
                  <a:gd name="T74" fmla="*/ 111 w 117"/>
                  <a:gd name="T75" fmla="*/ 18 h 27"/>
                  <a:gd name="T76" fmla="*/ 108 w 117"/>
                  <a:gd name="T77" fmla="*/ 17 h 27"/>
                  <a:gd name="T78" fmla="*/ 113 w 117"/>
                  <a:gd name="T79" fmla="*/ 18 h 27"/>
                  <a:gd name="T80" fmla="*/ 108 w 117"/>
                  <a:gd name="T81" fmla="*/ 7 h 27"/>
                  <a:gd name="T82" fmla="*/ 95 w 117"/>
                  <a:gd name="T83" fmla="*/ 3 h 27"/>
                  <a:gd name="T84" fmla="*/ 96 w 117"/>
                  <a:gd name="T85" fmla="*/ 1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7" h="27">
                    <a:moveTo>
                      <a:pt x="96" y="10"/>
                    </a:moveTo>
                    <a:cubicBezTo>
                      <a:pt x="94" y="10"/>
                      <a:pt x="92" y="13"/>
                      <a:pt x="90" y="11"/>
                    </a:cubicBezTo>
                    <a:cubicBezTo>
                      <a:pt x="90" y="9"/>
                      <a:pt x="91" y="8"/>
                      <a:pt x="93" y="9"/>
                    </a:cubicBezTo>
                    <a:cubicBezTo>
                      <a:pt x="91" y="3"/>
                      <a:pt x="90" y="10"/>
                      <a:pt x="88" y="6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2" y="8"/>
                      <a:pt x="85" y="13"/>
                      <a:pt x="78" y="11"/>
                    </a:cubicBezTo>
                    <a:cubicBezTo>
                      <a:pt x="77" y="12"/>
                      <a:pt x="76" y="12"/>
                      <a:pt x="76" y="16"/>
                    </a:cubicBezTo>
                    <a:cubicBezTo>
                      <a:pt x="72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4" y="21"/>
                      <a:pt x="59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5" y="16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2" y="12"/>
                      <a:pt x="48" y="15"/>
                      <a:pt x="45" y="12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0" y="13"/>
                      <a:pt x="33" y="11"/>
                      <a:pt x="28" y="14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18" y="15"/>
                      <a:pt x="32" y="12"/>
                      <a:pt x="27" y="20"/>
                    </a:cubicBezTo>
                    <a:cubicBezTo>
                      <a:pt x="26" y="10"/>
                      <a:pt x="24" y="23"/>
                      <a:pt x="20" y="19"/>
                    </a:cubicBezTo>
                    <a:cubicBezTo>
                      <a:pt x="18" y="16"/>
                      <a:pt x="24" y="17"/>
                      <a:pt x="21" y="13"/>
                    </a:cubicBezTo>
                    <a:cubicBezTo>
                      <a:pt x="21" y="18"/>
                      <a:pt x="19" y="15"/>
                      <a:pt x="17" y="16"/>
                    </a:cubicBezTo>
                    <a:cubicBezTo>
                      <a:pt x="17" y="11"/>
                      <a:pt x="13" y="15"/>
                      <a:pt x="14" y="1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6"/>
                      <a:pt x="3" y="17"/>
                      <a:pt x="1" y="18"/>
                    </a:cubicBezTo>
                    <a:cubicBezTo>
                      <a:pt x="6" y="18"/>
                      <a:pt x="0" y="25"/>
                      <a:pt x="5" y="27"/>
                    </a:cubicBezTo>
                    <a:cubicBezTo>
                      <a:pt x="12" y="24"/>
                      <a:pt x="23" y="22"/>
                      <a:pt x="31" y="25"/>
                    </a:cubicBezTo>
                    <a:cubicBezTo>
                      <a:pt x="32" y="18"/>
                      <a:pt x="37" y="25"/>
                      <a:pt x="38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4"/>
                      <a:pt x="38" y="22"/>
                      <a:pt x="39" y="19"/>
                    </a:cubicBezTo>
                    <a:cubicBezTo>
                      <a:pt x="41" y="18"/>
                      <a:pt x="43" y="22"/>
                      <a:pt x="43" y="25"/>
                    </a:cubicBezTo>
                    <a:cubicBezTo>
                      <a:pt x="47" y="25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6" y="17"/>
                      <a:pt x="90" y="20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5"/>
                      <a:pt x="104" y="14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3"/>
                      <a:pt x="107" y="17"/>
                      <a:pt x="106" y="20"/>
                    </a:cubicBezTo>
                    <a:cubicBezTo>
                      <a:pt x="107" y="18"/>
                      <a:pt x="109" y="20"/>
                      <a:pt x="111" y="18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09" y="13"/>
                      <a:pt x="112" y="15"/>
                      <a:pt x="113" y="18"/>
                    </a:cubicBezTo>
                    <a:cubicBezTo>
                      <a:pt x="117" y="13"/>
                      <a:pt x="110" y="11"/>
                      <a:pt x="108" y="7"/>
                    </a:cubicBezTo>
                    <a:cubicBezTo>
                      <a:pt x="102" y="16"/>
                      <a:pt x="101" y="0"/>
                      <a:pt x="95" y="3"/>
                    </a:cubicBezTo>
                    <a:cubicBezTo>
                      <a:pt x="92" y="6"/>
                      <a:pt x="96" y="7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7" name="Freeform 1378"/>
              <p:cNvSpPr/>
              <p:nvPr/>
            </p:nvSpPr>
            <p:spPr bwMode="auto">
              <a:xfrm>
                <a:off x="3854" y="2816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8" name="Freeform 1379"/>
              <p:cNvSpPr/>
              <p:nvPr/>
            </p:nvSpPr>
            <p:spPr bwMode="auto">
              <a:xfrm>
                <a:off x="3763" y="281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9" name="Rectangle 1380"/>
              <p:cNvSpPr>
                <a:spLocks noChangeArrowheads="1"/>
              </p:cNvSpPr>
              <p:nvPr/>
            </p:nvSpPr>
            <p:spPr bwMode="auto">
              <a:xfrm>
                <a:off x="3861" y="2815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0" name="Freeform 1381"/>
              <p:cNvSpPr/>
              <p:nvPr/>
            </p:nvSpPr>
            <p:spPr bwMode="auto">
              <a:xfrm>
                <a:off x="3861" y="2805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1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1" name="Freeform 1382"/>
              <p:cNvSpPr/>
              <p:nvPr/>
            </p:nvSpPr>
            <p:spPr bwMode="auto">
              <a:xfrm>
                <a:off x="3749" y="281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2" name="Freeform 1383"/>
              <p:cNvSpPr/>
              <p:nvPr/>
            </p:nvSpPr>
            <p:spPr bwMode="auto">
              <a:xfrm>
                <a:off x="3706" y="280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3" name="Freeform 1384"/>
              <p:cNvSpPr/>
              <p:nvPr/>
            </p:nvSpPr>
            <p:spPr bwMode="auto">
              <a:xfrm>
                <a:off x="3589" y="2805"/>
                <a:ext cx="173" cy="28"/>
              </a:xfrm>
              <a:custGeom>
                <a:avLst/>
                <a:gdLst>
                  <a:gd name="T0" fmla="*/ 7 w 200"/>
                  <a:gd name="T1" fmla="*/ 16 h 32"/>
                  <a:gd name="T2" fmla="*/ 4 w 200"/>
                  <a:gd name="T3" fmla="*/ 23 h 32"/>
                  <a:gd name="T4" fmla="*/ 11 w 200"/>
                  <a:gd name="T5" fmla="*/ 26 h 32"/>
                  <a:gd name="T6" fmla="*/ 21 w 200"/>
                  <a:gd name="T7" fmla="*/ 22 h 32"/>
                  <a:gd name="T8" fmla="*/ 44 w 200"/>
                  <a:gd name="T9" fmla="*/ 20 h 32"/>
                  <a:gd name="T10" fmla="*/ 58 w 200"/>
                  <a:gd name="T11" fmla="*/ 22 h 32"/>
                  <a:gd name="T12" fmla="*/ 77 w 200"/>
                  <a:gd name="T13" fmla="*/ 16 h 32"/>
                  <a:gd name="T14" fmla="*/ 82 w 200"/>
                  <a:gd name="T15" fmla="*/ 18 h 32"/>
                  <a:gd name="T16" fmla="*/ 93 w 200"/>
                  <a:gd name="T17" fmla="*/ 20 h 32"/>
                  <a:gd name="T18" fmla="*/ 97 w 200"/>
                  <a:gd name="T19" fmla="*/ 10 h 32"/>
                  <a:gd name="T20" fmla="*/ 107 w 200"/>
                  <a:gd name="T21" fmla="*/ 10 h 32"/>
                  <a:gd name="T22" fmla="*/ 115 w 200"/>
                  <a:gd name="T23" fmla="*/ 14 h 32"/>
                  <a:gd name="T24" fmla="*/ 128 w 200"/>
                  <a:gd name="T25" fmla="*/ 14 h 32"/>
                  <a:gd name="T26" fmla="*/ 142 w 200"/>
                  <a:gd name="T27" fmla="*/ 16 h 32"/>
                  <a:gd name="T28" fmla="*/ 153 w 200"/>
                  <a:gd name="T29" fmla="*/ 14 h 32"/>
                  <a:gd name="T30" fmla="*/ 161 w 200"/>
                  <a:gd name="T31" fmla="*/ 10 h 32"/>
                  <a:gd name="T32" fmla="*/ 164 w 200"/>
                  <a:gd name="T33" fmla="*/ 14 h 32"/>
                  <a:gd name="T34" fmla="*/ 171 w 200"/>
                  <a:gd name="T35" fmla="*/ 13 h 32"/>
                  <a:gd name="T36" fmla="*/ 199 w 200"/>
                  <a:gd name="T37" fmla="*/ 14 h 32"/>
                  <a:gd name="T38" fmla="*/ 185 w 200"/>
                  <a:gd name="T39" fmla="*/ 13 h 32"/>
                  <a:gd name="T40" fmla="*/ 183 w 200"/>
                  <a:gd name="T41" fmla="*/ 16 h 32"/>
                  <a:gd name="T42" fmla="*/ 179 w 200"/>
                  <a:gd name="T43" fmla="*/ 4 h 32"/>
                  <a:gd name="T44" fmla="*/ 176 w 200"/>
                  <a:gd name="T45" fmla="*/ 3 h 32"/>
                  <a:gd name="T46" fmla="*/ 166 w 200"/>
                  <a:gd name="T47" fmla="*/ 4 h 32"/>
                  <a:gd name="T48" fmla="*/ 158 w 200"/>
                  <a:gd name="T49" fmla="*/ 2 h 32"/>
                  <a:gd name="T50" fmla="*/ 145 w 200"/>
                  <a:gd name="T51" fmla="*/ 2 h 32"/>
                  <a:gd name="T52" fmla="*/ 135 w 200"/>
                  <a:gd name="T53" fmla="*/ 5 h 32"/>
                  <a:gd name="T54" fmla="*/ 134 w 200"/>
                  <a:gd name="T55" fmla="*/ 3 h 32"/>
                  <a:gd name="T56" fmla="*/ 131 w 200"/>
                  <a:gd name="T57" fmla="*/ 3 h 32"/>
                  <a:gd name="T58" fmla="*/ 122 w 200"/>
                  <a:gd name="T59" fmla="*/ 5 h 32"/>
                  <a:gd name="T60" fmla="*/ 114 w 200"/>
                  <a:gd name="T61" fmla="*/ 7 h 32"/>
                  <a:gd name="T62" fmla="*/ 110 w 200"/>
                  <a:gd name="T63" fmla="*/ 2 h 32"/>
                  <a:gd name="T64" fmla="*/ 100 w 200"/>
                  <a:gd name="T65" fmla="*/ 2 h 32"/>
                  <a:gd name="T66" fmla="*/ 95 w 200"/>
                  <a:gd name="T67" fmla="*/ 7 h 32"/>
                  <a:gd name="T68" fmla="*/ 82 w 200"/>
                  <a:gd name="T69" fmla="*/ 9 h 32"/>
                  <a:gd name="T70" fmla="*/ 63 w 200"/>
                  <a:gd name="T71" fmla="*/ 12 h 32"/>
                  <a:gd name="T72" fmla="*/ 58 w 200"/>
                  <a:gd name="T73" fmla="*/ 11 h 32"/>
                  <a:gd name="T74" fmla="*/ 37 w 200"/>
                  <a:gd name="T75" fmla="*/ 13 h 32"/>
                  <a:gd name="T76" fmla="*/ 46 w 200"/>
                  <a:gd name="T77" fmla="*/ 18 h 32"/>
                  <a:gd name="T78" fmla="*/ 36 w 200"/>
                  <a:gd name="T7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0" h="32">
                    <a:moveTo>
                      <a:pt x="17" y="9"/>
                    </a:moveTo>
                    <a:cubicBezTo>
                      <a:pt x="14" y="11"/>
                      <a:pt x="10" y="12"/>
                      <a:pt x="7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6" y="15"/>
                      <a:pt x="0" y="19"/>
                      <a:pt x="4" y="23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9" y="17"/>
                      <a:pt x="8" y="24"/>
                      <a:pt x="11" y="26"/>
                    </a:cubicBezTo>
                    <a:cubicBezTo>
                      <a:pt x="15" y="25"/>
                      <a:pt x="17" y="16"/>
                      <a:pt x="20" y="18"/>
                    </a:cubicBezTo>
                    <a:cubicBezTo>
                      <a:pt x="22" y="17"/>
                      <a:pt x="22" y="20"/>
                      <a:pt x="21" y="22"/>
                    </a:cubicBezTo>
                    <a:cubicBezTo>
                      <a:pt x="25" y="22"/>
                      <a:pt x="26" y="15"/>
                      <a:pt x="28" y="14"/>
                    </a:cubicBezTo>
                    <a:cubicBezTo>
                      <a:pt x="30" y="32"/>
                      <a:pt x="39" y="9"/>
                      <a:pt x="44" y="20"/>
                    </a:cubicBezTo>
                    <a:cubicBezTo>
                      <a:pt x="47" y="19"/>
                      <a:pt x="51" y="20"/>
                      <a:pt x="55" y="17"/>
                    </a:cubicBezTo>
                    <a:cubicBezTo>
                      <a:pt x="53" y="21"/>
                      <a:pt x="59" y="17"/>
                      <a:pt x="58" y="22"/>
                    </a:cubicBezTo>
                    <a:cubicBezTo>
                      <a:pt x="59" y="12"/>
                      <a:pt x="70" y="27"/>
                      <a:pt x="71" y="14"/>
                    </a:cubicBezTo>
                    <a:cubicBezTo>
                      <a:pt x="76" y="17"/>
                      <a:pt x="71" y="13"/>
                      <a:pt x="77" y="16"/>
                    </a:cubicBezTo>
                    <a:cubicBezTo>
                      <a:pt x="77" y="17"/>
                      <a:pt x="76" y="17"/>
                      <a:pt x="76" y="18"/>
                    </a:cubicBezTo>
                    <a:cubicBezTo>
                      <a:pt x="78" y="20"/>
                      <a:pt x="80" y="12"/>
                      <a:pt x="82" y="18"/>
                    </a:cubicBezTo>
                    <a:cubicBezTo>
                      <a:pt x="87" y="19"/>
                      <a:pt x="83" y="15"/>
                      <a:pt x="86" y="11"/>
                    </a:cubicBezTo>
                    <a:cubicBezTo>
                      <a:pt x="91" y="13"/>
                      <a:pt x="90" y="14"/>
                      <a:pt x="93" y="20"/>
                    </a:cubicBezTo>
                    <a:cubicBezTo>
                      <a:pt x="93" y="14"/>
                      <a:pt x="96" y="17"/>
                      <a:pt x="99" y="14"/>
                    </a:cubicBezTo>
                    <a:cubicBezTo>
                      <a:pt x="98" y="13"/>
                      <a:pt x="95" y="12"/>
                      <a:pt x="97" y="10"/>
                    </a:cubicBezTo>
                    <a:cubicBezTo>
                      <a:pt x="103" y="11"/>
                      <a:pt x="102" y="6"/>
                      <a:pt x="108" y="4"/>
                    </a:cubicBezTo>
                    <a:cubicBezTo>
                      <a:pt x="111" y="11"/>
                      <a:pt x="102" y="4"/>
                      <a:pt x="107" y="10"/>
                    </a:cubicBezTo>
                    <a:cubicBezTo>
                      <a:pt x="103" y="13"/>
                      <a:pt x="101" y="12"/>
                      <a:pt x="99" y="17"/>
                    </a:cubicBezTo>
                    <a:cubicBezTo>
                      <a:pt x="104" y="18"/>
                      <a:pt x="110" y="17"/>
                      <a:pt x="115" y="14"/>
                    </a:cubicBezTo>
                    <a:cubicBezTo>
                      <a:pt x="118" y="15"/>
                      <a:pt x="113" y="17"/>
                      <a:pt x="116" y="18"/>
                    </a:cubicBezTo>
                    <a:cubicBezTo>
                      <a:pt x="121" y="21"/>
                      <a:pt x="124" y="11"/>
                      <a:pt x="128" y="14"/>
                    </a:cubicBezTo>
                    <a:cubicBezTo>
                      <a:pt x="127" y="17"/>
                      <a:pt x="127" y="17"/>
                      <a:pt x="127" y="17"/>
                    </a:cubicBezTo>
                    <a:cubicBezTo>
                      <a:pt x="130" y="13"/>
                      <a:pt x="137" y="18"/>
                      <a:pt x="142" y="16"/>
                    </a:cubicBezTo>
                    <a:cubicBezTo>
                      <a:pt x="141" y="14"/>
                      <a:pt x="141" y="13"/>
                      <a:pt x="141" y="12"/>
                    </a:cubicBezTo>
                    <a:cubicBezTo>
                      <a:pt x="141" y="21"/>
                      <a:pt x="148" y="7"/>
                      <a:pt x="153" y="14"/>
                    </a:cubicBezTo>
                    <a:cubicBezTo>
                      <a:pt x="153" y="8"/>
                      <a:pt x="157" y="5"/>
                      <a:pt x="160" y="4"/>
                    </a:cubicBezTo>
                    <a:cubicBezTo>
                      <a:pt x="161" y="6"/>
                      <a:pt x="161" y="8"/>
                      <a:pt x="161" y="10"/>
                    </a:cubicBezTo>
                    <a:cubicBezTo>
                      <a:pt x="156" y="6"/>
                      <a:pt x="156" y="16"/>
                      <a:pt x="153" y="18"/>
                    </a:cubicBezTo>
                    <a:cubicBezTo>
                      <a:pt x="156" y="15"/>
                      <a:pt x="161" y="18"/>
                      <a:pt x="164" y="14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7" y="20"/>
                      <a:pt x="167" y="9"/>
                      <a:pt x="171" y="13"/>
                    </a:cubicBezTo>
                    <a:cubicBezTo>
                      <a:pt x="171" y="16"/>
                      <a:pt x="171" y="16"/>
                      <a:pt x="171" y="16"/>
                    </a:cubicBezTo>
                    <a:cubicBezTo>
                      <a:pt x="180" y="16"/>
                      <a:pt x="192" y="22"/>
                      <a:pt x="199" y="14"/>
                    </a:cubicBezTo>
                    <a:cubicBezTo>
                      <a:pt x="200" y="12"/>
                      <a:pt x="196" y="5"/>
                      <a:pt x="196" y="3"/>
                    </a:cubicBezTo>
                    <a:cubicBezTo>
                      <a:pt x="191" y="6"/>
                      <a:pt x="189" y="10"/>
                      <a:pt x="185" y="13"/>
                    </a:cubicBezTo>
                    <a:cubicBezTo>
                      <a:pt x="185" y="8"/>
                      <a:pt x="185" y="8"/>
                      <a:pt x="185" y="8"/>
                    </a:cubicBezTo>
                    <a:cubicBezTo>
                      <a:pt x="184" y="11"/>
                      <a:pt x="180" y="13"/>
                      <a:pt x="183" y="16"/>
                    </a:cubicBezTo>
                    <a:cubicBezTo>
                      <a:pt x="180" y="19"/>
                      <a:pt x="180" y="12"/>
                      <a:pt x="177" y="14"/>
                    </a:cubicBezTo>
                    <a:cubicBezTo>
                      <a:pt x="178" y="9"/>
                      <a:pt x="179" y="9"/>
                      <a:pt x="179" y="4"/>
                    </a:cubicBezTo>
                    <a:cubicBezTo>
                      <a:pt x="177" y="7"/>
                      <a:pt x="177" y="7"/>
                      <a:pt x="177" y="7"/>
                    </a:cubicBezTo>
                    <a:cubicBezTo>
                      <a:pt x="178" y="5"/>
                      <a:pt x="175" y="5"/>
                      <a:pt x="176" y="3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6" y="4"/>
                      <a:pt x="166" y="4"/>
                      <a:pt x="166" y="4"/>
                    </a:cubicBezTo>
                    <a:cubicBezTo>
                      <a:pt x="166" y="7"/>
                      <a:pt x="164" y="7"/>
                      <a:pt x="163" y="8"/>
                    </a:cubicBezTo>
                    <a:cubicBezTo>
                      <a:pt x="162" y="4"/>
                      <a:pt x="161" y="4"/>
                      <a:pt x="158" y="2"/>
                    </a:cubicBezTo>
                    <a:cubicBezTo>
                      <a:pt x="156" y="5"/>
                      <a:pt x="154" y="10"/>
                      <a:pt x="151" y="10"/>
                    </a:cubicBezTo>
                    <a:cubicBezTo>
                      <a:pt x="152" y="4"/>
                      <a:pt x="146" y="7"/>
                      <a:pt x="145" y="2"/>
                    </a:cubicBezTo>
                    <a:cubicBezTo>
                      <a:pt x="145" y="8"/>
                      <a:pt x="139" y="4"/>
                      <a:pt x="139" y="7"/>
                    </a:cubicBezTo>
                    <a:cubicBezTo>
                      <a:pt x="137" y="8"/>
                      <a:pt x="135" y="8"/>
                      <a:pt x="135" y="5"/>
                    </a:cubicBezTo>
                    <a:cubicBezTo>
                      <a:pt x="136" y="4"/>
                      <a:pt x="136" y="4"/>
                      <a:pt x="136" y="4"/>
                    </a:cubicBezTo>
                    <a:cubicBezTo>
                      <a:pt x="134" y="3"/>
                      <a:pt x="134" y="3"/>
                      <a:pt x="134" y="3"/>
                    </a:cubicBezTo>
                    <a:cubicBezTo>
                      <a:pt x="135" y="2"/>
                      <a:pt x="135" y="2"/>
                      <a:pt x="135" y="2"/>
                    </a:cubicBezTo>
                    <a:cubicBezTo>
                      <a:pt x="133" y="2"/>
                      <a:pt x="133" y="6"/>
                      <a:pt x="131" y="3"/>
                    </a:cubicBezTo>
                    <a:cubicBezTo>
                      <a:pt x="131" y="2"/>
                      <a:pt x="132" y="2"/>
                      <a:pt x="133" y="1"/>
                    </a:cubicBezTo>
                    <a:cubicBezTo>
                      <a:pt x="129" y="0"/>
                      <a:pt x="126" y="10"/>
                      <a:pt x="122" y="5"/>
                    </a:cubicBezTo>
                    <a:cubicBezTo>
                      <a:pt x="122" y="7"/>
                      <a:pt x="117" y="7"/>
                      <a:pt x="118" y="13"/>
                    </a:cubicBezTo>
                    <a:cubicBezTo>
                      <a:pt x="117" y="11"/>
                      <a:pt x="117" y="7"/>
                      <a:pt x="114" y="7"/>
                    </a:cubicBezTo>
                    <a:cubicBezTo>
                      <a:pt x="112" y="12"/>
                      <a:pt x="110" y="6"/>
                      <a:pt x="107" y="9"/>
                    </a:cubicBezTo>
                    <a:cubicBezTo>
                      <a:pt x="111" y="4"/>
                      <a:pt x="107" y="7"/>
                      <a:pt x="110" y="2"/>
                    </a:cubicBezTo>
                    <a:cubicBezTo>
                      <a:pt x="108" y="0"/>
                      <a:pt x="105" y="7"/>
                      <a:pt x="100" y="6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98" y="4"/>
                      <a:pt x="96" y="8"/>
                      <a:pt x="95" y="4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5"/>
                      <a:pt x="88" y="7"/>
                      <a:pt x="86" y="3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77" y="2"/>
                      <a:pt x="71" y="9"/>
                      <a:pt x="67" y="15"/>
                    </a:cubicBezTo>
                    <a:cubicBezTo>
                      <a:pt x="66" y="14"/>
                      <a:pt x="63" y="13"/>
                      <a:pt x="63" y="12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2" y="9"/>
                      <a:pt x="59" y="5"/>
                      <a:pt x="58" y="11"/>
                    </a:cubicBezTo>
                    <a:cubicBezTo>
                      <a:pt x="55" y="12"/>
                      <a:pt x="56" y="7"/>
                      <a:pt x="54" y="6"/>
                    </a:cubicBezTo>
                    <a:cubicBezTo>
                      <a:pt x="49" y="14"/>
                      <a:pt x="39" y="1"/>
                      <a:pt x="37" y="13"/>
                    </a:cubicBezTo>
                    <a:cubicBezTo>
                      <a:pt x="39" y="13"/>
                      <a:pt x="43" y="15"/>
                      <a:pt x="47" y="14"/>
                    </a:cubicBezTo>
                    <a:cubicBezTo>
                      <a:pt x="46" y="16"/>
                      <a:pt x="47" y="18"/>
                      <a:pt x="46" y="18"/>
                    </a:cubicBezTo>
                    <a:cubicBezTo>
                      <a:pt x="42" y="19"/>
                      <a:pt x="40" y="15"/>
                      <a:pt x="36" y="17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29" y="2"/>
                      <a:pt x="23" y="20"/>
                      <a:pt x="17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4" name="Freeform 1385"/>
              <p:cNvSpPr/>
              <p:nvPr/>
            </p:nvSpPr>
            <p:spPr bwMode="auto">
              <a:xfrm>
                <a:off x="3646" y="2809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4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5" name="Freeform 1386"/>
              <p:cNvSpPr/>
              <p:nvPr/>
            </p:nvSpPr>
            <p:spPr bwMode="auto">
              <a:xfrm>
                <a:off x="3645" y="2812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6" name="Freeform 1387"/>
              <p:cNvSpPr/>
              <p:nvPr/>
            </p:nvSpPr>
            <p:spPr bwMode="auto">
              <a:xfrm>
                <a:off x="3591" y="2814"/>
                <a:ext cx="3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7" name="Freeform 1388"/>
              <p:cNvSpPr/>
              <p:nvPr/>
            </p:nvSpPr>
            <p:spPr bwMode="auto">
              <a:xfrm>
                <a:off x="3591" y="281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1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8" name="Freeform 1389"/>
              <p:cNvSpPr/>
              <p:nvPr/>
            </p:nvSpPr>
            <p:spPr bwMode="auto">
              <a:xfrm>
                <a:off x="3501" y="2813"/>
                <a:ext cx="90" cy="26"/>
              </a:xfrm>
              <a:custGeom>
                <a:avLst/>
                <a:gdLst>
                  <a:gd name="T0" fmla="*/ 18 w 104"/>
                  <a:gd name="T1" fmla="*/ 20 h 30"/>
                  <a:gd name="T2" fmla="*/ 14 w 104"/>
                  <a:gd name="T3" fmla="*/ 25 h 30"/>
                  <a:gd name="T4" fmla="*/ 9 w 104"/>
                  <a:gd name="T5" fmla="*/ 22 h 30"/>
                  <a:gd name="T6" fmla="*/ 3 w 104"/>
                  <a:gd name="T7" fmla="*/ 30 h 30"/>
                  <a:gd name="T8" fmla="*/ 52 w 104"/>
                  <a:gd name="T9" fmla="*/ 20 h 30"/>
                  <a:gd name="T10" fmla="*/ 50 w 104"/>
                  <a:gd name="T11" fmla="*/ 23 h 30"/>
                  <a:gd name="T12" fmla="*/ 67 w 104"/>
                  <a:gd name="T13" fmla="*/ 15 h 30"/>
                  <a:gd name="T14" fmla="*/ 67 w 104"/>
                  <a:gd name="T15" fmla="*/ 22 h 30"/>
                  <a:gd name="T16" fmla="*/ 78 w 104"/>
                  <a:gd name="T17" fmla="*/ 18 h 30"/>
                  <a:gd name="T18" fmla="*/ 77 w 104"/>
                  <a:gd name="T19" fmla="*/ 15 h 30"/>
                  <a:gd name="T20" fmla="*/ 80 w 104"/>
                  <a:gd name="T21" fmla="*/ 16 h 30"/>
                  <a:gd name="T22" fmla="*/ 79 w 104"/>
                  <a:gd name="T23" fmla="*/ 15 h 30"/>
                  <a:gd name="T24" fmla="*/ 86 w 104"/>
                  <a:gd name="T25" fmla="*/ 14 h 30"/>
                  <a:gd name="T26" fmla="*/ 85 w 104"/>
                  <a:gd name="T27" fmla="*/ 16 h 30"/>
                  <a:gd name="T28" fmla="*/ 90 w 104"/>
                  <a:gd name="T29" fmla="*/ 13 h 30"/>
                  <a:gd name="T30" fmla="*/ 90 w 104"/>
                  <a:gd name="T31" fmla="*/ 17 h 30"/>
                  <a:gd name="T32" fmla="*/ 103 w 104"/>
                  <a:gd name="T33" fmla="*/ 11 h 30"/>
                  <a:gd name="T34" fmla="*/ 104 w 104"/>
                  <a:gd name="T35" fmla="*/ 7 h 30"/>
                  <a:gd name="T36" fmla="*/ 92 w 104"/>
                  <a:gd name="T37" fmla="*/ 10 h 30"/>
                  <a:gd name="T38" fmla="*/ 93 w 104"/>
                  <a:gd name="T39" fmla="*/ 10 h 30"/>
                  <a:gd name="T40" fmla="*/ 86 w 104"/>
                  <a:gd name="T41" fmla="*/ 13 h 30"/>
                  <a:gd name="T42" fmla="*/ 90 w 104"/>
                  <a:gd name="T43" fmla="*/ 7 h 30"/>
                  <a:gd name="T44" fmla="*/ 78 w 104"/>
                  <a:gd name="T45" fmla="*/ 4 h 30"/>
                  <a:gd name="T46" fmla="*/ 78 w 104"/>
                  <a:gd name="T47" fmla="*/ 4 h 30"/>
                  <a:gd name="T48" fmla="*/ 75 w 104"/>
                  <a:gd name="T49" fmla="*/ 6 h 30"/>
                  <a:gd name="T50" fmla="*/ 78 w 104"/>
                  <a:gd name="T51" fmla="*/ 8 h 30"/>
                  <a:gd name="T52" fmla="*/ 76 w 104"/>
                  <a:gd name="T53" fmla="*/ 15 h 30"/>
                  <a:gd name="T54" fmla="*/ 72 w 104"/>
                  <a:gd name="T55" fmla="*/ 15 h 30"/>
                  <a:gd name="T56" fmla="*/ 74 w 104"/>
                  <a:gd name="T57" fmla="*/ 10 h 30"/>
                  <a:gd name="T58" fmla="*/ 72 w 104"/>
                  <a:gd name="T59" fmla="*/ 13 h 30"/>
                  <a:gd name="T60" fmla="*/ 67 w 104"/>
                  <a:gd name="T61" fmla="*/ 7 h 30"/>
                  <a:gd name="T62" fmla="*/ 67 w 104"/>
                  <a:gd name="T63" fmla="*/ 13 h 30"/>
                  <a:gd name="T64" fmla="*/ 47 w 104"/>
                  <a:gd name="T65" fmla="*/ 16 h 30"/>
                  <a:gd name="T66" fmla="*/ 50 w 104"/>
                  <a:gd name="T67" fmla="*/ 12 h 30"/>
                  <a:gd name="T68" fmla="*/ 47 w 104"/>
                  <a:gd name="T69" fmla="*/ 17 h 30"/>
                  <a:gd name="T70" fmla="*/ 34 w 104"/>
                  <a:gd name="T71" fmla="*/ 16 h 30"/>
                  <a:gd name="T72" fmla="*/ 35 w 104"/>
                  <a:gd name="T73" fmla="*/ 19 h 30"/>
                  <a:gd name="T74" fmla="*/ 22 w 104"/>
                  <a:gd name="T75" fmla="*/ 20 h 30"/>
                  <a:gd name="T76" fmla="*/ 22 w 104"/>
                  <a:gd name="T77" fmla="*/ 20 h 30"/>
                  <a:gd name="T78" fmla="*/ 17 w 104"/>
                  <a:gd name="T79" fmla="*/ 27 h 30"/>
                  <a:gd name="T80" fmla="*/ 18 w 104"/>
                  <a:gd name="T81" fmla="*/ 2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4" h="30">
                    <a:moveTo>
                      <a:pt x="18" y="20"/>
                    </a:move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3"/>
                      <a:pt x="8" y="26"/>
                      <a:pt x="9" y="22"/>
                    </a:cubicBezTo>
                    <a:cubicBezTo>
                      <a:pt x="7" y="27"/>
                      <a:pt x="0" y="23"/>
                      <a:pt x="3" y="30"/>
                    </a:cubicBezTo>
                    <a:cubicBezTo>
                      <a:pt x="17" y="27"/>
                      <a:pt x="37" y="29"/>
                      <a:pt x="52" y="20"/>
                    </a:cubicBezTo>
                    <a:cubicBezTo>
                      <a:pt x="50" y="23"/>
                      <a:pt x="50" y="23"/>
                      <a:pt x="50" y="23"/>
                    </a:cubicBezTo>
                    <a:cubicBezTo>
                      <a:pt x="58" y="16"/>
                      <a:pt x="62" y="29"/>
                      <a:pt x="67" y="15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71" y="23"/>
                      <a:pt x="73" y="12"/>
                      <a:pt x="78" y="18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5"/>
                      <a:pt x="79" y="17"/>
                      <a:pt x="80" y="16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2" y="13"/>
                      <a:pt x="84" y="13"/>
                      <a:pt x="86" y="14"/>
                    </a:cubicBezTo>
                    <a:cubicBezTo>
                      <a:pt x="87" y="16"/>
                      <a:pt x="85" y="15"/>
                      <a:pt x="85" y="16"/>
                    </a:cubicBezTo>
                    <a:cubicBezTo>
                      <a:pt x="86" y="18"/>
                      <a:pt x="88" y="13"/>
                      <a:pt x="90" y="13"/>
                    </a:cubicBezTo>
                    <a:cubicBezTo>
                      <a:pt x="92" y="15"/>
                      <a:pt x="90" y="16"/>
                      <a:pt x="90" y="17"/>
                    </a:cubicBezTo>
                    <a:cubicBezTo>
                      <a:pt x="96" y="13"/>
                      <a:pt x="99" y="20"/>
                      <a:pt x="103" y="11"/>
                    </a:cubicBezTo>
                    <a:cubicBezTo>
                      <a:pt x="104" y="9"/>
                      <a:pt x="101" y="7"/>
                      <a:pt x="104" y="7"/>
                    </a:cubicBezTo>
                    <a:cubicBezTo>
                      <a:pt x="99" y="4"/>
                      <a:pt x="96" y="8"/>
                      <a:pt x="92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1" y="20"/>
                      <a:pt x="91" y="8"/>
                      <a:pt x="86" y="13"/>
                    </a:cubicBezTo>
                    <a:cubicBezTo>
                      <a:pt x="87" y="9"/>
                      <a:pt x="90" y="9"/>
                      <a:pt x="90" y="7"/>
                    </a:cubicBezTo>
                    <a:cubicBezTo>
                      <a:pt x="84" y="0"/>
                      <a:pt x="83" y="13"/>
                      <a:pt x="78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7" y="3"/>
                      <a:pt x="76" y="5"/>
                      <a:pt x="75" y="6"/>
                    </a:cubicBezTo>
                    <a:cubicBezTo>
                      <a:pt x="75" y="7"/>
                      <a:pt x="77" y="7"/>
                      <a:pt x="78" y="8"/>
                    </a:cubicBezTo>
                    <a:cubicBezTo>
                      <a:pt x="76" y="9"/>
                      <a:pt x="76" y="13"/>
                      <a:pt x="76" y="15"/>
                    </a:cubicBezTo>
                    <a:cubicBezTo>
                      <a:pt x="74" y="11"/>
                      <a:pt x="74" y="17"/>
                      <a:pt x="72" y="15"/>
                    </a:cubicBezTo>
                    <a:cubicBezTo>
                      <a:pt x="71" y="12"/>
                      <a:pt x="73" y="12"/>
                      <a:pt x="74" y="10"/>
                    </a:cubicBezTo>
                    <a:cubicBezTo>
                      <a:pt x="72" y="13"/>
                      <a:pt x="72" y="13"/>
                      <a:pt x="72" y="13"/>
                    </a:cubicBezTo>
                    <a:cubicBezTo>
                      <a:pt x="69" y="13"/>
                      <a:pt x="69" y="9"/>
                      <a:pt x="67" y="7"/>
                    </a:cubicBezTo>
                    <a:cubicBezTo>
                      <a:pt x="65" y="10"/>
                      <a:pt x="69" y="9"/>
                      <a:pt x="67" y="13"/>
                    </a:cubicBezTo>
                    <a:cubicBezTo>
                      <a:pt x="64" y="9"/>
                      <a:pt x="52" y="11"/>
                      <a:pt x="47" y="16"/>
                    </a:cubicBezTo>
                    <a:cubicBezTo>
                      <a:pt x="49" y="15"/>
                      <a:pt x="48" y="12"/>
                      <a:pt x="50" y="12"/>
                    </a:cubicBezTo>
                    <a:cubicBezTo>
                      <a:pt x="49" y="11"/>
                      <a:pt x="46" y="14"/>
                      <a:pt x="47" y="17"/>
                    </a:cubicBezTo>
                    <a:cubicBezTo>
                      <a:pt x="43" y="20"/>
                      <a:pt x="38" y="19"/>
                      <a:pt x="34" y="16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3" y="24"/>
                      <a:pt x="27" y="16"/>
                      <a:pt x="22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1" y="21"/>
                      <a:pt x="20" y="28"/>
                      <a:pt x="17" y="27"/>
                    </a:cubicBezTo>
                    <a:cubicBezTo>
                      <a:pt x="17" y="23"/>
                      <a:pt x="19" y="23"/>
                      <a:pt x="1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9" name="Freeform 1390"/>
              <p:cNvSpPr/>
              <p:nvPr/>
            </p:nvSpPr>
            <p:spPr bwMode="auto">
              <a:xfrm>
                <a:off x="3499" y="2833"/>
                <a:ext cx="3" cy="8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4 w 4"/>
                  <a:gd name="T7" fmla="*/ 7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3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0" name="Freeform 1391"/>
              <p:cNvSpPr/>
              <p:nvPr/>
            </p:nvSpPr>
            <p:spPr bwMode="auto">
              <a:xfrm>
                <a:off x="3450" y="2830"/>
                <a:ext cx="50" cy="13"/>
              </a:xfrm>
              <a:custGeom>
                <a:avLst/>
                <a:gdLst>
                  <a:gd name="T0" fmla="*/ 21 w 58"/>
                  <a:gd name="T1" fmla="*/ 7 h 15"/>
                  <a:gd name="T2" fmla="*/ 20 w 58"/>
                  <a:gd name="T3" fmla="*/ 11 h 15"/>
                  <a:gd name="T4" fmla="*/ 42 w 58"/>
                  <a:gd name="T5" fmla="*/ 14 h 15"/>
                  <a:gd name="T6" fmla="*/ 49 w 58"/>
                  <a:gd name="T7" fmla="*/ 7 h 15"/>
                  <a:gd name="T8" fmla="*/ 50 w 58"/>
                  <a:gd name="T9" fmla="*/ 11 h 15"/>
                  <a:gd name="T10" fmla="*/ 55 w 58"/>
                  <a:gd name="T11" fmla="*/ 6 h 15"/>
                  <a:gd name="T12" fmla="*/ 52 w 58"/>
                  <a:gd name="T13" fmla="*/ 8 h 15"/>
                  <a:gd name="T14" fmla="*/ 53 w 58"/>
                  <a:gd name="T15" fmla="*/ 6 h 15"/>
                  <a:gd name="T16" fmla="*/ 49 w 58"/>
                  <a:gd name="T17" fmla="*/ 7 h 15"/>
                  <a:gd name="T18" fmla="*/ 50 w 58"/>
                  <a:gd name="T19" fmla="*/ 4 h 15"/>
                  <a:gd name="T20" fmla="*/ 41 w 58"/>
                  <a:gd name="T21" fmla="*/ 10 h 15"/>
                  <a:gd name="T22" fmla="*/ 41 w 58"/>
                  <a:gd name="T23" fmla="*/ 4 h 15"/>
                  <a:gd name="T24" fmla="*/ 31 w 58"/>
                  <a:gd name="T25" fmla="*/ 2 h 15"/>
                  <a:gd name="T26" fmla="*/ 32 w 58"/>
                  <a:gd name="T27" fmla="*/ 3 h 15"/>
                  <a:gd name="T28" fmla="*/ 33 w 58"/>
                  <a:gd name="T29" fmla="*/ 8 h 15"/>
                  <a:gd name="T30" fmla="*/ 30 w 58"/>
                  <a:gd name="T31" fmla="*/ 2 h 15"/>
                  <a:gd name="T32" fmla="*/ 12 w 58"/>
                  <a:gd name="T33" fmla="*/ 2 h 15"/>
                  <a:gd name="T34" fmla="*/ 6 w 58"/>
                  <a:gd name="T35" fmla="*/ 8 h 15"/>
                  <a:gd name="T36" fmla="*/ 9 w 58"/>
                  <a:gd name="T37" fmla="*/ 3 h 15"/>
                  <a:gd name="T38" fmla="*/ 5 w 58"/>
                  <a:gd name="T39" fmla="*/ 1 h 15"/>
                  <a:gd name="T40" fmla="*/ 0 w 58"/>
                  <a:gd name="T41" fmla="*/ 9 h 15"/>
                  <a:gd name="T42" fmla="*/ 21 w 58"/>
                  <a:gd name="T43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15">
                    <a:moveTo>
                      <a:pt x="21" y="7"/>
                    </a:moveTo>
                    <a:cubicBezTo>
                      <a:pt x="21" y="8"/>
                      <a:pt x="20" y="10"/>
                      <a:pt x="20" y="11"/>
                    </a:cubicBezTo>
                    <a:cubicBezTo>
                      <a:pt x="28" y="11"/>
                      <a:pt x="39" y="10"/>
                      <a:pt x="42" y="14"/>
                    </a:cubicBezTo>
                    <a:cubicBezTo>
                      <a:pt x="45" y="15"/>
                      <a:pt x="45" y="9"/>
                      <a:pt x="49" y="7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2" y="9"/>
                      <a:pt x="58" y="13"/>
                      <a:pt x="55" y="6"/>
                    </a:cubicBezTo>
                    <a:cubicBezTo>
                      <a:pt x="55" y="6"/>
                      <a:pt x="54" y="10"/>
                      <a:pt x="52" y="8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45" y="0"/>
                      <a:pt x="47" y="13"/>
                      <a:pt x="41" y="10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7" y="4"/>
                      <a:pt x="35" y="5"/>
                      <a:pt x="31" y="2"/>
                    </a:cubicBezTo>
                    <a:cubicBezTo>
                      <a:pt x="31" y="2"/>
                      <a:pt x="31" y="5"/>
                      <a:pt x="32" y="3"/>
                    </a:cubicBezTo>
                    <a:cubicBezTo>
                      <a:pt x="33" y="4"/>
                      <a:pt x="33" y="6"/>
                      <a:pt x="33" y="8"/>
                    </a:cubicBezTo>
                    <a:cubicBezTo>
                      <a:pt x="26" y="12"/>
                      <a:pt x="34" y="4"/>
                      <a:pt x="30" y="2"/>
                    </a:cubicBezTo>
                    <a:cubicBezTo>
                      <a:pt x="24" y="6"/>
                      <a:pt x="14" y="7"/>
                      <a:pt x="12" y="2"/>
                    </a:cubicBezTo>
                    <a:cubicBezTo>
                      <a:pt x="13" y="6"/>
                      <a:pt x="9" y="9"/>
                      <a:pt x="6" y="8"/>
                    </a:cubicBezTo>
                    <a:cubicBezTo>
                      <a:pt x="5" y="5"/>
                      <a:pt x="8" y="4"/>
                      <a:pt x="9" y="3"/>
                    </a:cubicBezTo>
                    <a:cubicBezTo>
                      <a:pt x="7" y="2"/>
                      <a:pt x="7" y="0"/>
                      <a:pt x="5" y="1"/>
                    </a:cubicBezTo>
                    <a:cubicBezTo>
                      <a:pt x="6" y="4"/>
                      <a:pt x="4" y="8"/>
                      <a:pt x="0" y="9"/>
                    </a:cubicBezTo>
                    <a:cubicBezTo>
                      <a:pt x="7" y="15"/>
                      <a:pt x="15" y="5"/>
                      <a:pt x="21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1" name="Freeform 1392"/>
              <p:cNvSpPr/>
              <p:nvPr/>
            </p:nvSpPr>
            <p:spPr bwMode="auto">
              <a:xfrm>
                <a:off x="3464" y="2839"/>
                <a:ext cx="3" cy="2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0 w 3"/>
                  <a:gd name="T5" fmla="*/ 0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2" name="Freeform 1393"/>
              <p:cNvSpPr/>
              <p:nvPr/>
            </p:nvSpPr>
            <p:spPr bwMode="auto">
              <a:xfrm>
                <a:off x="4092" y="2964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3" name="Freeform 1394"/>
              <p:cNvSpPr/>
              <p:nvPr/>
            </p:nvSpPr>
            <p:spPr bwMode="auto">
              <a:xfrm>
                <a:off x="4082" y="2954"/>
                <a:ext cx="11" cy="14"/>
              </a:xfrm>
              <a:custGeom>
                <a:avLst/>
                <a:gdLst>
                  <a:gd name="T0" fmla="*/ 4 w 12"/>
                  <a:gd name="T1" fmla="*/ 0 h 16"/>
                  <a:gd name="T2" fmla="*/ 1 w 12"/>
                  <a:gd name="T3" fmla="*/ 1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4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1"/>
                      <a:pt x="0" y="8"/>
                      <a:pt x="6" y="16"/>
                    </a:cubicBezTo>
                    <a:cubicBezTo>
                      <a:pt x="8" y="14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7" y="7"/>
                      <a:pt x="9" y="7"/>
                      <a:pt x="10" y="3"/>
                    </a:cubicBezTo>
                    <a:cubicBezTo>
                      <a:pt x="7" y="0"/>
                      <a:pt x="8" y="6"/>
                      <a:pt x="4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4" name="Freeform 1395"/>
              <p:cNvSpPr/>
              <p:nvPr/>
            </p:nvSpPr>
            <p:spPr bwMode="auto">
              <a:xfrm>
                <a:off x="4082" y="2959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5" name="Freeform 1396"/>
              <p:cNvSpPr/>
              <p:nvPr/>
            </p:nvSpPr>
            <p:spPr bwMode="auto">
              <a:xfrm>
                <a:off x="4078" y="2960"/>
                <a:ext cx="3" cy="6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6" name="Freeform 1397"/>
              <p:cNvSpPr/>
              <p:nvPr/>
            </p:nvSpPr>
            <p:spPr bwMode="auto">
              <a:xfrm>
                <a:off x="4071" y="296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7" name="Freeform 1398"/>
              <p:cNvSpPr/>
              <p:nvPr/>
            </p:nvSpPr>
            <p:spPr bwMode="auto">
              <a:xfrm>
                <a:off x="4069" y="2956"/>
                <a:ext cx="7" cy="10"/>
              </a:xfrm>
              <a:custGeom>
                <a:avLst/>
                <a:gdLst>
                  <a:gd name="T0" fmla="*/ 0 w 9"/>
                  <a:gd name="T1" fmla="*/ 9 h 11"/>
                  <a:gd name="T2" fmla="*/ 3 w 9"/>
                  <a:gd name="T3" fmla="*/ 9 h 11"/>
                  <a:gd name="T4" fmla="*/ 3 w 9"/>
                  <a:gd name="T5" fmla="*/ 9 h 11"/>
                  <a:gd name="T6" fmla="*/ 5 w 9"/>
                  <a:gd name="T7" fmla="*/ 3 h 11"/>
                  <a:gd name="T8" fmla="*/ 9 w 9"/>
                  <a:gd name="T9" fmla="*/ 4 h 11"/>
                  <a:gd name="T10" fmla="*/ 7 w 9"/>
                  <a:gd name="T11" fmla="*/ 0 h 11"/>
                  <a:gd name="T12" fmla="*/ 0 w 9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11">
                    <a:moveTo>
                      <a:pt x="0" y="9"/>
                    </a:moveTo>
                    <a:cubicBezTo>
                      <a:pt x="1" y="11"/>
                      <a:pt x="2" y="10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7"/>
                      <a:pt x="3" y="2"/>
                      <a:pt x="5" y="3"/>
                    </a:cubicBezTo>
                    <a:cubicBezTo>
                      <a:pt x="8" y="2"/>
                      <a:pt x="7" y="7"/>
                      <a:pt x="9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1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8" name="Freeform 1399"/>
              <p:cNvSpPr/>
              <p:nvPr/>
            </p:nvSpPr>
            <p:spPr bwMode="auto">
              <a:xfrm>
                <a:off x="4072" y="296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9" name="Freeform 1400"/>
              <p:cNvSpPr/>
              <p:nvPr/>
            </p:nvSpPr>
            <p:spPr bwMode="auto">
              <a:xfrm>
                <a:off x="4076" y="296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0" name="Freeform 1401"/>
              <p:cNvSpPr/>
              <p:nvPr/>
            </p:nvSpPr>
            <p:spPr bwMode="auto">
              <a:xfrm>
                <a:off x="4059" y="2953"/>
                <a:ext cx="8" cy="12"/>
              </a:xfrm>
              <a:custGeom>
                <a:avLst/>
                <a:gdLst>
                  <a:gd name="T0" fmla="*/ 3 w 9"/>
                  <a:gd name="T1" fmla="*/ 12 h 13"/>
                  <a:gd name="T2" fmla="*/ 9 w 9"/>
                  <a:gd name="T3" fmla="*/ 8 h 13"/>
                  <a:gd name="T4" fmla="*/ 5 w 9"/>
                  <a:gd name="T5" fmla="*/ 0 h 13"/>
                  <a:gd name="T6" fmla="*/ 1 w 9"/>
                  <a:gd name="T7" fmla="*/ 2 h 13"/>
                  <a:gd name="T8" fmla="*/ 3 w 9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3">
                    <a:moveTo>
                      <a:pt x="3" y="12"/>
                    </a:moveTo>
                    <a:cubicBezTo>
                      <a:pt x="4" y="6"/>
                      <a:pt x="9" y="13"/>
                      <a:pt x="9" y="8"/>
                    </a:cubicBezTo>
                    <a:cubicBezTo>
                      <a:pt x="6" y="8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1" name="Freeform 1402"/>
              <p:cNvSpPr/>
              <p:nvPr/>
            </p:nvSpPr>
            <p:spPr bwMode="auto">
              <a:xfrm>
                <a:off x="4056" y="29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2" name="Freeform 1403"/>
              <p:cNvSpPr/>
              <p:nvPr/>
            </p:nvSpPr>
            <p:spPr bwMode="auto">
              <a:xfrm>
                <a:off x="4042" y="2947"/>
                <a:ext cx="15" cy="14"/>
              </a:xfrm>
              <a:custGeom>
                <a:avLst/>
                <a:gdLst>
                  <a:gd name="T0" fmla="*/ 0 w 18"/>
                  <a:gd name="T1" fmla="*/ 15 h 17"/>
                  <a:gd name="T2" fmla="*/ 8 w 18"/>
                  <a:gd name="T3" fmla="*/ 8 h 17"/>
                  <a:gd name="T4" fmla="*/ 5 w 18"/>
                  <a:gd name="T5" fmla="*/ 13 h 17"/>
                  <a:gd name="T6" fmla="*/ 12 w 18"/>
                  <a:gd name="T7" fmla="*/ 11 h 17"/>
                  <a:gd name="T8" fmla="*/ 9 w 18"/>
                  <a:gd name="T9" fmla="*/ 16 h 17"/>
                  <a:gd name="T10" fmla="*/ 15 w 18"/>
                  <a:gd name="T11" fmla="*/ 11 h 17"/>
                  <a:gd name="T12" fmla="*/ 18 w 18"/>
                  <a:gd name="T13" fmla="*/ 15 h 17"/>
                  <a:gd name="T14" fmla="*/ 18 w 18"/>
                  <a:gd name="T15" fmla="*/ 8 h 17"/>
                  <a:gd name="T16" fmla="*/ 14 w 18"/>
                  <a:gd name="T17" fmla="*/ 9 h 17"/>
                  <a:gd name="T18" fmla="*/ 16 w 18"/>
                  <a:gd name="T19" fmla="*/ 5 h 17"/>
                  <a:gd name="T20" fmla="*/ 6 w 18"/>
                  <a:gd name="T21" fmla="*/ 0 h 17"/>
                  <a:gd name="T22" fmla="*/ 0 w 18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" h="17">
                    <a:moveTo>
                      <a:pt x="0" y="15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10"/>
                      <a:pt x="7" y="12"/>
                      <a:pt x="5" y="13"/>
                    </a:cubicBezTo>
                    <a:cubicBezTo>
                      <a:pt x="9" y="14"/>
                      <a:pt x="9" y="10"/>
                      <a:pt x="12" y="11"/>
                    </a:cubicBezTo>
                    <a:cubicBezTo>
                      <a:pt x="13" y="17"/>
                      <a:pt x="7" y="11"/>
                      <a:pt x="9" y="16"/>
                    </a:cubicBezTo>
                    <a:cubicBezTo>
                      <a:pt x="11" y="16"/>
                      <a:pt x="14" y="16"/>
                      <a:pt x="15" y="11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6" y="7"/>
                      <a:pt x="15" y="14"/>
                      <a:pt x="14" y="9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4" y="6"/>
                      <a:pt x="10" y="0"/>
                      <a:pt x="6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3" name="Freeform 1404"/>
              <p:cNvSpPr/>
              <p:nvPr/>
            </p:nvSpPr>
            <p:spPr bwMode="auto">
              <a:xfrm>
                <a:off x="4041" y="295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4" name="Freeform 1405"/>
              <p:cNvSpPr/>
              <p:nvPr/>
            </p:nvSpPr>
            <p:spPr bwMode="auto">
              <a:xfrm>
                <a:off x="4025" y="2946"/>
                <a:ext cx="14" cy="15"/>
              </a:xfrm>
              <a:custGeom>
                <a:avLst/>
                <a:gdLst>
                  <a:gd name="T0" fmla="*/ 10 w 16"/>
                  <a:gd name="T1" fmla="*/ 17 h 18"/>
                  <a:gd name="T2" fmla="*/ 14 w 16"/>
                  <a:gd name="T3" fmla="*/ 13 h 18"/>
                  <a:gd name="T4" fmla="*/ 15 w 16"/>
                  <a:gd name="T5" fmla="*/ 16 h 18"/>
                  <a:gd name="T6" fmla="*/ 16 w 16"/>
                  <a:gd name="T7" fmla="*/ 11 h 18"/>
                  <a:gd name="T8" fmla="*/ 8 w 16"/>
                  <a:gd name="T9" fmla="*/ 13 h 18"/>
                  <a:gd name="T10" fmla="*/ 6 w 16"/>
                  <a:gd name="T11" fmla="*/ 5 h 18"/>
                  <a:gd name="T12" fmla="*/ 10 w 16"/>
                  <a:gd name="T13" fmla="*/ 7 h 18"/>
                  <a:gd name="T14" fmla="*/ 0 w 16"/>
                  <a:gd name="T15" fmla="*/ 8 h 18"/>
                  <a:gd name="T16" fmla="*/ 2 w 16"/>
                  <a:gd name="T17" fmla="*/ 10 h 18"/>
                  <a:gd name="T18" fmla="*/ 0 w 16"/>
                  <a:gd name="T19" fmla="*/ 11 h 18"/>
                  <a:gd name="T20" fmla="*/ 10 w 16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18">
                    <a:moveTo>
                      <a:pt x="10" y="17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5"/>
                      <a:pt x="15" y="16"/>
                    </a:cubicBezTo>
                    <a:cubicBezTo>
                      <a:pt x="15" y="14"/>
                      <a:pt x="16" y="12"/>
                      <a:pt x="16" y="11"/>
                    </a:cubicBezTo>
                    <a:cubicBezTo>
                      <a:pt x="14" y="5"/>
                      <a:pt x="11" y="12"/>
                      <a:pt x="8" y="13"/>
                    </a:cubicBezTo>
                    <a:cubicBezTo>
                      <a:pt x="3" y="11"/>
                      <a:pt x="9" y="10"/>
                      <a:pt x="6" y="5"/>
                    </a:cubicBezTo>
                    <a:cubicBezTo>
                      <a:pt x="8" y="5"/>
                      <a:pt x="8" y="6"/>
                      <a:pt x="10" y="7"/>
                    </a:cubicBezTo>
                    <a:cubicBezTo>
                      <a:pt x="7" y="0"/>
                      <a:pt x="2" y="6"/>
                      <a:pt x="0" y="8"/>
                    </a:cubicBezTo>
                    <a:cubicBezTo>
                      <a:pt x="1" y="8"/>
                      <a:pt x="1" y="10"/>
                      <a:pt x="2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" y="16"/>
                      <a:pt x="4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5" name="Freeform 1406"/>
              <p:cNvSpPr/>
              <p:nvPr/>
            </p:nvSpPr>
            <p:spPr bwMode="auto">
              <a:xfrm>
                <a:off x="4038" y="2959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6" name="Freeform 1407"/>
              <p:cNvSpPr/>
              <p:nvPr/>
            </p:nvSpPr>
            <p:spPr bwMode="auto">
              <a:xfrm>
                <a:off x="4025" y="2952"/>
                <a:ext cx="0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54" name="Group 1609"/>
            <p:cNvGrpSpPr/>
            <p:nvPr/>
          </p:nvGrpSpPr>
          <p:grpSpPr bwMode="auto">
            <a:xfrm>
              <a:off x="3323" y="1923"/>
              <a:ext cx="931" cy="1334"/>
              <a:chOff x="3323" y="1923"/>
              <a:chExt cx="931" cy="1334"/>
            </a:xfrm>
          </p:grpSpPr>
          <p:sp>
            <p:nvSpPr>
              <p:cNvPr id="807" name="Freeform 1409"/>
              <p:cNvSpPr/>
              <p:nvPr/>
            </p:nvSpPr>
            <p:spPr bwMode="auto">
              <a:xfrm>
                <a:off x="4024" y="2958"/>
                <a:ext cx="2" cy="2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8" name="Freeform 1410"/>
              <p:cNvSpPr/>
              <p:nvPr/>
            </p:nvSpPr>
            <p:spPr bwMode="auto">
              <a:xfrm>
                <a:off x="3931" y="2947"/>
                <a:ext cx="92" cy="19"/>
              </a:xfrm>
              <a:custGeom>
                <a:avLst/>
                <a:gdLst>
                  <a:gd name="T0" fmla="*/ 0 w 107"/>
                  <a:gd name="T1" fmla="*/ 7 h 22"/>
                  <a:gd name="T2" fmla="*/ 4 w 107"/>
                  <a:gd name="T3" fmla="*/ 10 h 22"/>
                  <a:gd name="T4" fmla="*/ 0 w 107"/>
                  <a:gd name="T5" fmla="*/ 15 h 22"/>
                  <a:gd name="T6" fmla="*/ 1 w 107"/>
                  <a:gd name="T7" fmla="*/ 22 h 22"/>
                  <a:gd name="T8" fmla="*/ 9 w 107"/>
                  <a:gd name="T9" fmla="*/ 18 h 22"/>
                  <a:gd name="T10" fmla="*/ 9 w 107"/>
                  <a:gd name="T11" fmla="*/ 22 h 22"/>
                  <a:gd name="T12" fmla="*/ 25 w 107"/>
                  <a:gd name="T13" fmla="*/ 18 h 22"/>
                  <a:gd name="T14" fmla="*/ 36 w 107"/>
                  <a:gd name="T15" fmla="*/ 16 h 22"/>
                  <a:gd name="T16" fmla="*/ 81 w 107"/>
                  <a:gd name="T17" fmla="*/ 16 h 22"/>
                  <a:gd name="T18" fmla="*/ 83 w 107"/>
                  <a:gd name="T19" fmla="*/ 10 h 22"/>
                  <a:gd name="T20" fmla="*/ 86 w 107"/>
                  <a:gd name="T21" fmla="*/ 14 h 22"/>
                  <a:gd name="T22" fmla="*/ 83 w 107"/>
                  <a:gd name="T23" fmla="*/ 14 h 22"/>
                  <a:gd name="T24" fmla="*/ 96 w 107"/>
                  <a:gd name="T25" fmla="*/ 15 h 22"/>
                  <a:gd name="T26" fmla="*/ 96 w 107"/>
                  <a:gd name="T27" fmla="*/ 8 h 22"/>
                  <a:gd name="T28" fmla="*/ 102 w 107"/>
                  <a:gd name="T29" fmla="*/ 16 h 22"/>
                  <a:gd name="T30" fmla="*/ 106 w 107"/>
                  <a:gd name="T31" fmla="*/ 11 h 22"/>
                  <a:gd name="T32" fmla="*/ 102 w 107"/>
                  <a:gd name="T33" fmla="*/ 5 h 22"/>
                  <a:gd name="T34" fmla="*/ 105 w 107"/>
                  <a:gd name="T35" fmla="*/ 2 h 22"/>
                  <a:gd name="T36" fmla="*/ 76 w 107"/>
                  <a:gd name="T37" fmla="*/ 12 h 22"/>
                  <a:gd name="T38" fmla="*/ 77 w 107"/>
                  <a:gd name="T39" fmla="*/ 8 h 22"/>
                  <a:gd name="T40" fmla="*/ 59 w 107"/>
                  <a:gd name="T41" fmla="*/ 5 h 22"/>
                  <a:gd name="T42" fmla="*/ 53 w 107"/>
                  <a:gd name="T43" fmla="*/ 11 h 22"/>
                  <a:gd name="T44" fmla="*/ 49 w 107"/>
                  <a:gd name="T45" fmla="*/ 9 h 22"/>
                  <a:gd name="T46" fmla="*/ 49 w 107"/>
                  <a:gd name="T47" fmla="*/ 12 h 22"/>
                  <a:gd name="T48" fmla="*/ 43 w 107"/>
                  <a:gd name="T49" fmla="*/ 8 h 22"/>
                  <a:gd name="T50" fmla="*/ 42 w 107"/>
                  <a:gd name="T51" fmla="*/ 16 h 22"/>
                  <a:gd name="T52" fmla="*/ 31 w 107"/>
                  <a:gd name="T53" fmla="*/ 5 h 22"/>
                  <a:gd name="T54" fmla="*/ 33 w 107"/>
                  <a:gd name="T55" fmla="*/ 9 h 22"/>
                  <a:gd name="T56" fmla="*/ 31 w 107"/>
                  <a:gd name="T57" fmla="*/ 13 h 22"/>
                  <a:gd name="T58" fmla="*/ 29 w 107"/>
                  <a:gd name="T59" fmla="*/ 6 h 22"/>
                  <a:gd name="T60" fmla="*/ 21 w 107"/>
                  <a:gd name="T61" fmla="*/ 11 h 22"/>
                  <a:gd name="T62" fmla="*/ 22 w 107"/>
                  <a:gd name="T63" fmla="*/ 15 h 22"/>
                  <a:gd name="T64" fmla="*/ 11 w 107"/>
                  <a:gd name="T65" fmla="*/ 13 h 22"/>
                  <a:gd name="T66" fmla="*/ 16 w 107"/>
                  <a:gd name="T67" fmla="*/ 7 h 22"/>
                  <a:gd name="T68" fmla="*/ 12 w 107"/>
                  <a:gd name="T69" fmla="*/ 4 h 22"/>
                  <a:gd name="T70" fmla="*/ 5 w 107"/>
                  <a:gd name="T71" fmla="*/ 13 h 22"/>
                  <a:gd name="T72" fmla="*/ 0 w 107"/>
                  <a:gd name="T73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7" h="22">
                    <a:moveTo>
                      <a:pt x="0" y="7"/>
                    </a:moveTo>
                    <a:cubicBezTo>
                      <a:pt x="1" y="9"/>
                      <a:pt x="2" y="10"/>
                      <a:pt x="4" y="10"/>
                    </a:cubicBezTo>
                    <a:cubicBezTo>
                      <a:pt x="4" y="13"/>
                      <a:pt x="1" y="13"/>
                      <a:pt x="0" y="15"/>
                    </a:cubicBezTo>
                    <a:cubicBezTo>
                      <a:pt x="3" y="17"/>
                      <a:pt x="0" y="18"/>
                      <a:pt x="1" y="22"/>
                    </a:cubicBezTo>
                    <a:cubicBezTo>
                      <a:pt x="4" y="22"/>
                      <a:pt x="5" y="17"/>
                      <a:pt x="9" y="18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4" y="19"/>
                      <a:pt x="21" y="16"/>
                      <a:pt x="25" y="18"/>
                    </a:cubicBezTo>
                    <a:cubicBezTo>
                      <a:pt x="29" y="20"/>
                      <a:pt x="32" y="18"/>
                      <a:pt x="36" y="16"/>
                    </a:cubicBezTo>
                    <a:cubicBezTo>
                      <a:pt x="50" y="17"/>
                      <a:pt x="65" y="13"/>
                      <a:pt x="81" y="16"/>
                    </a:cubicBezTo>
                    <a:cubicBezTo>
                      <a:pt x="83" y="10"/>
                      <a:pt x="83" y="10"/>
                      <a:pt x="83" y="10"/>
                    </a:cubicBezTo>
                    <a:cubicBezTo>
                      <a:pt x="84" y="13"/>
                      <a:pt x="87" y="10"/>
                      <a:pt x="86" y="14"/>
                    </a:cubicBezTo>
                    <a:cubicBezTo>
                      <a:pt x="85" y="13"/>
                      <a:pt x="84" y="14"/>
                      <a:pt x="83" y="14"/>
                    </a:cubicBezTo>
                    <a:cubicBezTo>
                      <a:pt x="87" y="19"/>
                      <a:pt x="92" y="13"/>
                      <a:pt x="96" y="15"/>
                    </a:cubicBezTo>
                    <a:cubicBezTo>
                      <a:pt x="96" y="14"/>
                      <a:pt x="95" y="9"/>
                      <a:pt x="96" y="8"/>
                    </a:cubicBezTo>
                    <a:cubicBezTo>
                      <a:pt x="96" y="15"/>
                      <a:pt x="101" y="7"/>
                      <a:pt x="102" y="16"/>
                    </a:cubicBezTo>
                    <a:cubicBezTo>
                      <a:pt x="106" y="18"/>
                      <a:pt x="102" y="9"/>
                      <a:pt x="106" y="11"/>
                    </a:cubicBezTo>
                    <a:cubicBezTo>
                      <a:pt x="107" y="6"/>
                      <a:pt x="102" y="9"/>
                      <a:pt x="102" y="5"/>
                    </a:cubicBezTo>
                    <a:cubicBezTo>
                      <a:pt x="103" y="2"/>
                      <a:pt x="106" y="7"/>
                      <a:pt x="105" y="2"/>
                    </a:cubicBezTo>
                    <a:cubicBezTo>
                      <a:pt x="99" y="0"/>
                      <a:pt x="86" y="9"/>
                      <a:pt x="76" y="12"/>
                    </a:cubicBezTo>
                    <a:cubicBezTo>
                      <a:pt x="77" y="8"/>
                      <a:pt x="77" y="8"/>
                      <a:pt x="77" y="8"/>
                    </a:cubicBezTo>
                    <a:cubicBezTo>
                      <a:pt x="72" y="11"/>
                      <a:pt x="64" y="11"/>
                      <a:pt x="59" y="5"/>
                    </a:cubicBezTo>
                    <a:cubicBezTo>
                      <a:pt x="60" y="8"/>
                      <a:pt x="52" y="3"/>
                      <a:pt x="53" y="11"/>
                    </a:cubicBezTo>
                    <a:cubicBezTo>
                      <a:pt x="51" y="9"/>
                      <a:pt x="51" y="10"/>
                      <a:pt x="49" y="9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46" y="12"/>
                      <a:pt x="46" y="8"/>
                      <a:pt x="43" y="8"/>
                    </a:cubicBezTo>
                    <a:cubicBezTo>
                      <a:pt x="45" y="12"/>
                      <a:pt x="43" y="13"/>
                      <a:pt x="42" y="16"/>
                    </a:cubicBezTo>
                    <a:cubicBezTo>
                      <a:pt x="39" y="12"/>
                      <a:pt x="34" y="9"/>
                      <a:pt x="31" y="5"/>
                    </a:cubicBezTo>
                    <a:cubicBezTo>
                      <a:pt x="32" y="7"/>
                      <a:pt x="32" y="8"/>
                      <a:pt x="33" y="9"/>
                    </a:cubicBezTo>
                    <a:cubicBezTo>
                      <a:pt x="31" y="8"/>
                      <a:pt x="31" y="12"/>
                      <a:pt x="31" y="13"/>
                    </a:cubicBezTo>
                    <a:cubicBezTo>
                      <a:pt x="29" y="13"/>
                      <a:pt x="29" y="9"/>
                      <a:pt x="29" y="6"/>
                    </a:cubicBezTo>
                    <a:cubicBezTo>
                      <a:pt x="25" y="5"/>
                      <a:pt x="24" y="14"/>
                      <a:pt x="21" y="11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18" y="16"/>
                      <a:pt x="15" y="12"/>
                      <a:pt x="11" y="13"/>
                    </a:cubicBezTo>
                    <a:cubicBezTo>
                      <a:pt x="8" y="8"/>
                      <a:pt x="14" y="9"/>
                      <a:pt x="16" y="7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0" y="6"/>
                      <a:pt x="8" y="10"/>
                      <a:pt x="5" y="13"/>
                    </a:cubicBezTo>
                    <a:cubicBezTo>
                      <a:pt x="7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9" name="Freeform 1411"/>
              <p:cNvSpPr/>
              <p:nvPr/>
            </p:nvSpPr>
            <p:spPr bwMode="auto">
              <a:xfrm>
                <a:off x="3941" y="294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0" name="Freeform 1412"/>
              <p:cNvSpPr/>
              <p:nvPr/>
            </p:nvSpPr>
            <p:spPr bwMode="auto">
              <a:xfrm>
                <a:off x="3931" y="2953"/>
                <a:ext cx="0" cy="0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1" name="Freeform 1413"/>
              <p:cNvSpPr/>
              <p:nvPr/>
            </p:nvSpPr>
            <p:spPr bwMode="auto">
              <a:xfrm>
                <a:off x="3951" y="2963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2" name="Freeform 1414"/>
              <p:cNvSpPr/>
              <p:nvPr/>
            </p:nvSpPr>
            <p:spPr bwMode="auto">
              <a:xfrm>
                <a:off x="3955" y="2949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3" name="Freeform 1415"/>
              <p:cNvSpPr/>
              <p:nvPr/>
            </p:nvSpPr>
            <p:spPr bwMode="auto">
              <a:xfrm>
                <a:off x="3976" y="2949"/>
                <a:ext cx="2" cy="3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2"/>
                      <a:pt x="1" y="1"/>
                      <a:pt x="2" y="0"/>
                    </a:cubicBezTo>
                    <a:cubicBezTo>
                      <a:pt x="0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4" name="Freeform 1416"/>
              <p:cNvSpPr/>
              <p:nvPr/>
            </p:nvSpPr>
            <p:spPr bwMode="auto">
              <a:xfrm>
                <a:off x="3933" y="2950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5" name="Freeform 1417"/>
              <p:cNvSpPr/>
              <p:nvPr/>
            </p:nvSpPr>
            <p:spPr bwMode="auto">
              <a:xfrm>
                <a:off x="3878" y="2952"/>
                <a:ext cx="50" cy="21"/>
              </a:xfrm>
              <a:custGeom>
                <a:avLst/>
                <a:gdLst>
                  <a:gd name="T0" fmla="*/ 4 w 58"/>
                  <a:gd name="T1" fmla="*/ 21 h 25"/>
                  <a:gd name="T2" fmla="*/ 15 w 58"/>
                  <a:gd name="T3" fmla="*/ 23 h 25"/>
                  <a:gd name="T4" fmla="*/ 21 w 58"/>
                  <a:gd name="T5" fmla="*/ 12 h 25"/>
                  <a:gd name="T6" fmla="*/ 21 w 58"/>
                  <a:gd name="T7" fmla="*/ 21 h 25"/>
                  <a:gd name="T8" fmla="*/ 40 w 58"/>
                  <a:gd name="T9" fmla="*/ 14 h 25"/>
                  <a:gd name="T10" fmla="*/ 40 w 58"/>
                  <a:gd name="T11" fmla="*/ 17 h 25"/>
                  <a:gd name="T12" fmla="*/ 47 w 58"/>
                  <a:gd name="T13" fmla="*/ 7 h 25"/>
                  <a:gd name="T14" fmla="*/ 48 w 58"/>
                  <a:gd name="T15" fmla="*/ 18 h 25"/>
                  <a:gd name="T16" fmla="*/ 47 w 58"/>
                  <a:gd name="T17" fmla="*/ 19 h 25"/>
                  <a:gd name="T18" fmla="*/ 58 w 58"/>
                  <a:gd name="T19" fmla="*/ 15 h 25"/>
                  <a:gd name="T20" fmla="*/ 58 w 58"/>
                  <a:gd name="T21" fmla="*/ 9 h 25"/>
                  <a:gd name="T22" fmla="*/ 57 w 58"/>
                  <a:gd name="T23" fmla="*/ 3 h 25"/>
                  <a:gd name="T24" fmla="*/ 51 w 58"/>
                  <a:gd name="T25" fmla="*/ 8 h 25"/>
                  <a:gd name="T26" fmla="*/ 50 w 58"/>
                  <a:gd name="T27" fmla="*/ 4 h 25"/>
                  <a:gd name="T28" fmla="*/ 48 w 58"/>
                  <a:gd name="T29" fmla="*/ 7 h 25"/>
                  <a:gd name="T30" fmla="*/ 47 w 58"/>
                  <a:gd name="T31" fmla="*/ 3 h 25"/>
                  <a:gd name="T32" fmla="*/ 42 w 58"/>
                  <a:gd name="T33" fmla="*/ 7 h 25"/>
                  <a:gd name="T34" fmla="*/ 42 w 58"/>
                  <a:gd name="T35" fmla="*/ 5 h 25"/>
                  <a:gd name="T36" fmla="*/ 39 w 58"/>
                  <a:gd name="T37" fmla="*/ 10 h 25"/>
                  <a:gd name="T38" fmla="*/ 37 w 58"/>
                  <a:gd name="T39" fmla="*/ 5 h 25"/>
                  <a:gd name="T40" fmla="*/ 38 w 58"/>
                  <a:gd name="T41" fmla="*/ 9 h 25"/>
                  <a:gd name="T42" fmla="*/ 25 w 58"/>
                  <a:gd name="T43" fmla="*/ 4 h 25"/>
                  <a:gd name="T44" fmla="*/ 24 w 58"/>
                  <a:gd name="T45" fmla="*/ 8 h 25"/>
                  <a:gd name="T46" fmla="*/ 30 w 58"/>
                  <a:gd name="T47" fmla="*/ 4 h 25"/>
                  <a:gd name="T48" fmla="*/ 29 w 58"/>
                  <a:gd name="T49" fmla="*/ 14 h 25"/>
                  <a:gd name="T50" fmla="*/ 21 w 58"/>
                  <a:gd name="T51" fmla="*/ 6 h 25"/>
                  <a:gd name="T52" fmla="*/ 12 w 58"/>
                  <a:gd name="T53" fmla="*/ 9 h 25"/>
                  <a:gd name="T54" fmla="*/ 12 w 58"/>
                  <a:gd name="T55" fmla="*/ 7 h 25"/>
                  <a:gd name="T56" fmla="*/ 6 w 58"/>
                  <a:gd name="T57" fmla="*/ 11 h 25"/>
                  <a:gd name="T58" fmla="*/ 8 w 58"/>
                  <a:gd name="T59" fmla="*/ 12 h 25"/>
                  <a:gd name="T60" fmla="*/ 6 w 58"/>
                  <a:gd name="T61" fmla="*/ 15 h 25"/>
                  <a:gd name="T62" fmla="*/ 6 w 58"/>
                  <a:gd name="T63" fmla="*/ 13 h 25"/>
                  <a:gd name="T64" fmla="*/ 0 w 58"/>
                  <a:gd name="T65" fmla="*/ 19 h 25"/>
                  <a:gd name="T66" fmla="*/ 7 w 58"/>
                  <a:gd name="T67" fmla="*/ 15 h 25"/>
                  <a:gd name="T68" fmla="*/ 4 w 58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8" h="25">
                    <a:moveTo>
                      <a:pt x="4" y="21"/>
                    </a:moveTo>
                    <a:cubicBezTo>
                      <a:pt x="7" y="25"/>
                      <a:pt x="11" y="22"/>
                      <a:pt x="15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7" y="20"/>
                      <a:pt x="35" y="22"/>
                      <a:pt x="40" y="14"/>
                    </a:cubicBezTo>
                    <a:cubicBezTo>
                      <a:pt x="41" y="15"/>
                      <a:pt x="42" y="16"/>
                      <a:pt x="40" y="17"/>
                    </a:cubicBezTo>
                    <a:cubicBezTo>
                      <a:pt x="44" y="17"/>
                      <a:pt x="42" y="4"/>
                      <a:pt x="47" y="7"/>
                    </a:cubicBezTo>
                    <a:cubicBezTo>
                      <a:pt x="43" y="13"/>
                      <a:pt x="49" y="12"/>
                      <a:pt x="48" y="18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1" y="18"/>
                      <a:pt x="55" y="15"/>
                      <a:pt x="58" y="15"/>
                    </a:cubicBezTo>
                    <a:cubicBezTo>
                      <a:pt x="57" y="13"/>
                      <a:pt x="55" y="9"/>
                      <a:pt x="58" y="9"/>
                    </a:cubicBezTo>
                    <a:cubicBezTo>
                      <a:pt x="57" y="8"/>
                      <a:pt x="57" y="6"/>
                      <a:pt x="57" y="3"/>
                    </a:cubicBezTo>
                    <a:cubicBezTo>
                      <a:pt x="54" y="6"/>
                      <a:pt x="53" y="5"/>
                      <a:pt x="51" y="8"/>
                    </a:cubicBezTo>
                    <a:cubicBezTo>
                      <a:pt x="49" y="5"/>
                      <a:pt x="52" y="7"/>
                      <a:pt x="50" y="4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6" y="6"/>
                      <a:pt x="50" y="3"/>
                      <a:pt x="47" y="3"/>
                    </a:cubicBezTo>
                    <a:cubicBezTo>
                      <a:pt x="46" y="5"/>
                      <a:pt x="44" y="7"/>
                      <a:pt x="42" y="7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41" y="7"/>
                      <a:pt x="38" y="5"/>
                      <a:pt x="39" y="10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8"/>
                      <a:pt x="31" y="0"/>
                      <a:pt x="25" y="4"/>
                    </a:cubicBezTo>
                    <a:cubicBezTo>
                      <a:pt x="26" y="5"/>
                      <a:pt x="25" y="7"/>
                      <a:pt x="24" y="8"/>
                    </a:cubicBezTo>
                    <a:cubicBezTo>
                      <a:pt x="27" y="10"/>
                      <a:pt x="27" y="5"/>
                      <a:pt x="30" y="4"/>
                    </a:cubicBezTo>
                    <a:cubicBezTo>
                      <a:pt x="30" y="8"/>
                      <a:pt x="26" y="12"/>
                      <a:pt x="29" y="14"/>
                    </a:cubicBezTo>
                    <a:cubicBezTo>
                      <a:pt x="26" y="10"/>
                      <a:pt x="23" y="15"/>
                      <a:pt x="21" y="6"/>
                    </a:cubicBezTo>
                    <a:cubicBezTo>
                      <a:pt x="17" y="6"/>
                      <a:pt x="16" y="10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5" y="16"/>
                      <a:pt x="7" y="15"/>
                    </a:cubicBezTo>
                    <a:cubicBezTo>
                      <a:pt x="6" y="18"/>
                      <a:pt x="6" y="21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6" name="Freeform 1418"/>
              <p:cNvSpPr/>
              <p:nvPr/>
            </p:nvSpPr>
            <p:spPr bwMode="auto">
              <a:xfrm>
                <a:off x="3914" y="295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7" name="Freeform 1419"/>
              <p:cNvSpPr/>
              <p:nvPr/>
            </p:nvSpPr>
            <p:spPr bwMode="auto">
              <a:xfrm>
                <a:off x="3838" y="2952"/>
                <a:ext cx="38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3 w 45"/>
                  <a:gd name="T13" fmla="*/ 17 h 30"/>
                  <a:gd name="T14" fmla="*/ 17 w 45"/>
                  <a:gd name="T15" fmla="*/ 20 h 30"/>
                  <a:gd name="T16" fmla="*/ 20 w 45"/>
                  <a:gd name="T17" fmla="*/ 18 h 30"/>
                  <a:gd name="T18" fmla="*/ 16 w 45"/>
                  <a:gd name="T19" fmla="*/ 12 h 30"/>
                  <a:gd name="T20" fmla="*/ 4 w 45"/>
                  <a:gd name="T21" fmla="*/ 29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10 w 45"/>
                  <a:gd name="T29" fmla="*/ 26 h 30"/>
                  <a:gd name="T30" fmla="*/ 40 w 45"/>
                  <a:gd name="T31" fmla="*/ 24 h 30"/>
                  <a:gd name="T32" fmla="*/ 36 w 45"/>
                  <a:gd name="T33" fmla="*/ 24 h 30"/>
                  <a:gd name="T34" fmla="*/ 40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3"/>
                      <a:pt x="34" y="11"/>
                      <a:pt x="31" y="9"/>
                    </a:cubicBezTo>
                    <a:cubicBezTo>
                      <a:pt x="29" y="12"/>
                      <a:pt x="35" y="15"/>
                      <a:pt x="32" y="19"/>
                    </a:cubicBezTo>
                    <a:cubicBezTo>
                      <a:pt x="31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3" y="17"/>
                    </a:cubicBezTo>
                    <a:cubicBezTo>
                      <a:pt x="23" y="20"/>
                      <a:pt x="19" y="23"/>
                      <a:pt x="17" y="20"/>
                    </a:cubicBezTo>
                    <a:cubicBezTo>
                      <a:pt x="17" y="18"/>
                      <a:pt x="19" y="18"/>
                      <a:pt x="20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3" y="18"/>
                      <a:pt x="0" y="19"/>
                      <a:pt x="4" y="29"/>
                    </a:cubicBezTo>
                    <a:cubicBezTo>
                      <a:pt x="6" y="30"/>
                      <a:pt x="7" y="28"/>
                      <a:pt x="8" y="27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8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1"/>
                      <a:pt x="38" y="21"/>
                      <a:pt x="40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5"/>
                    </a:cubicBezTo>
                    <a:cubicBezTo>
                      <a:pt x="41" y="12"/>
                      <a:pt x="40" y="10"/>
                      <a:pt x="39" y="8"/>
                    </a:cubicBezTo>
                    <a:cubicBezTo>
                      <a:pt x="42" y="7"/>
                      <a:pt x="43" y="9"/>
                      <a:pt x="45" y="5"/>
                    </a:cubicBezTo>
                    <a:cubicBezTo>
                      <a:pt x="39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8" name="Freeform 1420"/>
              <p:cNvSpPr/>
              <p:nvPr/>
            </p:nvSpPr>
            <p:spPr bwMode="auto">
              <a:xfrm>
                <a:off x="3875" y="2960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9" name="Freeform 1421"/>
              <p:cNvSpPr/>
              <p:nvPr/>
            </p:nvSpPr>
            <p:spPr bwMode="auto">
              <a:xfrm>
                <a:off x="3873" y="2969"/>
                <a:ext cx="2" cy="4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0" name="Freeform 1422"/>
              <p:cNvSpPr/>
              <p:nvPr/>
            </p:nvSpPr>
            <p:spPr bwMode="auto">
              <a:xfrm>
                <a:off x="3846" y="296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1" name="Freeform 1423"/>
              <p:cNvSpPr/>
              <p:nvPr/>
            </p:nvSpPr>
            <p:spPr bwMode="auto">
              <a:xfrm>
                <a:off x="3830" y="2966"/>
                <a:ext cx="12" cy="12"/>
              </a:xfrm>
              <a:custGeom>
                <a:avLst/>
                <a:gdLst>
                  <a:gd name="T0" fmla="*/ 0 w 14"/>
                  <a:gd name="T1" fmla="*/ 14 h 14"/>
                  <a:gd name="T2" fmla="*/ 12 w 14"/>
                  <a:gd name="T3" fmla="*/ 12 h 14"/>
                  <a:gd name="T4" fmla="*/ 11 w 14"/>
                  <a:gd name="T5" fmla="*/ 0 h 14"/>
                  <a:gd name="T6" fmla="*/ 7 w 14"/>
                  <a:gd name="T7" fmla="*/ 8 h 14"/>
                  <a:gd name="T8" fmla="*/ 0 w 14"/>
                  <a:gd name="T9" fmla="*/ 9 h 14"/>
                  <a:gd name="T10" fmla="*/ 0 w 14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4">
                    <a:moveTo>
                      <a:pt x="0" y="14"/>
                    </a:moveTo>
                    <a:cubicBezTo>
                      <a:pt x="5" y="13"/>
                      <a:pt x="7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10"/>
                      <a:pt x="0" y="9"/>
                    </a:cubicBezTo>
                    <a:cubicBezTo>
                      <a:pt x="1" y="10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2" name="Freeform 1424"/>
              <p:cNvSpPr/>
              <p:nvPr/>
            </p:nvSpPr>
            <p:spPr bwMode="auto">
              <a:xfrm>
                <a:off x="3738" y="2958"/>
                <a:ext cx="95" cy="25"/>
              </a:xfrm>
              <a:custGeom>
                <a:avLst/>
                <a:gdLst>
                  <a:gd name="T0" fmla="*/ 90 w 110"/>
                  <a:gd name="T1" fmla="*/ 10 h 29"/>
                  <a:gd name="T2" fmla="*/ 85 w 110"/>
                  <a:gd name="T3" fmla="*/ 12 h 29"/>
                  <a:gd name="T4" fmla="*/ 87 w 110"/>
                  <a:gd name="T5" fmla="*/ 9 h 29"/>
                  <a:gd name="T6" fmla="*/ 82 w 110"/>
                  <a:gd name="T7" fmla="*/ 7 h 29"/>
                  <a:gd name="T8" fmla="*/ 83 w 110"/>
                  <a:gd name="T9" fmla="*/ 9 h 29"/>
                  <a:gd name="T10" fmla="*/ 73 w 110"/>
                  <a:gd name="T11" fmla="*/ 11 h 29"/>
                  <a:gd name="T12" fmla="*/ 71 w 110"/>
                  <a:gd name="T13" fmla="*/ 16 h 29"/>
                  <a:gd name="T14" fmla="*/ 64 w 110"/>
                  <a:gd name="T15" fmla="*/ 9 h 29"/>
                  <a:gd name="T16" fmla="*/ 67 w 110"/>
                  <a:gd name="T17" fmla="*/ 20 h 29"/>
                  <a:gd name="T18" fmla="*/ 55 w 110"/>
                  <a:gd name="T19" fmla="*/ 17 h 29"/>
                  <a:gd name="T20" fmla="*/ 57 w 110"/>
                  <a:gd name="T21" fmla="*/ 16 h 29"/>
                  <a:gd name="T22" fmla="*/ 51 w 110"/>
                  <a:gd name="T23" fmla="*/ 16 h 29"/>
                  <a:gd name="T24" fmla="*/ 51 w 110"/>
                  <a:gd name="T25" fmla="*/ 11 h 29"/>
                  <a:gd name="T26" fmla="*/ 42 w 110"/>
                  <a:gd name="T27" fmla="*/ 12 h 29"/>
                  <a:gd name="T28" fmla="*/ 42 w 110"/>
                  <a:gd name="T29" fmla="*/ 9 h 29"/>
                  <a:gd name="T30" fmla="*/ 25 w 110"/>
                  <a:gd name="T31" fmla="*/ 15 h 29"/>
                  <a:gd name="T32" fmla="*/ 23 w 110"/>
                  <a:gd name="T33" fmla="*/ 12 h 29"/>
                  <a:gd name="T34" fmla="*/ 25 w 110"/>
                  <a:gd name="T35" fmla="*/ 21 h 29"/>
                  <a:gd name="T36" fmla="*/ 18 w 110"/>
                  <a:gd name="T37" fmla="*/ 21 h 29"/>
                  <a:gd name="T38" fmla="*/ 19 w 110"/>
                  <a:gd name="T39" fmla="*/ 14 h 29"/>
                  <a:gd name="T40" fmla="*/ 15 w 110"/>
                  <a:gd name="T41" fmla="*/ 17 h 29"/>
                  <a:gd name="T42" fmla="*/ 12 w 110"/>
                  <a:gd name="T43" fmla="*/ 12 h 29"/>
                  <a:gd name="T44" fmla="*/ 5 w 110"/>
                  <a:gd name="T45" fmla="*/ 21 h 29"/>
                  <a:gd name="T46" fmla="*/ 0 w 110"/>
                  <a:gd name="T47" fmla="*/ 20 h 29"/>
                  <a:gd name="T48" fmla="*/ 4 w 110"/>
                  <a:gd name="T49" fmla="*/ 29 h 29"/>
                  <a:gd name="T50" fmla="*/ 29 w 110"/>
                  <a:gd name="T51" fmla="*/ 26 h 29"/>
                  <a:gd name="T52" fmla="*/ 35 w 110"/>
                  <a:gd name="T53" fmla="*/ 20 h 29"/>
                  <a:gd name="T54" fmla="*/ 36 w 110"/>
                  <a:gd name="T55" fmla="*/ 26 h 29"/>
                  <a:gd name="T56" fmla="*/ 36 w 110"/>
                  <a:gd name="T57" fmla="*/ 20 h 29"/>
                  <a:gd name="T58" fmla="*/ 40 w 110"/>
                  <a:gd name="T59" fmla="*/ 25 h 29"/>
                  <a:gd name="T60" fmla="*/ 42 w 110"/>
                  <a:gd name="T61" fmla="*/ 20 h 29"/>
                  <a:gd name="T62" fmla="*/ 45 w 110"/>
                  <a:gd name="T63" fmla="*/ 26 h 29"/>
                  <a:gd name="T64" fmla="*/ 84 w 110"/>
                  <a:gd name="T65" fmla="*/ 21 h 29"/>
                  <a:gd name="T66" fmla="*/ 83 w 110"/>
                  <a:gd name="T67" fmla="*/ 16 h 29"/>
                  <a:gd name="T68" fmla="*/ 98 w 110"/>
                  <a:gd name="T69" fmla="*/ 15 h 29"/>
                  <a:gd name="T70" fmla="*/ 99 w 110"/>
                  <a:gd name="T71" fmla="*/ 11 h 29"/>
                  <a:gd name="T72" fmla="*/ 99 w 110"/>
                  <a:gd name="T73" fmla="*/ 21 h 29"/>
                  <a:gd name="T74" fmla="*/ 104 w 110"/>
                  <a:gd name="T75" fmla="*/ 19 h 29"/>
                  <a:gd name="T76" fmla="*/ 101 w 110"/>
                  <a:gd name="T77" fmla="*/ 17 h 29"/>
                  <a:gd name="T78" fmla="*/ 106 w 110"/>
                  <a:gd name="T79" fmla="*/ 19 h 29"/>
                  <a:gd name="T80" fmla="*/ 102 w 110"/>
                  <a:gd name="T81" fmla="*/ 8 h 29"/>
                  <a:gd name="T82" fmla="*/ 90 w 110"/>
                  <a:gd name="T83" fmla="*/ 4 h 29"/>
                  <a:gd name="T84" fmla="*/ 90 w 110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0" h="29">
                    <a:moveTo>
                      <a:pt x="90" y="10"/>
                    </a:moveTo>
                    <a:cubicBezTo>
                      <a:pt x="88" y="11"/>
                      <a:pt x="86" y="14"/>
                      <a:pt x="85" y="12"/>
                    </a:cubicBezTo>
                    <a:cubicBezTo>
                      <a:pt x="85" y="10"/>
                      <a:pt x="86" y="9"/>
                      <a:pt x="87" y="9"/>
                    </a:cubicBezTo>
                    <a:cubicBezTo>
                      <a:pt x="86" y="4"/>
                      <a:pt x="85" y="10"/>
                      <a:pt x="82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7" y="8"/>
                      <a:pt x="80" y="14"/>
                      <a:pt x="73" y="11"/>
                    </a:cubicBezTo>
                    <a:cubicBezTo>
                      <a:pt x="72" y="13"/>
                      <a:pt x="71" y="13"/>
                      <a:pt x="71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4" y="11"/>
                      <a:pt x="66" y="15"/>
                      <a:pt x="67" y="20"/>
                    </a:cubicBezTo>
                    <a:cubicBezTo>
                      <a:pt x="59" y="14"/>
                      <a:pt x="60" y="21"/>
                      <a:pt x="55" y="17"/>
                    </a:cubicBezTo>
                    <a:cubicBezTo>
                      <a:pt x="55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6"/>
                      <a:pt x="42" y="12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37" y="14"/>
                      <a:pt x="30" y="12"/>
                      <a:pt x="25" y="15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6"/>
                      <a:pt x="29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1" y="19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5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0" y="20"/>
                    </a:cubicBezTo>
                    <a:cubicBezTo>
                      <a:pt x="4" y="20"/>
                      <a:pt x="0" y="27"/>
                      <a:pt x="4" y="29"/>
                    </a:cubicBezTo>
                    <a:cubicBezTo>
                      <a:pt x="11" y="26"/>
                      <a:pt x="21" y="24"/>
                      <a:pt x="29" y="26"/>
                    </a:cubicBezTo>
                    <a:cubicBezTo>
                      <a:pt x="29" y="19"/>
                      <a:pt x="34" y="25"/>
                      <a:pt x="35" y="20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1" y="24"/>
                      <a:pt x="35" y="22"/>
                      <a:pt x="36" y="20"/>
                    </a:cubicBezTo>
                    <a:cubicBezTo>
                      <a:pt x="38" y="19"/>
                      <a:pt x="40" y="23"/>
                      <a:pt x="40" y="25"/>
                    </a:cubicBezTo>
                    <a:cubicBezTo>
                      <a:pt x="44" y="25"/>
                      <a:pt x="40" y="23"/>
                      <a:pt x="42" y="2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8"/>
                      <a:pt x="92" y="6"/>
                      <a:pt x="98" y="15"/>
                    </a:cubicBezTo>
                    <a:cubicBezTo>
                      <a:pt x="99" y="11"/>
                      <a:pt x="99" y="11"/>
                      <a:pt x="99" y="11"/>
                    </a:cubicBezTo>
                    <a:cubicBezTo>
                      <a:pt x="99" y="13"/>
                      <a:pt x="101" y="18"/>
                      <a:pt x="99" y="21"/>
                    </a:cubicBezTo>
                    <a:cubicBezTo>
                      <a:pt x="101" y="19"/>
                      <a:pt x="103" y="21"/>
                      <a:pt x="104" y="19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103" y="13"/>
                      <a:pt x="105" y="16"/>
                      <a:pt x="106" y="19"/>
                    </a:cubicBezTo>
                    <a:cubicBezTo>
                      <a:pt x="110" y="14"/>
                      <a:pt x="103" y="11"/>
                      <a:pt x="102" y="8"/>
                    </a:cubicBezTo>
                    <a:cubicBezTo>
                      <a:pt x="96" y="16"/>
                      <a:pt x="95" y="0"/>
                      <a:pt x="90" y="4"/>
                    </a:cubicBezTo>
                    <a:cubicBezTo>
                      <a:pt x="86" y="7"/>
                      <a:pt x="90" y="8"/>
                      <a:pt x="90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3" name="Freeform 1425"/>
              <p:cNvSpPr/>
              <p:nvPr/>
            </p:nvSpPr>
            <p:spPr bwMode="auto">
              <a:xfrm>
                <a:off x="3824" y="2976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4" name="Freeform 1426"/>
              <p:cNvSpPr/>
              <p:nvPr/>
            </p:nvSpPr>
            <p:spPr bwMode="auto">
              <a:xfrm>
                <a:off x="3737" y="2975"/>
                <a:ext cx="1" cy="1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5" name="Rectangle 1427"/>
              <p:cNvSpPr>
                <a:spLocks noChangeArrowheads="1"/>
              </p:cNvSpPr>
              <p:nvPr/>
            </p:nvSpPr>
            <p:spPr bwMode="auto">
              <a:xfrm>
                <a:off x="3830" y="2974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6" name="Freeform 1428"/>
              <p:cNvSpPr/>
              <p:nvPr/>
            </p:nvSpPr>
            <p:spPr bwMode="auto">
              <a:xfrm>
                <a:off x="3831" y="296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7" name="Freeform 1429"/>
              <p:cNvSpPr/>
              <p:nvPr/>
            </p:nvSpPr>
            <p:spPr bwMode="auto">
              <a:xfrm>
                <a:off x="3724" y="29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8" name="Freeform 1430"/>
              <p:cNvSpPr/>
              <p:nvPr/>
            </p:nvSpPr>
            <p:spPr bwMode="auto">
              <a:xfrm>
                <a:off x="3683" y="2972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9" name="Freeform 1431"/>
              <p:cNvSpPr/>
              <p:nvPr/>
            </p:nvSpPr>
            <p:spPr bwMode="auto">
              <a:xfrm>
                <a:off x="3573" y="2967"/>
                <a:ext cx="163" cy="31"/>
              </a:xfrm>
              <a:custGeom>
                <a:avLst/>
                <a:gdLst>
                  <a:gd name="T0" fmla="*/ 7 w 189"/>
                  <a:gd name="T1" fmla="*/ 20 h 36"/>
                  <a:gd name="T2" fmla="*/ 4 w 189"/>
                  <a:gd name="T3" fmla="*/ 27 h 36"/>
                  <a:gd name="T4" fmla="*/ 11 w 189"/>
                  <a:gd name="T5" fmla="*/ 30 h 36"/>
                  <a:gd name="T6" fmla="*/ 20 w 189"/>
                  <a:gd name="T7" fmla="*/ 26 h 36"/>
                  <a:gd name="T8" fmla="*/ 41 w 189"/>
                  <a:gd name="T9" fmla="*/ 24 h 36"/>
                  <a:gd name="T10" fmla="*/ 55 w 189"/>
                  <a:gd name="T11" fmla="*/ 26 h 36"/>
                  <a:gd name="T12" fmla="*/ 73 w 189"/>
                  <a:gd name="T13" fmla="*/ 19 h 36"/>
                  <a:gd name="T14" fmla="*/ 78 w 189"/>
                  <a:gd name="T15" fmla="*/ 21 h 36"/>
                  <a:gd name="T16" fmla="*/ 88 w 189"/>
                  <a:gd name="T17" fmla="*/ 23 h 36"/>
                  <a:gd name="T18" fmla="*/ 92 w 189"/>
                  <a:gd name="T19" fmla="*/ 12 h 36"/>
                  <a:gd name="T20" fmla="*/ 101 w 189"/>
                  <a:gd name="T21" fmla="*/ 12 h 36"/>
                  <a:gd name="T22" fmla="*/ 109 w 189"/>
                  <a:gd name="T23" fmla="*/ 16 h 36"/>
                  <a:gd name="T24" fmla="*/ 121 w 189"/>
                  <a:gd name="T25" fmla="*/ 15 h 36"/>
                  <a:gd name="T26" fmla="*/ 134 w 189"/>
                  <a:gd name="T27" fmla="*/ 17 h 36"/>
                  <a:gd name="T28" fmla="*/ 145 w 189"/>
                  <a:gd name="T29" fmla="*/ 14 h 36"/>
                  <a:gd name="T30" fmla="*/ 152 w 189"/>
                  <a:gd name="T31" fmla="*/ 10 h 36"/>
                  <a:gd name="T32" fmla="*/ 155 w 189"/>
                  <a:gd name="T33" fmla="*/ 15 h 36"/>
                  <a:gd name="T34" fmla="*/ 162 w 189"/>
                  <a:gd name="T35" fmla="*/ 13 h 36"/>
                  <a:gd name="T36" fmla="*/ 189 w 189"/>
                  <a:gd name="T37" fmla="*/ 12 h 36"/>
                  <a:gd name="T38" fmla="*/ 175 w 189"/>
                  <a:gd name="T39" fmla="*/ 12 h 36"/>
                  <a:gd name="T40" fmla="*/ 173 w 189"/>
                  <a:gd name="T41" fmla="*/ 15 h 36"/>
                  <a:gd name="T42" fmla="*/ 169 w 189"/>
                  <a:gd name="T43" fmla="*/ 3 h 36"/>
                  <a:gd name="T44" fmla="*/ 166 w 189"/>
                  <a:gd name="T45" fmla="*/ 2 h 36"/>
                  <a:gd name="T46" fmla="*/ 157 w 189"/>
                  <a:gd name="T47" fmla="*/ 4 h 36"/>
                  <a:gd name="T48" fmla="*/ 149 w 189"/>
                  <a:gd name="T49" fmla="*/ 3 h 36"/>
                  <a:gd name="T50" fmla="*/ 137 w 189"/>
                  <a:gd name="T51" fmla="*/ 3 h 36"/>
                  <a:gd name="T52" fmla="*/ 127 w 189"/>
                  <a:gd name="T53" fmla="*/ 6 h 36"/>
                  <a:gd name="T54" fmla="*/ 127 w 189"/>
                  <a:gd name="T55" fmla="*/ 5 h 36"/>
                  <a:gd name="T56" fmla="*/ 124 w 189"/>
                  <a:gd name="T57" fmla="*/ 5 h 36"/>
                  <a:gd name="T58" fmla="*/ 115 w 189"/>
                  <a:gd name="T59" fmla="*/ 6 h 36"/>
                  <a:gd name="T60" fmla="*/ 107 w 189"/>
                  <a:gd name="T61" fmla="*/ 9 h 36"/>
                  <a:gd name="T62" fmla="*/ 104 w 189"/>
                  <a:gd name="T63" fmla="*/ 5 h 36"/>
                  <a:gd name="T64" fmla="*/ 94 w 189"/>
                  <a:gd name="T65" fmla="*/ 5 h 36"/>
                  <a:gd name="T66" fmla="*/ 90 w 189"/>
                  <a:gd name="T67" fmla="*/ 10 h 36"/>
                  <a:gd name="T68" fmla="*/ 77 w 189"/>
                  <a:gd name="T69" fmla="*/ 12 h 36"/>
                  <a:gd name="T70" fmla="*/ 60 w 189"/>
                  <a:gd name="T71" fmla="*/ 15 h 36"/>
                  <a:gd name="T72" fmla="*/ 55 w 189"/>
                  <a:gd name="T73" fmla="*/ 14 h 36"/>
                  <a:gd name="T74" fmla="*/ 35 w 189"/>
                  <a:gd name="T75" fmla="*/ 16 h 36"/>
                  <a:gd name="T76" fmla="*/ 43 w 189"/>
                  <a:gd name="T77" fmla="*/ 22 h 36"/>
                  <a:gd name="T78" fmla="*/ 34 w 189"/>
                  <a:gd name="T79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36">
                    <a:moveTo>
                      <a:pt x="16" y="13"/>
                    </a:moveTo>
                    <a:cubicBezTo>
                      <a:pt x="13" y="15"/>
                      <a:pt x="9" y="16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5" y="19"/>
                      <a:pt x="0" y="23"/>
                      <a:pt x="4" y="27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8" y="21"/>
                      <a:pt x="7" y="29"/>
                      <a:pt x="11" y="30"/>
                    </a:cubicBezTo>
                    <a:cubicBezTo>
                      <a:pt x="14" y="29"/>
                      <a:pt x="16" y="20"/>
                      <a:pt x="19" y="22"/>
                    </a:cubicBezTo>
                    <a:cubicBezTo>
                      <a:pt x="20" y="22"/>
                      <a:pt x="20" y="24"/>
                      <a:pt x="20" y="26"/>
                    </a:cubicBezTo>
                    <a:cubicBezTo>
                      <a:pt x="23" y="26"/>
                      <a:pt x="24" y="19"/>
                      <a:pt x="26" y="18"/>
                    </a:cubicBezTo>
                    <a:cubicBezTo>
                      <a:pt x="28" y="36"/>
                      <a:pt x="36" y="13"/>
                      <a:pt x="41" y="24"/>
                    </a:cubicBezTo>
                    <a:cubicBezTo>
                      <a:pt x="44" y="23"/>
                      <a:pt x="49" y="24"/>
                      <a:pt x="52" y="21"/>
                    </a:cubicBezTo>
                    <a:cubicBezTo>
                      <a:pt x="50" y="25"/>
                      <a:pt x="56" y="21"/>
                      <a:pt x="55" y="26"/>
                    </a:cubicBezTo>
                    <a:cubicBezTo>
                      <a:pt x="56" y="16"/>
                      <a:pt x="66" y="30"/>
                      <a:pt x="67" y="17"/>
                    </a:cubicBezTo>
                    <a:cubicBezTo>
                      <a:pt x="72" y="21"/>
                      <a:pt x="67" y="16"/>
                      <a:pt x="73" y="19"/>
                    </a:cubicBezTo>
                    <a:cubicBezTo>
                      <a:pt x="73" y="21"/>
                      <a:pt x="72" y="21"/>
                      <a:pt x="72" y="21"/>
                    </a:cubicBezTo>
                    <a:cubicBezTo>
                      <a:pt x="74" y="23"/>
                      <a:pt x="75" y="15"/>
                      <a:pt x="78" y="21"/>
                    </a:cubicBezTo>
                    <a:cubicBezTo>
                      <a:pt x="82" y="22"/>
                      <a:pt x="78" y="18"/>
                      <a:pt x="81" y="14"/>
                    </a:cubicBezTo>
                    <a:cubicBezTo>
                      <a:pt x="86" y="15"/>
                      <a:pt x="85" y="17"/>
                      <a:pt x="88" y="23"/>
                    </a:cubicBezTo>
                    <a:cubicBezTo>
                      <a:pt x="88" y="16"/>
                      <a:pt x="91" y="19"/>
                      <a:pt x="93" y="16"/>
                    </a:cubicBezTo>
                    <a:cubicBezTo>
                      <a:pt x="93" y="16"/>
                      <a:pt x="89" y="15"/>
                      <a:pt x="92" y="12"/>
                    </a:cubicBezTo>
                    <a:cubicBezTo>
                      <a:pt x="97" y="13"/>
                      <a:pt x="96" y="8"/>
                      <a:pt x="102" y="6"/>
                    </a:cubicBezTo>
                    <a:cubicBezTo>
                      <a:pt x="105" y="13"/>
                      <a:pt x="96" y="7"/>
                      <a:pt x="101" y="12"/>
                    </a:cubicBezTo>
                    <a:cubicBezTo>
                      <a:pt x="98" y="15"/>
                      <a:pt x="95" y="15"/>
                      <a:pt x="93" y="20"/>
                    </a:cubicBezTo>
                    <a:cubicBezTo>
                      <a:pt x="98" y="20"/>
                      <a:pt x="104" y="19"/>
                      <a:pt x="109" y="16"/>
                    </a:cubicBezTo>
                    <a:cubicBezTo>
                      <a:pt x="112" y="17"/>
                      <a:pt x="107" y="19"/>
                      <a:pt x="110" y="20"/>
                    </a:cubicBezTo>
                    <a:cubicBezTo>
                      <a:pt x="115" y="23"/>
                      <a:pt x="117" y="13"/>
                      <a:pt x="121" y="15"/>
                    </a:cubicBezTo>
                    <a:cubicBezTo>
                      <a:pt x="121" y="19"/>
                      <a:pt x="121" y="19"/>
                      <a:pt x="121" y="19"/>
                    </a:cubicBezTo>
                    <a:cubicBezTo>
                      <a:pt x="123" y="14"/>
                      <a:pt x="130" y="20"/>
                      <a:pt x="134" y="17"/>
                    </a:cubicBezTo>
                    <a:cubicBezTo>
                      <a:pt x="134" y="15"/>
                      <a:pt x="133" y="14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9" y="5"/>
                      <a:pt x="151" y="5"/>
                    </a:cubicBezTo>
                    <a:cubicBezTo>
                      <a:pt x="153" y="6"/>
                      <a:pt x="152" y="8"/>
                      <a:pt x="152" y="10"/>
                    </a:cubicBezTo>
                    <a:cubicBezTo>
                      <a:pt x="148" y="7"/>
                      <a:pt x="148" y="16"/>
                      <a:pt x="145" y="19"/>
                    </a:cubicBezTo>
                    <a:cubicBezTo>
                      <a:pt x="148" y="16"/>
                      <a:pt x="153" y="19"/>
                      <a:pt x="155" y="15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9" y="19"/>
                      <a:pt x="158" y="9"/>
                      <a:pt x="162" y="13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71" y="15"/>
                      <a:pt x="182" y="20"/>
                      <a:pt x="189" y="12"/>
                    </a:cubicBezTo>
                    <a:cubicBezTo>
                      <a:pt x="189" y="10"/>
                      <a:pt x="185" y="4"/>
                      <a:pt x="185" y="2"/>
                    </a:cubicBezTo>
                    <a:cubicBezTo>
                      <a:pt x="180" y="4"/>
                      <a:pt x="178" y="9"/>
                      <a:pt x="175" y="12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10"/>
                      <a:pt x="171" y="12"/>
                      <a:pt x="173" y="15"/>
                    </a:cubicBezTo>
                    <a:cubicBezTo>
                      <a:pt x="170" y="18"/>
                      <a:pt x="171" y="11"/>
                      <a:pt x="168" y="14"/>
                    </a:cubicBezTo>
                    <a:cubicBezTo>
                      <a:pt x="168" y="8"/>
                      <a:pt x="170" y="8"/>
                      <a:pt x="169" y="3"/>
                    </a:cubicBezTo>
                    <a:cubicBezTo>
                      <a:pt x="167" y="6"/>
                      <a:pt x="167" y="6"/>
                      <a:pt x="167" y="6"/>
                    </a:cubicBezTo>
                    <a:cubicBezTo>
                      <a:pt x="168" y="4"/>
                      <a:pt x="165" y="4"/>
                      <a:pt x="166" y="2"/>
                    </a:cubicBezTo>
                    <a:cubicBezTo>
                      <a:pt x="161" y="9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8"/>
                    </a:cubicBezTo>
                    <a:cubicBezTo>
                      <a:pt x="153" y="4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0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7" y="8"/>
                      <a:pt x="131" y="5"/>
                      <a:pt x="131" y="8"/>
                    </a:cubicBezTo>
                    <a:cubicBezTo>
                      <a:pt x="129" y="9"/>
                      <a:pt x="127" y="9"/>
                      <a:pt x="127" y="6"/>
                    </a:cubicBezTo>
                    <a:cubicBezTo>
                      <a:pt x="128" y="5"/>
                      <a:pt x="128" y="5"/>
                      <a:pt x="128" y="5"/>
                    </a:cubicBezTo>
                    <a:cubicBezTo>
                      <a:pt x="127" y="5"/>
                      <a:pt x="127" y="5"/>
                      <a:pt x="127" y="5"/>
                    </a:cubicBezTo>
                    <a:cubicBezTo>
                      <a:pt x="127" y="4"/>
                      <a:pt x="127" y="4"/>
                      <a:pt x="127" y="4"/>
                    </a:cubicBezTo>
                    <a:cubicBezTo>
                      <a:pt x="125" y="4"/>
                      <a:pt x="125" y="8"/>
                      <a:pt x="124" y="5"/>
                    </a:cubicBezTo>
                    <a:cubicBezTo>
                      <a:pt x="123" y="3"/>
                      <a:pt x="125" y="3"/>
                      <a:pt x="125" y="3"/>
                    </a:cubicBezTo>
                    <a:cubicBezTo>
                      <a:pt x="121" y="2"/>
                      <a:pt x="119" y="11"/>
                      <a:pt x="115" y="6"/>
                    </a:cubicBezTo>
                    <a:cubicBezTo>
                      <a:pt x="115" y="9"/>
                      <a:pt x="110" y="9"/>
                      <a:pt x="112" y="15"/>
                    </a:cubicBezTo>
                    <a:cubicBezTo>
                      <a:pt x="110" y="13"/>
                      <a:pt x="111" y="9"/>
                      <a:pt x="107" y="9"/>
                    </a:cubicBezTo>
                    <a:cubicBezTo>
                      <a:pt x="106" y="14"/>
                      <a:pt x="104" y="8"/>
                      <a:pt x="101" y="11"/>
                    </a:cubicBezTo>
                    <a:cubicBezTo>
                      <a:pt x="104" y="6"/>
                      <a:pt x="101" y="10"/>
                      <a:pt x="104" y="5"/>
                    </a:cubicBezTo>
                    <a:cubicBezTo>
                      <a:pt x="102" y="2"/>
                      <a:pt x="99" y="9"/>
                      <a:pt x="95" y="8"/>
                    </a:cubicBezTo>
                    <a:cubicBezTo>
                      <a:pt x="94" y="5"/>
                      <a:pt x="94" y="5"/>
                      <a:pt x="94" y="5"/>
                    </a:cubicBezTo>
                    <a:cubicBezTo>
                      <a:pt x="92" y="6"/>
                      <a:pt x="91" y="10"/>
                      <a:pt x="89" y="6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87" y="8"/>
                      <a:pt x="83" y="9"/>
                      <a:pt x="80" y="6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5"/>
                      <a:pt x="67" y="12"/>
                      <a:pt x="64" y="18"/>
                    </a:cubicBezTo>
                    <a:cubicBezTo>
                      <a:pt x="62" y="18"/>
                      <a:pt x="60" y="17"/>
                      <a:pt x="60" y="15"/>
                    </a:cubicBezTo>
                    <a:cubicBezTo>
                      <a:pt x="61" y="13"/>
                      <a:pt x="61" y="13"/>
                      <a:pt x="61" y="13"/>
                    </a:cubicBezTo>
                    <a:cubicBezTo>
                      <a:pt x="59" y="13"/>
                      <a:pt x="56" y="9"/>
                      <a:pt x="55" y="14"/>
                    </a:cubicBezTo>
                    <a:cubicBezTo>
                      <a:pt x="52" y="16"/>
                      <a:pt x="53" y="11"/>
                      <a:pt x="51" y="10"/>
                    </a:cubicBezTo>
                    <a:cubicBezTo>
                      <a:pt x="46" y="18"/>
                      <a:pt x="36" y="4"/>
                      <a:pt x="35" y="16"/>
                    </a:cubicBezTo>
                    <a:cubicBezTo>
                      <a:pt x="37" y="16"/>
                      <a:pt x="41" y="19"/>
                      <a:pt x="45" y="18"/>
                    </a:cubicBezTo>
                    <a:cubicBezTo>
                      <a:pt x="44" y="20"/>
                      <a:pt x="45" y="22"/>
                      <a:pt x="43" y="22"/>
                    </a:cubicBezTo>
                    <a:cubicBezTo>
                      <a:pt x="39" y="23"/>
                      <a:pt x="37" y="18"/>
                      <a:pt x="33" y="2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27" y="5"/>
                      <a:pt x="21" y="24"/>
                      <a:pt x="16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0" name="Freeform 1432"/>
              <p:cNvSpPr/>
              <p:nvPr/>
            </p:nvSpPr>
            <p:spPr bwMode="auto">
              <a:xfrm>
                <a:off x="3626" y="2974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1" name="Freeform 1433"/>
              <p:cNvSpPr/>
              <p:nvPr/>
            </p:nvSpPr>
            <p:spPr bwMode="auto">
              <a:xfrm>
                <a:off x="3625" y="2977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2" name="Freeform 1434"/>
              <p:cNvSpPr/>
              <p:nvPr/>
            </p:nvSpPr>
            <p:spPr bwMode="auto">
              <a:xfrm>
                <a:off x="3574" y="2979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3" name="Freeform 1435"/>
              <p:cNvSpPr/>
              <p:nvPr/>
            </p:nvSpPr>
            <p:spPr bwMode="auto">
              <a:xfrm>
                <a:off x="3574" y="298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4" name="Freeform 1436"/>
              <p:cNvSpPr/>
              <p:nvPr/>
            </p:nvSpPr>
            <p:spPr bwMode="auto">
              <a:xfrm>
                <a:off x="3490" y="2978"/>
                <a:ext cx="84" cy="28"/>
              </a:xfrm>
              <a:custGeom>
                <a:avLst/>
                <a:gdLst>
                  <a:gd name="T0" fmla="*/ 17 w 97"/>
                  <a:gd name="T1" fmla="*/ 20 h 32"/>
                  <a:gd name="T2" fmla="*/ 13 w 97"/>
                  <a:gd name="T3" fmla="*/ 25 h 32"/>
                  <a:gd name="T4" fmla="*/ 8 w 97"/>
                  <a:gd name="T5" fmla="*/ 23 h 32"/>
                  <a:gd name="T6" fmla="*/ 4 w 97"/>
                  <a:gd name="T7" fmla="*/ 32 h 32"/>
                  <a:gd name="T8" fmla="*/ 48 w 97"/>
                  <a:gd name="T9" fmla="*/ 20 h 32"/>
                  <a:gd name="T10" fmla="*/ 46 w 97"/>
                  <a:gd name="T11" fmla="*/ 23 h 32"/>
                  <a:gd name="T12" fmla="*/ 63 w 97"/>
                  <a:gd name="T13" fmla="*/ 16 h 32"/>
                  <a:gd name="T14" fmla="*/ 62 w 97"/>
                  <a:gd name="T15" fmla="*/ 22 h 32"/>
                  <a:gd name="T16" fmla="*/ 73 w 97"/>
                  <a:gd name="T17" fmla="*/ 19 h 32"/>
                  <a:gd name="T18" fmla="*/ 72 w 97"/>
                  <a:gd name="T19" fmla="*/ 16 h 32"/>
                  <a:gd name="T20" fmla="*/ 75 w 97"/>
                  <a:gd name="T21" fmla="*/ 17 h 32"/>
                  <a:gd name="T22" fmla="*/ 74 w 97"/>
                  <a:gd name="T23" fmla="*/ 16 h 32"/>
                  <a:gd name="T24" fmla="*/ 81 w 97"/>
                  <a:gd name="T25" fmla="*/ 15 h 32"/>
                  <a:gd name="T26" fmla="*/ 79 w 97"/>
                  <a:gd name="T27" fmla="*/ 16 h 32"/>
                  <a:gd name="T28" fmla="*/ 84 w 97"/>
                  <a:gd name="T29" fmla="*/ 14 h 32"/>
                  <a:gd name="T30" fmla="*/ 84 w 97"/>
                  <a:gd name="T31" fmla="*/ 18 h 32"/>
                  <a:gd name="T32" fmla="*/ 97 w 97"/>
                  <a:gd name="T33" fmla="*/ 11 h 32"/>
                  <a:gd name="T34" fmla="*/ 97 w 97"/>
                  <a:gd name="T35" fmla="*/ 7 h 32"/>
                  <a:gd name="T36" fmla="*/ 87 w 97"/>
                  <a:gd name="T37" fmla="*/ 11 h 32"/>
                  <a:gd name="T38" fmla="*/ 88 w 97"/>
                  <a:gd name="T39" fmla="*/ 11 h 32"/>
                  <a:gd name="T40" fmla="*/ 81 w 97"/>
                  <a:gd name="T41" fmla="*/ 13 h 32"/>
                  <a:gd name="T42" fmla="*/ 85 w 97"/>
                  <a:gd name="T43" fmla="*/ 7 h 32"/>
                  <a:gd name="T44" fmla="*/ 73 w 97"/>
                  <a:gd name="T45" fmla="*/ 4 h 32"/>
                  <a:gd name="T46" fmla="*/ 73 w 97"/>
                  <a:gd name="T47" fmla="*/ 4 h 32"/>
                  <a:gd name="T48" fmla="*/ 70 w 97"/>
                  <a:gd name="T49" fmla="*/ 6 h 32"/>
                  <a:gd name="T50" fmla="*/ 73 w 97"/>
                  <a:gd name="T51" fmla="*/ 9 h 32"/>
                  <a:gd name="T52" fmla="*/ 71 w 97"/>
                  <a:gd name="T53" fmla="*/ 16 h 32"/>
                  <a:gd name="T54" fmla="*/ 67 w 97"/>
                  <a:gd name="T55" fmla="*/ 16 h 32"/>
                  <a:gd name="T56" fmla="*/ 69 w 97"/>
                  <a:gd name="T57" fmla="*/ 10 h 32"/>
                  <a:gd name="T58" fmla="*/ 67 w 97"/>
                  <a:gd name="T59" fmla="*/ 13 h 32"/>
                  <a:gd name="T60" fmla="*/ 62 w 97"/>
                  <a:gd name="T61" fmla="*/ 7 h 32"/>
                  <a:gd name="T62" fmla="*/ 63 w 97"/>
                  <a:gd name="T63" fmla="*/ 13 h 32"/>
                  <a:gd name="T64" fmla="*/ 44 w 97"/>
                  <a:gd name="T65" fmla="*/ 16 h 32"/>
                  <a:gd name="T66" fmla="*/ 46 w 97"/>
                  <a:gd name="T67" fmla="*/ 12 h 32"/>
                  <a:gd name="T68" fmla="*/ 43 w 97"/>
                  <a:gd name="T69" fmla="*/ 16 h 32"/>
                  <a:gd name="T70" fmla="*/ 31 w 97"/>
                  <a:gd name="T71" fmla="*/ 16 h 32"/>
                  <a:gd name="T72" fmla="*/ 33 w 97"/>
                  <a:gd name="T73" fmla="*/ 19 h 32"/>
                  <a:gd name="T74" fmla="*/ 20 w 97"/>
                  <a:gd name="T75" fmla="*/ 20 h 32"/>
                  <a:gd name="T76" fmla="*/ 20 w 97"/>
                  <a:gd name="T77" fmla="*/ 20 h 32"/>
                  <a:gd name="T78" fmla="*/ 16 w 97"/>
                  <a:gd name="T79" fmla="*/ 27 h 32"/>
                  <a:gd name="T80" fmla="*/ 17 w 97"/>
                  <a:gd name="T81" fmla="*/ 2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7" h="32">
                    <a:moveTo>
                      <a:pt x="17" y="20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3"/>
                      <a:pt x="8" y="27"/>
                      <a:pt x="8" y="23"/>
                    </a:cubicBezTo>
                    <a:cubicBezTo>
                      <a:pt x="7" y="29"/>
                      <a:pt x="0" y="24"/>
                      <a:pt x="4" y="32"/>
                    </a:cubicBezTo>
                    <a:cubicBezTo>
                      <a:pt x="16" y="27"/>
                      <a:pt x="34" y="28"/>
                      <a:pt x="48" y="20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53" y="16"/>
                      <a:pt x="58" y="29"/>
                      <a:pt x="63" y="16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6" y="24"/>
                      <a:pt x="68" y="12"/>
                      <a:pt x="73" y="19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6"/>
                      <a:pt x="74" y="17"/>
                      <a:pt x="75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3"/>
                      <a:pt x="78" y="13"/>
                      <a:pt x="81" y="15"/>
                    </a:cubicBezTo>
                    <a:cubicBezTo>
                      <a:pt x="81" y="17"/>
                      <a:pt x="80" y="16"/>
                      <a:pt x="79" y="16"/>
                    </a:cubicBezTo>
                    <a:cubicBezTo>
                      <a:pt x="80" y="18"/>
                      <a:pt x="82" y="14"/>
                      <a:pt x="84" y="14"/>
                    </a:cubicBezTo>
                    <a:cubicBezTo>
                      <a:pt x="86" y="15"/>
                      <a:pt x="84" y="17"/>
                      <a:pt x="84" y="18"/>
                    </a:cubicBezTo>
                    <a:cubicBezTo>
                      <a:pt x="90" y="14"/>
                      <a:pt x="93" y="21"/>
                      <a:pt x="97" y="11"/>
                    </a:cubicBezTo>
                    <a:cubicBezTo>
                      <a:pt x="97" y="9"/>
                      <a:pt x="95" y="8"/>
                      <a:pt x="97" y="7"/>
                    </a:cubicBezTo>
                    <a:cubicBezTo>
                      <a:pt x="93" y="4"/>
                      <a:pt x="90" y="8"/>
                      <a:pt x="87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5" y="20"/>
                      <a:pt x="85" y="9"/>
                      <a:pt x="81" y="13"/>
                    </a:cubicBezTo>
                    <a:cubicBezTo>
                      <a:pt x="82" y="9"/>
                      <a:pt x="84" y="9"/>
                      <a:pt x="85" y="7"/>
                    </a:cubicBezTo>
                    <a:cubicBezTo>
                      <a:pt x="79" y="0"/>
                      <a:pt x="77" y="13"/>
                      <a:pt x="73" y="4"/>
                    </a:cubicBezTo>
                    <a:cubicBezTo>
                      <a:pt x="73" y="4"/>
                      <a:pt x="73" y="4"/>
                      <a:pt x="73" y="4"/>
                    </a:cubicBezTo>
                    <a:cubicBezTo>
                      <a:pt x="72" y="3"/>
                      <a:pt x="71" y="5"/>
                      <a:pt x="70" y="6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1" y="10"/>
                      <a:pt x="71" y="14"/>
                      <a:pt x="71" y="16"/>
                    </a:cubicBezTo>
                    <a:cubicBezTo>
                      <a:pt x="69" y="12"/>
                      <a:pt x="69" y="18"/>
                      <a:pt x="67" y="16"/>
                    </a:cubicBezTo>
                    <a:cubicBezTo>
                      <a:pt x="66" y="12"/>
                      <a:pt x="68" y="12"/>
                      <a:pt x="69" y="10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4" y="13"/>
                      <a:pt x="64" y="9"/>
                      <a:pt x="62" y="7"/>
                    </a:cubicBezTo>
                    <a:cubicBezTo>
                      <a:pt x="61" y="10"/>
                      <a:pt x="64" y="9"/>
                      <a:pt x="63" y="13"/>
                    </a:cubicBezTo>
                    <a:cubicBezTo>
                      <a:pt x="60" y="9"/>
                      <a:pt x="49" y="11"/>
                      <a:pt x="44" y="16"/>
                    </a:cubicBezTo>
                    <a:cubicBezTo>
                      <a:pt x="45" y="15"/>
                      <a:pt x="44" y="11"/>
                      <a:pt x="46" y="12"/>
                    </a:cubicBezTo>
                    <a:cubicBezTo>
                      <a:pt x="45" y="11"/>
                      <a:pt x="43" y="13"/>
                      <a:pt x="43" y="16"/>
                    </a:cubicBezTo>
                    <a:cubicBezTo>
                      <a:pt x="40" y="19"/>
                      <a:pt x="35" y="18"/>
                      <a:pt x="31" y="16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0" y="24"/>
                      <a:pt x="25" y="16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21"/>
                      <a:pt x="19" y="28"/>
                      <a:pt x="16" y="27"/>
                    </a:cubicBezTo>
                    <a:cubicBezTo>
                      <a:pt x="16" y="24"/>
                      <a:pt x="17" y="24"/>
                      <a:pt x="17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5" name="Freeform 1437"/>
              <p:cNvSpPr/>
              <p:nvPr/>
            </p:nvSpPr>
            <p:spPr bwMode="auto">
              <a:xfrm>
                <a:off x="3488" y="3000"/>
                <a:ext cx="4" cy="7"/>
              </a:xfrm>
              <a:custGeom>
                <a:avLst/>
                <a:gdLst>
                  <a:gd name="T0" fmla="*/ 3 w 4"/>
                  <a:gd name="T1" fmla="*/ 5 h 8"/>
                  <a:gd name="T2" fmla="*/ 3 w 4"/>
                  <a:gd name="T3" fmla="*/ 1 h 8"/>
                  <a:gd name="T4" fmla="*/ 1 w 4"/>
                  <a:gd name="T5" fmla="*/ 8 h 8"/>
                  <a:gd name="T6" fmla="*/ 4 w 4"/>
                  <a:gd name="T7" fmla="*/ 6 h 8"/>
                  <a:gd name="T8" fmla="*/ 3 w 4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1" y="0"/>
                      <a:pt x="0" y="5"/>
                      <a:pt x="1" y="8"/>
                    </a:cubicBezTo>
                    <a:cubicBezTo>
                      <a:pt x="2" y="7"/>
                      <a:pt x="4" y="8"/>
                      <a:pt x="4" y="6"/>
                    </a:cubicBezTo>
                    <a:cubicBezTo>
                      <a:pt x="4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6" name="Freeform 1438"/>
              <p:cNvSpPr/>
              <p:nvPr/>
            </p:nvSpPr>
            <p:spPr bwMode="auto">
              <a:xfrm>
                <a:off x="3451" y="2960"/>
                <a:ext cx="39" cy="60"/>
              </a:xfrm>
              <a:custGeom>
                <a:avLst/>
                <a:gdLst>
                  <a:gd name="T0" fmla="*/ 14 w 45"/>
                  <a:gd name="T1" fmla="*/ 60 h 69"/>
                  <a:gd name="T2" fmla="*/ 14 w 45"/>
                  <a:gd name="T3" fmla="*/ 63 h 69"/>
                  <a:gd name="T4" fmla="*/ 32 w 45"/>
                  <a:gd name="T5" fmla="*/ 60 h 69"/>
                  <a:gd name="T6" fmla="*/ 36 w 45"/>
                  <a:gd name="T7" fmla="*/ 52 h 69"/>
                  <a:gd name="T8" fmla="*/ 38 w 45"/>
                  <a:gd name="T9" fmla="*/ 56 h 69"/>
                  <a:gd name="T10" fmla="*/ 42 w 45"/>
                  <a:gd name="T11" fmla="*/ 50 h 69"/>
                  <a:gd name="T12" fmla="*/ 39 w 45"/>
                  <a:gd name="T13" fmla="*/ 52 h 69"/>
                  <a:gd name="T14" fmla="*/ 39 w 45"/>
                  <a:gd name="T15" fmla="*/ 50 h 69"/>
                  <a:gd name="T16" fmla="*/ 36 w 45"/>
                  <a:gd name="T17" fmla="*/ 52 h 69"/>
                  <a:gd name="T18" fmla="*/ 37 w 45"/>
                  <a:gd name="T19" fmla="*/ 49 h 69"/>
                  <a:gd name="T20" fmla="*/ 30 w 45"/>
                  <a:gd name="T21" fmla="*/ 57 h 69"/>
                  <a:gd name="T22" fmla="*/ 29 w 45"/>
                  <a:gd name="T23" fmla="*/ 51 h 69"/>
                  <a:gd name="T24" fmla="*/ 20 w 45"/>
                  <a:gd name="T25" fmla="*/ 51 h 69"/>
                  <a:gd name="T26" fmla="*/ 21 w 45"/>
                  <a:gd name="T27" fmla="*/ 53 h 69"/>
                  <a:gd name="T28" fmla="*/ 23 w 45"/>
                  <a:gd name="T29" fmla="*/ 57 h 69"/>
                  <a:gd name="T30" fmla="*/ 18 w 45"/>
                  <a:gd name="T31" fmla="*/ 52 h 69"/>
                  <a:gd name="T32" fmla="*/ 4 w 45"/>
                  <a:gd name="T33" fmla="*/ 59 h 69"/>
                  <a:gd name="T34" fmla="*/ 5 w 45"/>
                  <a:gd name="T35" fmla="*/ 61 h 69"/>
                  <a:gd name="T36" fmla="*/ 5 w 45"/>
                  <a:gd name="T37" fmla="*/ 62 h 69"/>
                  <a:gd name="T38" fmla="*/ 5 w 45"/>
                  <a:gd name="T39" fmla="*/ 63 h 69"/>
                  <a:gd name="T40" fmla="*/ 5 w 45"/>
                  <a:gd name="T41" fmla="*/ 63 h 69"/>
                  <a:gd name="T42" fmla="*/ 5 w 45"/>
                  <a:gd name="T43" fmla="*/ 63 h 69"/>
                  <a:gd name="T44" fmla="*/ 5 w 45"/>
                  <a:gd name="T45" fmla="*/ 63 h 69"/>
                  <a:gd name="T46" fmla="*/ 5 w 45"/>
                  <a:gd name="T47" fmla="*/ 63 h 69"/>
                  <a:gd name="T48" fmla="*/ 5 w 45"/>
                  <a:gd name="T49" fmla="*/ 63 h 69"/>
                  <a:gd name="T50" fmla="*/ 5 w 45"/>
                  <a:gd name="T51" fmla="*/ 63 h 69"/>
                  <a:gd name="T52" fmla="*/ 5 w 45"/>
                  <a:gd name="T53" fmla="*/ 63 h 69"/>
                  <a:gd name="T54" fmla="*/ 3 w 45"/>
                  <a:gd name="T55" fmla="*/ 37 h 69"/>
                  <a:gd name="T56" fmla="*/ 3 w 45"/>
                  <a:gd name="T57" fmla="*/ 37 h 69"/>
                  <a:gd name="T58" fmla="*/ 9 w 45"/>
                  <a:gd name="T59" fmla="*/ 37 h 69"/>
                  <a:gd name="T60" fmla="*/ 6 w 45"/>
                  <a:gd name="T61" fmla="*/ 41 h 69"/>
                  <a:gd name="T62" fmla="*/ 10 w 45"/>
                  <a:gd name="T63" fmla="*/ 44 h 69"/>
                  <a:gd name="T64" fmla="*/ 18 w 45"/>
                  <a:gd name="T65" fmla="*/ 37 h 69"/>
                  <a:gd name="T66" fmla="*/ 10 w 45"/>
                  <a:gd name="T67" fmla="*/ 33 h 69"/>
                  <a:gd name="T68" fmla="*/ 6 w 45"/>
                  <a:gd name="T69" fmla="*/ 33 h 69"/>
                  <a:gd name="T70" fmla="*/ 4 w 45"/>
                  <a:gd name="T71" fmla="*/ 33 h 69"/>
                  <a:gd name="T72" fmla="*/ 4 w 45"/>
                  <a:gd name="T73" fmla="*/ 33 h 69"/>
                  <a:gd name="T74" fmla="*/ 4 w 45"/>
                  <a:gd name="T75" fmla="*/ 33 h 69"/>
                  <a:gd name="T76" fmla="*/ 4 w 45"/>
                  <a:gd name="T77" fmla="*/ 33 h 69"/>
                  <a:gd name="T78" fmla="*/ 3 w 45"/>
                  <a:gd name="T79" fmla="*/ 33 h 69"/>
                  <a:gd name="T80" fmla="*/ 3 w 45"/>
                  <a:gd name="T81" fmla="*/ 33 h 69"/>
                  <a:gd name="T82" fmla="*/ 6 w 45"/>
                  <a:gd name="T83" fmla="*/ 67 h 69"/>
                  <a:gd name="T84" fmla="*/ 6 w 45"/>
                  <a:gd name="T85" fmla="*/ 67 h 69"/>
                  <a:gd name="T86" fmla="*/ 6 w 45"/>
                  <a:gd name="T87" fmla="*/ 67 h 69"/>
                  <a:gd name="T88" fmla="*/ 7 w 45"/>
                  <a:gd name="T89" fmla="*/ 66 h 69"/>
                  <a:gd name="T90" fmla="*/ 14 w 45"/>
                  <a:gd name="T91" fmla="*/ 6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" h="69">
                    <a:moveTo>
                      <a:pt x="14" y="60"/>
                    </a:moveTo>
                    <a:cubicBezTo>
                      <a:pt x="13" y="61"/>
                      <a:pt x="14" y="62"/>
                      <a:pt x="14" y="63"/>
                    </a:cubicBezTo>
                    <a:cubicBezTo>
                      <a:pt x="21" y="61"/>
                      <a:pt x="28" y="57"/>
                      <a:pt x="32" y="60"/>
                    </a:cubicBezTo>
                    <a:cubicBezTo>
                      <a:pt x="34" y="60"/>
                      <a:pt x="33" y="54"/>
                      <a:pt x="36" y="52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9" y="53"/>
                      <a:pt x="45" y="56"/>
                      <a:pt x="42" y="50"/>
                    </a:cubicBezTo>
                    <a:cubicBezTo>
                      <a:pt x="41" y="49"/>
                      <a:pt x="41" y="53"/>
                      <a:pt x="39" y="52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7" y="49"/>
                      <a:pt x="37" y="49"/>
                      <a:pt x="37" y="49"/>
                    </a:cubicBezTo>
                    <a:cubicBezTo>
                      <a:pt x="31" y="46"/>
                      <a:pt x="36" y="58"/>
                      <a:pt x="30" y="57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5" y="51"/>
                      <a:pt x="24" y="54"/>
                      <a:pt x="20" y="51"/>
                    </a:cubicBezTo>
                    <a:cubicBezTo>
                      <a:pt x="20" y="51"/>
                      <a:pt x="21" y="54"/>
                      <a:pt x="21" y="53"/>
                    </a:cubicBezTo>
                    <a:cubicBezTo>
                      <a:pt x="21" y="53"/>
                      <a:pt x="23" y="55"/>
                      <a:pt x="23" y="57"/>
                    </a:cubicBezTo>
                    <a:cubicBezTo>
                      <a:pt x="19" y="63"/>
                      <a:pt x="23" y="53"/>
                      <a:pt x="18" y="52"/>
                    </a:cubicBezTo>
                    <a:cubicBezTo>
                      <a:pt x="15" y="57"/>
                      <a:pt x="8" y="62"/>
                      <a:pt x="4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6" y="69"/>
                      <a:pt x="1" y="13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6"/>
                      <a:pt x="7" y="36"/>
                      <a:pt x="9" y="37"/>
                    </a:cubicBezTo>
                    <a:cubicBezTo>
                      <a:pt x="10" y="40"/>
                      <a:pt x="7" y="40"/>
                      <a:pt x="6" y="41"/>
                    </a:cubicBezTo>
                    <a:cubicBezTo>
                      <a:pt x="7" y="42"/>
                      <a:pt x="8" y="44"/>
                      <a:pt x="10" y="44"/>
                    </a:cubicBezTo>
                    <a:cubicBezTo>
                      <a:pt x="9" y="40"/>
                      <a:pt x="12" y="37"/>
                      <a:pt x="18" y="37"/>
                    </a:cubicBezTo>
                    <a:cubicBezTo>
                      <a:pt x="16" y="35"/>
                      <a:pt x="13" y="34"/>
                      <a:pt x="10" y="33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5" y="48"/>
                      <a:pt x="0" y="0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3"/>
                      <a:pt x="11" y="60"/>
                      <a:pt x="14" y="6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7" name="Freeform 1439"/>
              <p:cNvSpPr/>
              <p:nvPr/>
            </p:nvSpPr>
            <p:spPr bwMode="auto">
              <a:xfrm>
                <a:off x="3462" y="301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8" name="Freeform 1440"/>
              <p:cNvSpPr/>
              <p:nvPr/>
            </p:nvSpPr>
            <p:spPr bwMode="auto">
              <a:xfrm>
                <a:off x="4118" y="3034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9" name="Freeform 1441"/>
              <p:cNvSpPr/>
              <p:nvPr/>
            </p:nvSpPr>
            <p:spPr bwMode="auto">
              <a:xfrm>
                <a:off x="4107" y="3023"/>
                <a:ext cx="12" cy="14"/>
              </a:xfrm>
              <a:custGeom>
                <a:avLst/>
                <a:gdLst>
                  <a:gd name="T0" fmla="*/ 5 w 13"/>
                  <a:gd name="T1" fmla="*/ 0 h 16"/>
                  <a:gd name="T2" fmla="*/ 1 w 13"/>
                  <a:gd name="T3" fmla="*/ 1 h 16"/>
                  <a:gd name="T4" fmla="*/ 6 w 13"/>
                  <a:gd name="T5" fmla="*/ 16 h 16"/>
                  <a:gd name="T6" fmla="*/ 12 w 13"/>
                  <a:gd name="T7" fmla="*/ 7 h 16"/>
                  <a:gd name="T8" fmla="*/ 6 w 13"/>
                  <a:gd name="T9" fmla="*/ 10 h 16"/>
                  <a:gd name="T10" fmla="*/ 11 w 13"/>
                  <a:gd name="T11" fmla="*/ 3 h 16"/>
                  <a:gd name="T12" fmla="*/ 5 w 13"/>
                  <a:gd name="T13" fmla="*/ 4 h 16"/>
                  <a:gd name="T14" fmla="*/ 5 w 13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6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4"/>
                      <a:pt x="13" y="11"/>
                      <a:pt x="12" y="7"/>
                    </a:cubicBezTo>
                    <a:cubicBezTo>
                      <a:pt x="11" y="7"/>
                      <a:pt x="8" y="11"/>
                      <a:pt x="6" y="10"/>
                    </a:cubicBezTo>
                    <a:cubicBezTo>
                      <a:pt x="7" y="7"/>
                      <a:pt x="10" y="7"/>
                      <a:pt x="11" y="3"/>
                    </a:cubicBezTo>
                    <a:cubicBezTo>
                      <a:pt x="8" y="0"/>
                      <a:pt x="9" y="6"/>
                      <a:pt x="5" y="4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0" name="Freeform 1442"/>
              <p:cNvSpPr/>
              <p:nvPr/>
            </p:nvSpPr>
            <p:spPr bwMode="auto">
              <a:xfrm>
                <a:off x="4107" y="3028"/>
                <a:ext cx="1" cy="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0 h 5"/>
                  <a:gd name="T4" fmla="*/ 1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1" name="Freeform 1443"/>
              <p:cNvSpPr/>
              <p:nvPr/>
            </p:nvSpPr>
            <p:spPr bwMode="auto">
              <a:xfrm>
                <a:off x="4103" y="3029"/>
                <a:ext cx="3" cy="5"/>
              </a:xfrm>
              <a:custGeom>
                <a:avLst/>
                <a:gdLst>
                  <a:gd name="T0" fmla="*/ 3 w 3"/>
                  <a:gd name="T1" fmla="*/ 4 h 6"/>
                  <a:gd name="T2" fmla="*/ 3 w 3"/>
                  <a:gd name="T3" fmla="*/ 0 h 6"/>
                  <a:gd name="T4" fmla="*/ 0 w 3"/>
                  <a:gd name="T5" fmla="*/ 6 h 6"/>
                  <a:gd name="T6" fmla="*/ 3 w 3"/>
                  <a:gd name="T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6">
                    <a:moveTo>
                      <a:pt x="3" y="4"/>
                    </a:moveTo>
                    <a:cubicBezTo>
                      <a:pt x="1" y="4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2" name="Freeform 1444"/>
              <p:cNvSpPr/>
              <p:nvPr/>
            </p:nvSpPr>
            <p:spPr bwMode="auto">
              <a:xfrm>
                <a:off x="4096" y="303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3" name="Freeform 1445"/>
              <p:cNvSpPr/>
              <p:nvPr/>
            </p:nvSpPr>
            <p:spPr bwMode="auto">
              <a:xfrm>
                <a:off x="4093" y="3025"/>
                <a:ext cx="8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8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1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9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1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4" name="Freeform 1446"/>
              <p:cNvSpPr/>
              <p:nvPr/>
            </p:nvSpPr>
            <p:spPr bwMode="auto">
              <a:xfrm>
                <a:off x="4097" y="303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5" name="Freeform 1447"/>
              <p:cNvSpPr/>
              <p:nvPr/>
            </p:nvSpPr>
            <p:spPr bwMode="auto">
              <a:xfrm>
                <a:off x="4101" y="303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6" name="Freeform 1448"/>
              <p:cNvSpPr/>
              <p:nvPr/>
            </p:nvSpPr>
            <p:spPr bwMode="auto">
              <a:xfrm>
                <a:off x="4083" y="3022"/>
                <a:ext cx="9" cy="12"/>
              </a:xfrm>
              <a:custGeom>
                <a:avLst/>
                <a:gdLst>
                  <a:gd name="T0" fmla="*/ 3 w 10"/>
                  <a:gd name="T1" fmla="*/ 13 h 13"/>
                  <a:gd name="T2" fmla="*/ 10 w 10"/>
                  <a:gd name="T3" fmla="*/ 8 h 13"/>
                  <a:gd name="T4" fmla="*/ 5 w 10"/>
                  <a:gd name="T5" fmla="*/ 0 h 13"/>
                  <a:gd name="T6" fmla="*/ 1 w 10"/>
                  <a:gd name="T7" fmla="*/ 2 h 13"/>
                  <a:gd name="T8" fmla="*/ 3 w 10"/>
                  <a:gd name="T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3"/>
                    </a:moveTo>
                    <a:cubicBezTo>
                      <a:pt x="4" y="6"/>
                      <a:pt x="9" y="13"/>
                      <a:pt x="10" y="8"/>
                    </a:cubicBezTo>
                    <a:cubicBezTo>
                      <a:pt x="7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5"/>
                      <a:pt x="2" y="10"/>
                      <a:pt x="3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7" name="Freeform 1449"/>
              <p:cNvSpPr/>
              <p:nvPr/>
            </p:nvSpPr>
            <p:spPr bwMode="auto">
              <a:xfrm>
                <a:off x="4080" y="301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8" name="Freeform 1450"/>
              <p:cNvSpPr/>
              <p:nvPr/>
            </p:nvSpPr>
            <p:spPr bwMode="auto">
              <a:xfrm>
                <a:off x="4065" y="3016"/>
                <a:ext cx="17" cy="14"/>
              </a:xfrm>
              <a:custGeom>
                <a:avLst/>
                <a:gdLst>
                  <a:gd name="T0" fmla="*/ 0 w 20"/>
                  <a:gd name="T1" fmla="*/ 15 h 17"/>
                  <a:gd name="T2" fmla="*/ 8 w 20"/>
                  <a:gd name="T3" fmla="*/ 9 h 17"/>
                  <a:gd name="T4" fmla="*/ 6 w 20"/>
                  <a:gd name="T5" fmla="*/ 14 h 17"/>
                  <a:gd name="T6" fmla="*/ 13 w 20"/>
                  <a:gd name="T7" fmla="*/ 11 h 17"/>
                  <a:gd name="T8" fmla="*/ 9 w 20"/>
                  <a:gd name="T9" fmla="*/ 17 h 17"/>
                  <a:gd name="T10" fmla="*/ 16 w 20"/>
                  <a:gd name="T11" fmla="*/ 11 h 17"/>
                  <a:gd name="T12" fmla="*/ 20 w 20"/>
                  <a:gd name="T13" fmla="*/ 15 h 17"/>
                  <a:gd name="T14" fmla="*/ 18 w 20"/>
                  <a:gd name="T15" fmla="*/ 9 h 17"/>
                  <a:gd name="T16" fmla="*/ 15 w 20"/>
                  <a:gd name="T17" fmla="*/ 9 h 17"/>
                  <a:gd name="T18" fmla="*/ 17 w 20"/>
                  <a:gd name="T19" fmla="*/ 5 h 17"/>
                  <a:gd name="T20" fmla="*/ 6 w 20"/>
                  <a:gd name="T21" fmla="*/ 1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4"/>
                      <a:pt x="10" y="10"/>
                      <a:pt x="13" y="11"/>
                    </a:cubicBezTo>
                    <a:cubicBezTo>
                      <a:pt x="14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4" y="6"/>
                      <a:pt x="16" y="6"/>
                      <a:pt x="17" y="5"/>
                    </a:cubicBezTo>
                    <a:cubicBezTo>
                      <a:pt x="14" y="7"/>
                      <a:pt x="10" y="0"/>
                      <a:pt x="6" y="1"/>
                    </a:cubicBezTo>
                    <a:cubicBezTo>
                      <a:pt x="1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9" name="Freeform 1451"/>
              <p:cNvSpPr/>
              <p:nvPr/>
            </p:nvSpPr>
            <p:spPr bwMode="auto">
              <a:xfrm>
                <a:off x="4063" y="302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0" name="Freeform 1452"/>
              <p:cNvSpPr/>
              <p:nvPr/>
            </p:nvSpPr>
            <p:spPr bwMode="auto">
              <a:xfrm>
                <a:off x="4048" y="3016"/>
                <a:ext cx="15" cy="15"/>
              </a:xfrm>
              <a:custGeom>
                <a:avLst/>
                <a:gdLst>
                  <a:gd name="T0" fmla="*/ 10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6 w 17"/>
                  <a:gd name="T7" fmla="*/ 10 h 18"/>
                  <a:gd name="T8" fmla="*/ 9 w 17"/>
                  <a:gd name="T9" fmla="*/ 14 h 18"/>
                  <a:gd name="T10" fmla="*/ 6 w 17"/>
                  <a:gd name="T11" fmla="*/ 5 h 18"/>
                  <a:gd name="T12" fmla="*/ 11 w 17"/>
                  <a:gd name="T13" fmla="*/ 7 h 18"/>
                  <a:gd name="T14" fmla="*/ 0 w 17"/>
                  <a:gd name="T15" fmla="*/ 9 h 18"/>
                  <a:gd name="T16" fmla="*/ 2 w 17"/>
                  <a:gd name="T17" fmla="*/ 10 h 18"/>
                  <a:gd name="T18" fmla="*/ 0 w 17"/>
                  <a:gd name="T19" fmla="*/ 13 h 18"/>
                  <a:gd name="T20" fmla="*/ 10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0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5"/>
                      <a:pt x="16" y="16"/>
                    </a:cubicBezTo>
                    <a:cubicBezTo>
                      <a:pt x="16" y="14"/>
                      <a:pt x="17" y="12"/>
                      <a:pt x="16" y="10"/>
                    </a:cubicBezTo>
                    <a:cubicBezTo>
                      <a:pt x="14" y="5"/>
                      <a:pt x="11" y="13"/>
                      <a:pt x="9" y="14"/>
                    </a:cubicBezTo>
                    <a:cubicBezTo>
                      <a:pt x="3" y="12"/>
                      <a:pt x="9" y="11"/>
                      <a:pt x="6" y="5"/>
                    </a:cubicBezTo>
                    <a:cubicBezTo>
                      <a:pt x="8" y="5"/>
                      <a:pt x="8" y="7"/>
                      <a:pt x="11" y="7"/>
                    </a:cubicBezTo>
                    <a:cubicBezTo>
                      <a:pt x="7" y="0"/>
                      <a:pt x="2" y="7"/>
                      <a:pt x="0" y="9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7"/>
                      <a:pt x="5" y="18"/>
                      <a:pt x="10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1" name="Freeform 1453"/>
              <p:cNvSpPr/>
              <p:nvPr/>
            </p:nvSpPr>
            <p:spPr bwMode="auto">
              <a:xfrm>
                <a:off x="4062" y="3029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2" name="Freeform 1454"/>
              <p:cNvSpPr/>
              <p:nvPr/>
            </p:nvSpPr>
            <p:spPr bwMode="auto">
              <a:xfrm>
                <a:off x="4047" y="302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3" name="Freeform 1455"/>
              <p:cNvSpPr/>
              <p:nvPr/>
            </p:nvSpPr>
            <p:spPr bwMode="auto">
              <a:xfrm>
                <a:off x="4046" y="3028"/>
                <a:ext cx="4" cy="3"/>
              </a:xfrm>
              <a:custGeom>
                <a:avLst/>
                <a:gdLst>
                  <a:gd name="T0" fmla="*/ 3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3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4" name="Freeform 1456"/>
              <p:cNvSpPr/>
              <p:nvPr/>
            </p:nvSpPr>
            <p:spPr bwMode="auto">
              <a:xfrm>
                <a:off x="3950" y="3019"/>
                <a:ext cx="95" cy="21"/>
              </a:xfrm>
              <a:custGeom>
                <a:avLst/>
                <a:gdLst>
                  <a:gd name="T0" fmla="*/ 1 w 111"/>
                  <a:gd name="T1" fmla="*/ 11 h 25"/>
                  <a:gd name="T2" fmla="*/ 4 w 111"/>
                  <a:gd name="T3" fmla="*/ 14 h 25"/>
                  <a:gd name="T4" fmla="*/ 0 w 111"/>
                  <a:gd name="T5" fmla="*/ 18 h 25"/>
                  <a:gd name="T6" fmla="*/ 1 w 111"/>
                  <a:gd name="T7" fmla="*/ 25 h 25"/>
                  <a:gd name="T8" fmla="*/ 10 w 111"/>
                  <a:gd name="T9" fmla="*/ 22 h 25"/>
                  <a:gd name="T10" fmla="*/ 10 w 111"/>
                  <a:gd name="T11" fmla="*/ 25 h 25"/>
                  <a:gd name="T12" fmla="*/ 26 w 111"/>
                  <a:gd name="T13" fmla="*/ 22 h 25"/>
                  <a:gd name="T14" fmla="*/ 38 w 111"/>
                  <a:gd name="T15" fmla="*/ 19 h 25"/>
                  <a:gd name="T16" fmla="*/ 84 w 111"/>
                  <a:gd name="T17" fmla="*/ 17 h 25"/>
                  <a:gd name="T18" fmla="*/ 86 w 111"/>
                  <a:gd name="T19" fmla="*/ 10 h 25"/>
                  <a:gd name="T20" fmla="*/ 90 w 111"/>
                  <a:gd name="T21" fmla="*/ 14 h 25"/>
                  <a:gd name="T22" fmla="*/ 87 w 111"/>
                  <a:gd name="T23" fmla="*/ 14 h 25"/>
                  <a:gd name="T24" fmla="*/ 100 w 111"/>
                  <a:gd name="T25" fmla="*/ 15 h 25"/>
                  <a:gd name="T26" fmla="*/ 100 w 111"/>
                  <a:gd name="T27" fmla="*/ 8 h 25"/>
                  <a:gd name="T28" fmla="*/ 106 w 111"/>
                  <a:gd name="T29" fmla="*/ 15 h 25"/>
                  <a:gd name="T30" fmla="*/ 111 w 111"/>
                  <a:gd name="T31" fmla="*/ 10 h 25"/>
                  <a:gd name="T32" fmla="*/ 105 w 111"/>
                  <a:gd name="T33" fmla="*/ 5 h 25"/>
                  <a:gd name="T34" fmla="*/ 109 w 111"/>
                  <a:gd name="T35" fmla="*/ 2 h 25"/>
                  <a:gd name="T36" fmla="*/ 79 w 111"/>
                  <a:gd name="T37" fmla="*/ 13 h 25"/>
                  <a:gd name="T38" fmla="*/ 80 w 111"/>
                  <a:gd name="T39" fmla="*/ 9 h 25"/>
                  <a:gd name="T40" fmla="*/ 61 w 111"/>
                  <a:gd name="T41" fmla="*/ 6 h 25"/>
                  <a:gd name="T42" fmla="*/ 55 w 111"/>
                  <a:gd name="T43" fmla="*/ 14 h 25"/>
                  <a:gd name="T44" fmla="*/ 51 w 111"/>
                  <a:gd name="T45" fmla="*/ 11 h 25"/>
                  <a:gd name="T46" fmla="*/ 51 w 111"/>
                  <a:gd name="T47" fmla="*/ 14 h 25"/>
                  <a:gd name="T48" fmla="*/ 45 w 111"/>
                  <a:gd name="T49" fmla="*/ 11 h 25"/>
                  <a:gd name="T50" fmla="*/ 44 w 111"/>
                  <a:gd name="T51" fmla="*/ 19 h 25"/>
                  <a:gd name="T52" fmla="*/ 32 w 111"/>
                  <a:gd name="T53" fmla="*/ 8 h 25"/>
                  <a:gd name="T54" fmla="*/ 34 w 111"/>
                  <a:gd name="T55" fmla="*/ 12 h 25"/>
                  <a:gd name="T56" fmla="*/ 32 w 111"/>
                  <a:gd name="T57" fmla="*/ 16 h 25"/>
                  <a:gd name="T58" fmla="*/ 30 w 111"/>
                  <a:gd name="T59" fmla="*/ 9 h 25"/>
                  <a:gd name="T60" fmla="*/ 22 w 111"/>
                  <a:gd name="T61" fmla="*/ 14 h 25"/>
                  <a:gd name="T62" fmla="*/ 23 w 111"/>
                  <a:gd name="T63" fmla="*/ 18 h 25"/>
                  <a:gd name="T64" fmla="*/ 11 w 111"/>
                  <a:gd name="T65" fmla="*/ 17 h 25"/>
                  <a:gd name="T66" fmla="*/ 16 w 111"/>
                  <a:gd name="T67" fmla="*/ 10 h 25"/>
                  <a:gd name="T68" fmla="*/ 13 w 111"/>
                  <a:gd name="T69" fmla="*/ 7 h 25"/>
                  <a:gd name="T70" fmla="*/ 6 w 111"/>
                  <a:gd name="T71" fmla="*/ 16 h 25"/>
                  <a:gd name="T72" fmla="*/ 1 w 111"/>
                  <a:gd name="T7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1" h="25">
                    <a:moveTo>
                      <a:pt x="1" y="11"/>
                    </a:moveTo>
                    <a:cubicBezTo>
                      <a:pt x="1" y="13"/>
                      <a:pt x="2" y="14"/>
                      <a:pt x="4" y="14"/>
                    </a:cubicBezTo>
                    <a:cubicBezTo>
                      <a:pt x="4" y="17"/>
                      <a:pt x="1" y="16"/>
                      <a:pt x="0" y="18"/>
                    </a:cubicBezTo>
                    <a:cubicBezTo>
                      <a:pt x="3" y="20"/>
                      <a:pt x="0" y="22"/>
                      <a:pt x="1" y="25"/>
                    </a:cubicBezTo>
                    <a:cubicBezTo>
                      <a:pt x="5" y="25"/>
                      <a:pt x="6" y="21"/>
                      <a:pt x="10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5" y="23"/>
                      <a:pt x="22" y="19"/>
                      <a:pt x="26" y="22"/>
                    </a:cubicBezTo>
                    <a:cubicBezTo>
                      <a:pt x="30" y="23"/>
                      <a:pt x="33" y="21"/>
                      <a:pt x="38" y="19"/>
                    </a:cubicBezTo>
                    <a:cubicBezTo>
                      <a:pt x="53" y="20"/>
                      <a:pt x="68" y="15"/>
                      <a:pt x="84" y="17"/>
                    </a:cubicBezTo>
                    <a:cubicBezTo>
                      <a:pt x="86" y="10"/>
                      <a:pt x="86" y="10"/>
                      <a:pt x="86" y="10"/>
                    </a:cubicBezTo>
                    <a:cubicBezTo>
                      <a:pt x="87" y="14"/>
                      <a:pt x="90" y="10"/>
                      <a:pt x="90" y="14"/>
                    </a:cubicBezTo>
                    <a:cubicBezTo>
                      <a:pt x="89" y="14"/>
                      <a:pt x="88" y="14"/>
                      <a:pt x="87" y="14"/>
                    </a:cubicBezTo>
                    <a:cubicBezTo>
                      <a:pt x="91" y="20"/>
                      <a:pt x="96" y="13"/>
                      <a:pt x="100" y="15"/>
                    </a:cubicBezTo>
                    <a:cubicBezTo>
                      <a:pt x="100" y="14"/>
                      <a:pt x="99" y="9"/>
                      <a:pt x="100" y="8"/>
                    </a:cubicBezTo>
                    <a:cubicBezTo>
                      <a:pt x="100" y="15"/>
                      <a:pt x="105" y="7"/>
                      <a:pt x="106" y="15"/>
                    </a:cubicBezTo>
                    <a:cubicBezTo>
                      <a:pt x="111" y="17"/>
                      <a:pt x="106" y="9"/>
                      <a:pt x="111" y="10"/>
                    </a:cubicBezTo>
                    <a:cubicBezTo>
                      <a:pt x="111" y="6"/>
                      <a:pt x="106" y="8"/>
                      <a:pt x="105" y="5"/>
                    </a:cubicBezTo>
                    <a:cubicBezTo>
                      <a:pt x="107" y="2"/>
                      <a:pt x="109" y="6"/>
                      <a:pt x="109" y="2"/>
                    </a:cubicBezTo>
                    <a:cubicBezTo>
                      <a:pt x="102" y="0"/>
                      <a:pt x="89" y="10"/>
                      <a:pt x="79" y="13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75" y="12"/>
                      <a:pt x="66" y="13"/>
                      <a:pt x="61" y="6"/>
                    </a:cubicBezTo>
                    <a:cubicBezTo>
                      <a:pt x="63" y="10"/>
                      <a:pt x="53" y="5"/>
                      <a:pt x="55" y="14"/>
                    </a:cubicBezTo>
                    <a:cubicBezTo>
                      <a:pt x="53" y="12"/>
                      <a:pt x="53" y="12"/>
                      <a:pt x="51" y="11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8" y="14"/>
                      <a:pt x="48" y="10"/>
                      <a:pt x="45" y="11"/>
                    </a:cubicBezTo>
                    <a:cubicBezTo>
                      <a:pt x="47" y="14"/>
                      <a:pt x="45" y="15"/>
                      <a:pt x="44" y="19"/>
                    </a:cubicBezTo>
                    <a:cubicBezTo>
                      <a:pt x="40" y="15"/>
                      <a:pt x="36" y="12"/>
                      <a:pt x="32" y="8"/>
                    </a:cubicBezTo>
                    <a:cubicBezTo>
                      <a:pt x="33" y="10"/>
                      <a:pt x="33" y="11"/>
                      <a:pt x="34" y="12"/>
                    </a:cubicBezTo>
                    <a:cubicBezTo>
                      <a:pt x="32" y="11"/>
                      <a:pt x="33" y="15"/>
                      <a:pt x="32" y="16"/>
                    </a:cubicBezTo>
                    <a:cubicBezTo>
                      <a:pt x="30" y="16"/>
                      <a:pt x="30" y="12"/>
                      <a:pt x="30" y="9"/>
                    </a:cubicBezTo>
                    <a:cubicBezTo>
                      <a:pt x="26" y="8"/>
                      <a:pt x="25" y="17"/>
                      <a:pt x="22" y="14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19" y="19"/>
                      <a:pt x="16" y="16"/>
                      <a:pt x="11" y="17"/>
                    </a:cubicBezTo>
                    <a:cubicBezTo>
                      <a:pt x="9" y="12"/>
                      <a:pt x="14" y="12"/>
                      <a:pt x="16" y="10"/>
                    </a:cubicBezTo>
                    <a:cubicBezTo>
                      <a:pt x="15" y="9"/>
                      <a:pt x="13" y="9"/>
                      <a:pt x="13" y="7"/>
                    </a:cubicBezTo>
                    <a:cubicBezTo>
                      <a:pt x="11" y="10"/>
                      <a:pt x="8" y="14"/>
                      <a:pt x="6" y="16"/>
                    </a:cubicBezTo>
                    <a:cubicBezTo>
                      <a:pt x="8" y="10"/>
                      <a:pt x="2" y="11"/>
                      <a:pt x="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5" name="Freeform 1457"/>
              <p:cNvSpPr/>
              <p:nvPr/>
            </p:nvSpPr>
            <p:spPr bwMode="auto">
              <a:xfrm>
                <a:off x="3960" y="3023"/>
                <a:ext cx="2" cy="2"/>
              </a:xfrm>
              <a:custGeom>
                <a:avLst/>
                <a:gdLst>
                  <a:gd name="T0" fmla="*/ 1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1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6" name="Freeform 1458"/>
              <p:cNvSpPr/>
              <p:nvPr/>
            </p:nvSpPr>
            <p:spPr bwMode="auto">
              <a:xfrm>
                <a:off x="3950" y="3028"/>
                <a:ext cx="0" cy="0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7" name="Freeform 1459"/>
              <p:cNvSpPr/>
              <p:nvPr/>
            </p:nvSpPr>
            <p:spPr bwMode="auto">
              <a:xfrm>
                <a:off x="3971" y="3038"/>
                <a:ext cx="2" cy="0"/>
              </a:xfrm>
              <a:custGeom>
                <a:avLst/>
                <a:gdLst>
                  <a:gd name="T0" fmla="*/ 2 w 2"/>
                  <a:gd name="T1" fmla="*/ 1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8" name="Freeform 1460"/>
              <p:cNvSpPr/>
              <p:nvPr/>
            </p:nvSpPr>
            <p:spPr bwMode="auto">
              <a:xfrm>
                <a:off x="3975" y="3023"/>
                <a:ext cx="2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9" name="Freeform 1461"/>
              <p:cNvSpPr/>
              <p:nvPr/>
            </p:nvSpPr>
            <p:spPr bwMode="auto">
              <a:xfrm>
                <a:off x="3996" y="3022"/>
                <a:ext cx="3" cy="3"/>
              </a:xfrm>
              <a:custGeom>
                <a:avLst/>
                <a:gdLst>
                  <a:gd name="T0" fmla="*/ 2 w 3"/>
                  <a:gd name="T1" fmla="*/ 3 h 3"/>
                  <a:gd name="T2" fmla="*/ 3 w 3"/>
                  <a:gd name="T3" fmla="*/ 0 h 3"/>
                  <a:gd name="T4" fmla="*/ 2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2" y="3"/>
                    </a:moveTo>
                    <a:cubicBezTo>
                      <a:pt x="3" y="2"/>
                      <a:pt x="2" y="1"/>
                      <a:pt x="3" y="0"/>
                    </a:cubicBezTo>
                    <a:cubicBezTo>
                      <a:pt x="1" y="0"/>
                      <a:pt x="0" y="1"/>
                      <a:pt x="2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0" name="Freeform 1462"/>
              <p:cNvSpPr/>
              <p:nvPr/>
            </p:nvSpPr>
            <p:spPr bwMode="auto">
              <a:xfrm>
                <a:off x="3952" y="302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1" name="Freeform 1463"/>
              <p:cNvSpPr/>
              <p:nvPr/>
            </p:nvSpPr>
            <p:spPr bwMode="auto">
              <a:xfrm>
                <a:off x="3895" y="3027"/>
                <a:ext cx="53" cy="21"/>
              </a:xfrm>
              <a:custGeom>
                <a:avLst/>
                <a:gdLst>
                  <a:gd name="T0" fmla="*/ 4 w 61"/>
                  <a:gd name="T1" fmla="*/ 21 h 25"/>
                  <a:gd name="T2" fmla="*/ 15 w 61"/>
                  <a:gd name="T3" fmla="*/ 23 h 25"/>
                  <a:gd name="T4" fmla="*/ 22 w 61"/>
                  <a:gd name="T5" fmla="*/ 12 h 25"/>
                  <a:gd name="T6" fmla="*/ 21 w 61"/>
                  <a:gd name="T7" fmla="*/ 22 h 25"/>
                  <a:gd name="T8" fmla="*/ 42 w 61"/>
                  <a:gd name="T9" fmla="*/ 14 h 25"/>
                  <a:gd name="T10" fmla="*/ 42 w 61"/>
                  <a:gd name="T11" fmla="*/ 17 h 25"/>
                  <a:gd name="T12" fmla="*/ 49 w 61"/>
                  <a:gd name="T13" fmla="*/ 7 h 25"/>
                  <a:gd name="T14" fmla="*/ 50 w 61"/>
                  <a:gd name="T15" fmla="*/ 18 h 25"/>
                  <a:gd name="T16" fmla="*/ 49 w 61"/>
                  <a:gd name="T17" fmla="*/ 19 h 25"/>
                  <a:gd name="T18" fmla="*/ 60 w 61"/>
                  <a:gd name="T19" fmla="*/ 15 h 25"/>
                  <a:gd name="T20" fmla="*/ 61 w 61"/>
                  <a:gd name="T21" fmla="*/ 9 h 25"/>
                  <a:gd name="T22" fmla="*/ 59 w 61"/>
                  <a:gd name="T23" fmla="*/ 3 h 25"/>
                  <a:gd name="T24" fmla="*/ 53 w 61"/>
                  <a:gd name="T25" fmla="*/ 8 h 25"/>
                  <a:gd name="T26" fmla="*/ 52 w 61"/>
                  <a:gd name="T27" fmla="*/ 4 h 25"/>
                  <a:gd name="T28" fmla="*/ 50 w 61"/>
                  <a:gd name="T29" fmla="*/ 7 h 25"/>
                  <a:gd name="T30" fmla="*/ 48 w 61"/>
                  <a:gd name="T31" fmla="*/ 3 h 25"/>
                  <a:gd name="T32" fmla="*/ 43 w 61"/>
                  <a:gd name="T33" fmla="*/ 7 h 25"/>
                  <a:gd name="T34" fmla="*/ 44 w 61"/>
                  <a:gd name="T35" fmla="*/ 6 h 25"/>
                  <a:gd name="T36" fmla="*/ 41 w 61"/>
                  <a:gd name="T37" fmla="*/ 11 h 25"/>
                  <a:gd name="T38" fmla="*/ 38 w 61"/>
                  <a:gd name="T39" fmla="*/ 6 h 25"/>
                  <a:gd name="T40" fmla="*/ 39 w 61"/>
                  <a:gd name="T41" fmla="*/ 9 h 25"/>
                  <a:gd name="T42" fmla="*/ 26 w 61"/>
                  <a:gd name="T43" fmla="*/ 4 h 25"/>
                  <a:gd name="T44" fmla="*/ 25 w 61"/>
                  <a:gd name="T45" fmla="*/ 8 h 25"/>
                  <a:gd name="T46" fmla="*/ 31 w 61"/>
                  <a:gd name="T47" fmla="*/ 5 h 25"/>
                  <a:gd name="T48" fmla="*/ 30 w 61"/>
                  <a:gd name="T49" fmla="*/ 14 h 25"/>
                  <a:gd name="T50" fmla="*/ 22 w 61"/>
                  <a:gd name="T51" fmla="*/ 7 h 25"/>
                  <a:gd name="T52" fmla="*/ 13 w 61"/>
                  <a:gd name="T53" fmla="*/ 9 h 25"/>
                  <a:gd name="T54" fmla="*/ 13 w 61"/>
                  <a:gd name="T55" fmla="*/ 8 h 25"/>
                  <a:gd name="T56" fmla="*/ 7 w 61"/>
                  <a:gd name="T57" fmla="*/ 11 h 25"/>
                  <a:gd name="T58" fmla="*/ 9 w 61"/>
                  <a:gd name="T59" fmla="*/ 12 h 25"/>
                  <a:gd name="T60" fmla="*/ 6 w 61"/>
                  <a:gd name="T61" fmla="*/ 15 h 25"/>
                  <a:gd name="T62" fmla="*/ 6 w 61"/>
                  <a:gd name="T63" fmla="*/ 13 h 25"/>
                  <a:gd name="T64" fmla="*/ 0 w 61"/>
                  <a:gd name="T65" fmla="*/ 20 h 25"/>
                  <a:gd name="T66" fmla="*/ 7 w 61"/>
                  <a:gd name="T67" fmla="*/ 16 h 25"/>
                  <a:gd name="T68" fmla="*/ 4 w 61"/>
                  <a:gd name="T69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1" h="25">
                    <a:moveTo>
                      <a:pt x="4" y="21"/>
                    </a:moveTo>
                    <a:cubicBezTo>
                      <a:pt x="7" y="25"/>
                      <a:pt x="12" y="22"/>
                      <a:pt x="15" y="23"/>
                    </a:cubicBezTo>
                    <a:cubicBezTo>
                      <a:pt x="22" y="20"/>
                      <a:pt x="16" y="13"/>
                      <a:pt x="22" y="1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2"/>
                      <a:pt x="42" y="14"/>
                    </a:cubicBezTo>
                    <a:cubicBezTo>
                      <a:pt x="42" y="15"/>
                      <a:pt x="43" y="16"/>
                      <a:pt x="42" y="17"/>
                    </a:cubicBezTo>
                    <a:cubicBezTo>
                      <a:pt x="46" y="17"/>
                      <a:pt x="43" y="4"/>
                      <a:pt x="49" y="7"/>
                    </a:cubicBezTo>
                    <a:cubicBezTo>
                      <a:pt x="44" y="13"/>
                      <a:pt x="51" y="12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3" y="18"/>
                      <a:pt x="57" y="15"/>
                      <a:pt x="60" y="15"/>
                    </a:cubicBezTo>
                    <a:cubicBezTo>
                      <a:pt x="60" y="13"/>
                      <a:pt x="57" y="9"/>
                      <a:pt x="61" y="9"/>
                    </a:cubicBezTo>
                    <a:cubicBezTo>
                      <a:pt x="59" y="8"/>
                      <a:pt x="60" y="6"/>
                      <a:pt x="59" y="3"/>
                    </a:cubicBezTo>
                    <a:cubicBezTo>
                      <a:pt x="56" y="6"/>
                      <a:pt x="55" y="4"/>
                      <a:pt x="53" y="8"/>
                    </a:cubicBezTo>
                    <a:cubicBezTo>
                      <a:pt x="51" y="5"/>
                      <a:pt x="54" y="7"/>
                      <a:pt x="52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6"/>
                      <a:pt x="51" y="3"/>
                      <a:pt x="48" y="3"/>
                    </a:cubicBezTo>
                    <a:cubicBezTo>
                      <a:pt x="48" y="5"/>
                      <a:pt x="46" y="7"/>
                      <a:pt x="43" y="7"/>
                    </a:cubicBezTo>
                    <a:cubicBezTo>
                      <a:pt x="44" y="6"/>
                      <a:pt x="44" y="6"/>
                      <a:pt x="44" y="6"/>
                    </a:cubicBezTo>
                    <a:cubicBezTo>
                      <a:pt x="42" y="7"/>
                      <a:pt x="40" y="5"/>
                      <a:pt x="41" y="11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4" y="8"/>
                      <a:pt x="32" y="0"/>
                      <a:pt x="26" y="4"/>
                    </a:cubicBezTo>
                    <a:cubicBezTo>
                      <a:pt x="27" y="5"/>
                      <a:pt x="26" y="7"/>
                      <a:pt x="25" y="8"/>
                    </a:cubicBezTo>
                    <a:cubicBezTo>
                      <a:pt x="28" y="10"/>
                      <a:pt x="28" y="5"/>
                      <a:pt x="31" y="5"/>
                    </a:cubicBezTo>
                    <a:cubicBezTo>
                      <a:pt x="31" y="8"/>
                      <a:pt x="27" y="12"/>
                      <a:pt x="30" y="14"/>
                    </a:cubicBezTo>
                    <a:cubicBezTo>
                      <a:pt x="27" y="10"/>
                      <a:pt x="24" y="15"/>
                      <a:pt x="22" y="7"/>
                    </a:cubicBezTo>
                    <a:cubicBezTo>
                      <a:pt x="18" y="6"/>
                      <a:pt x="17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13"/>
                      <a:pt x="9" y="5"/>
                      <a:pt x="7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5"/>
                      <a:pt x="8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8"/>
                      <a:pt x="1" y="18"/>
                      <a:pt x="0" y="20"/>
                    </a:cubicBezTo>
                    <a:cubicBezTo>
                      <a:pt x="2" y="20"/>
                      <a:pt x="5" y="17"/>
                      <a:pt x="7" y="16"/>
                    </a:cubicBezTo>
                    <a:cubicBezTo>
                      <a:pt x="6" y="18"/>
                      <a:pt x="6" y="22"/>
                      <a:pt x="4" y="2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2" name="Freeform 1464"/>
              <p:cNvSpPr/>
              <p:nvPr/>
            </p:nvSpPr>
            <p:spPr bwMode="auto">
              <a:xfrm>
                <a:off x="3933" y="3029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3" name="Freeform 1465"/>
              <p:cNvSpPr/>
              <p:nvPr/>
            </p:nvSpPr>
            <p:spPr bwMode="auto">
              <a:xfrm>
                <a:off x="3853" y="3027"/>
                <a:ext cx="41" cy="26"/>
              </a:xfrm>
              <a:custGeom>
                <a:avLst/>
                <a:gdLst>
                  <a:gd name="T0" fmla="*/ 35 w 47"/>
                  <a:gd name="T1" fmla="*/ 15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3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5 w 47"/>
                  <a:gd name="T21" fmla="*/ 29 h 31"/>
                  <a:gd name="T22" fmla="*/ 9 w 47"/>
                  <a:gd name="T23" fmla="*/ 28 h 31"/>
                  <a:gd name="T24" fmla="*/ 8 w 47"/>
                  <a:gd name="T25" fmla="*/ 20 h 31"/>
                  <a:gd name="T26" fmla="*/ 13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6 h 31"/>
                  <a:gd name="T46" fmla="*/ 35 w 47"/>
                  <a:gd name="T47" fmla="*/ 1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5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3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8" y="15"/>
                      <a:pt x="20" y="14"/>
                      <a:pt x="24" y="17"/>
                    </a:cubicBezTo>
                    <a:cubicBezTo>
                      <a:pt x="24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8" y="16"/>
                      <a:pt x="17" y="12"/>
                    </a:cubicBezTo>
                    <a:cubicBezTo>
                      <a:pt x="13" y="19"/>
                      <a:pt x="0" y="19"/>
                      <a:pt x="5" y="29"/>
                    </a:cubicBezTo>
                    <a:cubicBezTo>
                      <a:pt x="6" y="31"/>
                      <a:pt x="7" y="28"/>
                      <a:pt x="9" y="28"/>
                    </a:cubicBezTo>
                    <a:cubicBezTo>
                      <a:pt x="4" y="26"/>
                      <a:pt x="8" y="22"/>
                      <a:pt x="8" y="20"/>
                    </a:cubicBezTo>
                    <a:cubicBezTo>
                      <a:pt x="10" y="22"/>
                      <a:pt x="13" y="19"/>
                      <a:pt x="13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2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1"/>
                      <a:pt x="41" y="8"/>
                    </a:cubicBezTo>
                    <a:cubicBezTo>
                      <a:pt x="44" y="7"/>
                      <a:pt x="45" y="10"/>
                      <a:pt x="47" y="5"/>
                    </a:cubicBezTo>
                    <a:cubicBezTo>
                      <a:pt x="41" y="0"/>
                      <a:pt x="43" y="10"/>
                      <a:pt x="36" y="6"/>
                    </a:cubicBez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4" name="Freeform 1466"/>
              <p:cNvSpPr/>
              <p:nvPr/>
            </p:nvSpPr>
            <p:spPr bwMode="auto">
              <a:xfrm>
                <a:off x="3893" y="3035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5" name="Freeform 1467"/>
              <p:cNvSpPr/>
              <p:nvPr/>
            </p:nvSpPr>
            <p:spPr bwMode="auto">
              <a:xfrm>
                <a:off x="3890" y="3045"/>
                <a:ext cx="3" cy="3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1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6" name="Freeform 1468"/>
              <p:cNvSpPr/>
              <p:nvPr/>
            </p:nvSpPr>
            <p:spPr bwMode="auto">
              <a:xfrm>
                <a:off x="3862" y="3037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1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7" name="Freeform 1469"/>
              <p:cNvSpPr/>
              <p:nvPr/>
            </p:nvSpPr>
            <p:spPr bwMode="auto">
              <a:xfrm>
                <a:off x="3845" y="3041"/>
                <a:ext cx="12" cy="12"/>
              </a:xfrm>
              <a:custGeom>
                <a:avLst/>
                <a:gdLst>
                  <a:gd name="T0" fmla="*/ 0 w 14"/>
                  <a:gd name="T1" fmla="*/ 13 h 13"/>
                  <a:gd name="T2" fmla="*/ 12 w 14"/>
                  <a:gd name="T3" fmla="*/ 12 h 13"/>
                  <a:gd name="T4" fmla="*/ 11 w 14"/>
                  <a:gd name="T5" fmla="*/ 0 h 13"/>
                  <a:gd name="T6" fmla="*/ 7 w 14"/>
                  <a:gd name="T7" fmla="*/ 8 h 13"/>
                  <a:gd name="T8" fmla="*/ 0 w 14"/>
                  <a:gd name="T9" fmla="*/ 9 h 13"/>
                  <a:gd name="T10" fmla="*/ 0 w 14"/>
                  <a:gd name="T11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5" y="13"/>
                      <a:pt x="6" y="9"/>
                      <a:pt x="12" y="12"/>
                    </a:cubicBezTo>
                    <a:cubicBezTo>
                      <a:pt x="14" y="8"/>
                      <a:pt x="10" y="4"/>
                      <a:pt x="11" y="0"/>
                    </a:cubicBezTo>
                    <a:cubicBezTo>
                      <a:pt x="8" y="0"/>
                      <a:pt x="9" y="7"/>
                      <a:pt x="7" y="8"/>
                    </a:cubicBezTo>
                    <a:cubicBezTo>
                      <a:pt x="5" y="5"/>
                      <a:pt x="3" y="9"/>
                      <a:pt x="0" y="9"/>
                    </a:cubicBezTo>
                    <a:cubicBezTo>
                      <a:pt x="0" y="10"/>
                      <a:pt x="1" y="12"/>
                      <a:pt x="0" y="1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8" name="Freeform 1470"/>
              <p:cNvSpPr/>
              <p:nvPr/>
            </p:nvSpPr>
            <p:spPr bwMode="auto">
              <a:xfrm>
                <a:off x="3750" y="3033"/>
                <a:ext cx="99" cy="25"/>
              </a:xfrm>
              <a:custGeom>
                <a:avLst/>
                <a:gdLst>
                  <a:gd name="T0" fmla="*/ 94 w 115"/>
                  <a:gd name="T1" fmla="*/ 10 h 29"/>
                  <a:gd name="T2" fmla="*/ 88 w 115"/>
                  <a:gd name="T3" fmla="*/ 12 h 29"/>
                  <a:gd name="T4" fmla="*/ 91 w 115"/>
                  <a:gd name="T5" fmla="*/ 9 h 29"/>
                  <a:gd name="T6" fmla="*/ 86 w 115"/>
                  <a:gd name="T7" fmla="*/ 7 h 29"/>
                  <a:gd name="T8" fmla="*/ 87 w 115"/>
                  <a:gd name="T9" fmla="*/ 9 h 29"/>
                  <a:gd name="T10" fmla="*/ 76 w 115"/>
                  <a:gd name="T11" fmla="*/ 11 h 29"/>
                  <a:gd name="T12" fmla="*/ 75 w 115"/>
                  <a:gd name="T13" fmla="*/ 16 h 29"/>
                  <a:gd name="T14" fmla="*/ 67 w 115"/>
                  <a:gd name="T15" fmla="*/ 9 h 29"/>
                  <a:gd name="T16" fmla="*/ 70 w 115"/>
                  <a:gd name="T17" fmla="*/ 20 h 29"/>
                  <a:gd name="T18" fmla="*/ 58 w 115"/>
                  <a:gd name="T19" fmla="*/ 17 h 29"/>
                  <a:gd name="T20" fmla="*/ 60 w 115"/>
                  <a:gd name="T21" fmla="*/ 16 h 29"/>
                  <a:gd name="T22" fmla="*/ 53 w 115"/>
                  <a:gd name="T23" fmla="*/ 16 h 29"/>
                  <a:gd name="T24" fmla="*/ 53 w 115"/>
                  <a:gd name="T25" fmla="*/ 11 h 29"/>
                  <a:gd name="T26" fmla="*/ 44 w 115"/>
                  <a:gd name="T27" fmla="*/ 12 h 29"/>
                  <a:gd name="T28" fmla="*/ 45 w 115"/>
                  <a:gd name="T29" fmla="*/ 9 h 29"/>
                  <a:gd name="T30" fmla="*/ 27 w 115"/>
                  <a:gd name="T31" fmla="*/ 15 h 29"/>
                  <a:gd name="T32" fmla="*/ 24 w 115"/>
                  <a:gd name="T33" fmla="*/ 12 h 29"/>
                  <a:gd name="T34" fmla="*/ 26 w 115"/>
                  <a:gd name="T35" fmla="*/ 21 h 29"/>
                  <a:gd name="T36" fmla="*/ 19 w 115"/>
                  <a:gd name="T37" fmla="*/ 21 h 29"/>
                  <a:gd name="T38" fmla="*/ 20 w 115"/>
                  <a:gd name="T39" fmla="*/ 15 h 29"/>
                  <a:gd name="T40" fmla="*/ 16 w 115"/>
                  <a:gd name="T41" fmla="*/ 18 h 29"/>
                  <a:gd name="T42" fmla="*/ 13 w 115"/>
                  <a:gd name="T43" fmla="*/ 12 h 29"/>
                  <a:gd name="T44" fmla="*/ 6 w 115"/>
                  <a:gd name="T45" fmla="*/ 22 h 29"/>
                  <a:gd name="T46" fmla="*/ 1 w 115"/>
                  <a:gd name="T47" fmla="*/ 20 h 29"/>
                  <a:gd name="T48" fmla="*/ 5 w 115"/>
                  <a:gd name="T49" fmla="*/ 29 h 29"/>
                  <a:gd name="T50" fmla="*/ 31 w 115"/>
                  <a:gd name="T51" fmla="*/ 26 h 29"/>
                  <a:gd name="T52" fmla="*/ 37 w 115"/>
                  <a:gd name="T53" fmla="*/ 20 h 29"/>
                  <a:gd name="T54" fmla="*/ 38 w 115"/>
                  <a:gd name="T55" fmla="*/ 26 h 29"/>
                  <a:gd name="T56" fmla="*/ 38 w 115"/>
                  <a:gd name="T57" fmla="*/ 20 h 29"/>
                  <a:gd name="T58" fmla="*/ 42 w 115"/>
                  <a:gd name="T59" fmla="*/ 25 h 29"/>
                  <a:gd name="T60" fmla="*/ 44 w 115"/>
                  <a:gd name="T61" fmla="*/ 20 h 29"/>
                  <a:gd name="T62" fmla="*/ 47 w 115"/>
                  <a:gd name="T63" fmla="*/ 26 h 29"/>
                  <a:gd name="T64" fmla="*/ 88 w 115"/>
                  <a:gd name="T65" fmla="*/ 21 h 29"/>
                  <a:gd name="T66" fmla="*/ 87 w 115"/>
                  <a:gd name="T67" fmla="*/ 16 h 29"/>
                  <a:gd name="T68" fmla="*/ 102 w 115"/>
                  <a:gd name="T69" fmla="*/ 15 h 29"/>
                  <a:gd name="T70" fmla="*/ 104 w 115"/>
                  <a:gd name="T71" fmla="*/ 11 h 29"/>
                  <a:gd name="T72" fmla="*/ 104 w 115"/>
                  <a:gd name="T73" fmla="*/ 20 h 29"/>
                  <a:gd name="T74" fmla="*/ 109 w 115"/>
                  <a:gd name="T75" fmla="*/ 19 h 29"/>
                  <a:gd name="T76" fmla="*/ 106 w 115"/>
                  <a:gd name="T77" fmla="*/ 17 h 29"/>
                  <a:gd name="T78" fmla="*/ 111 w 115"/>
                  <a:gd name="T79" fmla="*/ 19 h 29"/>
                  <a:gd name="T80" fmla="*/ 107 w 115"/>
                  <a:gd name="T81" fmla="*/ 8 h 29"/>
                  <a:gd name="T82" fmla="*/ 94 w 115"/>
                  <a:gd name="T83" fmla="*/ 4 h 29"/>
                  <a:gd name="T84" fmla="*/ 94 w 115"/>
                  <a:gd name="T8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5" h="29">
                    <a:moveTo>
                      <a:pt x="94" y="10"/>
                    </a:moveTo>
                    <a:cubicBezTo>
                      <a:pt x="92" y="10"/>
                      <a:pt x="90" y="13"/>
                      <a:pt x="88" y="12"/>
                    </a:cubicBezTo>
                    <a:cubicBezTo>
                      <a:pt x="88" y="9"/>
                      <a:pt x="90" y="8"/>
                      <a:pt x="91" y="9"/>
                    </a:cubicBezTo>
                    <a:cubicBezTo>
                      <a:pt x="90" y="4"/>
                      <a:pt x="89" y="10"/>
                      <a:pt x="86" y="7"/>
                    </a:cubicBezTo>
                    <a:cubicBezTo>
                      <a:pt x="86" y="7"/>
                      <a:pt x="87" y="8"/>
                      <a:pt x="87" y="9"/>
                    </a:cubicBezTo>
                    <a:cubicBezTo>
                      <a:pt x="81" y="8"/>
                      <a:pt x="84" y="14"/>
                      <a:pt x="76" y="11"/>
                    </a:cubicBezTo>
                    <a:cubicBezTo>
                      <a:pt x="75" y="13"/>
                      <a:pt x="74" y="13"/>
                      <a:pt x="75" y="16"/>
                    </a:cubicBezTo>
                    <a:cubicBezTo>
                      <a:pt x="70" y="12"/>
                      <a:pt x="72" y="12"/>
                      <a:pt x="67" y="9"/>
                    </a:cubicBezTo>
                    <a:cubicBezTo>
                      <a:pt x="67" y="11"/>
                      <a:pt x="69" y="15"/>
                      <a:pt x="70" y="20"/>
                    </a:cubicBezTo>
                    <a:cubicBezTo>
                      <a:pt x="62" y="14"/>
                      <a:pt x="62" y="21"/>
                      <a:pt x="58" y="17"/>
                    </a:cubicBezTo>
                    <a:cubicBezTo>
                      <a:pt x="58" y="16"/>
                      <a:pt x="59" y="15"/>
                      <a:pt x="60" y="16"/>
                    </a:cubicBezTo>
                    <a:cubicBezTo>
                      <a:pt x="59" y="10"/>
                      <a:pt x="56" y="17"/>
                      <a:pt x="53" y="16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1" y="12"/>
                      <a:pt x="47" y="16"/>
                      <a:pt x="44" y="12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4"/>
                      <a:pt x="32" y="12"/>
                      <a:pt x="27" y="15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17" y="16"/>
                      <a:pt x="31" y="13"/>
                      <a:pt x="26" y="21"/>
                    </a:cubicBezTo>
                    <a:cubicBezTo>
                      <a:pt x="25" y="12"/>
                      <a:pt x="23" y="25"/>
                      <a:pt x="19" y="21"/>
                    </a:cubicBezTo>
                    <a:cubicBezTo>
                      <a:pt x="17" y="18"/>
                      <a:pt x="23" y="19"/>
                      <a:pt x="20" y="15"/>
                    </a:cubicBezTo>
                    <a:cubicBezTo>
                      <a:pt x="20" y="20"/>
                      <a:pt x="18" y="16"/>
                      <a:pt x="16" y="18"/>
                    </a:cubicBezTo>
                    <a:cubicBezTo>
                      <a:pt x="16" y="13"/>
                      <a:pt x="12" y="18"/>
                      <a:pt x="13" y="1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19"/>
                      <a:pt x="2" y="20"/>
                      <a:pt x="1" y="20"/>
                    </a:cubicBezTo>
                    <a:cubicBezTo>
                      <a:pt x="5" y="20"/>
                      <a:pt x="0" y="27"/>
                      <a:pt x="5" y="29"/>
                    </a:cubicBezTo>
                    <a:cubicBezTo>
                      <a:pt x="11" y="26"/>
                      <a:pt x="22" y="24"/>
                      <a:pt x="31" y="26"/>
                    </a:cubicBezTo>
                    <a:cubicBezTo>
                      <a:pt x="31" y="19"/>
                      <a:pt x="36" y="25"/>
                      <a:pt x="37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43" y="24"/>
                      <a:pt x="37" y="22"/>
                      <a:pt x="38" y="20"/>
                    </a:cubicBezTo>
                    <a:cubicBezTo>
                      <a:pt x="40" y="19"/>
                      <a:pt x="42" y="23"/>
                      <a:pt x="42" y="25"/>
                    </a:cubicBezTo>
                    <a:cubicBezTo>
                      <a:pt x="46" y="25"/>
                      <a:pt x="42" y="23"/>
                      <a:pt x="44" y="20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59" y="23"/>
                      <a:pt x="74" y="18"/>
                      <a:pt x="88" y="21"/>
                    </a:cubicBezTo>
                    <a:cubicBezTo>
                      <a:pt x="87" y="16"/>
                      <a:pt x="87" y="16"/>
                      <a:pt x="87" y="16"/>
                    </a:cubicBezTo>
                    <a:cubicBezTo>
                      <a:pt x="93" y="18"/>
                      <a:pt x="96" y="6"/>
                      <a:pt x="102" y="15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3"/>
                      <a:pt x="105" y="17"/>
                      <a:pt x="104" y="20"/>
                    </a:cubicBezTo>
                    <a:cubicBezTo>
                      <a:pt x="105" y="19"/>
                      <a:pt x="107" y="20"/>
                      <a:pt x="109" y="19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8" y="13"/>
                      <a:pt x="110" y="15"/>
                      <a:pt x="111" y="19"/>
                    </a:cubicBezTo>
                    <a:cubicBezTo>
                      <a:pt x="115" y="14"/>
                      <a:pt x="108" y="11"/>
                      <a:pt x="107" y="8"/>
                    </a:cubicBezTo>
                    <a:cubicBezTo>
                      <a:pt x="101" y="16"/>
                      <a:pt x="100" y="0"/>
                      <a:pt x="94" y="4"/>
                    </a:cubicBezTo>
                    <a:cubicBezTo>
                      <a:pt x="90" y="7"/>
                      <a:pt x="94" y="8"/>
                      <a:pt x="94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9" name="Freeform 1471"/>
              <p:cNvSpPr/>
              <p:nvPr/>
            </p:nvSpPr>
            <p:spPr bwMode="auto">
              <a:xfrm>
                <a:off x="3838" y="30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0" name="Freeform 1472"/>
              <p:cNvSpPr/>
              <p:nvPr/>
            </p:nvSpPr>
            <p:spPr bwMode="auto">
              <a:xfrm>
                <a:off x="3749" y="3050"/>
                <a:ext cx="1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1" name="Rectangle 1473"/>
              <p:cNvSpPr>
                <a:spLocks noChangeArrowheads="1"/>
              </p:cNvSpPr>
              <p:nvPr/>
            </p:nvSpPr>
            <p:spPr bwMode="auto">
              <a:xfrm>
                <a:off x="3845" y="3049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2" name="Freeform 1474"/>
              <p:cNvSpPr/>
              <p:nvPr/>
            </p:nvSpPr>
            <p:spPr bwMode="auto">
              <a:xfrm>
                <a:off x="3846" y="304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3" name="Freeform 1475"/>
              <p:cNvSpPr/>
              <p:nvPr/>
            </p:nvSpPr>
            <p:spPr bwMode="auto">
              <a:xfrm>
                <a:off x="3734" y="3047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4" name="Freeform 1476"/>
              <p:cNvSpPr/>
              <p:nvPr/>
            </p:nvSpPr>
            <p:spPr bwMode="auto">
              <a:xfrm>
                <a:off x="3693" y="3049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5" name="Freeform 1477"/>
              <p:cNvSpPr/>
              <p:nvPr/>
            </p:nvSpPr>
            <p:spPr bwMode="auto">
              <a:xfrm>
                <a:off x="3578" y="3044"/>
                <a:ext cx="169" cy="38"/>
              </a:xfrm>
              <a:custGeom>
                <a:avLst/>
                <a:gdLst>
                  <a:gd name="T0" fmla="*/ 7 w 196"/>
                  <a:gd name="T1" fmla="*/ 29 h 44"/>
                  <a:gd name="T2" fmla="*/ 4 w 196"/>
                  <a:gd name="T3" fmla="*/ 36 h 44"/>
                  <a:gd name="T4" fmla="*/ 11 w 196"/>
                  <a:gd name="T5" fmla="*/ 39 h 44"/>
                  <a:gd name="T6" fmla="*/ 21 w 196"/>
                  <a:gd name="T7" fmla="*/ 34 h 44"/>
                  <a:gd name="T8" fmla="*/ 44 w 196"/>
                  <a:gd name="T9" fmla="*/ 31 h 44"/>
                  <a:gd name="T10" fmla="*/ 58 w 196"/>
                  <a:gd name="T11" fmla="*/ 32 h 44"/>
                  <a:gd name="T12" fmla="*/ 76 w 196"/>
                  <a:gd name="T13" fmla="*/ 24 h 44"/>
                  <a:gd name="T14" fmla="*/ 81 w 196"/>
                  <a:gd name="T15" fmla="*/ 26 h 44"/>
                  <a:gd name="T16" fmla="*/ 92 w 196"/>
                  <a:gd name="T17" fmla="*/ 27 h 44"/>
                  <a:gd name="T18" fmla="*/ 95 w 196"/>
                  <a:gd name="T19" fmla="*/ 16 h 44"/>
                  <a:gd name="T20" fmla="*/ 105 w 196"/>
                  <a:gd name="T21" fmla="*/ 15 h 44"/>
                  <a:gd name="T22" fmla="*/ 113 w 196"/>
                  <a:gd name="T23" fmla="*/ 19 h 44"/>
                  <a:gd name="T24" fmla="*/ 126 w 196"/>
                  <a:gd name="T25" fmla="*/ 17 h 44"/>
                  <a:gd name="T26" fmla="*/ 139 w 196"/>
                  <a:gd name="T27" fmla="*/ 18 h 44"/>
                  <a:gd name="T28" fmla="*/ 150 w 196"/>
                  <a:gd name="T29" fmla="*/ 15 h 44"/>
                  <a:gd name="T30" fmla="*/ 158 w 196"/>
                  <a:gd name="T31" fmla="*/ 10 h 44"/>
                  <a:gd name="T32" fmla="*/ 161 w 196"/>
                  <a:gd name="T33" fmla="*/ 14 h 44"/>
                  <a:gd name="T34" fmla="*/ 169 w 196"/>
                  <a:gd name="T35" fmla="*/ 12 h 44"/>
                  <a:gd name="T36" fmla="*/ 196 w 196"/>
                  <a:gd name="T37" fmla="*/ 11 h 44"/>
                  <a:gd name="T38" fmla="*/ 182 w 196"/>
                  <a:gd name="T39" fmla="*/ 11 h 44"/>
                  <a:gd name="T40" fmla="*/ 180 w 196"/>
                  <a:gd name="T41" fmla="*/ 14 h 44"/>
                  <a:gd name="T42" fmla="*/ 176 w 196"/>
                  <a:gd name="T43" fmla="*/ 3 h 44"/>
                  <a:gd name="T44" fmla="*/ 172 w 196"/>
                  <a:gd name="T45" fmla="*/ 2 h 44"/>
                  <a:gd name="T46" fmla="*/ 163 w 196"/>
                  <a:gd name="T47" fmla="*/ 4 h 44"/>
                  <a:gd name="T48" fmla="*/ 154 w 196"/>
                  <a:gd name="T49" fmla="*/ 3 h 44"/>
                  <a:gd name="T50" fmla="*/ 142 w 196"/>
                  <a:gd name="T51" fmla="*/ 4 h 44"/>
                  <a:gd name="T52" fmla="*/ 131 w 196"/>
                  <a:gd name="T53" fmla="*/ 7 h 44"/>
                  <a:gd name="T54" fmla="*/ 131 w 196"/>
                  <a:gd name="T55" fmla="*/ 6 h 44"/>
                  <a:gd name="T56" fmla="*/ 128 w 196"/>
                  <a:gd name="T57" fmla="*/ 7 h 44"/>
                  <a:gd name="T58" fmla="*/ 119 w 196"/>
                  <a:gd name="T59" fmla="*/ 9 h 44"/>
                  <a:gd name="T60" fmla="*/ 111 w 196"/>
                  <a:gd name="T61" fmla="*/ 12 h 44"/>
                  <a:gd name="T62" fmla="*/ 107 w 196"/>
                  <a:gd name="T63" fmla="*/ 8 h 44"/>
                  <a:gd name="T64" fmla="*/ 97 w 196"/>
                  <a:gd name="T65" fmla="*/ 8 h 44"/>
                  <a:gd name="T66" fmla="*/ 93 w 196"/>
                  <a:gd name="T67" fmla="*/ 14 h 44"/>
                  <a:gd name="T68" fmla="*/ 80 w 196"/>
                  <a:gd name="T69" fmla="*/ 17 h 44"/>
                  <a:gd name="T70" fmla="*/ 62 w 196"/>
                  <a:gd name="T71" fmla="*/ 21 h 44"/>
                  <a:gd name="T72" fmla="*/ 57 w 196"/>
                  <a:gd name="T73" fmla="*/ 21 h 44"/>
                  <a:gd name="T74" fmla="*/ 36 w 196"/>
                  <a:gd name="T75" fmla="*/ 24 h 44"/>
                  <a:gd name="T76" fmla="*/ 45 w 196"/>
                  <a:gd name="T77" fmla="*/ 29 h 44"/>
                  <a:gd name="T78" fmla="*/ 35 w 196"/>
                  <a:gd name="T79" fmla="*/ 2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6" h="44">
                    <a:moveTo>
                      <a:pt x="16" y="22"/>
                    </a:moveTo>
                    <a:cubicBezTo>
                      <a:pt x="13" y="23"/>
                      <a:pt x="9" y="25"/>
                      <a:pt x="7" y="29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6" y="28"/>
                      <a:pt x="0" y="32"/>
                      <a:pt x="4" y="36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9" y="30"/>
                      <a:pt x="8" y="37"/>
                      <a:pt x="11" y="39"/>
                    </a:cubicBezTo>
                    <a:cubicBezTo>
                      <a:pt x="15" y="37"/>
                      <a:pt x="17" y="28"/>
                      <a:pt x="20" y="30"/>
                    </a:cubicBezTo>
                    <a:cubicBezTo>
                      <a:pt x="22" y="30"/>
                      <a:pt x="22" y="32"/>
                      <a:pt x="21" y="34"/>
                    </a:cubicBezTo>
                    <a:cubicBezTo>
                      <a:pt x="25" y="34"/>
                      <a:pt x="25" y="27"/>
                      <a:pt x="28" y="26"/>
                    </a:cubicBezTo>
                    <a:cubicBezTo>
                      <a:pt x="30" y="44"/>
                      <a:pt x="38" y="21"/>
                      <a:pt x="44" y="31"/>
                    </a:cubicBezTo>
                    <a:cubicBezTo>
                      <a:pt x="47" y="30"/>
                      <a:pt x="51" y="31"/>
                      <a:pt x="55" y="27"/>
                    </a:cubicBezTo>
                    <a:cubicBezTo>
                      <a:pt x="53" y="32"/>
                      <a:pt x="59" y="27"/>
                      <a:pt x="58" y="32"/>
                    </a:cubicBezTo>
                    <a:cubicBezTo>
                      <a:pt x="58" y="22"/>
                      <a:pt x="70" y="36"/>
                      <a:pt x="70" y="23"/>
                    </a:cubicBezTo>
                    <a:cubicBezTo>
                      <a:pt x="75" y="26"/>
                      <a:pt x="70" y="22"/>
                      <a:pt x="76" y="24"/>
                    </a:cubicBezTo>
                    <a:cubicBezTo>
                      <a:pt x="76" y="26"/>
                      <a:pt x="75" y="26"/>
                      <a:pt x="75" y="26"/>
                    </a:cubicBezTo>
                    <a:cubicBezTo>
                      <a:pt x="78" y="29"/>
                      <a:pt x="78" y="20"/>
                      <a:pt x="81" y="26"/>
                    </a:cubicBezTo>
                    <a:cubicBezTo>
                      <a:pt x="86" y="26"/>
                      <a:pt x="81" y="22"/>
                      <a:pt x="84" y="19"/>
                    </a:cubicBezTo>
                    <a:cubicBezTo>
                      <a:pt x="90" y="20"/>
                      <a:pt x="88" y="22"/>
                      <a:pt x="92" y="27"/>
                    </a:cubicBezTo>
                    <a:cubicBezTo>
                      <a:pt x="92" y="20"/>
                      <a:pt x="95" y="23"/>
                      <a:pt x="97" y="20"/>
                    </a:cubicBezTo>
                    <a:cubicBezTo>
                      <a:pt x="97" y="20"/>
                      <a:pt x="93" y="19"/>
                      <a:pt x="95" y="16"/>
                    </a:cubicBezTo>
                    <a:cubicBezTo>
                      <a:pt x="101" y="17"/>
                      <a:pt x="99" y="12"/>
                      <a:pt x="105" y="9"/>
                    </a:cubicBezTo>
                    <a:cubicBezTo>
                      <a:pt x="109" y="16"/>
                      <a:pt x="99" y="10"/>
                      <a:pt x="105" y="15"/>
                    </a:cubicBezTo>
                    <a:cubicBezTo>
                      <a:pt x="102" y="19"/>
                      <a:pt x="99" y="18"/>
                      <a:pt x="97" y="24"/>
                    </a:cubicBezTo>
                    <a:cubicBezTo>
                      <a:pt x="102" y="24"/>
                      <a:pt x="108" y="22"/>
                      <a:pt x="113" y="19"/>
                    </a:cubicBezTo>
                    <a:cubicBezTo>
                      <a:pt x="116" y="19"/>
                      <a:pt x="112" y="22"/>
                      <a:pt x="114" y="22"/>
                    </a:cubicBezTo>
                    <a:cubicBezTo>
                      <a:pt x="120" y="25"/>
                      <a:pt x="122" y="15"/>
                      <a:pt x="126" y="17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16"/>
                      <a:pt x="135" y="21"/>
                      <a:pt x="139" y="18"/>
                    </a:cubicBezTo>
                    <a:cubicBezTo>
                      <a:pt x="139" y="16"/>
                      <a:pt x="138" y="15"/>
                      <a:pt x="139" y="14"/>
                    </a:cubicBezTo>
                    <a:cubicBezTo>
                      <a:pt x="139" y="23"/>
                      <a:pt x="145" y="9"/>
                      <a:pt x="150" y="15"/>
                    </a:cubicBezTo>
                    <a:cubicBezTo>
                      <a:pt x="150" y="9"/>
                      <a:pt x="154" y="6"/>
                      <a:pt x="157" y="5"/>
                    </a:cubicBezTo>
                    <a:cubicBezTo>
                      <a:pt x="158" y="6"/>
                      <a:pt x="158" y="8"/>
                      <a:pt x="158" y="10"/>
                    </a:cubicBezTo>
                    <a:cubicBezTo>
                      <a:pt x="153" y="7"/>
                      <a:pt x="154" y="16"/>
                      <a:pt x="150" y="19"/>
                    </a:cubicBezTo>
                    <a:cubicBezTo>
                      <a:pt x="153" y="16"/>
                      <a:pt x="159" y="19"/>
                      <a:pt x="161" y="14"/>
                    </a:cubicBezTo>
                    <a:cubicBezTo>
                      <a:pt x="161" y="19"/>
                      <a:pt x="161" y="19"/>
                      <a:pt x="161" y="19"/>
                    </a:cubicBezTo>
                    <a:cubicBezTo>
                      <a:pt x="165" y="19"/>
                      <a:pt x="164" y="9"/>
                      <a:pt x="169" y="12"/>
                    </a:cubicBezTo>
                    <a:cubicBezTo>
                      <a:pt x="168" y="16"/>
                      <a:pt x="168" y="16"/>
                      <a:pt x="168" y="16"/>
                    </a:cubicBezTo>
                    <a:cubicBezTo>
                      <a:pt x="178" y="14"/>
                      <a:pt x="189" y="19"/>
                      <a:pt x="196" y="11"/>
                    </a:cubicBezTo>
                    <a:cubicBezTo>
                      <a:pt x="196" y="9"/>
                      <a:pt x="192" y="3"/>
                      <a:pt x="192" y="1"/>
                    </a:cubicBezTo>
                    <a:cubicBezTo>
                      <a:pt x="187" y="3"/>
                      <a:pt x="185" y="8"/>
                      <a:pt x="182" y="11"/>
                    </a:cubicBezTo>
                    <a:cubicBezTo>
                      <a:pt x="182" y="6"/>
                      <a:pt x="182" y="6"/>
                      <a:pt x="182" y="6"/>
                    </a:cubicBezTo>
                    <a:cubicBezTo>
                      <a:pt x="181" y="9"/>
                      <a:pt x="177" y="12"/>
                      <a:pt x="180" y="14"/>
                    </a:cubicBezTo>
                    <a:cubicBezTo>
                      <a:pt x="177" y="17"/>
                      <a:pt x="177" y="10"/>
                      <a:pt x="174" y="13"/>
                    </a:cubicBezTo>
                    <a:cubicBezTo>
                      <a:pt x="174" y="8"/>
                      <a:pt x="176" y="7"/>
                      <a:pt x="176" y="3"/>
                    </a:cubicBezTo>
                    <a:cubicBezTo>
                      <a:pt x="173" y="6"/>
                      <a:pt x="173" y="6"/>
                      <a:pt x="173" y="6"/>
                    </a:cubicBezTo>
                    <a:cubicBezTo>
                      <a:pt x="174" y="3"/>
                      <a:pt x="171" y="4"/>
                      <a:pt x="172" y="2"/>
                    </a:cubicBezTo>
                    <a:cubicBezTo>
                      <a:pt x="167" y="9"/>
                      <a:pt x="165" y="0"/>
                      <a:pt x="159" y="3"/>
                    </a:cubicBezTo>
                    <a:cubicBezTo>
                      <a:pt x="163" y="4"/>
                      <a:pt x="163" y="4"/>
                      <a:pt x="163" y="4"/>
                    </a:cubicBezTo>
                    <a:cubicBezTo>
                      <a:pt x="163" y="7"/>
                      <a:pt x="161" y="7"/>
                      <a:pt x="160" y="8"/>
                    </a:cubicBezTo>
                    <a:cubicBezTo>
                      <a:pt x="158" y="4"/>
                      <a:pt x="157" y="4"/>
                      <a:pt x="154" y="3"/>
                    </a:cubicBezTo>
                    <a:cubicBezTo>
                      <a:pt x="152" y="5"/>
                      <a:pt x="151" y="11"/>
                      <a:pt x="148" y="11"/>
                    </a:cubicBezTo>
                    <a:cubicBezTo>
                      <a:pt x="148" y="5"/>
                      <a:pt x="143" y="8"/>
                      <a:pt x="142" y="4"/>
                    </a:cubicBezTo>
                    <a:cubicBezTo>
                      <a:pt x="142" y="9"/>
                      <a:pt x="136" y="6"/>
                      <a:pt x="136" y="10"/>
                    </a:cubicBezTo>
                    <a:cubicBezTo>
                      <a:pt x="134" y="11"/>
                      <a:pt x="132" y="10"/>
                      <a:pt x="131" y="7"/>
                    </a:cubicBezTo>
                    <a:cubicBezTo>
                      <a:pt x="133" y="6"/>
                      <a:pt x="133" y="6"/>
                      <a:pt x="133" y="6"/>
                    </a:cubicBezTo>
                    <a:cubicBezTo>
                      <a:pt x="131" y="6"/>
                      <a:pt x="131" y="6"/>
                      <a:pt x="131" y="6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0" y="5"/>
                      <a:pt x="130" y="9"/>
                      <a:pt x="128" y="7"/>
                    </a:cubicBezTo>
                    <a:cubicBezTo>
                      <a:pt x="128" y="5"/>
                      <a:pt x="129" y="5"/>
                      <a:pt x="129" y="4"/>
                    </a:cubicBezTo>
                    <a:cubicBezTo>
                      <a:pt x="125" y="4"/>
                      <a:pt x="123" y="13"/>
                      <a:pt x="119" y="9"/>
                    </a:cubicBezTo>
                    <a:cubicBezTo>
                      <a:pt x="119" y="11"/>
                      <a:pt x="114" y="12"/>
                      <a:pt x="116" y="18"/>
                    </a:cubicBezTo>
                    <a:cubicBezTo>
                      <a:pt x="114" y="16"/>
                      <a:pt x="115" y="11"/>
                      <a:pt x="111" y="12"/>
                    </a:cubicBezTo>
                    <a:cubicBezTo>
                      <a:pt x="110" y="17"/>
                      <a:pt x="107" y="11"/>
                      <a:pt x="105" y="14"/>
                    </a:cubicBezTo>
                    <a:cubicBezTo>
                      <a:pt x="108" y="9"/>
                      <a:pt x="105" y="13"/>
                      <a:pt x="107" y="8"/>
                    </a:cubicBezTo>
                    <a:cubicBezTo>
                      <a:pt x="105" y="6"/>
                      <a:pt x="102" y="13"/>
                      <a:pt x="98" y="12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6" y="10"/>
                      <a:pt x="94" y="14"/>
                      <a:pt x="92" y="10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0" y="12"/>
                      <a:pt x="86" y="14"/>
                      <a:pt x="83" y="10"/>
                    </a:cubicBezTo>
                    <a:cubicBezTo>
                      <a:pt x="80" y="17"/>
                      <a:pt x="80" y="17"/>
                      <a:pt x="80" y="17"/>
                    </a:cubicBezTo>
                    <a:cubicBezTo>
                      <a:pt x="75" y="11"/>
                      <a:pt x="69" y="17"/>
                      <a:pt x="66" y="24"/>
                    </a:cubicBezTo>
                    <a:cubicBezTo>
                      <a:pt x="65" y="24"/>
                      <a:pt x="62" y="23"/>
                      <a:pt x="62" y="21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1" y="19"/>
                      <a:pt x="58" y="15"/>
                      <a:pt x="57" y="21"/>
                    </a:cubicBezTo>
                    <a:cubicBezTo>
                      <a:pt x="54" y="23"/>
                      <a:pt x="55" y="17"/>
                      <a:pt x="53" y="16"/>
                    </a:cubicBezTo>
                    <a:cubicBezTo>
                      <a:pt x="48" y="25"/>
                      <a:pt x="37" y="12"/>
                      <a:pt x="36" y="24"/>
                    </a:cubicBezTo>
                    <a:cubicBezTo>
                      <a:pt x="39" y="24"/>
                      <a:pt x="43" y="26"/>
                      <a:pt x="47" y="25"/>
                    </a:cubicBezTo>
                    <a:cubicBezTo>
                      <a:pt x="46" y="27"/>
                      <a:pt x="47" y="29"/>
                      <a:pt x="45" y="29"/>
                    </a:cubicBezTo>
                    <a:cubicBezTo>
                      <a:pt x="41" y="30"/>
                      <a:pt x="39" y="26"/>
                      <a:pt x="35" y="28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27" y="13"/>
                      <a:pt x="23" y="32"/>
                      <a:pt x="16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6" name="Freeform 1478"/>
              <p:cNvSpPr/>
              <p:nvPr/>
            </p:nvSpPr>
            <p:spPr bwMode="auto">
              <a:xfrm>
                <a:off x="3633" y="305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1 w 4"/>
                  <a:gd name="T5" fmla="*/ 3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7" name="Freeform 1479"/>
              <p:cNvSpPr/>
              <p:nvPr/>
            </p:nvSpPr>
            <p:spPr bwMode="auto">
              <a:xfrm>
                <a:off x="3632" y="3059"/>
                <a:ext cx="2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8" name="Freeform 1480"/>
              <p:cNvSpPr/>
              <p:nvPr/>
            </p:nvSpPr>
            <p:spPr bwMode="auto">
              <a:xfrm>
                <a:off x="3580" y="3064"/>
                <a:ext cx="2" cy="1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9" name="Freeform 1481"/>
              <p:cNvSpPr/>
              <p:nvPr/>
            </p:nvSpPr>
            <p:spPr bwMode="auto">
              <a:xfrm>
                <a:off x="3580" y="30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0" name="Freeform 1482"/>
              <p:cNvSpPr/>
              <p:nvPr/>
            </p:nvSpPr>
            <p:spPr bwMode="auto">
              <a:xfrm>
                <a:off x="3491" y="3064"/>
                <a:ext cx="89" cy="23"/>
              </a:xfrm>
              <a:custGeom>
                <a:avLst/>
                <a:gdLst>
                  <a:gd name="T0" fmla="*/ 18 w 103"/>
                  <a:gd name="T1" fmla="*/ 16 h 27"/>
                  <a:gd name="T2" fmla="*/ 13 w 103"/>
                  <a:gd name="T3" fmla="*/ 21 h 27"/>
                  <a:gd name="T4" fmla="*/ 9 w 103"/>
                  <a:gd name="T5" fmla="*/ 17 h 27"/>
                  <a:gd name="T6" fmla="*/ 2 w 103"/>
                  <a:gd name="T7" fmla="*/ 26 h 27"/>
                  <a:gd name="T8" fmla="*/ 51 w 103"/>
                  <a:gd name="T9" fmla="*/ 18 h 27"/>
                  <a:gd name="T10" fmla="*/ 49 w 103"/>
                  <a:gd name="T11" fmla="*/ 21 h 27"/>
                  <a:gd name="T12" fmla="*/ 66 w 103"/>
                  <a:gd name="T13" fmla="*/ 14 h 27"/>
                  <a:gd name="T14" fmla="*/ 66 w 103"/>
                  <a:gd name="T15" fmla="*/ 21 h 27"/>
                  <a:gd name="T16" fmla="*/ 77 w 103"/>
                  <a:gd name="T17" fmla="*/ 18 h 27"/>
                  <a:gd name="T18" fmla="*/ 76 w 103"/>
                  <a:gd name="T19" fmla="*/ 15 h 27"/>
                  <a:gd name="T20" fmla="*/ 79 w 103"/>
                  <a:gd name="T21" fmla="*/ 16 h 27"/>
                  <a:gd name="T22" fmla="*/ 78 w 103"/>
                  <a:gd name="T23" fmla="*/ 15 h 27"/>
                  <a:gd name="T24" fmla="*/ 86 w 103"/>
                  <a:gd name="T25" fmla="*/ 14 h 27"/>
                  <a:gd name="T26" fmla="*/ 84 w 103"/>
                  <a:gd name="T27" fmla="*/ 15 h 27"/>
                  <a:gd name="T28" fmla="*/ 89 w 103"/>
                  <a:gd name="T29" fmla="*/ 13 h 27"/>
                  <a:gd name="T30" fmla="*/ 89 w 103"/>
                  <a:gd name="T31" fmla="*/ 17 h 27"/>
                  <a:gd name="T32" fmla="*/ 102 w 103"/>
                  <a:gd name="T33" fmla="*/ 10 h 27"/>
                  <a:gd name="T34" fmla="*/ 103 w 103"/>
                  <a:gd name="T35" fmla="*/ 6 h 27"/>
                  <a:gd name="T36" fmla="*/ 91 w 103"/>
                  <a:gd name="T37" fmla="*/ 10 h 27"/>
                  <a:gd name="T38" fmla="*/ 92 w 103"/>
                  <a:gd name="T39" fmla="*/ 10 h 27"/>
                  <a:gd name="T40" fmla="*/ 85 w 103"/>
                  <a:gd name="T41" fmla="*/ 12 h 27"/>
                  <a:gd name="T42" fmla="*/ 89 w 103"/>
                  <a:gd name="T43" fmla="*/ 6 h 27"/>
                  <a:gd name="T44" fmla="*/ 77 w 103"/>
                  <a:gd name="T45" fmla="*/ 3 h 27"/>
                  <a:gd name="T46" fmla="*/ 78 w 103"/>
                  <a:gd name="T47" fmla="*/ 3 h 27"/>
                  <a:gd name="T48" fmla="*/ 74 w 103"/>
                  <a:gd name="T49" fmla="*/ 5 h 27"/>
                  <a:gd name="T50" fmla="*/ 77 w 103"/>
                  <a:gd name="T51" fmla="*/ 8 h 27"/>
                  <a:gd name="T52" fmla="*/ 75 w 103"/>
                  <a:gd name="T53" fmla="*/ 14 h 27"/>
                  <a:gd name="T54" fmla="*/ 71 w 103"/>
                  <a:gd name="T55" fmla="*/ 15 h 27"/>
                  <a:gd name="T56" fmla="*/ 73 w 103"/>
                  <a:gd name="T57" fmla="*/ 9 h 27"/>
                  <a:gd name="T58" fmla="*/ 71 w 103"/>
                  <a:gd name="T59" fmla="*/ 12 h 27"/>
                  <a:gd name="T60" fmla="*/ 66 w 103"/>
                  <a:gd name="T61" fmla="*/ 6 h 27"/>
                  <a:gd name="T62" fmla="*/ 66 w 103"/>
                  <a:gd name="T63" fmla="*/ 12 h 27"/>
                  <a:gd name="T64" fmla="*/ 46 w 103"/>
                  <a:gd name="T65" fmla="*/ 14 h 27"/>
                  <a:gd name="T66" fmla="*/ 49 w 103"/>
                  <a:gd name="T67" fmla="*/ 10 h 27"/>
                  <a:gd name="T68" fmla="*/ 46 w 103"/>
                  <a:gd name="T69" fmla="*/ 14 h 27"/>
                  <a:gd name="T70" fmla="*/ 33 w 103"/>
                  <a:gd name="T71" fmla="*/ 13 h 27"/>
                  <a:gd name="T72" fmla="*/ 35 w 103"/>
                  <a:gd name="T73" fmla="*/ 16 h 27"/>
                  <a:gd name="T74" fmla="*/ 22 w 103"/>
                  <a:gd name="T75" fmla="*/ 16 h 27"/>
                  <a:gd name="T76" fmla="*/ 22 w 103"/>
                  <a:gd name="T77" fmla="*/ 16 h 27"/>
                  <a:gd name="T78" fmla="*/ 16 w 103"/>
                  <a:gd name="T79" fmla="*/ 23 h 27"/>
                  <a:gd name="T80" fmla="*/ 18 w 103"/>
                  <a:gd name="T81" fmla="*/ 1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3" h="27">
                    <a:moveTo>
                      <a:pt x="18" y="16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18"/>
                      <a:pt x="7" y="21"/>
                      <a:pt x="9" y="17"/>
                    </a:cubicBezTo>
                    <a:cubicBezTo>
                      <a:pt x="6" y="23"/>
                      <a:pt x="0" y="18"/>
                      <a:pt x="2" y="26"/>
                    </a:cubicBezTo>
                    <a:cubicBezTo>
                      <a:pt x="16" y="22"/>
                      <a:pt x="35" y="26"/>
                      <a:pt x="51" y="18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56" y="14"/>
                      <a:pt x="60" y="27"/>
                      <a:pt x="66" y="14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70" y="22"/>
                      <a:pt x="72" y="11"/>
                      <a:pt x="77" y="18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7" y="15"/>
                      <a:pt x="78" y="16"/>
                      <a:pt x="79" y="16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81" y="12"/>
                      <a:pt x="83" y="12"/>
                      <a:pt x="86" y="14"/>
                    </a:cubicBezTo>
                    <a:cubicBezTo>
                      <a:pt x="86" y="16"/>
                      <a:pt x="84" y="15"/>
                      <a:pt x="84" y="15"/>
                    </a:cubicBezTo>
                    <a:cubicBezTo>
                      <a:pt x="85" y="17"/>
                      <a:pt x="87" y="13"/>
                      <a:pt x="89" y="13"/>
                    </a:cubicBezTo>
                    <a:cubicBezTo>
                      <a:pt x="91" y="14"/>
                      <a:pt x="89" y="16"/>
                      <a:pt x="89" y="17"/>
                    </a:cubicBezTo>
                    <a:cubicBezTo>
                      <a:pt x="95" y="13"/>
                      <a:pt x="98" y="20"/>
                      <a:pt x="102" y="10"/>
                    </a:cubicBezTo>
                    <a:cubicBezTo>
                      <a:pt x="103" y="8"/>
                      <a:pt x="100" y="7"/>
                      <a:pt x="103" y="6"/>
                    </a:cubicBezTo>
                    <a:cubicBezTo>
                      <a:pt x="98" y="3"/>
                      <a:pt x="95" y="7"/>
                      <a:pt x="91" y="10"/>
                    </a:cubicBezTo>
                    <a:cubicBezTo>
                      <a:pt x="92" y="10"/>
                      <a:pt x="92" y="10"/>
                      <a:pt x="92" y="10"/>
                    </a:cubicBezTo>
                    <a:cubicBezTo>
                      <a:pt x="90" y="19"/>
                      <a:pt x="90" y="8"/>
                      <a:pt x="85" y="12"/>
                    </a:cubicBezTo>
                    <a:cubicBezTo>
                      <a:pt x="86" y="9"/>
                      <a:pt x="89" y="8"/>
                      <a:pt x="89" y="6"/>
                    </a:cubicBezTo>
                    <a:cubicBezTo>
                      <a:pt x="83" y="0"/>
                      <a:pt x="82" y="12"/>
                      <a:pt x="77" y="3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7" y="2"/>
                      <a:pt x="75" y="4"/>
                      <a:pt x="74" y="5"/>
                    </a:cubicBezTo>
                    <a:cubicBezTo>
                      <a:pt x="75" y="6"/>
                      <a:pt x="76" y="7"/>
                      <a:pt x="77" y="8"/>
                    </a:cubicBezTo>
                    <a:cubicBezTo>
                      <a:pt x="76" y="9"/>
                      <a:pt x="75" y="13"/>
                      <a:pt x="75" y="14"/>
                    </a:cubicBezTo>
                    <a:cubicBezTo>
                      <a:pt x="73" y="10"/>
                      <a:pt x="73" y="17"/>
                      <a:pt x="71" y="15"/>
                    </a:cubicBezTo>
                    <a:cubicBezTo>
                      <a:pt x="70" y="11"/>
                      <a:pt x="72" y="11"/>
                      <a:pt x="73" y="9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8" y="12"/>
                      <a:pt x="68" y="8"/>
                      <a:pt x="66" y="6"/>
                    </a:cubicBezTo>
                    <a:cubicBezTo>
                      <a:pt x="64" y="9"/>
                      <a:pt x="68" y="8"/>
                      <a:pt x="66" y="12"/>
                    </a:cubicBezTo>
                    <a:cubicBezTo>
                      <a:pt x="63" y="7"/>
                      <a:pt x="52" y="10"/>
                      <a:pt x="46" y="14"/>
                    </a:cubicBezTo>
                    <a:cubicBezTo>
                      <a:pt x="48" y="13"/>
                      <a:pt x="47" y="10"/>
                      <a:pt x="49" y="10"/>
                    </a:cubicBezTo>
                    <a:cubicBezTo>
                      <a:pt x="48" y="9"/>
                      <a:pt x="46" y="11"/>
                      <a:pt x="46" y="14"/>
                    </a:cubicBezTo>
                    <a:cubicBezTo>
                      <a:pt x="42" y="17"/>
                      <a:pt x="37" y="16"/>
                      <a:pt x="33" y="13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2" y="21"/>
                      <a:pt x="27" y="13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0" y="17"/>
                      <a:pt x="19" y="24"/>
                      <a:pt x="16" y="23"/>
                    </a:cubicBezTo>
                    <a:cubicBezTo>
                      <a:pt x="16" y="19"/>
                      <a:pt x="18" y="19"/>
                      <a:pt x="18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1" name="Freeform 1483"/>
              <p:cNvSpPr/>
              <p:nvPr/>
            </p:nvSpPr>
            <p:spPr bwMode="auto">
              <a:xfrm>
                <a:off x="3488" y="3079"/>
                <a:ext cx="4" cy="8"/>
              </a:xfrm>
              <a:custGeom>
                <a:avLst/>
                <a:gdLst>
                  <a:gd name="T0" fmla="*/ 2 w 4"/>
                  <a:gd name="T1" fmla="*/ 5 h 9"/>
                  <a:gd name="T2" fmla="*/ 4 w 4"/>
                  <a:gd name="T3" fmla="*/ 1 h 9"/>
                  <a:gd name="T4" fmla="*/ 0 w 4"/>
                  <a:gd name="T5" fmla="*/ 8 h 9"/>
                  <a:gd name="T6" fmla="*/ 3 w 4"/>
                  <a:gd name="T7" fmla="*/ 7 h 9"/>
                  <a:gd name="T8" fmla="*/ 2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2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6"/>
                      <a:pt x="0" y="8"/>
                    </a:cubicBezTo>
                    <a:cubicBezTo>
                      <a:pt x="1" y="7"/>
                      <a:pt x="3" y="9"/>
                      <a:pt x="3" y="7"/>
                    </a:cubicBezTo>
                    <a:cubicBezTo>
                      <a:pt x="3" y="6"/>
                      <a:pt x="3" y="5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2" name="Freeform 1484"/>
              <p:cNvSpPr/>
              <p:nvPr/>
            </p:nvSpPr>
            <p:spPr bwMode="auto">
              <a:xfrm>
                <a:off x="3426" y="3067"/>
                <a:ext cx="62" cy="33"/>
              </a:xfrm>
              <a:custGeom>
                <a:avLst/>
                <a:gdLst>
                  <a:gd name="T0" fmla="*/ 38 w 72"/>
                  <a:gd name="T1" fmla="*/ 20 h 38"/>
                  <a:gd name="T2" fmla="*/ 37 w 72"/>
                  <a:gd name="T3" fmla="*/ 24 h 38"/>
                  <a:gd name="T4" fmla="*/ 58 w 72"/>
                  <a:gd name="T5" fmla="*/ 25 h 38"/>
                  <a:gd name="T6" fmla="*/ 64 w 72"/>
                  <a:gd name="T7" fmla="*/ 19 h 38"/>
                  <a:gd name="T8" fmla="*/ 65 w 72"/>
                  <a:gd name="T9" fmla="*/ 23 h 38"/>
                  <a:gd name="T10" fmla="*/ 70 w 72"/>
                  <a:gd name="T11" fmla="*/ 18 h 38"/>
                  <a:gd name="T12" fmla="*/ 67 w 72"/>
                  <a:gd name="T13" fmla="*/ 20 h 38"/>
                  <a:gd name="T14" fmla="*/ 68 w 72"/>
                  <a:gd name="T15" fmla="*/ 18 h 38"/>
                  <a:gd name="T16" fmla="*/ 64 w 72"/>
                  <a:gd name="T17" fmla="*/ 18 h 38"/>
                  <a:gd name="T18" fmla="*/ 65 w 72"/>
                  <a:gd name="T19" fmla="*/ 15 h 38"/>
                  <a:gd name="T20" fmla="*/ 56 w 72"/>
                  <a:gd name="T21" fmla="*/ 22 h 38"/>
                  <a:gd name="T22" fmla="*/ 56 w 72"/>
                  <a:gd name="T23" fmla="*/ 16 h 38"/>
                  <a:gd name="T24" fmla="*/ 47 w 72"/>
                  <a:gd name="T25" fmla="*/ 14 h 38"/>
                  <a:gd name="T26" fmla="*/ 48 w 72"/>
                  <a:gd name="T27" fmla="*/ 16 h 38"/>
                  <a:gd name="T28" fmla="*/ 49 w 72"/>
                  <a:gd name="T29" fmla="*/ 20 h 38"/>
                  <a:gd name="T30" fmla="*/ 45 w 72"/>
                  <a:gd name="T31" fmla="*/ 14 h 38"/>
                  <a:gd name="T32" fmla="*/ 28 w 72"/>
                  <a:gd name="T33" fmla="*/ 16 h 38"/>
                  <a:gd name="T34" fmla="*/ 21 w 72"/>
                  <a:gd name="T35" fmla="*/ 22 h 38"/>
                  <a:gd name="T36" fmla="*/ 24 w 72"/>
                  <a:gd name="T37" fmla="*/ 17 h 38"/>
                  <a:gd name="T38" fmla="*/ 19 w 72"/>
                  <a:gd name="T39" fmla="*/ 15 h 38"/>
                  <a:gd name="T40" fmla="*/ 3 w 72"/>
                  <a:gd name="T41" fmla="*/ 0 h 38"/>
                  <a:gd name="T42" fmla="*/ 14 w 72"/>
                  <a:gd name="T43" fmla="*/ 24 h 38"/>
                  <a:gd name="T44" fmla="*/ 20 w 72"/>
                  <a:gd name="T45" fmla="*/ 25 h 38"/>
                  <a:gd name="T46" fmla="*/ 27 w 72"/>
                  <a:gd name="T47" fmla="*/ 24 h 38"/>
                  <a:gd name="T48" fmla="*/ 38 w 72"/>
                  <a:gd name="T4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2" h="38">
                    <a:moveTo>
                      <a:pt x="38" y="20"/>
                    </a:moveTo>
                    <a:cubicBezTo>
                      <a:pt x="37" y="21"/>
                      <a:pt x="37" y="23"/>
                      <a:pt x="37" y="24"/>
                    </a:cubicBezTo>
                    <a:cubicBezTo>
                      <a:pt x="45" y="24"/>
                      <a:pt x="54" y="22"/>
                      <a:pt x="58" y="25"/>
                    </a:cubicBezTo>
                    <a:cubicBezTo>
                      <a:pt x="60" y="26"/>
                      <a:pt x="61" y="20"/>
                      <a:pt x="64" y="19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7" y="20"/>
                      <a:pt x="72" y="24"/>
                      <a:pt x="70" y="18"/>
                    </a:cubicBezTo>
                    <a:cubicBezTo>
                      <a:pt x="70" y="17"/>
                      <a:pt x="69" y="21"/>
                      <a:pt x="67" y="20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0" y="11"/>
                      <a:pt x="62" y="24"/>
                      <a:pt x="56" y="22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2" y="16"/>
                      <a:pt x="50" y="18"/>
                      <a:pt x="47" y="14"/>
                    </a:cubicBezTo>
                    <a:cubicBezTo>
                      <a:pt x="47" y="14"/>
                      <a:pt x="47" y="17"/>
                      <a:pt x="48" y="16"/>
                    </a:cubicBezTo>
                    <a:cubicBezTo>
                      <a:pt x="48" y="16"/>
                      <a:pt x="49" y="18"/>
                      <a:pt x="49" y="20"/>
                    </a:cubicBezTo>
                    <a:cubicBezTo>
                      <a:pt x="43" y="25"/>
                      <a:pt x="50" y="17"/>
                      <a:pt x="45" y="14"/>
                    </a:cubicBezTo>
                    <a:cubicBezTo>
                      <a:pt x="41" y="18"/>
                      <a:pt x="30" y="21"/>
                      <a:pt x="28" y="16"/>
                    </a:cubicBezTo>
                    <a:cubicBezTo>
                      <a:pt x="30" y="20"/>
                      <a:pt x="25" y="23"/>
                      <a:pt x="21" y="22"/>
                    </a:cubicBezTo>
                    <a:cubicBezTo>
                      <a:pt x="19" y="19"/>
                      <a:pt x="23" y="19"/>
                      <a:pt x="24" y="17"/>
                    </a:cubicBezTo>
                    <a:cubicBezTo>
                      <a:pt x="22" y="16"/>
                      <a:pt x="22" y="15"/>
                      <a:pt x="19" y="15"/>
                    </a:cubicBezTo>
                    <a:cubicBezTo>
                      <a:pt x="23" y="13"/>
                      <a:pt x="17" y="38"/>
                      <a:pt x="3" y="0"/>
                    </a:cubicBezTo>
                    <a:cubicBezTo>
                      <a:pt x="0" y="6"/>
                      <a:pt x="7" y="22"/>
                      <a:pt x="14" y="24"/>
                    </a:cubicBezTo>
                    <a:cubicBezTo>
                      <a:pt x="18" y="26"/>
                      <a:pt x="18" y="25"/>
                      <a:pt x="20" y="25"/>
                    </a:cubicBezTo>
                    <a:cubicBezTo>
                      <a:pt x="22" y="25"/>
                      <a:pt x="25" y="25"/>
                      <a:pt x="27" y="24"/>
                    </a:cubicBezTo>
                    <a:cubicBezTo>
                      <a:pt x="31" y="22"/>
                      <a:pt x="34" y="20"/>
                      <a:pt x="38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3" name="Freeform 1485"/>
              <p:cNvSpPr/>
              <p:nvPr/>
            </p:nvSpPr>
            <p:spPr bwMode="auto">
              <a:xfrm>
                <a:off x="3456" y="3088"/>
                <a:ext cx="2" cy="1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4" name="Freeform 1486"/>
              <p:cNvSpPr/>
              <p:nvPr/>
            </p:nvSpPr>
            <p:spPr bwMode="auto">
              <a:xfrm>
                <a:off x="4111" y="3112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5" name="Freeform 1487"/>
              <p:cNvSpPr/>
              <p:nvPr/>
            </p:nvSpPr>
            <p:spPr bwMode="auto">
              <a:xfrm>
                <a:off x="4100" y="3102"/>
                <a:ext cx="11" cy="14"/>
              </a:xfrm>
              <a:custGeom>
                <a:avLst/>
                <a:gdLst>
                  <a:gd name="T0" fmla="*/ 5 w 12"/>
                  <a:gd name="T1" fmla="*/ 0 h 17"/>
                  <a:gd name="T2" fmla="*/ 2 w 12"/>
                  <a:gd name="T3" fmla="*/ 2 h 17"/>
                  <a:gd name="T4" fmla="*/ 6 w 12"/>
                  <a:gd name="T5" fmla="*/ 17 h 17"/>
                  <a:gd name="T6" fmla="*/ 12 w 12"/>
                  <a:gd name="T7" fmla="*/ 7 h 17"/>
                  <a:gd name="T8" fmla="*/ 6 w 12"/>
                  <a:gd name="T9" fmla="*/ 10 h 17"/>
                  <a:gd name="T10" fmla="*/ 10 w 12"/>
                  <a:gd name="T11" fmla="*/ 4 h 17"/>
                  <a:gd name="T12" fmla="*/ 5 w 12"/>
                  <a:gd name="T13" fmla="*/ 5 h 17"/>
                  <a:gd name="T14" fmla="*/ 5 w 12"/>
                  <a:gd name="T1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7">
                    <a:moveTo>
                      <a:pt x="5" y="0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2"/>
                      <a:pt x="0" y="9"/>
                      <a:pt x="6" y="17"/>
                    </a:cubicBezTo>
                    <a:cubicBezTo>
                      <a:pt x="8" y="15"/>
                      <a:pt x="12" y="11"/>
                      <a:pt x="12" y="7"/>
                    </a:cubicBezTo>
                    <a:cubicBezTo>
                      <a:pt x="10" y="8"/>
                      <a:pt x="8" y="12"/>
                      <a:pt x="6" y="10"/>
                    </a:cubicBezTo>
                    <a:cubicBezTo>
                      <a:pt x="7" y="7"/>
                      <a:pt x="9" y="8"/>
                      <a:pt x="10" y="4"/>
                    </a:cubicBezTo>
                    <a:cubicBezTo>
                      <a:pt x="7" y="1"/>
                      <a:pt x="8" y="6"/>
                      <a:pt x="5" y="5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6" name="Freeform 1488"/>
              <p:cNvSpPr/>
              <p:nvPr/>
            </p:nvSpPr>
            <p:spPr bwMode="auto">
              <a:xfrm>
                <a:off x="4100" y="3107"/>
                <a:ext cx="1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7" name="Freeform 1489"/>
              <p:cNvSpPr/>
              <p:nvPr/>
            </p:nvSpPr>
            <p:spPr bwMode="auto">
              <a:xfrm>
                <a:off x="4096" y="3108"/>
                <a:ext cx="4" cy="6"/>
              </a:xfrm>
              <a:custGeom>
                <a:avLst/>
                <a:gdLst>
                  <a:gd name="T0" fmla="*/ 3 w 4"/>
                  <a:gd name="T1" fmla="*/ 5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5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8" name="Freeform 1490"/>
              <p:cNvSpPr/>
              <p:nvPr/>
            </p:nvSpPr>
            <p:spPr bwMode="auto">
              <a:xfrm>
                <a:off x="4090" y="311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9" name="Freeform 1491"/>
              <p:cNvSpPr/>
              <p:nvPr/>
            </p:nvSpPr>
            <p:spPr bwMode="auto">
              <a:xfrm>
                <a:off x="4087" y="3103"/>
                <a:ext cx="8" cy="10"/>
              </a:xfrm>
              <a:custGeom>
                <a:avLst/>
                <a:gdLst>
                  <a:gd name="T0" fmla="*/ 0 w 10"/>
                  <a:gd name="T1" fmla="*/ 9 h 11"/>
                  <a:gd name="T2" fmla="*/ 4 w 10"/>
                  <a:gd name="T3" fmla="*/ 9 h 11"/>
                  <a:gd name="T4" fmla="*/ 4 w 10"/>
                  <a:gd name="T5" fmla="*/ 9 h 11"/>
                  <a:gd name="T6" fmla="*/ 6 w 10"/>
                  <a:gd name="T7" fmla="*/ 3 h 11"/>
                  <a:gd name="T8" fmla="*/ 10 w 10"/>
                  <a:gd name="T9" fmla="*/ 4 h 11"/>
                  <a:gd name="T10" fmla="*/ 8 w 10"/>
                  <a:gd name="T11" fmla="*/ 0 h 11"/>
                  <a:gd name="T12" fmla="*/ 0 w 10"/>
                  <a:gd name="T13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1">
                    <a:moveTo>
                      <a:pt x="0" y="9"/>
                    </a:moveTo>
                    <a:cubicBezTo>
                      <a:pt x="1" y="11"/>
                      <a:pt x="2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6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0" name="Freeform 1492"/>
              <p:cNvSpPr/>
              <p:nvPr/>
            </p:nvSpPr>
            <p:spPr bwMode="auto">
              <a:xfrm>
                <a:off x="4091" y="310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1" name="Freeform 1493"/>
              <p:cNvSpPr/>
              <p:nvPr/>
            </p:nvSpPr>
            <p:spPr bwMode="auto">
              <a:xfrm>
                <a:off x="4095" y="310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2" name="Freeform 1494"/>
              <p:cNvSpPr/>
              <p:nvPr/>
            </p:nvSpPr>
            <p:spPr bwMode="auto">
              <a:xfrm>
                <a:off x="4078" y="3100"/>
                <a:ext cx="8" cy="12"/>
              </a:xfrm>
              <a:custGeom>
                <a:avLst/>
                <a:gdLst>
                  <a:gd name="T0" fmla="*/ 3 w 9"/>
                  <a:gd name="T1" fmla="*/ 12 h 14"/>
                  <a:gd name="T2" fmla="*/ 9 w 9"/>
                  <a:gd name="T3" fmla="*/ 9 h 14"/>
                  <a:gd name="T4" fmla="*/ 5 w 9"/>
                  <a:gd name="T5" fmla="*/ 0 h 14"/>
                  <a:gd name="T6" fmla="*/ 1 w 9"/>
                  <a:gd name="T7" fmla="*/ 2 h 14"/>
                  <a:gd name="T8" fmla="*/ 3 w 9"/>
                  <a:gd name="T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3" y="12"/>
                    </a:moveTo>
                    <a:cubicBezTo>
                      <a:pt x="4" y="6"/>
                      <a:pt x="8" y="14"/>
                      <a:pt x="9" y="9"/>
                    </a:cubicBezTo>
                    <a:cubicBezTo>
                      <a:pt x="6" y="9"/>
                      <a:pt x="4" y="4"/>
                      <a:pt x="5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3" name="Freeform 1495"/>
              <p:cNvSpPr/>
              <p:nvPr/>
            </p:nvSpPr>
            <p:spPr bwMode="auto">
              <a:xfrm>
                <a:off x="4075" y="309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4" name="Freeform 1496"/>
              <p:cNvSpPr/>
              <p:nvPr/>
            </p:nvSpPr>
            <p:spPr bwMode="auto">
              <a:xfrm>
                <a:off x="4060" y="3092"/>
                <a:ext cx="16" cy="15"/>
              </a:xfrm>
              <a:custGeom>
                <a:avLst/>
                <a:gdLst>
                  <a:gd name="T0" fmla="*/ 0 w 19"/>
                  <a:gd name="T1" fmla="*/ 15 h 17"/>
                  <a:gd name="T2" fmla="*/ 8 w 19"/>
                  <a:gd name="T3" fmla="*/ 9 h 17"/>
                  <a:gd name="T4" fmla="*/ 6 w 19"/>
                  <a:gd name="T5" fmla="*/ 14 h 17"/>
                  <a:gd name="T6" fmla="*/ 13 w 19"/>
                  <a:gd name="T7" fmla="*/ 11 h 17"/>
                  <a:gd name="T8" fmla="*/ 9 w 19"/>
                  <a:gd name="T9" fmla="*/ 17 h 17"/>
                  <a:gd name="T10" fmla="*/ 16 w 19"/>
                  <a:gd name="T11" fmla="*/ 11 h 17"/>
                  <a:gd name="T12" fmla="*/ 19 w 19"/>
                  <a:gd name="T13" fmla="*/ 16 h 17"/>
                  <a:gd name="T14" fmla="*/ 19 w 19"/>
                  <a:gd name="T15" fmla="*/ 9 h 17"/>
                  <a:gd name="T16" fmla="*/ 15 w 19"/>
                  <a:gd name="T17" fmla="*/ 9 h 17"/>
                  <a:gd name="T18" fmla="*/ 17 w 19"/>
                  <a:gd name="T19" fmla="*/ 6 h 17"/>
                  <a:gd name="T20" fmla="*/ 6 w 19"/>
                  <a:gd name="T21" fmla="*/ 1 h 17"/>
                  <a:gd name="T22" fmla="*/ 0 w 19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0" y="15"/>
                    </a:move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3"/>
                      <a:pt x="6" y="14"/>
                    </a:cubicBezTo>
                    <a:cubicBezTo>
                      <a:pt x="9" y="15"/>
                      <a:pt x="10" y="10"/>
                      <a:pt x="13" y="11"/>
                    </a:cubicBezTo>
                    <a:cubicBezTo>
                      <a:pt x="13" y="17"/>
                      <a:pt x="7" y="11"/>
                      <a:pt x="9" y="17"/>
                    </a:cubicBezTo>
                    <a:cubicBezTo>
                      <a:pt x="11" y="17"/>
                      <a:pt x="14" y="16"/>
                      <a:pt x="16" y="11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7" y="7"/>
                      <a:pt x="16" y="14"/>
                      <a:pt x="15" y="9"/>
                    </a:cubicBezTo>
                    <a:cubicBezTo>
                      <a:pt x="15" y="7"/>
                      <a:pt x="16" y="6"/>
                      <a:pt x="17" y="6"/>
                    </a:cubicBezTo>
                    <a:cubicBezTo>
                      <a:pt x="15" y="7"/>
                      <a:pt x="11" y="0"/>
                      <a:pt x="6" y="1"/>
                    </a:cubicBezTo>
                    <a:cubicBezTo>
                      <a:pt x="1" y="2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5" name="Freeform 1497"/>
              <p:cNvSpPr/>
              <p:nvPr/>
            </p:nvSpPr>
            <p:spPr bwMode="auto">
              <a:xfrm>
                <a:off x="4058" y="3097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0 h 3"/>
                  <a:gd name="T4" fmla="*/ 1 w 1"/>
                  <a:gd name="T5" fmla="*/ 3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0"/>
                    </a:lnTo>
                    <a:lnTo>
                      <a:pt x="1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6" name="Freeform 1498"/>
              <p:cNvSpPr/>
              <p:nvPr/>
            </p:nvSpPr>
            <p:spPr bwMode="auto">
              <a:xfrm>
                <a:off x="4043" y="3093"/>
                <a:ext cx="14" cy="16"/>
              </a:xfrm>
              <a:custGeom>
                <a:avLst/>
                <a:gdLst>
                  <a:gd name="T0" fmla="*/ 11 w 17"/>
                  <a:gd name="T1" fmla="*/ 16 h 18"/>
                  <a:gd name="T2" fmla="*/ 15 w 17"/>
                  <a:gd name="T3" fmla="*/ 12 h 18"/>
                  <a:gd name="T4" fmla="*/ 16 w 17"/>
                  <a:gd name="T5" fmla="*/ 15 h 18"/>
                  <a:gd name="T6" fmla="*/ 16 w 17"/>
                  <a:gd name="T7" fmla="*/ 9 h 18"/>
                  <a:gd name="T8" fmla="*/ 9 w 17"/>
                  <a:gd name="T9" fmla="*/ 13 h 18"/>
                  <a:gd name="T10" fmla="*/ 6 w 17"/>
                  <a:gd name="T11" fmla="*/ 4 h 18"/>
                  <a:gd name="T12" fmla="*/ 11 w 17"/>
                  <a:gd name="T13" fmla="*/ 6 h 18"/>
                  <a:gd name="T14" fmla="*/ 0 w 17"/>
                  <a:gd name="T15" fmla="*/ 8 h 18"/>
                  <a:gd name="T16" fmla="*/ 2 w 17"/>
                  <a:gd name="T17" fmla="*/ 10 h 18"/>
                  <a:gd name="T18" fmla="*/ 0 w 17"/>
                  <a:gd name="T19" fmla="*/ 12 h 18"/>
                  <a:gd name="T20" fmla="*/ 11 w 17"/>
                  <a:gd name="T21" fmla="*/ 1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6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6" y="14"/>
                      <a:pt x="16" y="15"/>
                    </a:cubicBezTo>
                    <a:cubicBezTo>
                      <a:pt x="16" y="13"/>
                      <a:pt x="17" y="11"/>
                      <a:pt x="16" y="9"/>
                    </a:cubicBezTo>
                    <a:cubicBezTo>
                      <a:pt x="14" y="4"/>
                      <a:pt x="11" y="12"/>
                      <a:pt x="9" y="13"/>
                    </a:cubicBezTo>
                    <a:cubicBezTo>
                      <a:pt x="3" y="11"/>
                      <a:pt x="9" y="10"/>
                      <a:pt x="6" y="4"/>
                    </a:cubicBezTo>
                    <a:cubicBezTo>
                      <a:pt x="8" y="4"/>
                      <a:pt x="8" y="6"/>
                      <a:pt x="11" y="6"/>
                    </a:cubicBezTo>
                    <a:cubicBezTo>
                      <a:pt x="6" y="0"/>
                      <a:pt x="2" y="6"/>
                      <a:pt x="0" y="8"/>
                    </a:cubicBezTo>
                    <a:cubicBezTo>
                      <a:pt x="1" y="9"/>
                      <a:pt x="1" y="11"/>
                      <a:pt x="2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1" y="16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7" name="Freeform 1499"/>
              <p:cNvSpPr/>
              <p:nvPr/>
            </p:nvSpPr>
            <p:spPr bwMode="auto">
              <a:xfrm>
                <a:off x="4057" y="3106"/>
                <a:ext cx="1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8" name="Freeform 1500"/>
              <p:cNvSpPr/>
              <p:nvPr/>
            </p:nvSpPr>
            <p:spPr bwMode="auto">
              <a:xfrm>
                <a:off x="4042" y="310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9" name="Freeform 1501"/>
              <p:cNvSpPr/>
              <p:nvPr/>
            </p:nvSpPr>
            <p:spPr bwMode="auto">
              <a:xfrm>
                <a:off x="4042" y="3106"/>
                <a:ext cx="2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0" name="Freeform 1502"/>
              <p:cNvSpPr/>
              <p:nvPr/>
            </p:nvSpPr>
            <p:spPr bwMode="auto">
              <a:xfrm>
                <a:off x="3950" y="3097"/>
                <a:ext cx="91" cy="25"/>
              </a:xfrm>
              <a:custGeom>
                <a:avLst/>
                <a:gdLst>
                  <a:gd name="T0" fmla="*/ 1 w 106"/>
                  <a:gd name="T1" fmla="*/ 14 h 29"/>
                  <a:gd name="T2" fmla="*/ 4 w 106"/>
                  <a:gd name="T3" fmla="*/ 17 h 29"/>
                  <a:gd name="T4" fmla="*/ 0 w 106"/>
                  <a:gd name="T5" fmla="*/ 22 h 29"/>
                  <a:gd name="T6" fmla="*/ 1 w 106"/>
                  <a:gd name="T7" fmla="*/ 29 h 29"/>
                  <a:gd name="T8" fmla="*/ 9 w 106"/>
                  <a:gd name="T9" fmla="*/ 26 h 29"/>
                  <a:gd name="T10" fmla="*/ 9 w 106"/>
                  <a:gd name="T11" fmla="*/ 29 h 29"/>
                  <a:gd name="T12" fmla="*/ 25 w 106"/>
                  <a:gd name="T13" fmla="*/ 26 h 29"/>
                  <a:gd name="T14" fmla="*/ 36 w 106"/>
                  <a:gd name="T15" fmla="*/ 23 h 29"/>
                  <a:gd name="T16" fmla="*/ 80 w 106"/>
                  <a:gd name="T17" fmla="*/ 19 h 29"/>
                  <a:gd name="T18" fmla="*/ 81 w 106"/>
                  <a:gd name="T19" fmla="*/ 12 h 29"/>
                  <a:gd name="T20" fmla="*/ 85 w 106"/>
                  <a:gd name="T21" fmla="*/ 15 h 29"/>
                  <a:gd name="T22" fmla="*/ 83 w 106"/>
                  <a:gd name="T23" fmla="*/ 16 h 29"/>
                  <a:gd name="T24" fmla="*/ 95 w 106"/>
                  <a:gd name="T25" fmla="*/ 15 h 29"/>
                  <a:gd name="T26" fmla="*/ 94 w 106"/>
                  <a:gd name="T27" fmla="*/ 8 h 29"/>
                  <a:gd name="T28" fmla="*/ 101 w 106"/>
                  <a:gd name="T29" fmla="*/ 15 h 29"/>
                  <a:gd name="T30" fmla="*/ 105 w 106"/>
                  <a:gd name="T31" fmla="*/ 10 h 29"/>
                  <a:gd name="T32" fmla="*/ 100 w 106"/>
                  <a:gd name="T33" fmla="*/ 5 h 29"/>
                  <a:gd name="T34" fmla="*/ 103 w 106"/>
                  <a:gd name="T35" fmla="*/ 2 h 29"/>
                  <a:gd name="T36" fmla="*/ 75 w 106"/>
                  <a:gd name="T37" fmla="*/ 15 h 29"/>
                  <a:gd name="T38" fmla="*/ 76 w 106"/>
                  <a:gd name="T39" fmla="*/ 11 h 29"/>
                  <a:gd name="T40" fmla="*/ 58 w 106"/>
                  <a:gd name="T41" fmla="*/ 10 h 29"/>
                  <a:gd name="T42" fmla="*/ 52 w 106"/>
                  <a:gd name="T43" fmla="*/ 17 h 29"/>
                  <a:gd name="T44" fmla="*/ 48 w 106"/>
                  <a:gd name="T45" fmla="*/ 15 h 29"/>
                  <a:gd name="T46" fmla="*/ 48 w 106"/>
                  <a:gd name="T47" fmla="*/ 18 h 29"/>
                  <a:gd name="T48" fmla="*/ 42 w 106"/>
                  <a:gd name="T49" fmla="*/ 15 h 29"/>
                  <a:gd name="T50" fmla="*/ 42 w 106"/>
                  <a:gd name="T51" fmla="*/ 23 h 29"/>
                  <a:gd name="T52" fmla="*/ 30 w 106"/>
                  <a:gd name="T53" fmla="*/ 13 h 29"/>
                  <a:gd name="T54" fmla="*/ 32 w 106"/>
                  <a:gd name="T55" fmla="*/ 17 h 29"/>
                  <a:gd name="T56" fmla="*/ 30 w 106"/>
                  <a:gd name="T57" fmla="*/ 21 h 29"/>
                  <a:gd name="T58" fmla="*/ 28 w 106"/>
                  <a:gd name="T59" fmla="*/ 14 h 29"/>
                  <a:gd name="T60" fmla="*/ 21 w 106"/>
                  <a:gd name="T61" fmla="*/ 19 h 29"/>
                  <a:gd name="T62" fmla="*/ 22 w 106"/>
                  <a:gd name="T63" fmla="*/ 22 h 29"/>
                  <a:gd name="T64" fmla="*/ 11 w 106"/>
                  <a:gd name="T65" fmla="*/ 21 h 29"/>
                  <a:gd name="T66" fmla="*/ 15 w 106"/>
                  <a:gd name="T67" fmla="*/ 14 h 29"/>
                  <a:gd name="T68" fmla="*/ 12 w 106"/>
                  <a:gd name="T69" fmla="*/ 11 h 29"/>
                  <a:gd name="T70" fmla="*/ 6 w 106"/>
                  <a:gd name="T71" fmla="*/ 20 h 29"/>
                  <a:gd name="T72" fmla="*/ 1 w 106"/>
                  <a:gd name="T73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6" h="29">
                    <a:moveTo>
                      <a:pt x="1" y="14"/>
                    </a:moveTo>
                    <a:cubicBezTo>
                      <a:pt x="1" y="17"/>
                      <a:pt x="2" y="18"/>
                      <a:pt x="4" y="17"/>
                    </a:cubicBezTo>
                    <a:cubicBezTo>
                      <a:pt x="4" y="21"/>
                      <a:pt x="2" y="20"/>
                      <a:pt x="0" y="22"/>
                    </a:cubicBezTo>
                    <a:cubicBezTo>
                      <a:pt x="3" y="24"/>
                      <a:pt x="0" y="26"/>
                      <a:pt x="1" y="29"/>
                    </a:cubicBezTo>
                    <a:cubicBezTo>
                      <a:pt x="4" y="29"/>
                      <a:pt x="5" y="25"/>
                      <a:pt x="9" y="26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4" y="27"/>
                      <a:pt x="20" y="23"/>
                      <a:pt x="25" y="26"/>
                    </a:cubicBezTo>
                    <a:cubicBezTo>
                      <a:pt x="29" y="27"/>
                      <a:pt x="32" y="26"/>
                      <a:pt x="36" y="23"/>
                    </a:cubicBezTo>
                    <a:cubicBezTo>
                      <a:pt x="50" y="23"/>
                      <a:pt x="64" y="18"/>
                      <a:pt x="80" y="19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5"/>
                      <a:pt x="85" y="11"/>
                      <a:pt x="85" y="15"/>
                    </a:cubicBezTo>
                    <a:cubicBezTo>
                      <a:pt x="84" y="15"/>
                      <a:pt x="84" y="16"/>
                      <a:pt x="83" y="16"/>
                    </a:cubicBezTo>
                    <a:cubicBezTo>
                      <a:pt x="87" y="21"/>
                      <a:pt x="91" y="14"/>
                      <a:pt x="95" y="15"/>
                    </a:cubicBezTo>
                    <a:cubicBezTo>
                      <a:pt x="95" y="14"/>
                      <a:pt x="93" y="9"/>
                      <a:pt x="94" y="8"/>
                    </a:cubicBezTo>
                    <a:cubicBezTo>
                      <a:pt x="95" y="15"/>
                      <a:pt x="99" y="7"/>
                      <a:pt x="101" y="15"/>
                    </a:cubicBezTo>
                    <a:cubicBezTo>
                      <a:pt x="106" y="17"/>
                      <a:pt x="101" y="9"/>
                      <a:pt x="105" y="10"/>
                    </a:cubicBezTo>
                    <a:cubicBezTo>
                      <a:pt x="105" y="6"/>
                      <a:pt x="101" y="8"/>
                      <a:pt x="100" y="5"/>
                    </a:cubicBezTo>
                    <a:cubicBezTo>
                      <a:pt x="101" y="2"/>
                      <a:pt x="104" y="6"/>
                      <a:pt x="103" y="2"/>
                    </a:cubicBezTo>
                    <a:cubicBezTo>
                      <a:pt x="96" y="0"/>
                      <a:pt x="85" y="11"/>
                      <a:pt x="75" y="15"/>
                    </a:cubicBezTo>
                    <a:cubicBezTo>
                      <a:pt x="76" y="11"/>
                      <a:pt x="76" y="11"/>
                      <a:pt x="76" y="11"/>
                    </a:cubicBezTo>
                    <a:cubicBezTo>
                      <a:pt x="71" y="14"/>
                      <a:pt x="62" y="16"/>
                      <a:pt x="58" y="10"/>
                    </a:cubicBezTo>
                    <a:cubicBezTo>
                      <a:pt x="59" y="13"/>
                      <a:pt x="50" y="9"/>
                      <a:pt x="52" y="17"/>
                    </a:cubicBezTo>
                    <a:cubicBezTo>
                      <a:pt x="50" y="15"/>
                      <a:pt x="50" y="16"/>
                      <a:pt x="48" y="15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5" y="18"/>
                      <a:pt x="45" y="14"/>
                      <a:pt x="42" y="15"/>
                    </a:cubicBezTo>
                    <a:cubicBezTo>
                      <a:pt x="45" y="18"/>
                      <a:pt x="43" y="19"/>
                      <a:pt x="42" y="23"/>
                    </a:cubicBezTo>
                    <a:cubicBezTo>
                      <a:pt x="38" y="19"/>
                      <a:pt x="34" y="16"/>
                      <a:pt x="30" y="13"/>
                    </a:cubicBezTo>
                    <a:cubicBezTo>
                      <a:pt x="31" y="14"/>
                      <a:pt x="31" y="16"/>
                      <a:pt x="32" y="17"/>
                    </a:cubicBezTo>
                    <a:cubicBezTo>
                      <a:pt x="30" y="16"/>
                      <a:pt x="31" y="19"/>
                      <a:pt x="30" y="21"/>
                    </a:cubicBezTo>
                    <a:cubicBezTo>
                      <a:pt x="28" y="21"/>
                      <a:pt x="28" y="16"/>
                      <a:pt x="28" y="14"/>
                    </a:cubicBezTo>
                    <a:cubicBezTo>
                      <a:pt x="24" y="13"/>
                      <a:pt x="24" y="22"/>
                      <a:pt x="21" y="19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23"/>
                      <a:pt x="15" y="20"/>
                      <a:pt x="11" y="21"/>
                    </a:cubicBezTo>
                    <a:cubicBezTo>
                      <a:pt x="9" y="16"/>
                      <a:pt x="14" y="16"/>
                      <a:pt x="15" y="14"/>
                    </a:cubicBezTo>
                    <a:cubicBezTo>
                      <a:pt x="15" y="13"/>
                      <a:pt x="13" y="13"/>
                      <a:pt x="12" y="11"/>
                    </a:cubicBezTo>
                    <a:cubicBezTo>
                      <a:pt x="11" y="14"/>
                      <a:pt x="8" y="18"/>
                      <a:pt x="6" y="20"/>
                    </a:cubicBezTo>
                    <a:cubicBezTo>
                      <a:pt x="8" y="14"/>
                      <a:pt x="2" y="15"/>
                      <a:pt x="1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1" name="Freeform 1503"/>
              <p:cNvSpPr/>
              <p:nvPr/>
            </p:nvSpPr>
            <p:spPr bwMode="auto">
              <a:xfrm>
                <a:off x="3960" y="310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2" name="Freeform 1504"/>
              <p:cNvSpPr/>
              <p:nvPr/>
            </p:nvSpPr>
            <p:spPr bwMode="auto">
              <a:xfrm>
                <a:off x="3950" y="31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3" name="Freeform 1505"/>
              <p:cNvSpPr/>
              <p:nvPr/>
            </p:nvSpPr>
            <p:spPr bwMode="auto">
              <a:xfrm>
                <a:off x="3970" y="311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4" name="Freeform 1506"/>
              <p:cNvSpPr/>
              <p:nvPr/>
            </p:nvSpPr>
            <p:spPr bwMode="auto">
              <a:xfrm>
                <a:off x="3973" y="3104"/>
                <a:ext cx="2" cy="4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5" name="Freeform 1507"/>
              <p:cNvSpPr/>
              <p:nvPr/>
            </p:nvSpPr>
            <p:spPr bwMode="auto">
              <a:xfrm>
                <a:off x="3994" y="3103"/>
                <a:ext cx="1" cy="2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0 h 3"/>
                  <a:gd name="T4" fmla="*/ 1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2" y="3"/>
                      <a:pt x="1" y="1"/>
                      <a:pt x="2" y="0"/>
                    </a:cubicBezTo>
                    <a:cubicBezTo>
                      <a:pt x="0" y="0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6" name="Freeform 1508"/>
              <p:cNvSpPr/>
              <p:nvPr/>
            </p:nvSpPr>
            <p:spPr bwMode="auto">
              <a:xfrm>
                <a:off x="3953" y="310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7" name="Freeform 1509"/>
              <p:cNvSpPr/>
              <p:nvPr/>
            </p:nvSpPr>
            <p:spPr bwMode="auto">
              <a:xfrm>
                <a:off x="3897" y="3106"/>
                <a:ext cx="51" cy="22"/>
              </a:xfrm>
              <a:custGeom>
                <a:avLst/>
                <a:gdLst>
                  <a:gd name="T0" fmla="*/ 4 w 59"/>
                  <a:gd name="T1" fmla="*/ 20 h 25"/>
                  <a:gd name="T2" fmla="*/ 14 w 59"/>
                  <a:gd name="T3" fmla="*/ 23 h 25"/>
                  <a:gd name="T4" fmla="*/ 21 w 59"/>
                  <a:gd name="T5" fmla="*/ 12 h 25"/>
                  <a:gd name="T6" fmla="*/ 20 w 59"/>
                  <a:gd name="T7" fmla="*/ 22 h 25"/>
                  <a:gd name="T8" fmla="*/ 40 w 59"/>
                  <a:gd name="T9" fmla="*/ 15 h 25"/>
                  <a:gd name="T10" fmla="*/ 40 w 59"/>
                  <a:gd name="T11" fmla="*/ 18 h 25"/>
                  <a:gd name="T12" fmla="*/ 48 w 59"/>
                  <a:gd name="T13" fmla="*/ 8 h 25"/>
                  <a:gd name="T14" fmla="*/ 48 w 59"/>
                  <a:gd name="T15" fmla="*/ 19 h 25"/>
                  <a:gd name="T16" fmla="*/ 47 w 59"/>
                  <a:gd name="T17" fmla="*/ 20 h 25"/>
                  <a:gd name="T18" fmla="*/ 57 w 59"/>
                  <a:gd name="T19" fmla="*/ 17 h 25"/>
                  <a:gd name="T20" fmla="*/ 59 w 59"/>
                  <a:gd name="T21" fmla="*/ 10 h 25"/>
                  <a:gd name="T22" fmla="*/ 58 w 59"/>
                  <a:gd name="T23" fmla="*/ 5 h 25"/>
                  <a:gd name="T24" fmla="*/ 51 w 59"/>
                  <a:gd name="T25" fmla="*/ 9 h 25"/>
                  <a:gd name="T26" fmla="*/ 51 w 59"/>
                  <a:gd name="T27" fmla="*/ 5 h 25"/>
                  <a:gd name="T28" fmla="*/ 48 w 59"/>
                  <a:gd name="T29" fmla="*/ 8 h 25"/>
                  <a:gd name="T30" fmla="*/ 47 w 59"/>
                  <a:gd name="T31" fmla="*/ 4 h 25"/>
                  <a:gd name="T32" fmla="*/ 42 w 59"/>
                  <a:gd name="T33" fmla="*/ 8 h 25"/>
                  <a:gd name="T34" fmla="*/ 43 w 59"/>
                  <a:gd name="T35" fmla="*/ 6 h 25"/>
                  <a:gd name="T36" fmla="*/ 39 w 59"/>
                  <a:gd name="T37" fmla="*/ 11 h 25"/>
                  <a:gd name="T38" fmla="*/ 37 w 59"/>
                  <a:gd name="T39" fmla="*/ 6 h 25"/>
                  <a:gd name="T40" fmla="*/ 38 w 59"/>
                  <a:gd name="T41" fmla="*/ 10 h 25"/>
                  <a:gd name="T42" fmla="*/ 25 w 59"/>
                  <a:gd name="T43" fmla="*/ 5 h 25"/>
                  <a:gd name="T44" fmla="*/ 24 w 59"/>
                  <a:gd name="T45" fmla="*/ 8 h 25"/>
                  <a:gd name="T46" fmla="*/ 30 w 59"/>
                  <a:gd name="T47" fmla="*/ 5 h 25"/>
                  <a:gd name="T48" fmla="*/ 29 w 59"/>
                  <a:gd name="T49" fmla="*/ 15 h 25"/>
                  <a:gd name="T50" fmla="*/ 21 w 59"/>
                  <a:gd name="T51" fmla="*/ 7 h 25"/>
                  <a:gd name="T52" fmla="*/ 12 w 59"/>
                  <a:gd name="T53" fmla="*/ 9 h 25"/>
                  <a:gd name="T54" fmla="*/ 12 w 59"/>
                  <a:gd name="T55" fmla="*/ 7 h 25"/>
                  <a:gd name="T56" fmla="*/ 6 w 59"/>
                  <a:gd name="T57" fmla="*/ 11 h 25"/>
                  <a:gd name="T58" fmla="*/ 8 w 59"/>
                  <a:gd name="T59" fmla="*/ 12 h 25"/>
                  <a:gd name="T60" fmla="*/ 6 w 59"/>
                  <a:gd name="T61" fmla="*/ 15 h 25"/>
                  <a:gd name="T62" fmla="*/ 5 w 59"/>
                  <a:gd name="T63" fmla="*/ 13 h 25"/>
                  <a:gd name="T64" fmla="*/ 0 w 59"/>
                  <a:gd name="T65" fmla="*/ 19 h 25"/>
                  <a:gd name="T66" fmla="*/ 6 w 59"/>
                  <a:gd name="T67" fmla="*/ 15 h 25"/>
                  <a:gd name="T68" fmla="*/ 4 w 59"/>
                  <a:gd name="T6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25">
                    <a:moveTo>
                      <a:pt x="4" y="20"/>
                    </a:moveTo>
                    <a:cubicBezTo>
                      <a:pt x="7" y="25"/>
                      <a:pt x="11" y="22"/>
                      <a:pt x="14" y="23"/>
                    </a:cubicBezTo>
                    <a:cubicBezTo>
                      <a:pt x="21" y="20"/>
                      <a:pt x="15" y="13"/>
                      <a:pt x="21" y="1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6" y="21"/>
                      <a:pt x="35" y="23"/>
                      <a:pt x="40" y="15"/>
                    </a:cubicBezTo>
                    <a:cubicBezTo>
                      <a:pt x="41" y="16"/>
                      <a:pt x="42" y="17"/>
                      <a:pt x="40" y="18"/>
                    </a:cubicBezTo>
                    <a:cubicBezTo>
                      <a:pt x="44" y="18"/>
                      <a:pt x="42" y="5"/>
                      <a:pt x="48" y="8"/>
                    </a:cubicBezTo>
                    <a:cubicBezTo>
                      <a:pt x="43" y="14"/>
                      <a:pt x="49" y="14"/>
                      <a:pt x="48" y="19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1" y="19"/>
                      <a:pt x="55" y="16"/>
                      <a:pt x="57" y="17"/>
                    </a:cubicBezTo>
                    <a:cubicBezTo>
                      <a:pt x="58" y="14"/>
                      <a:pt x="56" y="11"/>
                      <a:pt x="59" y="10"/>
                    </a:cubicBezTo>
                    <a:cubicBezTo>
                      <a:pt x="57" y="10"/>
                      <a:pt x="58" y="7"/>
                      <a:pt x="58" y="5"/>
                    </a:cubicBezTo>
                    <a:cubicBezTo>
                      <a:pt x="55" y="7"/>
                      <a:pt x="53" y="6"/>
                      <a:pt x="51" y="9"/>
                    </a:cubicBezTo>
                    <a:cubicBezTo>
                      <a:pt x="49" y="6"/>
                      <a:pt x="52" y="8"/>
                      <a:pt x="51" y="5"/>
                    </a:cubicBezTo>
                    <a:cubicBezTo>
                      <a:pt x="48" y="8"/>
                      <a:pt x="48" y="8"/>
                      <a:pt x="48" y="8"/>
                    </a:cubicBezTo>
                    <a:cubicBezTo>
                      <a:pt x="46" y="7"/>
                      <a:pt x="50" y="5"/>
                      <a:pt x="47" y="4"/>
                    </a:cubicBezTo>
                    <a:cubicBezTo>
                      <a:pt x="47" y="6"/>
                      <a:pt x="44" y="8"/>
                      <a:pt x="42" y="8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1" y="8"/>
                      <a:pt x="39" y="6"/>
                      <a:pt x="39" y="1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3" y="8"/>
                      <a:pt x="31" y="0"/>
                      <a:pt x="25" y="5"/>
                    </a:cubicBezTo>
                    <a:cubicBezTo>
                      <a:pt x="26" y="6"/>
                      <a:pt x="25" y="8"/>
                      <a:pt x="24" y="8"/>
                    </a:cubicBezTo>
                    <a:cubicBezTo>
                      <a:pt x="27" y="11"/>
                      <a:pt x="27" y="6"/>
                      <a:pt x="30" y="5"/>
                    </a:cubicBezTo>
                    <a:cubicBezTo>
                      <a:pt x="30" y="8"/>
                      <a:pt x="26" y="13"/>
                      <a:pt x="29" y="15"/>
                    </a:cubicBezTo>
                    <a:cubicBezTo>
                      <a:pt x="26" y="11"/>
                      <a:pt x="23" y="15"/>
                      <a:pt x="21" y="7"/>
                    </a:cubicBezTo>
                    <a:cubicBezTo>
                      <a:pt x="18" y="6"/>
                      <a:pt x="16" y="11"/>
                      <a:pt x="12" y="9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3"/>
                      <a:pt x="9" y="5"/>
                      <a:pt x="6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4"/>
                      <a:pt x="7" y="14"/>
                      <a:pt x="6" y="15"/>
                    </a:cubicBezTo>
                    <a:cubicBezTo>
                      <a:pt x="6" y="14"/>
                      <a:pt x="6" y="14"/>
                      <a:pt x="5" y="13"/>
                    </a:cubicBezTo>
                    <a:cubicBezTo>
                      <a:pt x="5" y="17"/>
                      <a:pt x="1" y="18"/>
                      <a:pt x="0" y="19"/>
                    </a:cubicBezTo>
                    <a:cubicBezTo>
                      <a:pt x="2" y="20"/>
                      <a:pt x="4" y="16"/>
                      <a:pt x="6" y="15"/>
                    </a:cubicBezTo>
                    <a:cubicBezTo>
                      <a:pt x="5" y="17"/>
                      <a:pt x="6" y="21"/>
                      <a:pt x="4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8" name="Freeform 1510"/>
              <p:cNvSpPr/>
              <p:nvPr/>
            </p:nvSpPr>
            <p:spPr bwMode="auto">
              <a:xfrm>
                <a:off x="3934" y="310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9" name="Freeform 1511"/>
              <p:cNvSpPr/>
              <p:nvPr/>
            </p:nvSpPr>
            <p:spPr bwMode="auto">
              <a:xfrm>
                <a:off x="3856" y="3105"/>
                <a:ext cx="39" cy="26"/>
              </a:xfrm>
              <a:custGeom>
                <a:avLst/>
                <a:gdLst>
                  <a:gd name="T0" fmla="*/ 33 w 45"/>
                  <a:gd name="T1" fmla="*/ 14 h 30"/>
                  <a:gd name="T2" fmla="*/ 31 w 45"/>
                  <a:gd name="T3" fmla="*/ 9 h 30"/>
                  <a:gd name="T4" fmla="*/ 32 w 45"/>
                  <a:gd name="T5" fmla="*/ 19 h 30"/>
                  <a:gd name="T6" fmla="*/ 27 w 45"/>
                  <a:gd name="T7" fmla="*/ 21 h 30"/>
                  <a:gd name="T8" fmla="*/ 27 w 45"/>
                  <a:gd name="T9" fmla="*/ 12 h 30"/>
                  <a:gd name="T10" fmla="*/ 22 w 45"/>
                  <a:gd name="T11" fmla="*/ 11 h 30"/>
                  <a:gd name="T12" fmla="*/ 22 w 45"/>
                  <a:gd name="T13" fmla="*/ 17 h 30"/>
                  <a:gd name="T14" fmla="*/ 17 w 45"/>
                  <a:gd name="T15" fmla="*/ 20 h 30"/>
                  <a:gd name="T16" fmla="*/ 19 w 45"/>
                  <a:gd name="T17" fmla="*/ 18 h 30"/>
                  <a:gd name="T18" fmla="*/ 16 w 45"/>
                  <a:gd name="T19" fmla="*/ 12 h 30"/>
                  <a:gd name="T20" fmla="*/ 4 w 45"/>
                  <a:gd name="T21" fmla="*/ 28 h 30"/>
                  <a:gd name="T22" fmla="*/ 8 w 45"/>
                  <a:gd name="T23" fmla="*/ 27 h 30"/>
                  <a:gd name="T24" fmla="*/ 8 w 45"/>
                  <a:gd name="T25" fmla="*/ 20 h 30"/>
                  <a:gd name="T26" fmla="*/ 12 w 45"/>
                  <a:gd name="T27" fmla="*/ 22 h 30"/>
                  <a:gd name="T28" fmla="*/ 9 w 45"/>
                  <a:gd name="T29" fmla="*/ 26 h 30"/>
                  <a:gd name="T30" fmla="*/ 40 w 45"/>
                  <a:gd name="T31" fmla="*/ 24 h 30"/>
                  <a:gd name="T32" fmla="*/ 35 w 45"/>
                  <a:gd name="T33" fmla="*/ 24 h 30"/>
                  <a:gd name="T34" fmla="*/ 39 w 45"/>
                  <a:gd name="T35" fmla="*/ 20 h 30"/>
                  <a:gd name="T36" fmla="*/ 37 w 45"/>
                  <a:gd name="T37" fmla="*/ 13 h 30"/>
                  <a:gd name="T38" fmla="*/ 39 w 45"/>
                  <a:gd name="T39" fmla="*/ 15 h 30"/>
                  <a:gd name="T40" fmla="*/ 39 w 45"/>
                  <a:gd name="T41" fmla="*/ 8 h 30"/>
                  <a:gd name="T42" fmla="*/ 45 w 45"/>
                  <a:gd name="T43" fmla="*/ 5 h 30"/>
                  <a:gd name="T44" fmla="*/ 34 w 45"/>
                  <a:gd name="T45" fmla="*/ 5 h 30"/>
                  <a:gd name="T46" fmla="*/ 33 w 45"/>
                  <a:gd name="T47" fmla="*/ 1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5" h="30">
                    <a:moveTo>
                      <a:pt x="33" y="14"/>
                    </a:moveTo>
                    <a:cubicBezTo>
                      <a:pt x="31" y="14"/>
                      <a:pt x="34" y="11"/>
                      <a:pt x="31" y="9"/>
                    </a:cubicBezTo>
                    <a:cubicBezTo>
                      <a:pt x="29" y="12"/>
                      <a:pt x="34" y="15"/>
                      <a:pt x="32" y="19"/>
                    </a:cubicBezTo>
                    <a:cubicBezTo>
                      <a:pt x="30" y="17"/>
                      <a:pt x="28" y="21"/>
                      <a:pt x="27" y="21"/>
                    </a:cubicBezTo>
                    <a:cubicBezTo>
                      <a:pt x="28" y="19"/>
                      <a:pt x="27" y="13"/>
                      <a:pt x="27" y="12"/>
                    </a:cubicBezTo>
                    <a:cubicBezTo>
                      <a:pt x="26" y="14"/>
                      <a:pt x="24" y="11"/>
                      <a:pt x="22" y="11"/>
                    </a:cubicBezTo>
                    <a:cubicBezTo>
                      <a:pt x="26" y="14"/>
                      <a:pt x="19" y="13"/>
                      <a:pt x="22" y="17"/>
                    </a:cubicBezTo>
                    <a:cubicBezTo>
                      <a:pt x="22" y="20"/>
                      <a:pt x="19" y="23"/>
                      <a:pt x="17" y="20"/>
                    </a:cubicBezTo>
                    <a:cubicBezTo>
                      <a:pt x="17" y="18"/>
                      <a:pt x="18" y="18"/>
                      <a:pt x="19" y="18"/>
                    </a:cubicBezTo>
                    <a:cubicBezTo>
                      <a:pt x="20" y="14"/>
                      <a:pt x="17" y="16"/>
                      <a:pt x="16" y="12"/>
                    </a:cubicBezTo>
                    <a:cubicBezTo>
                      <a:pt x="12" y="18"/>
                      <a:pt x="0" y="19"/>
                      <a:pt x="4" y="28"/>
                    </a:cubicBezTo>
                    <a:cubicBezTo>
                      <a:pt x="5" y="30"/>
                      <a:pt x="6" y="28"/>
                      <a:pt x="8" y="27"/>
                    </a:cubicBezTo>
                    <a:cubicBezTo>
                      <a:pt x="4" y="25"/>
                      <a:pt x="7" y="22"/>
                      <a:pt x="8" y="20"/>
                    </a:cubicBezTo>
                    <a:cubicBezTo>
                      <a:pt x="9" y="22"/>
                      <a:pt x="12" y="18"/>
                      <a:pt x="12" y="22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8" y="27"/>
                      <a:pt x="30" y="26"/>
                      <a:pt x="40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1"/>
                      <a:pt x="38" y="21"/>
                      <a:pt x="39" y="20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4"/>
                      <a:pt x="39" y="13"/>
                      <a:pt x="39" y="15"/>
                    </a:cubicBezTo>
                    <a:cubicBezTo>
                      <a:pt x="41" y="12"/>
                      <a:pt x="40" y="11"/>
                      <a:pt x="39" y="8"/>
                    </a:cubicBezTo>
                    <a:cubicBezTo>
                      <a:pt x="42" y="7"/>
                      <a:pt x="43" y="10"/>
                      <a:pt x="45" y="5"/>
                    </a:cubicBezTo>
                    <a:cubicBezTo>
                      <a:pt x="40" y="0"/>
                      <a:pt x="41" y="10"/>
                      <a:pt x="34" y="5"/>
                    </a:cubicBezTo>
                    <a:lnTo>
                      <a:pt x="33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0" name="Freeform 1512"/>
              <p:cNvSpPr/>
              <p:nvPr/>
            </p:nvSpPr>
            <p:spPr bwMode="auto">
              <a:xfrm>
                <a:off x="3894" y="311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1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1" name="Freeform 1513"/>
              <p:cNvSpPr/>
              <p:nvPr/>
            </p:nvSpPr>
            <p:spPr bwMode="auto">
              <a:xfrm>
                <a:off x="3892" y="3123"/>
                <a:ext cx="2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0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2" name="Freeform 1514"/>
              <p:cNvSpPr/>
              <p:nvPr/>
            </p:nvSpPr>
            <p:spPr bwMode="auto">
              <a:xfrm>
                <a:off x="3864" y="311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2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3" name="Freeform 1515"/>
              <p:cNvSpPr/>
              <p:nvPr/>
            </p:nvSpPr>
            <p:spPr bwMode="auto">
              <a:xfrm>
                <a:off x="3849" y="3119"/>
                <a:ext cx="11" cy="12"/>
              </a:xfrm>
              <a:custGeom>
                <a:avLst/>
                <a:gdLst>
                  <a:gd name="T0" fmla="*/ 0 w 13"/>
                  <a:gd name="T1" fmla="*/ 14 h 14"/>
                  <a:gd name="T2" fmla="*/ 11 w 13"/>
                  <a:gd name="T3" fmla="*/ 13 h 14"/>
                  <a:gd name="T4" fmla="*/ 10 w 13"/>
                  <a:gd name="T5" fmla="*/ 1 h 14"/>
                  <a:gd name="T6" fmla="*/ 6 w 13"/>
                  <a:gd name="T7" fmla="*/ 9 h 14"/>
                  <a:gd name="T8" fmla="*/ 0 w 13"/>
                  <a:gd name="T9" fmla="*/ 9 h 14"/>
                  <a:gd name="T10" fmla="*/ 0 w 13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14">
                    <a:moveTo>
                      <a:pt x="0" y="14"/>
                    </a:moveTo>
                    <a:cubicBezTo>
                      <a:pt x="4" y="13"/>
                      <a:pt x="6" y="10"/>
                      <a:pt x="11" y="13"/>
                    </a:cubicBezTo>
                    <a:cubicBezTo>
                      <a:pt x="13" y="9"/>
                      <a:pt x="10" y="5"/>
                      <a:pt x="10" y="1"/>
                    </a:cubicBezTo>
                    <a:cubicBezTo>
                      <a:pt x="8" y="0"/>
                      <a:pt x="9" y="8"/>
                      <a:pt x="6" y="9"/>
                    </a:cubicBezTo>
                    <a:cubicBezTo>
                      <a:pt x="5" y="5"/>
                      <a:pt x="2" y="10"/>
                      <a:pt x="0" y="9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4" name="Freeform 1516"/>
              <p:cNvSpPr/>
              <p:nvPr/>
            </p:nvSpPr>
            <p:spPr bwMode="auto">
              <a:xfrm>
                <a:off x="3756" y="3110"/>
                <a:ext cx="96" cy="25"/>
              </a:xfrm>
              <a:custGeom>
                <a:avLst/>
                <a:gdLst>
                  <a:gd name="T0" fmla="*/ 91 w 111"/>
                  <a:gd name="T1" fmla="*/ 11 h 29"/>
                  <a:gd name="T2" fmla="*/ 85 w 111"/>
                  <a:gd name="T3" fmla="*/ 12 h 29"/>
                  <a:gd name="T4" fmla="*/ 88 w 111"/>
                  <a:gd name="T5" fmla="*/ 9 h 29"/>
                  <a:gd name="T6" fmla="*/ 83 w 111"/>
                  <a:gd name="T7" fmla="*/ 7 h 29"/>
                  <a:gd name="T8" fmla="*/ 83 w 111"/>
                  <a:gd name="T9" fmla="*/ 9 h 29"/>
                  <a:gd name="T10" fmla="*/ 73 w 111"/>
                  <a:gd name="T11" fmla="*/ 11 h 29"/>
                  <a:gd name="T12" fmla="*/ 72 w 111"/>
                  <a:gd name="T13" fmla="*/ 16 h 29"/>
                  <a:gd name="T14" fmla="*/ 64 w 111"/>
                  <a:gd name="T15" fmla="*/ 9 h 29"/>
                  <a:gd name="T16" fmla="*/ 67 w 111"/>
                  <a:gd name="T17" fmla="*/ 20 h 29"/>
                  <a:gd name="T18" fmla="*/ 55 w 111"/>
                  <a:gd name="T19" fmla="*/ 17 h 29"/>
                  <a:gd name="T20" fmla="*/ 57 w 111"/>
                  <a:gd name="T21" fmla="*/ 16 h 29"/>
                  <a:gd name="T22" fmla="*/ 51 w 111"/>
                  <a:gd name="T23" fmla="*/ 16 h 29"/>
                  <a:gd name="T24" fmla="*/ 51 w 111"/>
                  <a:gd name="T25" fmla="*/ 11 h 29"/>
                  <a:gd name="T26" fmla="*/ 42 w 111"/>
                  <a:gd name="T27" fmla="*/ 12 h 29"/>
                  <a:gd name="T28" fmla="*/ 43 w 111"/>
                  <a:gd name="T29" fmla="*/ 9 h 29"/>
                  <a:gd name="T30" fmla="*/ 26 w 111"/>
                  <a:gd name="T31" fmla="*/ 14 h 29"/>
                  <a:gd name="T32" fmla="*/ 23 w 111"/>
                  <a:gd name="T33" fmla="*/ 11 h 29"/>
                  <a:gd name="T34" fmla="*/ 25 w 111"/>
                  <a:gd name="T35" fmla="*/ 21 h 29"/>
                  <a:gd name="T36" fmla="*/ 18 w 111"/>
                  <a:gd name="T37" fmla="*/ 21 h 29"/>
                  <a:gd name="T38" fmla="*/ 19 w 111"/>
                  <a:gd name="T39" fmla="*/ 14 h 29"/>
                  <a:gd name="T40" fmla="*/ 15 w 111"/>
                  <a:gd name="T41" fmla="*/ 17 h 29"/>
                  <a:gd name="T42" fmla="*/ 12 w 111"/>
                  <a:gd name="T43" fmla="*/ 12 h 29"/>
                  <a:gd name="T44" fmla="*/ 5 w 111"/>
                  <a:gd name="T45" fmla="*/ 21 h 29"/>
                  <a:gd name="T46" fmla="*/ 1 w 111"/>
                  <a:gd name="T47" fmla="*/ 20 h 29"/>
                  <a:gd name="T48" fmla="*/ 5 w 111"/>
                  <a:gd name="T49" fmla="*/ 29 h 29"/>
                  <a:gd name="T50" fmla="*/ 29 w 111"/>
                  <a:gd name="T51" fmla="*/ 25 h 29"/>
                  <a:gd name="T52" fmla="*/ 35 w 111"/>
                  <a:gd name="T53" fmla="*/ 20 h 29"/>
                  <a:gd name="T54" fmla="*/ 37 w 111"/>
                  <a:gd name="T55" fmla="*/ 26 h 29"/>
                  <a:gd name="T56" fmla="*/ 36 w 111"/>
                  <a:gd name="T57" fmla="*/ 20 h 29"/>
                  <a:gd name="T58" fmla="*/ 40 w 111"/>
                  <a:gd name="T59" fmla="*/ 25 h 29"/>
                  <a:gd name="T60" fmla="*/ 42 w 111"/>
                  <a:gd name="T61" fmla="*/ 19 h 29"/>
                  <a:gd name="T62" fmla="*/ 45 w 111"/>
                  <a:gd name="T63" fmla="*/ 26 h 29"/>
                  <a:gd name="T64" fmla="*/ 84 w 111"/>
                  <a:gd name="T65" fmla="*/ 21 h 29"/>
                  <a:gd name="T66" fmla="*/ 83 w 111"/>
                  <a:gd name="T67" fmla="*/ 16 h 29"/>
                  <a:gd name="T68" fmla="*/ 98 w 111"/>
                  <a:gd name="T69" fmla="*/ 15 h 29"/>
                  <a:gd name="T70" fmla="*/ 100 w 111"/>
                  <a:gd name="T71" fmla="*/ 11 h 29"/>
                  <a:gd name="T72" fmla="*/ 100 w 111"/>
                  <a:gd name="T73" fmla="*/ 21 h 29"/>
                  <a:gd name="T74" fmla="*/ 105 w 111"/>
                  <a:gd name="T75" fmla="*/ 20 h 29"/>
                  <a:gd name="T76" fmla="*/ 102 w 111"/>
                  <a:gd name="T77" fmla="*/ 18 h 29"/>
                  <a:gd name="T78" fmla="*/ 107 w 111"/>
                  <a:gd name="T79" fmla="*/ 19 h 29"/>
                  <a:gd name="T80" fmla="*/ 103 w 111"/>
                  <a:gd name="T81" fmla="*/ 8 h 29"/>
                  <a:gd name="T82" fmla="*/ 90 w 111"/>
                  <a:gd name="T83" fmla="*/ 4 h 29"/>
                  <a:gd name="T84" fmla="*/ 91 w 111"/>
                  <a:gd name="T8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1" h="29">
                    <a:moveTo>
                      <a:pt x="91" y="11"/>
                    </a:moveTo>
                    <a:cubicBezTo>
                      <a:pt x="89" y="11"/>
                      <a:pt x="87" y="14"/>
                      <a:pt x="85" y="12"/>
                    </a:cubicBezTo>
                    <a:cubicBezTo>
                      <a:pt x="85" y="10"/>
                      <a:pt x="86" y="9"/>
                      <a:pt x="88" y="9"/>
                    </a:cubicBezTo>
                    <a:cubicBezTo>
                      <a:pt x="86" y="4"/>
                      <a:pt x="85" y="10"/>
                      <a:pt x="83" y="7"/>
                    </a:cubicBezTo>
                    <a:cubicBezTo>
                      <a:pt x="83" y="7"/>
                      <a:pt x="84" y="8"/>
                      <a:pt x="83" y="9"/>
                    </a:cubicBezTo>
                    <a:cubicBezTo>
                      <a:pt x="78" y="8"/>
                      <a:pt x="81" y="14"/>
                      <a:pt x="73" y="11"/>
                    </a:cubicBezTo>
                    <a:cubicBezTo>
                      <a:pt x="72" y="13"/>
                      <a:pt x="71" y="13"/>
                      <a:pt x="72" y="16"/>
                    </a:cubicBezTo>
                    <a:cubicBezTo>
                      <a:pt x="67" y="12"/>
                      <a:pt x="69" y="12"/>
                      <a:pt x="64" y="9"/>
                    </a:cubicBezTo>
                    <a:cubicBezTo>
                      <a:pt x="65" y="11"/>
                      <a:pt x="67" y="15"/>
                      <a:pt x="67" y="20"/>
                    </a:cubicBezTo>
                    <a:cubicBezTo>
                      <a:pt x="60" y="14"/>
                      <a:pt x="60" y="21"/>
                      <a:pt x="55" y="17"/>
                    </a:cubicBezTo>
                    <a:cubicBezTo>
                      <a:pt x="56" y="16"/>
                      <a:pt x="56" y="15"/>
                      <a:pt x="57" y="16"/>
                    </a:cubicBezTo>
                    <a:cubicBezTo>
                      <a:pt x="56" y="10"/>
                      <a:pt x="54" y="17"/>
                      <a:pt x="51" y="16"/>
                    </a:cubicBezTo>
                    <a:cubicBezTo>
                      <a:pt x="51" y="11"/>
                      <a:pt x="51" y="11"/>
                      <a:pt x="51" y="11"/>
                    </a:cubicBezTo>
                    <a:cubicBezTo>
                      <a:pt x="49" y="12"/>
                      <a:pt x="45" y="15"/>
                      <a:pt x="42" y="12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7" y="13"/>
                      <a:pt x="30" y="12"/>
                      <a:pt x="26" y="14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16" y="16"/>
                      <a:pt x="30" y="13"/>
                      <a:pt x="25" y="21"/>
                    </a:cubicBezTo>
                    <a:cubicBezTo>
                      <a:pt x="24" y="11"/>
                      <a:pt x="22" y="24"/>
                      <a:pt x="18" y="21"/>
                    </a:cubicBezTo>
                    <a:cubicBezTo>
                      <a:pt x="16" y="17"/>
                      <a:pt x="22" y="18"/>
                      <a:pt x="19" y="14"/>
                    </a:cubicBezTo>
                    <a:cubicBezTo>
                      <a:pt x="19" y="19"/>
                      <a:pt x="17" y="16"/>
                      <a:pt x="15" y="17"/>
                    </a:cubicBezTo>
                    <a:cubicBezTo>
                      <a:pt x="16" y="13"/>
                      <a:pt x="11" y="17"/>
                      <a:pt x="12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18"/>
                      <a:pt x="2" y="19"/>
                      <a:pt x="1" y="20"/>
                    </a:cubicBezTo>
                    <a:cubicBezTo>
                      <a:pt x="4" y="19"/>
                      <a:pt x="0" y="27"/>
                      <a:pt x="5" y="29"/>
                    </a:cubicBezTo>
                    <a:cubicBezTo>
                      <a:pt x="11" y="26"/>
                      <a:pt x="21" y="23"/>
                      <a:pt x="29" y="25"/>
                    </a:cubicBezTo>
                    <a:cubicBezTo>
                      <a:pt x="30" y="19"/>
                      <a:pt x="34" y="25"/>
                      <a:pt x="35" y="20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2" y="24"/>
                      <a:pt x="35" y="22"/>
                      <a:pt x="36" y="20"/>
                    </a:cubicBezTo>
                    <a:cubicBezTo>
                      <a:pt x="38" y="19"/>
                      <a:pt x="40" y="22"/>
                      <a:pt x="40" y="25"/>
                    </a:cubicBezTo>
                    <a:cubicBezTo>
                      <a:pt x="44" y="25"/>
                      <a:pt x="41" y="23"/>
                      <a:pt x="42" y="19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56" y="23"/>
                      <a:pt x="71" y="18"/>
                      <a:pt x="84" y="21"/>
                    </a:cubicBezTo>
                    <a:cubicBezTo>
                      <a:pt x="83" y="16"/>
                      <a:pt x="83" y="16"/>
                      <a:pt x="83" y="16"/>
                    </a:cubicBezTo>
                    <a:cubicBezTo>
                      <a:pt x="89" y="19"/>
                      <a:pt x="93" y="6"/>
                      <a:pt x="98" y="15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9" y="14"/>
                      <a:pt x="101" y="18"/>
                      <a:pt x="100" y="21"/>
                    </a:cubicBezTo>
                    <a:cubicBezTo>
                      <a:pt x="101" y="20"/>
                      <a:pt x="103" y="21"/>
                      <a:pt x="105" y="20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4" y="14"/>
                      <a:pt x="106" y="16"/>
                      <a:pt x="107" y="19"/>
                    </a:cubicBezTo>
                    <a:cubicBezTo>
                      <a:pt x="111" y="15"/>
                      <a:pt x="104" y="12"/>
                      <a:pt x="103" y="8"/>
                    </a:cubicBezTo>
                    <a:cubicBezTo>
                      <a:pt x="97" y="17"/>
                      <a:pt x="96" y="0"/>
                      <a:pt x="90" y="4"/>
                    </a:cubicBezTo>
                    <a:cubicBezTo>
                      <a:pt x="87" y="7"/>
                      <a:pt x="91" y="8"/>
                      <a:pt x="91" y="1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5" name="Freeform 1517"/>
              <p:cNvSpPr/>
              <p:nvPr/>
            </p:nvSpPr>
            <p:spPr bwMode="auto">
              <a:xfrm>
                <a:off x="3842" y="312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6" name="Freeform 1518"/>
              <p:cNvSpPr/>
              <p:nvPr/>
            </p:nvSpPr>
            <p:spPr bwMode="auto">
              <a:xfrm>
                <a:off x="3755" y="3128"/>
                <a:ext cx="2" cy="0"/>
              </a:xfrm>
              <a:custGeom>
                <a:avLst/>
                <a:gdLst>
                  <a:gd name="T0" fmla="*/ 3 w 3"/>
                  <a:gd name="T1" fmla="*/ 0 h 1"/>
                  <a:gd name="T2" fmla="*/ 1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7" name="Rectangle 1519"/>
              <p:cNvSpPr>
                <a:spLocks noChangeArrowheads="1"/>
              </p:cNvSpPr>
              <p:nvPr/>
            </p:nvSpPr>
            <p:spPr bwMode="auto">
              <a:xfrm>
                <a:off x="3849" y="3127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8" name="Freeform 1520"/>
              <p:cNvSpPr/>
              <p:nvPr/>
            </p:nvSpPr>
            <p:spPr bwMode="auto">
              <a:xfrm>
                <a:off x="3850" y="3117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9" name="Freeform 1521"/>
              <p:cNvSpPr/>
              <p:nvPr/>
            </p:nvSpPr>
            <p:spPr bwMode="auto">
              <a:xfrm>
                <a:off x="3742" y="312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0" name="Freeform 1522"/>
              <p:cNvSpPr/>
              <p:nvPr/>
            </p:nvSpPr>
            <p:spPr bwMode="auto">
              <a:xfrm>
                <a:off x="3701" y="3126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1" name="Freeform 1523"/>
              <p:cNvSpPr/>
              <p:nvPr/>
            </p:nvSpPr>
            <p:spPr bwMode="auto">
              <a:xfrm>
                <a:off x="3591" y="3121"/>
                <a:ext cx="163" cy="36"/>
              </a:xfrm>
              <a:custGeom>
                <a:avLst/>
                <a:gdLst>
                  <a:gd name="T0" fmla="*/ 7 w 189"/>
                  <a:gd name="T1" fmla="*/ 26 h 42"/>
                  <a:gd name="T2" fmla="*/ 4 w 189"/>
                  <a:gd name="T3" fmla="*/ 33 h 42"/>
                  <a:gd name="T4" fmla="*/ 11 w 189"/>
                  <a:gd name="T5" fmla="*/ 36 h 42"/>
                  <a:gd name="T6" fmla="*/ 20 w 189"/>
                  <a:gd name="T7" fmla="*/ 31 h 42"/>
                  <a:gd name="T8" fmla="*/ 42 w 189"/>
                  <a:gd name="T9" fmla="*/ 29 h 42"/>
                  <a:gd name="T10" fmla="*/ 56 w 189"/>
                  <a:gd name="T11" fmla="*/ 30 h 42"/>
                  <a:gd name="T12" fmla="*/ 73 w 189"/>
                  <a:gd name="T13" fmla="*/ 23 h 42"/>
                  <a:gd name="T14" fmla="*/ 78 w 189"/>
                  <a:gd name="T15" fmla="*/ 25 h 42"/>
                  <a:gd name="T16" fmla="*/ 88 w 189"/>
                  <a:gd name="T17" fmla="*/ 25 h 42"/>
                  <a:gd name="T18" fmla="*/ 91 w 189"/>
                  <a:gd name="T19" fmla="*/ 15 h 42"/>
                  <a:gd name="T20" fmla="*/ 101 w 189"/>
                  <a:gd name="T21" fmla="*/ 14 h 42"/>
                  <a:gd name="T22" fmla="*/ 109 w 189"/>
                  <a:gd name="T23" fmla="*/ 18 h 42"/>
                  <a:gd name="T24" fmla="*/ 121 w 189"/>
                  <a:gd name="T25" fmla="*/ 17 h 42"/>
                  <a:gd name="T26" fmla="*/ 134 w 189"/>
                  <a:gd name="T27" fmla="*/ 18 h 42"/>
                  <a:gd name="T28" fmla="*/ 145 w 189"/>
                  <a:gd name="T29" fmla="*/ 14 h 42"/>
                  <a:gd name="T30" fmla="*/ 152 w 189"/>
                  <a:gd name="T31" fmla="*/ 10 h 42"/>
                  <a:gd name="T32" fmla="*/ 155 w 189"/>
                  <a:gd name="T33" fmla="*/ 14 h 42"/>
                  <a:gd name="T34" fmla="*/ 162 w 189"/>
                  <a:gd name="T35" fmla="*/ 12 h 42"/>
                  <a:gd name="T36" fmla="*/ 189 w 189"/>
                  <a:gd name="T37" fmla="*/ 11 h 42"/>
                  <a:gd name="T38" fmla="*/ 175 w 189"/>
                  <a:gd name="T39" fmla="*/ 11 h 42"/>
                  <a:gd name="T40" fmla="*/ 173 w 189"/>
                  <a:gd name="T41" fmla="*/ 14 h 42"/>
                  <a:gd name="T42" fmla="*/ 169 w 189"/>
                  <a:gd name="T43" fmla="*/ 3 h 42"/>
                  <a:gd name="T44" fmla="*/ 166 w 189"/>
                  <a:gd name="T45" fmla="*/ 2 h 42"/>
                  <a:gd name="T46" fmla="*/ 157 w 189"/>
                  <a:gd name="T47" fmla="*/ 4 h 42"/>
                  <a:gd name="T48" fmla="*/ 149 w 189"/>
                  <a:gd name="T49" fmla="*/ 3 h 42"/>
                  <a:gd name="T50" fmla="*/ 137 w 189"/>
                  <a:gd name="T51" fmla="*/ 3 h 42"/>
                  <a:gd name="T52" fmla="*/ 127 w 189"/>
                  <a:gd name="T53" fmla="*/ 7 h 42"/>
                  <a:gd name="T54" fmla="*/ 126 w 189"/>
                  <a:gd name="T55" fmla="*/ 6 h 42"/>
                  <a:gd name="T56" fmla="*/ 123 w 189"/>
                  <a:gd name="T57" fmla="*/ 6 h 42"/>
                  <a:gd name="T58" fmla="*/ 115 w 189"/>
                  <a:gd name="T59" fmla="*/ 8 h 42"/>
                  <a:gd name="T60" fmla="*/ 107 w 189"/>
                  <a:gd name="T61" fmla="*/ 11 h 42"/>
                  <a:gd name="T62" fmla="*/ 104 w 189"/>
                  <a:gd name="T63" fmla="*/ 7 h 42"/>
                  <a:gd name="T64" fmla="*/ 93 w 189"/>
                  <a:gd name="T65" fmla="*/ 7 h 42"/>
                  <a:gd name="T66" fmla="*/ 89 w 189"/>
                  <a:gd name="T67" fmla="*/ 13 h 42"/>
                  <a:gd name="T68" fmla="*/ 77 w 189"/>
                  <a:gd name="T69" fmla="*/ 16 h 42"/>
                  <a:gd name="T70" fmla="*/ 59 w 189"/>
                  <a:gd name="T71" fmla="*/ 20 h 42"/>
                  <a:gd name="T72" fmla="*/ 55 w 189"/>
                  <a:gd name="T73" fmla="*/ 19 h 42"/>
                  <a:gd name="T74" fmla="*/ 35 w 189"/>
                  <a:gd name="T75" fmla="*/ 22 h 42"/>
                  <a:gd name="T76" fmla="*/ 43 w 189"/>
                  <a:gd name="T77" fmla="*/ 27 h 42"/>
                  <a:gd name="T78" fmla="*/ 33 w 189"/>
                  <a:gd name="T79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9" h="42">
                    <a:moveTo>
                      <a:pt x="16" y="19"/>
                    </a:moveTo>
                    <a:cubicBezTo>
                      <a:pt x="13" y="21"/>
                      <a:pt x="9" y="22"/>
                      <a:pt x="7" y="2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5" y="25"/>
                      <a:pt x="0" y="29"/>
                      <a:pt x="4" y="33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8" y="27"/>
                      <a:pt x="7" y="35"/>
                      <a:pt x="11" y="36"/>
                    </a:cubicBezTo>
                    <a:cubicBezTo>
                      <a:pt x="14" y="35"/>
                      <a:pt x="16" y="26"/>
                      <a:pt x="19" y="28"/>
                    </a:cubicBezTo>
                    <a:cubicBezTo>
                      <a:pt x="21" y="27"/>
                      <a:pt x="20" y="30"/>
                      <a:pt x="20" y="31"/>
                    </a:cubicBezTo>
                    <a:cubicBezTo>
                      <a:pt x="23" y="32"/>
                      <a:pt x="24" y="25"/>
                      <a:pt x="26" y="24"/>
                    </a:cubicBezTo>
                    <a:cubicBezTo>
                      <a:pt x="29" y="42"/>
                      <a:pt x="36" y="19"/>
                      <a:pt x="42" y="29"/>
                    </a:cubicBezTo>
                    <a:cubicBezTo>
                      <a:pt x="45" y="28"/>
                      <a:pt x="49" y="29"/>
                      <a:pt x="52" y="25"/>
                    </a:cubicBezTo>
                    <a:cubicBezTo>
                      <a:pt x="51" y="30"/>
                      <a:pt x="56" y="25"/>
                      <a:pt x="56" y="30"/>
                    </a:cubicBezTo>
                    <a:cubicBezTo>
                      <a:pt x="56" y="20"/>
                      <a:pt x="67" y="34"/>
                      <a:pt x="67" y="21"/>
                    </a:cubicBezTo>
                    <a:cubicBezTo>
                      <a:pt x="72" y="24"/>
                      <a:pt x="67" y="20"/>
                      <a:pt x="73" y="23"/>
                    </a:cubicBezTo>
                    <a:cubicBezTo>
                      <a:pt x="73" y="24"/>
                      <a:pt x="72" y="24"/>
                      <a:pt x="72" y="25"/>
                    </a:cubicBezTo>
                    <a:cubicBezTo>
                      <a:pt x="75" y="27"/>
                      <a:pt x="75" y="19"/>
                      <a:pt x="78" y="25"/>
                    </a:cubicBezTo>
                    <a:cubicBezTo>
                      <a:pt x="83" y="25"/>
                      <a:pt x="78" y="21"/>
                      <a:pt x="81" y="17"/>
                    </a:cubicBezTo>
                    <a:cubicBezTo>
                      <a:pt x="86" y="19"/>
                      <a:pt x="85" y="20"/>
                      <a:pt x="88" y="25"/>
                    </a:cubicBezTo>
                    <a:cubicBezTo>
                      <a:pt x="88" y="19"/>
                      <a:pt x="91" y="22"/>
                      <a:pt x="94" y="19"/>
                    </a:cubicBezTo>
                    <a:cubicBezTo>
                      <a:pt x="93" y="18"/>
                      <a:pt x="89" y="17"/>
                      <a:pt x="91" y="15"/>
                    </a:cubicBezTo>
                    <a:cubicBezTo>
                      <a:pt x="97" y="15"/>
                      <a:pt x="96" y="11"/>
                      <a:pt x="101" y="8"/>
                    </a:cubicBezTo>
                    <a:cubicBezTo>
                      <a:pt x="104" y="15"/>
                      <a:pt x="96" y="9"/>
                      <a:pt x="101" y="14"/>
                    </a:cubicBezTo>
                    <a:cubicBezTo>
                      <a:pt x="98" y="17"/>
                      <a:pt x="95" y="17"/>
                      <a:pt x="94" y="22"/>
                    </a:cubicBezTo>
                    <a:cubicBezTo>
                      <a:pt x="98" y="22"/>
                      <a:pt x="104" y="21"/>
                      <a:pt x="109" y="18"/>
                    </a:cubicBezTo>
                    <a:cubicBezTo>
                      <a:pt x="112" y="18"/>
                      <a:pt x="108" y="21"/>
                      <a:pt x="110" y="21"/>
                    </a:cubicBezTo>
                    <a:cubicBezTo>
                      <a:pt x="115" y="24"/>
                      <a:pt x="117" y="14"/>
                      <a:pt x="121" y="17"/>
                    </a:cubicBezTo>
                    <a:cubicBezTo>
                      <a:pt x="121" y="20"/>
                      <a:pt x="121" y="20"/>
                      <a:pt x="121" y="20"/>
                    </a:cubicBezTo>
                    <a:cubicBezTo>
                      <a:pt x="123" y="15"/>
                      <a:pt x="130" y="20"/>
                      <a:pt x="134" y="18"/>
                    </a:cubicBezTo>
                    <a:cubicBezTo>
                      <a:pt x="134" y="16"/>
                      <a:pt x="133" y="15"/>
                      <a:pt x="134" y="13"/>
                    </a:cubicBezTo>
                    <a:cubicBezTo>
                      <a:pt x="134" y="22"/>
                      <a:pt x="140" y="8"/>
                      <a:pt x="145" y="14"/>
                    </a:cubicBezTo>
                    <a:cubicBezTo>
                      <a:pt x="144" y="9"/>
                      <a:pt x="148" y="5"/>
                      <a:pt x="151" y="4"/>
                    </a:cubicBezTo>
                    <a:cubicBezTo>
                      <a:pt x="152" y="6"/>
                      <a:pt x="152" y="8"/>
                      <a:pt x="152" y="10"/>
                    </a:cubicBezTo>
                    <a:cubicBezTo>
                      <a:pt x="147" y="7"/>
                      <a:pt x="148" y="16"/>
                      <a:pt x="145" y="19"/>
                    </a:cubicBezTo>
                    <a:cubicBezTo>
                      <a:pt x="148" y="16"/>
                      <a:pt x="153" y="18"/>
                      <a:pt x="155" y="14"/>
                    </a:cubicBezTo>
                    <a:cubicBezTo>
                      <a:pt x="155" y="19"/>
                      <a:pt x="155" y="19"/>
                      <a:pt x="155" y="19"/>
                    </a:cubicBezTo>
                    <a:cubicBezTo>
                      <a:pt x="159" y="19"/>
                      <a:pt x="158" y="8"/>
                      <a:pt x="162" y="12"/>
                    </a:cubicBezTo>
                    <a:cubicBezTo>
                      <a:pt x="162" y="15"/>
                      <a:pt x="162" y="15"/>
                      <a:pt x="162" y="15"/>
                    </a:cubicBezTo>
                    <a:cubicBezTo>
                      <a:pt x="171" y="14"/>
                      <a:pt x="182" y="19"/>
                      <a:pt x="189" y="11"/>
                    </a:cubicBezTo>
                    <a:cubicBezTo>
                      <a:pt x="189" y="9"/>
                      <a:pt x="185" y="3"/>
                      <a:pt x="185" y="1"/>
                    </a:cubicBezTo>
                    <a:cubicBezTo>
                      <a:pt x="181" y="3"/>
                      <a:pt x="178" y="8"/>
                      <a:pt x="175" y="11"/>
                    </a:cubicBezTo>
                    <a:cubicBezTo>
                      <a:pt x="175" y="6"/>
                      <a:pt x="175" y="6"/>
                      <a:pt x="175" y="6"/>
                    </a:cubicBezTo>
                    <a:cubicBezTo>
                      <a:pt x="174" y="9"/>
                      <a:pt x="171" y="12"/>
                      <a:pt x="173" y="14"/>
                    </a:cubicBezTo>
                    <a:cubicBezTo>
                      <a:pt x="171" y="17"/>
                      <a:pt x="171" y="10"/>
                      <a:pt x="168" y="13"/>
                    </a:cubicBezTo>
                    <a:cubicBezTo>
                      <a:pt x="168" y="8"/>
                      <a:pt x="170" y="7"/>
                      <a:pt x="169" y="3"/>
                    </a:cubicBezTo>
                    <a:cubicBezTo>
                      <a:pt x="167" y="5"/>
                      <a:pt x="167" y="5"/>
                      <a:pt x="167" y="5"/>
                    </a:cubicBezTo>
                    <a:cubicBezTo>
                      <a:pt x="167" y="3"/>
                      <a:pt x="165" y="4"/>
                      <a:pt x="166" y="2"/>
                    </a:cubicBezTo>
                    <a:cubicBezTo>
                      <a:pt x="161" y="8"/>
                      <a:pt x="159" y="0"/>
                      <a:pt x="154" y="3"/>
                    </a:cubicBezTo>
                    <a:cubicBezTo>
                      <a:pt x="157" y="4"/>
                      <a:pt x="157" y="4"/>
                      <a:pt x="157" y="4"/>
                    </a:cubicBezTo>
                    <a:cubicBezTo>
                      <a:pt x="157" y="7"/>
                      <a:pt x="155" y="7"/>
                      <a:pt x="154" y="7"/>
                    </a:cubicBezTo>
                    <a:cubicBezTo>
                      <a:pt x="152" y="3"/>
                      <a:pt x="152" y="4"/>
                      <a:pt x="149" y="3"/>
                    </a:cubicBezTo>
                    <a:cubicBezTo>
                      <a:pt x="147" y="5"/>
                      <a:pt x="146" y="10"/>
                      <a:pt x="143" y="11"/>
                    </a:cubicBezTo>
                    <a:cubicBezTo>
                      <a:pt x="143" y="5"/>
                      <a:pt x="138" y="8"/>
                      <a:pt x="137" y="3"/>
                    </a:cubicBezTo>
                    <a:cubicBezTo>
                      <a:pt x="136" y="9"/>
                      <a:pt x="131" y="6"/>
                      <a:pt x="131" y="9"/>
                    </a:cubicBezTo>
                    <a:cubicBezTo>
                      <a:pt x="129" y="10"/>
                      <a:pt x="127" y="10"/>
                      <a:pt x="127" y="7"/>
                    </a:cubicBezTo>
                    <a:cubicBezTo>
                      <a:pt x="128" y="6"/>
                      <a:pt x="128" y="6"/>
                      <a:pt x="128" y="6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6" y="4"/>
                      <a:pt x="126" y="4"/>
                      <a:pt x="126" y="4"/>
                    </a:cubicBezTo>
                    <a:cubicBezTo>
                      <a:pt x="125" y="4"/>
                      <a:pt x="125" y="8"/>
                      <a:pt x="123" y="6"/>
                    </a:cubicBezTo>
                    <a:cubicBezTo>
                      <a:pt x="123" y="4"/>
                      <a:pt x="124" y="4"/>
                      <a:pt x="125" y="4"/>
                    </a:cubicBezTo>
                    <a:cubicBezTo>
                      <a:pt x="121" y="3"/>
                      <a:pt x="119" y="13"/>
                      <a:pt x="115" y="8"/>
                    </a:cubicBezTo>
                    <a:cubicBezTo>
                      <a:pt x="115" y="11"/>
                      <a:pt x="110" y="11"/>
                      <a:pt x="112" y="17"/>
                    </a:cubicBezTo>
                    <a:cubicBezTo>
                      <a:pt x="110" y="15"/>
                      <a:pt x="110" y="10"/>
                      <a:pt x="107" y="11"/>
                    </a:cubicBezTo>
                    <a:cubicBezTo>
                      <a:pt x="106" y="16"/>
                      <a:pt x="103" y="10"/>
                      <a:pt x="101" y="13"/>
                    </a:cubicBezTo>
                    <a:cubicBezTo>
                      <a:pt x="104" y="8"/>
                      <a:pt x="101" y="12"/>
                      <a:pt x="104" y="7"/>
                    </a:cubicBezTo>
                    <a:cubicBezTo>
                      <a:pt x="101" y="5"/>
                      <a:pt x="98" y="12"/>
                      <a:pt x="94" y="11"/>
                    </a:cubicBezTo>
                    <a:cubicBezTo>
                      <a:pt x="93" y="7"/>
                      <a:pt x="93" y="7"/>
                      <a:pt x="93" y="7"/>
                    </a:cubicBezTo>
                    <a:cubicBezTo>
                      <a:pt x="92" y="9"/>
                      <a:pt x="91" y="13"/>
                      <a:pt x="89" y="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11"/>
                      <a:pt x="83" y="13"/>
                      <a:pt x="80" y="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72" y="9"/>
                      <a:pt x="67" y="16"/>
                      <a:pt x="64" y="22"/>
                    </a:cubicBezTo>
                    <a:cubicBezTo>
                      <a:pt x="62" y="22"/>
                      <a:pt x="60" y="21"/>
                      <a:pt x="59" y="20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59" y="17"/>
                      <a:pt x="55" y="13"/>
                      <a:pt x="55" y="19"/>
                    </a:cubicBezTo>
                    <a:cubicBezTo>
                      <a:pt x="52" y="21"/>
                      <a:pt x="52" y="15"/>
                      <a:pt x="51" y="15"/>
                    </a:cubicBezTo>
                    <a:cubicBezTo>
                      <a:pt x="46" y="23"/>
                      <a:pt x="36" y="10"/>
                      <a:pt x="35" y="22"/>
                    </a:cubicBezTo>
                    <a:cubicBezTo>
                      <a:pt x="37" y="22"/>
                      <a:pt x="41" y="24"/>
                      <a:pt x="45" y="23"/>
                    </a:cubicBezTo>
                    <a:cubicBezTo>
                      <a:pt x="44" y="25"/>
                      <a:pt x="45" y="27"/>
                      <a:pt x="43" y="27"/>
                    </a:cubicBezTo>
                    <a:cubicBezTo>
                      <a:pt x="40" y="28"/>
                      <a:pt x="37" y="24"/>
                      <a:pt x="34" y="2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26" y="11"/>
                      <a:pt x="22" y="30"/>
                      <a:pt x="16" y="1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2" name="Freeform 1524"/>
              <p:cNvSpPr/>
              <p:nvPr/>
            </p:nvSpPr>
            <p:spPr bwMode="auto">
              <a:xfrm>
                <a:off x="3644" y="3131"/>
                <a:ext cx="3" cy="3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1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3" name="Freeform 1525"/>
              <p:cNvSpPr/>
              <p:nvPr/>
            </p:nvSpPr>
            <p:spPr bwMode="auto">
              <a:xfrm>
                <a:off x="3644" y="3134"/>
                <a:ext cx="1" cy="1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4" name="Freeform 1526"/>
              <p:cNvSpPr/>
              <p:nvPr/>
            </p:nvSpPr>
            <p:spPr bwMode="auto">
              <a:xfrm>
                <a:off x="3592" y="3138"/>
                <a:ext cx="2" cy="2"/>
              </a:xfrm>
              <a:custGeom>
                <a:avLst/>
                <a:gdLst>
                  <a:gd name="T0" fmla="*/ 3 w 3"/>
                  <a:gd name="T1" fmla="*/ 1 h 2"/>
                  <a:gd name="T2" fmla="*/ 0 w 3"/>
                  <a:gd name="T3" fmla="*/ 1 h 2"/>
                  <a:gd name="T4" fmla="*/ 3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5" name="Freeform 1527"/>
              <p:cNvSpPr/>
              <p:nvPr/>
            </p:nvSpPr>
            <p:spPr bwMode="auto">
              <a:xfrm>
                <a:off x="3592" y="3141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6" name="Freeform 1528"/>
              <p:cNvSpPr/>
              <p:nvPr/>
            </p:nvSpPr>
            <p:spPr bwMode="auto">
              <a:xfrm>
                <a:off x="3506" y="3138"/>
                <a:ext cx="86" cy="23"/>
              </a:xfrm>
              <a:custGeom>
                <a:avLst/>
                <a:gdLst>
                  <a:gd name="T0" fmla="*/ 17 w 99"/>
                  <a:gd name="T1" fmla="*/ 15 h 27"/>
                  <a:gd name="T2" fmla="*/ 13 w 99"/>
                  <a:gd name="T3" fmla="*/ 19 h 27"/>
                  <a:gd name="T4" fmla="*/ 9 w 99"/>
                  <a:gd name="T5" fmla="*/ 16 h 27"/>
                  <a:gd name="T6" fmla="*/ 2 w 99"/>
                  <a:gd name="T7" fmla="*/ 24 h 27"/>
                  <a:gd name="T8" fmla="*/ 49 w 99"/>
                  <a:gd name="T9" fmla="*/ 17 h 27"/>
                  <a:gd name="T10" fmla="*/ 47 w 99"/>
                  <a:gd name="T11" fmla="*/ 20 h 27"/>
                  <a:gd name="T12" fmla="*/ 64 w 99"/>
                  <a:gd name="T13" fmla="*/ 14 h 27"/>
                  <a:gd name="T14" fmla="*/ 64 w 99"/>
                  <a:gd name="T15" fmla="*/ 20 h 27"/>
                  <a:gd name="T16" fmla="*/ 74 w 99"/>
                  <a:gd name="T17" fmla="*/ 17 h 27"/>
                  <a:gd name="T18" fmla="*/ 74 w 99"/>
                  <a:gd name="T19" fmla="*/ 15 h 27"/>
                  <a:gd name="T20" fmla="*/ 76 w 99"/>
                  <a:gd name="T21" fmla="*/ 16 h 27"/>
                  <a:gd name="T22" fmla="*/ 76 w 99"/>
                  <a:gd name="T23" fmla="*/ 15 h 27"/>
                  <a:gd name="T24" fmla="*/ 83 w 99"/>
                  <a:gd name="T25" fmla="*/ 14 h 27"/>
                  <a:gd name="T26" fmla="*/ 81 w 99"/>
                  <a:gd name="T27" fmla="*/ 15 h 27"/>
                  <a:gd name="T28" fmla="*/ 86 w 99"/>
                  <a:gd name="T29" fmla="*/ 13 h 27"/>
                  <a:gd name="T30" fmla="*/ 86 w 99"/>
                  <a:gd name="T31" fmla="*/ 17 h 27"/>
                  <a:gd name="T32" fmla="*/ 99 w 99"/>
                  <a:gd name="T33" fmla="*/ 10 h 27"/>
                  <a:gd name="T34" fmla="*/ 99 w 99"/>
                  <a:gd name="T35" fmla="*/ 6 h 27"/>
                  <a:gd name="T36" fmla="*/ 88 w 99"/>
                  <a:gd name="T37" fmla="*/ 10 h 27"/>
                  <a:gd name="T38" fmla="*/ 89 w 99"/>
                  <a:gd name="T39" fmla="*/ 10 h 27"/>
                  <a:gd name="T40" fmla="*/ 83 w 99"/>
                  <a:gd name="T41" fmla="*/ 12 h 27"/>
                  <a:gd name="T42" fmla="*/ 86 w 99"/>
                  <a:gd name="T43" fmla="*/ 6 h 27"/>
                  <a:gd name="T44" fmla="*/ 75 w 99"/>
                  <a:gd name="T45" fmla="*/ 3 h 27"/>
                  <a:gd name="T46" fmla="*/ 75 w 99"/>
                  <a:gd name="T47" fmla="*/ 3 h 27"/>
                  <a:gd name="T48" fmla="*/ 72 w 99"/>
                  <a:gd name="T49" fmla="*/ 5 h 27"/>
                  <a:gd name="T50" fmla="*/ 74 w 99"/>
                  <a:gd name="T51" fmla="*/ 7 h 27"/>
                  <a:gd name="T52" fmla="*/ 73 w 99"/>
                  <a:gd name="T53" fmla="*/ 14 h 27"/>
                  <a:gd name="T54" fmla="*/ 68 w 99"/>
                  <a:gd name="T55" fmla="*/ 14 h 27"/>
                  <a:gd name="T56" fmla="*/ 71 w 99"/>
                  <a:gd name="T57" fmla="*/ 9 h 27"/>
                  <a:gd name="T58" fmla="*/ 68 w 99"/>
                  <a:gd name="T59" fmla="*/ 11 h 27"/>
                  <a:gd name="T60" fmla="*/ 64 w 99"/>
                  <a:gd name="T61" fmla="*/ 5 h 27"/>
                  <a:gd name="T62" fmla="*/ 64 w 99"/>
                  <a:gd name="T63" fmla="*/ 12 h 27"/>
                  <a:gd name="T64" fmla="*/ 45 w 99"/>
                  <a:gd name="T65" fmla="*/ 13 h 27"/>
                  <a:gd name="T66" fmla="*/ 48 w 99"/>
                  <a:gd name="T67" fmla="*/ 9 h 27"/>
                  <a:gd name="T68" fmla="*/ 44 w 99"/>
                  <a:gd name="T69" fmla="*/ 13 h 27"/>
                  <a:gd name="T70" fmla="*/ 32 w 99"/>
                  <a:gd name="T71" fmla="*/ 12 h 27"/>
                  <a:gd name="T72" fmla="*/ 34 w 99"/>
                  <a:gd name="T73" fmla="*/ 15 h 27"/>
                  <a:gd name="T74" fmla="*/ 21 w 99"/>
                  <a:gd name="T75" fmla="*/ 15 h 27"/>
                  <a:gd name="T76" fmla="*/ 21 w 99"/>
                  <a:gd name="T77" fmla="*/ 15 h 27"/>
                  <a:gd name="T78" fmla="*/ 15 w 99"/>
                  <a:gd name="T79" fmla="*/ 21 h 27"/>
                  <a:gd name="T80" fmla="*/ 17 w 99"/>
                  <a:gd name="T81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9" h="27">
                    <a:moveTo>
                      <a:pt x="17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4" y="25"/>
                      <a:pt x="49" y="1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55" y="14"/>
                      <a:pt x="58" y="27"/>
                      <a:pt x="64" y="14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7" y="22"/>
                      <a:pt x="70" y="11"/>
                      <a:pt x="74" y="17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5" y="15"/>
                      <a:pt x="75" y="16"/>
                      <a:pt x="76" y="16"/>
                    </a:cubicBezTo>
                    <a:cubicBezTo>
                      <a:pt x="76" y="15"/>
                      <a:pt x="76" y="15"/>
                      <a:pt x="76" y="15"/>
                    </a:cubicBezTo>
                    <a:cubicBezTo>
                      <a:pt x="78" y="12"/>
                      <a:pt x="80" y="12"/>
                      <a:pt x="83" y="14"/>
                    </a:cubicBezTo>
                    <a:cubicBezTo>
                      <a:pt x="83" y="16"/>
                      <a:pt x="82" y="15"/>
                      <a:pt x="81" y="15"/>
                    </a:cubicBezTo>
                    <a:cubicBezTo>
                      <a:pt x="82" y="17"/>
                      <a:pt x="84" y="13"/>
                      <a:pt x="86" y="13"/>
                    </a:cubicBezTo>
                    <a:cubicBezTo>
                      <a:pt x="88" y="15"/>
                      <a:pt x="86" y="16"/>
                      <a:pt x="86" y="17"/>
                    </a:cubicBezTo>
                    <a:cubicBezTo>
                      <a:pt x="92" y="14"/>
                      <a:pt x="95" y="20"/>
                      <a:pt x="99" y="10"/>
                    </a:cubicBezTo>
                    <a:cubicBezTo>
                      <a:pt x="99" y="8"/>
                      <a:pt x="97" y="7"/>
                      <a:pt x="99" y="6"/>
                    </a:cubicBezTo>
                    <a:cubicBezTo>
                      <a:pt x="95" y="3"/>
                      <a:pt x="92" y="7"/>
                      <a:pt x="88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87" y="20"/>
                      <a:pt x="87" y="8"/>
                      <a:pt x="83" y="12"/>
                    </a:cubicBezTo>
                    <a:cubicBezTo>
                      <a:pt x="84" y="9"/>
                      <a:pt x="86" y="8"/>
                      <a:pt x="86" y="6"/>
                    </a:cubicBezTo>
                    <a:cubicBezTo>
                      <a:pt x="81" y="0"/>
                      <a:pt x="79" y="12"/>
                      <a:pt x="75" y="3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4" y="2"/>
                      <a:pt x="73" y="4"/>
                      <a:pt x="72" y="5"/>
                    </a:cubicBezTo>
                    <a:cubicBezTo>
                      <a:pt x="72" y="6"/>
                      <a:pt x="74" y="7"/>
                      <a:pt x="74" y="7"/>
                    </a:cubicBezTo>
                    <a:cubicBezTo>
                      <a:pt x="73" y="8"/>
                      <a:pt x="73" y="12"/>
                      <a:pt x="73" y="14"/>
                    </a:cubicBezTo>
                    <a:cubicBezTo>
                      <a:pt x="71" y="10"/>
                      <a:pt x="71" y="16"/>
                      <a:pt x="68" y="14"/>
                    </a:cubicBezTo>
                    <a:cubicBezTo>
                      <a:pt x="67" y="11"/>
                      <a:pt x="70" y="11"/>
                      <a:pt x="71" y="9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6" y="12"/>
                      <a:pt x="66" y="7"/>
                      <a:pt x="64" y="5"/>
                    </a:cubicBezTo>
                    <a:cubicBezTo>
                      <a:pt x="62" y="8"/>
                      <a:pt x="66" y="7"/>
                      <a:pt x="64" y="12"/>
                    </a:cubicBezTo>
                    <a:cubicBezTo>
                      <a:pt x="61" y="7"/>
                      <a:pt x="50" y="9"/>
                      <a:pt x="45" y="13"/>
                    </a:cubicBezTo>
                    <a:cubicBezTo>
                      <a:pt x="47" y="12"/>
                      <a:pt x="46" y="9"/>
                      <a:pt x="48" y="9"/>
                    </a:cubicBezTo>
                    <a:cubicBezTo>
                      <a:pt x="47" y="8"/>
                      <a:pt x="44" y="11"/>
                      <a:pt x="44" y="13"/>
                    </a:cubicBezTo>
                    <a:cubicBezTo>
                      <a:pt x="41" y="16"/>
                      <a:pt x="36" y="15"/>
                      <a:pt x="32" y="12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1" y="20"/>
                      <a:pt x="26" y="12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18" y="23"/>
                      <a:pt x="15" y="21"/>
                    </a:cubicBezTo>
                    <a:cubicBezTo>
                      <a:pt x="16" y="18"/>
                      <a:pt x="18" y="18"/>
                      <a:pt x="17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7" name="Freeform 1529"/>
              <p:cNvSpPr/>
              <p:nvPr/>
            </p:nvSpPr>
            <p:spPr bwMode="auto">
              <a:xfrm>
                <a:off x="3504" y="3153"/>
                <a:ext cx="3" cy="7"/>
              </a:xfrm>
              <a:custGeom>
                <a:avLst/>
                <a:gdLst>
                  <a:gd name="T0" fmla="*/ 3 w 4"/>
                  <a:gd name="T1" fmla="*/ 5 h 9"/>
                  <a:gd name="T2" fmla="*/ 4 w 4"/>
                  <a:gd name="T3" fmla="*/ 1 h 9"/>
                  <a:gd name="T4" fmla="*/ 1 w 4"/>
                  <a:gd name="T5" fmla="*/ 8 h 9"/>
                  <a:gd name="T6" fmla="*/ 4 w 4"/>
                  <a:gd name="T7" fmla="*/ 6 h 9"/>
                  <a:gd name="T8" fmla="*/ 3 w 4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0" y="5"/>
                      <a:pt x="1" y="8"/>
                    </a:cubicBezTo>
                    <a:cubicBezTo>
                      <a:pt x="2" y="7"/>
                      <a:pt x="3" y="9"/>
                      <a:pt x="4" y="6"/>
                    </a:cubicBezTo>
                    <a:cubicBezTo>
                      <a:pt x="3" y="6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8" name="Freeform 1530"/>
              <p:cNvSpPr/>
              <p:nvPr/>
            </p:nvSpPr>
            <p:spPr bwMode="auto">
              <a:xfrm>
                <a:off x="3461" y="3150"/>
                <a:ext cx="44" cy="16"/>
              </a:xfrm>
              <a:custGeom>
                <a:avLst/>
                <a:gdLst>
                  <a:gd name="T0" fmla="*/ 18 w 51"/>
                  <a:gd name="T1" fmla="*/ 9 h 19"/>
                  <a:gd name="T2" fmla="*/ 17 w 51"/>
                  <a:gd name="T3" fmla="*/ 13 h 19"/>
                  <a:gd name="T4" fmla="*/ 37 w 51"/>
                  <a:gd name="T5" fmla="*/ 13 h 19"/>
                  <a:gd name="T6" fmla="*/ 42 w 51"/>
                  <a:gd name="T7" fmla="*/ 7 h 19"/>
                  <a:gd name="T8" fmla="*/ 44 w 51"/>
                  <a:gd name="T9" fmla="*/ 11 h 19"/>
                  <a:gd name="T10" fmla="*/ 49 w 51"/>
                  <a:gd name="T11" fmla="*/ 6 h 19"/>
                  <a:gd name="T12" fmla="*/ 46 w 51"/>
                  <a:gd name="T13" fmla="*/ 8 h 19"/>
                  <a:gd name="T14" fmla="*/ 46 w 51"/>
                  <a:gd name="T15" fmla="*/ 6 h 19"/>
                  <a:gd name="T16" fmla="*/ 43 w 51"/>
                  <a:gd name="T17" fmla="*/ 7 h 19"/>
                  <a:gd name="T18" fmla="*/ 44 w 51"/>
                  <a:gd name="T19" fmla="*/ 4 h 19"/>
                  <a:gd name="T20" fmla="*/ 35 w 51"/>
                  <a:gd name="T21" fmla="*/ 10 h 19"/>
                  <a:gd name="T22" fmla="*/ 35 w 51"/>
                  <a:gd name="T23" fmla="*/ 4 h 19"/>
                  <a:gd name="T24" fmla="*/ 26 w 51"/>
                  <a:gd name="T25" fmla="*/ 2 h 19"/>
                  <a:gd name="T26" fmla="*/ 27 w 51"/>
                  <a:gd name="T27" fmla="*/ 4 h 19"/>
                  <a:gd name="T28" fmla="*/ 28 w 51"/>
                  <a:gd name="T29" fmla="*/ 8 h 19"/>
                  <a:gd name="T30" fmla="*/ 25 w 51"/>
                  <a:gd name="T31" fmla="*/ 3 h 19"/>
                  <a:gd name="T32" fmla="*/ 9 w 51"/>
                  <a:gd name="T33" fmla="*/ 6 h 19"/>
                  <a:gd name="T34" fmla="*/ 5 w 51"/>
                  <a:gd name="T35" fmla="*/ 13 h 19"/>
                  <a:gd name="T36" fmla="*/ 6 w 51"/>
                  <a:gd name="T37" fmla="*/ 7 h 19"/>
                  <a:gd name="T38" fmla="*/ 3 w 51"/>
                  <a:gd name="T39" fmla="*/ 6 h 19"/>
                  <a:gd name="T40" fmla="*/ 0 w 51"/>
                  <a:gd name="T41" fmla="*/ 16 h 19"/>
                  <a:gd name="T42" fmla="*/ 18 w 51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1" h="19">
                    <a:moveTo>
                      <a:pt x="18" y="9"/>
                    </a:moveTo>
                    <a:cubicBezTo>
                      <a:pt x="17" y="10"/>
                      <a:pt x="18" y="12"/>
                      <a:pt x="17" y="13"/>
                    </a:cubicBezTo>
                    <a:cubicBezTo>
                      <a:pt x="25" y="12"/>
                      <a:pt x="34" y="10"/>
                      <a:pt x="37" y="13"/>
                    </a:cubicBezTo>
                    <a:cubicBezTo>
                      <a:pt x="39" y="15"/>
                      <a:pt x="39" y="8"/>
                      <a:pt x="42" y="7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6" y="8"/>
                      <a:pt x="51" y="13"/>
                      <a:pt x="49" y="6"/>
                    </a:cubicBezTo>
                    <a:cubicBezTo>
                      <a:pt x="49" y="5"/>
                      <a:pt x="47" y="9"/>
                      <a:pt x="46" y="8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39" y="0"/>
                      <a:pt x="41" y="13"/>
                      <a:pt x="35" y="10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2" y="4"/>
                      <a:pt x="30" y="6"/>
                      <a:pt x="26" y="2"/>
                    </a:cubicBezTo>
                    <a:cubicBezTo>
                      <a:pt x="26" y="2"/>
                      <a:pt x="26" y="5"/>
                      <a:pt x="27" y="4"/>
                    </a:cubicBezTo>
                    <a:cubicBezTo>
                      <a:pt x="28" y="4"/>
                      <a:pt x="29" y="7"/>
                      <a:pt x="28" y="8"/>
                    </a:cubicBezTo>
                    <a:cubicBezTo>
                      <a:pt x="23" y="13"/>
                      <a:pt x="29" y="5"/>
                      <a:pt x="25" y="3"/>
                    </a:cubicBezTo>
                    <a:cubicBezTo>
                      <a:pt x="20" y="7"/>
                      <a:pt x="11" y="10"/>
                      <a:pt x="9" y="6"/>
                    </a:cubicBezTo>
                    <a:cubicBezTo>
                      <a:pt x="11" y="9"/>
                      <a:pt x="8" y="13"/>
                      <a:pt x="5" y="13"/>
                    </a:cubicBezTo>
                    <a:cubicBezTo>
                      <a:pt x="4" y="11"/>
                      <a:pt x="6" y="9"/>
                      <a:pt x="6" y="7"/>
                    </a:cubicBezTo>
                    <a:cubicBezTo>
                      <a:pt x="5" y="7"/>
                      <a:pt x="4" y="5"/>
                      <a:pt x="3" y="6"/>
                    </a:cubicBezTo>
                    <a:cubicBezTo>
                      <a:pt x="4" y="10"/>
                      <a:pt x="3" y="14"/>
                      <a:pt x="0" y="16"/>
                    </a:cubicBezTo>
                    <a:cubicBezTo>
                      <a:pt x="7" y="19"/>
                      <a:pt x="12" y="9"/>
                      <a:pt x="18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9" name="Freeform 1531"/>
              <p:cNvSpPr/>
              <p:nvPr/>
            </p:nvSpPr>
            <p:spPr bwMode="auto">
              <a:xfrm>
                <a:off x="3474" y="3161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0" name="Freeform 1532"/>
              <p:cNvSpPr/>
              <p:nvPr/>
            </p:nvSpPr>
            <p:spPr bwMode="auto">
              <a:xfrm>
                <a:off x="4142" y="3181"/>
                <a:ext cx="2" cy="3"/>
              </a:xfrm>
              <a:custGeom>
                <a:avLst/>
                <a:gdLst>
                  <a:gd name="T0" fmla="*/ 2 w 2"/>
                  <a:gd name="T1" fmla="*/ 2 h 3"/>
                  <a:gd name="T2" fmla="*/ 1 w 2"/>
                  <a:gd name="T3" fmla="*/ 0 h 3"/>
                  <a:gd name="T4" fmla="*/ 0 w 2"/>
                  <a:gd name="T5" fmla="*/ 3 h 3"/>
                  <a:gd name="T6" fmla="*/ 2 w 2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lnTo>
                      <a:pt x="1" y="0"/>
                    </a:lnTo>
                    <a:lnTo>
                      <a:pt x="0" y="3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1" name="Freeform 1533"/>
              <p:cNvSpPr/>
              <p:nvPr/>
            </p:nvSpPr>
            <p:spPr bwMode="auto">
              <a:xfrm>
                <a:off x="4132" y="3172"/>
                <a:ext cx="10" cy="13"/>
              </a:xfrm>
              <a:custGeom>
                <a:avLst/>
                <a:gdLst>
                  <a:gd name="T0" fmla="*/ 4 w 12"/>
                  <a:gd name="T1" fmla="*/ 0 h 16"/>
                  <a:gd name="T2" fmla="*/ 0 w 12"/>
                  <a:gd name="T3" fmla="*/ 2 h 16"/>
                  <a:gd name="T4" fmla="*/ 6 w 12"/>
                  <a:gd name="T5" fmla="*/ 16 h 16"/>
                  <a:gd name="T6" fmla="*/ 11 w 12"/>
                  <a:gd name="T7" fmla="*/ 7 h 16"/>
                  <a:gd name="T8" fmla="*/ 6 w 12"/>
                  <a:gd name="T9" fmla="*/ 10 h 16"/>
                  <a:gd name="T10" fmla="*/ 10 w 12"/>
                  <a:gd name="T11" fmla="*/ 3 h 16"/>
                  <a:gd name="T12" fmla="*/ 4 w 12"/>
                  <a:gd name="T13" fmla="*/ 5 h 16"/>
                  <a:gd name="T14" fmla="*/ 4 w 12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6">
                    <a:moveTo>
                      <a:pt x="4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3" y="12"/>
                      <a:pt x="0" y="9"/>
                      <a:pt x="6" y="16"/>
                    </a:cubicBezTo>
                    <a:cubicBezTo>
                      <a:pt x="8" y="15"/>
                      <a:pt x="12" y="11"/>
                      <a:pt x="11" y="7"/>
                    </a:cubicBezTo>
                    <a:cubicBezTo>
                      <a:pt x="10" y="7"/>
                      <a:pt x="8" y="11"/>
                      <a:pt x="6" y="10"/>
                    </a:cubicBezTo>
                    <a:cubicBezTo>
                      <a:pt x="6" y="7"/>
                      <a:pt x="9" y="7"/>
                      <a:pt x="10" y="3"/>
                    </a:cubicBezTo>
                    <a:cubicBezTo>
                      <a:pt x="6" y="0"/>
                      <a:pt x="8" y="6"/>
                      <a:pt x="4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2" name="Freeform 1534"/>
              <p:cNvSpPr/>
              <p:nvPr/>
            </p:nvSpPr>
            <p:spPr bwMode="auto">
              <a:xfrm>
                <a:off x="4130" y="3176"/>
                <a:ext cx="2" cy="4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3" name="Freeform 1535"/>
              <p:cNvSpPr/>
              <p:nvPr/>
            </p:nvSpPr>
            <p:spPr bwMode="auto">
              <a:xfrm>
                <a:off x="4127" y="3178"/>
                <a:ext cx="2" cy="6"/>
              </a:xfrm>
              <a:custGeom>
                <a:avLst/>
                <a:gdLst>
                  <a:gd name="T0" fmla="*/ 2 w 2"/>
                  <a:gd name="T1" fmla="*/ 5 h 7"/>
                  <a:gd name="T2" fmla="*/ 2 w 2"/>
                  <a:gd name="T3" fmla="*/ 0 h 7"/>
                  <a:gd name="T4" fmla="*/ 0 w 2"/>
                  <a:gd name="T5" fmla="*/ 7 h 7"/>
                  <a:gd name="T6" fmla="*/ 2 w 2"/>
                  <a:gd name="T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5"/>
                    </a:moveTo>
                    <a:cubicBezTo>
                      <a:pt x="0" y="4"/>
                      <a:pt x="2" y="1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4" name="Freeform 1536"/>
              <p:cNvSpPr/>
              <p:nvPr/>
            </p:nvSpPr>
            <p:spPr bwMode="auto">
              <a:xfrm>
                <a:off x="4119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5" name="Freeform 1537"/>
              <p:cNvSpPr/>
              <p:nvPr/>
            </p:nvSpPr>
            <p:spPr bwMode="auto">
              <a:xfrm>
                <a:off x="4116" y="3174"/>
                <a:ext cx="9" cy="10"/>
              </a:xfrm>
              <a:custGeom>
                <a:avLst/>
                <a:gdLst>
                  <a:gd name="T0" fmla="*/ 0 w 10"/>
                  <a:gd name="T1" fmla="*/ 9 h 12"/>
                  <a:gd name="T2" fmla="*/ 4 w 10"/>
                  <a:gd name="T3" fmla="*/ 9 h 12"/>
                  <a:gd name="T4" fmla="*/ 4 w 10"/>
                  <a:gd name="T5" fmla="*/ 9 h 12"/>
                  <a:gd name="T6" fmla="*/ 6 w 10"/>
                  <a:gd name="T7" fmla="*/ 3 h 12"/>
                  <a:gd name="T8" fmla="*/ 10 w 10"/>
                  <a:gd name="T9" fmla="*/ 4 h 12"/>
                  <a:gd name="T10" fmla="*/ 7 w 10"/>
                  <a:gd name="T11" fmla="*/ 0 h 12"/>
                  <a:gd name="T12" fmla="*/ 0 w 10"/>
                  <a:gd name="T13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0" y="9"/>
                    </a:moveTo>
                    <a:cubicBezTo>
                      <a:pt x="2" y="12"/>
                      <a:pt x="3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7"/>
                      <a:pt x="4" y="2"/>
                      <a:pt x="6" y="3"/>
                    </a:cubicBezTo>
                    <a:cubicBezTo>
                      <a:pt x="8" y="2"/>
                      <a:pt x="8" y="7"/>
                      <a:pt x="10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2" y="7"/>
                      <a:pt x="0" y="9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6" name="Freeform 1538"/>
              <p:cNvSpPr/>
              <p:nvPr/>
            </p:nvSpPr>
            <p:spPr bwMode="auto">
              <a:xfrm>
                <a:off x="4120" y="3180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7" name="Freeform 1539"/>
              <p:cNvSpPr/>
              <p:nvPr/>
            </p:nvSpPr>
            <p:spPr bwMode="auto">
              <a:xfrm>
                <a:off x="4125" y="317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8" name="Freeform 1540"/>
              <p:cNvSpPr/>
              <p:nvPr/>
            </p:nvSpPr>
            <p:spPr bwMode="auto">
              <a:xfrm>
                <a:off x="4107" y="3172"/>
                <a:ext cx="8" cy="12"/>
              </a:xfrm>
              <a:custGeom>
                <a:avLst/>
                <a:gdLst>
                  <a:gd name="T0" fmla="*/ 3 w 10"/>
                  <a:gd name="T1" fmla="*/ 12 h 13"/>
                  <a:gd name="T2" fmla="*/ 10 w 10"/>
                  <a:gd name="T3" fmla="*/ 7 h 13"/>
                  <a:gd name="T4" fmla="*/ 4 w 10"/>
                  <a:gd name="T5" fmla="*/ 0 h 13"/>
                  <a:gd name="T6" fmla="*/ 1 w 10"/>
                  <a:gd name="T7" fmla="*/ 2 h 13"/>
                  <a:gd name="T8" fmla="*/ 3 w 10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3">
                    <a:moveTo>
                      <a:pt x="3" y="12"/>
                    </a:moveTo>
                    <a:cubicBezTo>
                      <a:pt x="4" y="6"/>
                      <a:pt x="9" y="13"/>
                      <a:pt x="10" y="7"/>
                    </a:cubicBezTo>
                    <a:cubicBezTo>
                      <a:pt x="6" y="8"/>
                      <a:pt x="4" y="3"/>
                      <a:pt x="4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1" y="9"/>
                      <a:pt x="3" y="1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9" name="Freeform 1541"/>
              <p:cNvSpPr/>
              <p:nvPr/>
            </p:nvSpPr>
            <p:spPr bwMode="auto">
              <a:xfrm>
                <a:off x="4102" y="316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0" name="Freeform 1542"/>
              <p:cNvSpPr/>
              <p:nvPr/>
            </p:nvSpPr>
            <p:spPr bwMode="auto">
              <a:xfrm>
                <a:off x="4088" y="3165"/>
                <a:ext cx="17" cy="15"/>
              </a:xfrm>
              <a:custGeom>
                <a:avLst/>
                <a:gdLst>
                  <a:gd name="T0" fmla="*/ 0 w 20"/>
                  <a:gd name="T1" fmla="*/ 15 h 17"/>
                  <a:gd name="T2" fmla="*/ 9 w 20"/>
                  <a:gd name="T3" fmla="*/ 8 h 17"/>
                  <a:gd name="T4" fmla="*/ 6 w 20"/>
                  <a:gd name="T5" fmla="*/ 13 h 17"/>
                  <a:gd name="T6" fmla="*/ 13 w 20"/>
                  <a:gd name="T7" fmla="*/ 11 h 17"/>
                  <a:gd name="T8" fmla="*/ 10 w 20"/>
                  <a:gd name="T9" fmla="*/ 16 h 17"/>
                  <a:gd name="T10" fmla="*/ 17 w 20"/>
                  <a:gd name="T11" fmla="*/ 11 h 17"/>
                  <a:gd name="T12" fmla="*/ 20 w 20"/>
                  <a:gd name="T13" fmla="*/ 15 h 17"/>
                  <a:gd name="T14" fmla="*/ 19 w 20"/>
                  <a:gd name="T15" fmla="*/ 8 h 17"/>
                  <a:gd name="T16" fmla="*/ 15 w 20"/>
                  <a:gd name="T17" fmla="*/ 9 h 17"/>
                  <a:gd name="T18" fmla="*/ 17 w 20"/>
                  <a:gd name="T19" fmla="*/ 5 h 17"/>
                  <a:gd name="T20" fmla="*/ 7 w 20"/>
                  <a:gd name="T21" fmla="*/ 0 h 17"/>
                  <a:gd name="T22" fmla="*/ 0 w 20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7">
                    <a:moveTo>
                      <a:pt x="0" y="15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8" y="10"/>
                      <a:pt x="8" y="12"/>
                      <a:pt x="6" y="13"/>
                    </a:cubicBezTo>
                    <a:cubicBezTo>
                      <a:pt x="10" y="14"/>
                      <a:pt x="10" y="10"/>
                      <a:pt x="13" y="11"/>
                    </a:cubicBezTo>
                    <a:cubicBezTo>
                      <a:pt x="14" y="17"/>
                      <a:pt x="8" y="11"/>
                      <a:pt x="10" y="16"/>
                    </a:cubicBezTo>
                    <a:cubicBezTo>
                      <a:pt x="12" y="16"/>
                      <a:pt x="15" y="16"/>
                      <a:pt x="17" y="1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6"/>
                      <a:pt x="16" y="14"/>
                      <a:pt x="15" y="9"/>
                    </a:cubicBezTo>
                    <a:cubicBezTo>
                      <a:pt x="15" y="6"/>
                      <a:pt x="16" y="6"/>
                      <a:pt x="17" y="5"/>
                    </a:cubicBezTo>
                    <a:cubicBezTo>
                      <a:pt x="15" y="6"/>
                      <a:pt x="11" y="0"/>
                      <a:pt x="7" y="0"/>
                    </a:cubicBezTo>
                    <a:cubicBezTo>
                      <a:pt x="2" y="1"/>
                      <a:pt x="3" y="12"/>
                      <a:pt x="0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1" name="Freeform 1543"/>
              <p:cNvSpPr/>
              <p:nvPr/>
            </p:nvSpPr>
            <p:spPr bwMode="auto">
              <a:xfrm>
                <a:off x="4087" y="3170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lnTo>
                      <a:pt x="0" y="0"/>
                    </a:lnTo>
                    <a:lnTo>
                      <a:pt x="1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2" name="Freeform 1544"/>
              <p:cNvSpPr/>
              <p:nvPr/>
            </p:nvSpPr>
            <p:spPr bwMode="auto">
              <a:xfrm>
                <a:off x="4070" y="3165"/>
                <a:ext cx="15" cy="15"/>
              </a:xfrm>
              <a:custGeom>
                <a:avLst/>
                <a:gdLst>
                  <a:gd name="T0" fmla="*/ 11 w 17"/>
                  <a:gd name="T1" fmla="*/ 17 h 18"/>
                  <a:gd name="T2" fmla="*/ 15 w 17"/>
                  <a:gd name="T3" fmla="*/ 13 h 18"/>
                  <a:gd name="T4" fmla="*/ 16 w 17"/>
                  <a:gd name="T5" fmla="*/ 16 h 18"/>
                  <a:gd name="T6" fmla="*/ 17 w 17"/>
                  <a:gd name="T7" fmla="*/ 11 h 18"/>
                  <a:gd name="T8" fmla="*/ 9 w 17"/>
                  <a:gd name="T9" fmla="*/ 13 h 18"/>
                  <a:gd name="T10" fmla="*/ 7 w 17"/>
                  <a:gd name="T11" fmla="*/ 4 h 18"/>
                  <a:gd name="T12" fmla="*/ 11 w 17"/>
                  <a:gd name="T13" fmla="*/ 7 h 18"/>
                  <a:gd name="T14" fmla="*/ 1 w 17"/>
                  <a:gd name="T15" fmla="*/ 7 h 18"/>
                  <a:gd name="T16" fmla="*/ 3 w 17"/>
                  <a:gd name="T17" fmla="*/ 9 h 18"/>
                  <a:gd name="T18" fmla="*/ 0 w 17"/>
                  <a:gd name="T19" fmla="*/ 11 h 18"/>
                  <a:gd name="T20" fmla="*/ 11 w 17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8">
                    <a:moveTo>
                      <a:pt x="11" y="17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5"/>
                      <a:pt x="16" y="16"/>
                    </a:cubicBezTo>
                    <a:cubicBezTo>
                      <a:pt x="16" y="14"/>
                      <a:pt x="17" y="12"/>
                      <a:pt x="17" y="11"/>
                    </a:cubicBezTo>
                    <a:cubicBezTo>
                      <a:pt x="15" y="5"/>
                      <a:pt x="12" y="12"/>
                      <a:pt x="9" y="13"/>
                    </a:cubicBezTo>
                    <a:cubicBezTo>
                      <a:pt x="3" y="11"/>
                      <a:pt x="10" y="10"/>
                      <a:pt x="7" y="4"/>
                    </a:cubicBezTo>
                    <a:cubicBezTo>
                      <a:pt x="9" y="5"/>
                      <a:pt x="9" y="6"/>
                      <a:pt x="11" y="7"/>
                    </a:cubicBezTo>
                    <a:cubicBezTo>
                      <a:pt x="8" y="0"/>
                      <a:pt x="3" y="6"/>
                      <a:pt x="1" y="7"/>
                    </a:cubicBezTo>
                    <a:cubicBezTo>
                      <a:pt x="1" y="8"/>
                      <a:pt x="1" y="10"/>
                      <a:pt x="3" y="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6"/>
                      <a:pt x="5" y="18"/>
                      <a:pt x="11" y="17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3" name="Freeform 1545"/>
              <p:cNvSpPr/>
              <p:nvPr/>
            </p:nvSpPr>
            <p:spPr bwMode="auto">
              <a:xfrm>
                <a:off x="4084" y="3178"/>
                <a:ext cx="2" cy="3"/>
              </a:xfrm>
              <a:custGeom>
                <a:avLst/>
                <a:gdLst>
                  <a:gd name="T0" fmla="*/ 2 w 2"/>
                  <a:gd name="T1" fmla="*/ 1 h 3"/>
                  <a:gd name="T2" fmla="*/ 0 w 2"/>
                  <a:gd name="T3" fmla="*/ 0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1" y="2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4" name="Freeform 1546"/>
              <p:cNvSpPr/>
              <p:nvPr/>
            </p:nvSpPr>
            <p:spPr bwMode="auto">
              <a:xfrm>
                <a:off x="4069" y="3171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5" name="Freeform 1547"/>
              <p:cNvSpPr/>
              <p:nvPr/>
            </p:nvSpPr>
            <p:spPr bwMode="auto">
              <a:xfrm>
                <a:off x="4069" y="3177"/>
                <a:ext cx="3" cy="2"/>
              </a:xfrm>
              <a:custGeom>
                <a:avLst/>
                <a:gdLst>
                  <a:gd name="T0" fmla="*/ 4 w 4"/>
                  <a:gd name="T1" fmla="*/ 1 h 3"/>
                  <a:gd name="T2" fmla="*/ 0 w 4"/>
                  <a:gd name="T3" fmla="*/ 0 h 3"/>
                  <a:gd name="T4" fmla="*/ 2 w 4"/>
                  <a:gd name="T5" fmla="*/ 3 h 3"/>
                  <a:gd name="T6" fmla="*/ 4 w 4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6" name="Freeform 1548"/>
              <p:cNvSpPr/>
              <p:nvPr/>
            </p:nvSpPr>
            <p:spPr bwMode="auto">
              <a:xfrm>
                <a:off x="3969" y="3166"/>
                <a:ext cx="99" cy="17"/>
              </a:xfrm>
              <a:custGeom>
                <a:avLst/>
                <a:gdLst>
                  <a:gd name="T0" fmla="*/ 1 w 114"/>
                  <a:gd name="T1" fmla="*/ 3 h 19"/>
                  <a:gd name="T2" fmla="*/ 5 w 114"/>
                  <a:gd name="T3" fmla="*/ 6 h 19"/>
                  <a:gd name="T4" fmla="*/ 0 w 114"/>
                  <a:gd name="T5" fmla="*/ 10 h 19"/>
                  <a:gd name="T6" fmla="*/ 1 w 114"/>
                  <a:gd name="T7" fmla="*/ 17 h 19"/>
                  <a:gd name="T8" fmla="*/ 10 w 114"/>
                  <a:gd name="T9" fmla="*/ 14 h 19"/>
                  <a:gd name="T10" fmla="*/ 10 w 114"/>
                  <a:gd name="T11" fmla="*/ 18 h 19"/>
                  <a:gd name="T12" fmla="*/ 27 w 114"/>
                  <a:gd name="T13" fmla="*/ 15 h 19"/>
                  <a:gd name="T14" fmla="*/ 39 w 114"/>
                  <a:gd name="T15" fmla="*/ 13 h 19"/>
                  <a:gd name="T16" fmla="*/ 86 w 114"/>
                  <a:gd name="T17" fmla="*/ 15 h 19"/>
                  <a:gd name="T18" fmla="*/ 89 w 114"/>
                  <a:gd name="T19" fmla="*/ 9 h 19"/>
                  <a:gd name="T20" fmla="*/ 92 w 114"/>
                  <a:gd name="T21" fmla="*/ 13 h 19"/>
                  <a:gd name="T22" fmla="*/ 89 w 114"/>
                  <a:gd name="T23" fmla="*/ 13 h 19"/>
                  <a:gd name="T24" fmla="*/ 103 w 114"/>
                  <a:gd name="T25" fmla="*/ 15 h 19"/>
                  <a:gd name="T26" fmla="*/ 103 w 114"/>
                  <a:gd name="T27" fmla="*/ 7 h 19"/>
                  <a:gd name="T28" fmla="*/ 109 w 114"/>
                  <a:gd name="T29" fmla="*/ 15 h 19"/>
                  <a:gd name="T30" fmla="*/ 114 w 114"/>
                  <a:gd name="T31" fmla="*/ 10 h 19"/>
                  <a:gd name="T32" fmla="*/ 109 w 114"/>
                  <a:gd name="T33" fmla="*/ 5 h 19"/>
                  <a:gd name="T34" fmla="*/ 113 w 114"/>
                  <a:gd name="T35" fmla="*/ 2 h 19"/>
                  <a:gd name="T36" fmla="*/ 82 w 114"/>
                  <a:gd name="T37" fmla="*/ 11 h 19"/>
                  <a:gd name="T38" fmla="*/ 83 w 114"/>
                  <a:gd name="T39" fmla="*/ 7 h 19"/>
                  <a:gd name="T40" fmla="*/ 64 w 114"/>
                  <a:gd name="T41" fmla="*/ 3 h 19"/>
                  <a:gd name="T42" fmla="*/ 57 w 114"/>
                  <a:gd name="T43" fmla="*/ 9 h 19"/>
                  <a:gd name="T44" fmla="*/ 53 w 114"/>
                  <a:gd name="T45" fmla="*/ 7 h 19"/>
                  <a:gd name="T46" fmla="*/ 52 w 114"/>
                  <a:gd name="T47" fmla="*/ 9 h 19"/>
                  <a:gd name="T48" fmla="*/ 47 w 114"/>
                  <a:gd name="T49" fmla="*/ 5 h 19"/>
                  <a:gd name="T50" fmla="*/ 46 w 114"/>
                  <a:gd name="T51" fmla="*/ 13 h 19"/>
                  <a:gd name="T52" fmla="*/ 34 w 114"/>
                  <a:gd name="T53" fmla="*/ 2 h 19"/>
                  <a:gd name="T54" fmla="*/ 36 w 114"/>
                  <a:gd name="T55" fmla="*/ 6 h 19"/>
                  <a:gd name="T56" fmla="*/ 33 w 114"/>
                  <a:gd name="T57" fmla="*/ 10 h 19"/>
                  <a:gd name="T58" fmla="*/ 32 w 114"/>
                  <a:gd name="T59" fmla="*/ 3 h 19"/>
                  <a:gd name="T60" fmla="*/ 23 w 114"/>
                  <a:gd name="T61" fmla="*/ 8 h 19"/>
                  <a:gd name="T62" fmla="*/ 24 w 114"/>
                  <a:gd name="T63" fmla="*/ 11 h 19"/>
                  <a:gd name="T64" fmla="*/ 12 w 114"/>
                  <a:gd name="T65" fmla="*/ 9 h 19"/>
                  <a:gd name="T66" fmla="*/ 17 w 114"/>
                  <a:gd name="T67" fmla="*/ 3 h 19"/>
                  <a:gd name="T68" fmla="*/ 14 w 114"/>
                  <a:gd name="T69" fmla="*/ 0 h 19"/>
                  <a:gd name="T70" fmla="*/ 6 w 114"/>
                  <a:gd name="T71" fmla="*/ 9 h 19"/>
                  <a:gd name="T72" fmla="*/ 1 w 114"/>
                  <a:gd name="T7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4" h="19">
                    <a:moveTo>
                      <a:pt x="1" y="3"/>
                    </a:moveTo>
                    <a:cubicBezTo>
                      <a:pt x="1" y="5"/>
                      <a:pt x="3" y="6"/>
                      <a:pt x="5" y="6"/>
                    </a:cubicBezTo>
                    <a:cubicBezTo>
                      <a:pt x="5" y="9"/>
                      <a:pt x="2" y="8"/>
                      <a:pt x="0" y="10"/>
                    </a:cubicBezTo>
                    <a:cubicBezTo>
                      <a:pt x="3" y="12"/>
                      <a:pt x="0" y="14"/>
                      <a:pt x="1" y="17"/>
                    </a:cubicBezTo>
                    <a:cubicBezTo>
                      <a:pt x="5" y="17"/>
                      <a:pt x="6" y="13"/>
                      <a:pt x="10" y="14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5" y="15"/>
                      <a:pt x="22" y="12"/>
                      <a:pt x="27" y="15"/>
                    </a:cubicBezTo>
                    <a:cubicBezTo>
                      <a:pt x="31" y="16"/>
                      <a:pt x="34" y="15"/>
                      <a:pt x="39" y="13"/>
                    </a:cubicBezTo>
                    <a:cubicBezTo>
                      <a:pt x="54" y="15"/>
                      <a:pt x="70" y="12"/>
                      <a:pt x="86" y="15"/>
                    </a:cubicBezTo>
                    <a:cubicBezTo>
                      <a:pt x="89" y="9"/>
                      <a:pt x="89" y="9"/>
                      <a:pt x="89" y="9"/>
                    </a:cubicBezTo>
                    <a:cubicBezTo>
                      <a:pt x="90" y="12"/>
                      <a:pt x="93" y="9"/>
                      <a:pt x="92" y="13"/>
                    </a:cubicBezTo>
                    <a:cubicBezTo>
                      <a:pt x="91" y="12"/>
                      <a:pt x="90" y="13"/>
                      <a:pt x="89" y="13"/>
                    </a:cubicBezTo>
                    <a:cubicBezTo>
                      <a:pt x="93" y="19"/>
                      <a:pt x="99" y="13"/>
                      <a:pt x="103" y="15"/>
                    </a:cubicBezTo>
                    <a:cubicBezTo>
                      <a:pt x="102" y="14"/>
                      <a:pt x="102" y="8"/>
                      <a:pt x="103" y="7"/>
                    </a:cubicBezTo>
                    <a:cubicBezTo>
                      <a:pt x="103" y="14"/>
                      <a:pt x="108" y="7"/>
                      <a:pt x="109" y="15"/>
                    </a:cubicBezTo>
                    <a:cubicBezTo>
                      <a:pt x="113" y="18"/>
                      <a:pt x="109" y="9"/>
                      <a:pt x="114" y="10"/>
                    </a:cubicBezTo>
                    <a:cubicBezTo>
                      <a:pt x="114" y="6"/>
                      <a:pt x="110" y="8"/>
                      <a:pt x="109" y="5"/>
                    </a:cubicBezTo>
                    <a:cubicBezTo>
                      <a:pt x="110" y="2"/>
                      <a:pt x="113" y="7"/>
                      <a:pt x="113" y="2"/>
                    </a:cubicBezTo>
                    <a:cubicBezTo>
                      <a:pt x="106" y="0"/>
                      <a:pt x="93" y="9"/>
                      <a:pt x="82" y="11"/>
                    </a:cubicBezTo>
                    <a:cubicBezTo>
                      <a:pt x="83" y="7"/>
                      <a:pt x="83" y="7"/>
                      <a:pt x="83" y="7"/>
                    </a:cubicBezTo>
                    <a:cubicBezTo>
                      <a:pt x="77" y="9"/>
                      <a:pt x="68" y="9"/>
                      <a:pt x="64" y="3"/>
                    </a:cubicBezTo>
                    <a:cubicBezTo>
                      <a:pt x="65" y="7"/>
                      <a:pt x="56" y="1"/>
                      <a:pt x="57" y="9"/>
                    </a:cubicBezTo>
                    <a:cubicBezTo>
                      <a:pt x="55" y="7"/>
                      <a:pt x="55" y="7"/>
                      <a:pt x="53" y="7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0" y="9"/>
                      <a:pt x="50" y="5"/>
                      <a:pt x="47" y="5"/>
                    </a:cubicBezTo>
                    <a:cubicBezTo>
                      <a:pt x="49" y="9"/>
                      <a:pt x="47" y="10"/>
                      <a:pt x="46" y="13"/>
                    </a:cubicBezTo>
                    <a:cubicBezTo>
                      <a:pt x="42" y="9"/>
                      <a:pt x="38" y="6"/>
                      <a:pt x="34" y="2"/>
                    </a:cubicBezTo>
                    <a:cubicBezTo>
                      <a:pt x="34" y="3"/>
                      <a:pt x="35" y="5"/>
                      <a:pt x="36" y="6"/>
                    </a:cubicBezTo>
                    <a:cubicBezTo>
                      <a:pt x="34" y="5"/>
                      <a:pt x="34" y="9"/>
                      <a:pt x="33" y="10"/>
                    </a:cubicBezTo>
                    <a:cubicBezTo>
                      <a:pt x="31" y="10"/>
                      <a:pt x="31" y="5"/>
                      <a:pt x="32" y="3"/>
                    </a:cubicBezTo>
                    <a:cubicBezTo>
                      <a:pt x="28" y="2"/>
                      <a:pt x="26" y="10"/>
                      <a:pt x="23" y="8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0" y="12"/>
                      <a:pt x="16" y="8"/>
                      <a:pt x="12" y="9"/>
                    </a:cubicBezTo>
                    <a:cubicBezTo>
                      <a:pt x="9" y="4"/>
                      <a:pt x="15" y="5"/>
                      <a:pt x="17" y="3"/>
                    </a:cubicBezTo>
                    <a:cubicBezTo>
                      <a:pt x="16" y="2"/>
                      <a:pt x="14" y="1"/>
                      <a:pt x="14" y="0"/>
                    </a:cubicBezTo>
                    <a:cubicBezTo>
                      <a:pt x="12" y="2"/>
                      <a:pt x="9" y="6"/>
                      <a:pt x="6" y="9"/>
                    </a:cubicBezTo>
                    <a:cubicBezTo>
                      <a:pt x="8" y="3"/>
                      <a:pt x="3" y="3"/>
                      <a:pt x="1" y="3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7" name="Freeform 1549"/>
              <p:cNvSpPr/>
              <p:nvPr/>
            </p:nvSpPr>
            <p:spPr bwMode="auto">
              <a:xfrm>
                <a:off x="3981" y="316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8" name="Freeform 1550"/>
              <p:cNvSpPr/>
              <p:nvPr/>
            </p:nvSpPr>
            <p:spPr bwMode="auto">
              <a:xfrm>
                <a:off x="3969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9" name="Freeform 1551"/>
              <p:cNvSpPr/>
              <p:nvPr/>
            </p:nvSpPr>
            <p:spPr bwMode="auto">
              <a:xfrm>
                <a:off x="3992" y="3179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0" name="Freeform 1552"/>
              <p:cNvSpPr/>
              <p:nvPr/>
            </p:nvSpPr>
            <p:spPr bwMode="auto">
              <a:xfrm>
                <a:off x="3996" y="3165"/>
                <a:ext cx="3" cy="3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0 w 3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1" name="Freeform 1553"/>
              <p:cNvSpPr/>
              <p:nvPr/>
            </p:nvSpPr>
            <p:spPr bwMode="auto">
              <a:xfrm>
                <a:off x="4019" y="3165"/>
                <a:ext cx="2" cy="4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1 h 4"/>
                  <a:gd name="T4" fmla="*/ 1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3"/>
                      <a:pt x="2" y="2"/>
                      <a:pt x="3" y="1"/>
                    </a:cubicBezTo>
                    <a:cubicBezTo>
                      <a:pt x="1" y="0"/>
                      <a:pt x="0" y="2"/>
                      <a:pt x="1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2" name="Freeform 1554"/>
              <p:cNvSpPr/>
              <p:nvPr/>
            </p:nvSpPr>
            <p:spPr bwMode="auto">
              <a:xfrm>
                <a:off x="3973" y="3165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1 w 4"/>
                  <a:gd name="T3" fmla="*/ 1 h 2"/>
                  <a:gd name="T4" fmla="*/ 0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3" name="Freeform 1555"/>
              <p:cNvSpPr/>
              <p:nvPr/>
            </p:nvSpPr>
            <p:spPr bwMode="auto">
              <a:xfrm>
                <a:off x="3914" y="3166"/>
                <a:ext cx="54" cy="23"/>
              </a:xfrm>
              <a:custGeom>
                <a:avLst/>
                <a:gdLst>
                  <a:gd name="T0" fmla="*/ 4 w 62"/>
                  <a:gd name="T1" fmla="*/ 22 h 26"/>
                  <a:gd name="T2" fmla="*/ 15 w 62"/>
                  <a:gd name="T3" fmla="*/ 24 h 26"/>
                  <a:gd name="T4" fmla="*/ 22 w 62"/>
                  <a:gd name="T5" fmla="*/ 13 h 26"/>
                  <a:gd name="T6" fmla="*/ 21 w 62"/>
                  <a:gd name="T7" fmla="*/ 22 h 26"/>
                  <a:gd name="T8" fmla="*/ 42 w 62"/>
                  <a:gd name="T9" fmla="*/ 14 h 26"/>
                  <a:gd name="T10" fmla="*/ 42 w 62"/>
                  <a:gd name="T11" fmla="*/ 18 h 26"/>
                  <a:gd name="T12" fmla="*/ 50 w 62"/>
                  <a:gd name="T13" fmla="*/ 8 h 26"/>
                  <a:gd name="T14" fmla="*/ 51 w 62"/>
                  <a:gd name="T15" fmla="*/ 19 h 26"/>
                  <a:gd name="T16" fmla="*/ 50 w 62"/>
                  <a:gd name="T17" fmla="*/ 19 h 26"/>
                  <a:gd name="T18" fmla="*/ 61 w 62"/>
                  <a:gd name="T19" fmla="*/ 16 h 26"/>
                  <a:gd name="T20" fmla="*/ 62 w 62"/>
                  <a:gd name="T21" fmla="*/ 9 h 26"/>
                  <a:gd name="T22" fmla="*/ 61 w 62"/>
                  <a:gd name="T23" fmla="*/ 4 h 26"/>
                  <a:gd name="T24" fmla="*/ 54 w 62"/>
                  <a:gd name="T25" fmla="*/ 8 h 26"/>
                  <a:gd name="T26" fmla="*/ 53 w 62"/>
                  <a:gd name="T27" fmla="*/ 4 h 26"/>
                  <a:gd name="T28" fmla="*/ 50 w 62"/>
                  <a:gd name="T29" fmla="*/ 7 h 26"/>
                  <a:gd name="T30" fmla="*/ 49 w 62"/>
                  <a:gd name="T31" fmla="*/ 4 h 26"/>
                  <a:gd name="T32" fmla="*/ 44 w 62"/>
                  <a:gd name="T33" fmla="*/ 7 h 26"/>
                  <a:gd name="T34" fmla="*/ 45 w 62"/>
                  <a:gd name="T35" fmla="*/ 6 h 26"/>
                  <a:gd name="T36" fmla="*/ 41 w 62"/>
                  <a:gd name="T37" fmla="*/ 11 h 26"/>
                  <a:gd name="T38" fmla="*/ 39 w 62"/>
                  <a:gd name="T39" fmla="*/ 6 h 26"/>
                  <a:gd name="T40" fmla="*/ 39 w 62"/>
                  <a:gd name="T41" fmla="*/ 10 h 26"/>
                  <a:gd name="T42" fmla="*/ 26 w 62"/>
                  <a:gd name="T43" fmla="*/ 5 h 26"/>
                  <a:gd name="T44" fmla="*/ 25 w 62"/>
                  <a:gd name="T45" fmla="*/ 9 h 26"/>
                  <a:gd name="T46" fmla="*/ 31 w 62"/>
                  <a:gd name="T47" fmla="*/ 5 h 26"/>
                  <a:gd name="T48" fmla="*/ 31 w 62"/>
                  <a:gd name="T49" fmla="*/ 15 h 26"/>
                  <a:gd name="T50" fmla="*/ 22 w 62"/>
                  <a:gd name="T51" fmla="*/ 7 h 26"/>
                  <a:gd name="T52" fmla="*/ 12 w 62"/>
                  <a:gd name="T53" fmla="*/ 10 h 26"/>
                  <a:gd name="T54" fmla="*/ 12 w 62"/>
                  <a:gd name="T55" fmla="*/ 8 h 26"/>
                  <a:gd name="T56" fmla="*/ 6 w 62"/>
                  <a:gd name="T57" fmla="*/ 12 h 26"/>
                  <a:gd name="T58" fmla="*/ 8 w 62"/>
                  <a:gd name="T59" fmla="*/ 13 h 26"/>
                  <a:gd name="T60" fmla="*/ 6 w 62"/>
                  <a:gd name="T61" fmla="*/ 16 h 26"/>
                  <a:gd name="T62" fmla="*/ 5 w 62"/>
                  <a:gd name="T63" fmla="*/ 14 h 26"/>
                  <a:gd name="T64" fmla="*/ 0 w 62"/>
                  <a:gd name="T65" fmla="*/ 20 h 26"/>
                  <a:gd name="T66" fmla="*/ 6 w 62"/>
                  <a:gd name="T67" fmla="*/ 16 h 26"/>
                  <a:gd name="T68" fmla="*/ 4 w 62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2" h="26">
                    <a:moveTo>
                      <a:pt x="4" y="22"/>
                    </a:moveTo>
                    <a:cubicBezTo>
                      <a:pt x="7" y="26"/>
                      <a:pt x="11" y="23"/>
                      <a:pt x="15" y="24"/>
                    </a:cubicBezTo>
                    <a:cubicBezTo>
                      <a:pt x="22" y="21"/>
                      <a:pt x="16" y="14"/>
                      <a:pt x="22" y="1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8" y="21"/>
                      <a:pt x="37" y="23"/>
                      <a:pt x="42" y="14"/>
                    </a:cubicBezTo>
                    <a:cubicBezTo>
                      <a:pt x="43" y="15"/>
                      <a:pt x="44" y="17"/>
                      <a:pt x="42" y="18"/>
                    </a:cubicBezTo>
                    <a:cubicBezTo>
                      <a:pt x="47" y="17"/>
                      <a:pt x="44" y="5"/>
                      <a:pt x="50" y="8"/>
                    </a:cubicBezTo>
                    <a:cubicBezTo>
                      <a:pt x="45" y="14"/>
                      <a:pt x="52" y="13"/>
                      <a:pt x="51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3" y="19"/>
                      <a:pt x="58" y="15"/>
                      <a:pt x="61" y="16"/>
                    </a:cubicBezTo>
                    <a:cubicBezTo>
                      <a:pt x="61" y="13"/>
                      <a:pt x="58" y="10"/>
                      <a:pt x="62" y="9"/>
                    </a:cubicBezTo>
                    <a:cubicBezTo>
                      <a:pt x="60" y="9"/>
                      <a:pt x="61" y="6"/>
                      <a:pt x="61" y="4"/>
                    </a:cubicBezTo>
                    <a:cubicBezTo>
                      <a:pt x="57" y="6"/>
                      <a:pt x="55" y="5"/>
                      <a:pt x="54" y="8"/>
                    </a:cubicBezTo>
                    <a:cubicBezTo>
                      <a:pt x="52" y="5"/>
                      <a:pt x="55" y="7"/>
                      <a:pt x="53" y="4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8" y="7"/>
                      <a:pt x="52" y="4"/>
                      <a:pt x="49" y="4"/>
                    </a:cubicBezTo>
                    <a:cubicBezTo>
                      <a:pt x="49" y="5"/>
                      <a:pt x="46" y="7"/>
                      <a:pt x="44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3" y="7"/>
                      <a:pt x="40" y="6"/>
                      <a:pt x="41" y="1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4" y="9"/>
                      <a:pt x="32" y="0"/>
                      <a:pt x="26" y="5"/>
                    </a:cubicBezTo>
                    <a:cubicBezTo>
                      <a:pt x="27" y="6"/>
                      <a:pt x="26" y="8"/>
                      <a:pt x="25" y="9"/>
                    </a:cubicBezTo>
                    <a:cubicBezTo>
                      <a:pt x="28" y="11"/>
                      <a:pt x="28" y="6"/>
                      <a:pt x="31" y="5"/>
                    </a:cubicBezTo>
                    <a:cubicBezTo>
                      <a:pt x="31" y="9"/>
                      <a:pt x="27" y="13"/>
                      <a:pt x="31" y="15"/>
                    </a:cubicBezTo>
                    <a:cubicBezTo>
                      <a:pt x="27" y="11"/>
                      <a:pt x="24" y="16"/>
                      <a:pt x="22" y="7"/>
                    </a:cubicBezTo>
                    <a:cubicBezTo>
                      <a:pt x="18" y="7"/>
                      <a:pt x="17" y="11"/>
                      <a:pt x="12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14"/>
                      <a:pt x="9" y="6"/>
                      <a:pt x="6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6" y="16"/>
                    </a:cubicBezTo>
                    <a:cubicBezTo>
                      <a:pt x="6" y="15"/>
                      <a:pt x="6" y="15"/>
                      <a:pt x="5" y="14"/>
                    </a:cubicBezTo>
                    <a:cubicBezTo>
                      <a:pt x="5" y="18"/>
                      <a:pt x="0" y="19"/>
                      <a:pt x="0" y="20"/>
                    </a:cubicBezTo>
                    <a:cubicBezTo>
                      <a:pt x="2" y="21"/>
                      <a:pt x="4" y="17"/>
                      <a:pt x="6" y="16"/>
                    </a:cubicBezTo>
                    <a:cubicBezTo>
                      <a:pt x="5" y="19"/>
                      <a:pt x="6" y="22"/>
                      <a:pt x="4" y="22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4" name="Freeform 1556"/>
              <p:cNvSpPr/>
              <p:nvPr/>
            </p:nvSpPr>
            <p:spPr bwMode="auto">
              <a:xfrm>
                <a:off x="3953" y="317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5" name="Freeform 1557"/>
              <p:cNvSpPr/>
              <p:nvPr/>
            </p:nvSpPr>
            <p:spPr bwMode="auto">
              <a:xfrm>
                <a:off x="3871" y="3167"/>
                <a:ext cx="41" cy="27"/>
              </a:xfrm>
              <a:custGeom>
                <a:avLst/>
                <a:gdLst>
                  <a:gd name="T0" fmla="*/ 35 w 47"/>
                  <a:gd name="T1" fmla="*/ 14 h 31"/>
                  <a:gd name="T2" fmla="*/ 33 w 47"/>
                  <a:gd name="T3" fmla="*/ 9 h 31"/>
                  <a:gd name="T4" fmla="*/ 34 w 47"/>
                  <a:gd name="T5" fmla="*/ 19 h 31"/>
                  <a:gd name="T6" fmla="*/ 29 w 47"/>
                  <a:gd name="T7" fmla="*/ 22 h 31"/>
                  <a:gd name="T8" fmla="*/ 28 w 47"/>
                  <a:gd name="T9" fmla="*/ 12 h 31"/>
                  <a:gd name="T10" fmla="*/ 23 w 47"/>
                  <a:gd name="T11" fmla="*/ 11 h 31"/>
                  <a:gd name="T12" fmla="*/ 24 w 47"/>
                  <a:gd name="T13" fmla="*/ 17 h 31"/>
                  <a:gd name="T14" fmla="*/ 18 w 47"/>
                  <a:gd name="T15" fmla="*/ 21 h 31"/>
                  <a:gd name="T16" fmla="*/ 20 w 47"/>
                  <a:gd name="T17" fmla="*/ 19 h 31"/>
                  <a:gd name="T18" fmla="*/ 17 w 47"/>
                  <a:gd name="T19" fmla="*/ 12 h 31"/>
                  <a:gd name="T20" fmla="*/ 4 w 47"/>
                  <a:gd name="T21" fmla="*/ 29 h 31"/>
                  <a:gd name="T22" fmla="*/ 8 w 47"/>
                  <a:gd name="T23" fmla="*/ 28 h 31"/>
                  <a:gd name="T24" fmla="*/ 8 w 47"/>
                  <a:gd name="T25" fmla="*/ 21 h 31"/>
                  <a:gd name="T26" fmla="*/ 12 w 47"/>
                  <a:gd name="T27" fmla="*/ 22 h 31"/>
                  <a:gd name="T28" fmla="*/ 10 w 47"/>
                  <a:gd name="T29" fmla="*/ 26 h 31"/>
                  <a:gd name="T30" fmla="*/ 42 w 47"/>
                  <a:gd name="T31" fmla="*/ 24 h 31"/>
                  <a:gd name="T32" fmla="*/ 37 w 47"/>
                  <a:gd name="T33" fmla="*/ 24 h 31"/>
                  <a:gd name="T34" fmla="*/ 41 w 47"/>
                  <a:gd name="T35" fmla="*/ 20 h 31"/>
                  <a:gd name="T36" fmla="*/ 39 w 47"/>
                  <a:gd name="T37" fmla="*/ 13 h 31"/>
                  <a:gd name="T38" fmla="*/ 41 w 47"/>
                  <a:gd name="T39" fmla="*/ 15 h 31"/>
                  <a:gd name="T40" fmla="*/ 41 w 47"/>
                  <a:gd name="T41" fmla="*/ 8 h 31"/>
                  <a:gd name="T42" fmla="*/ 47 w 47"/>
                  <a:gd name="T43" fmla="*/ 5 h 31"/>
                  <a:gd name="T44" fmla="*/ 36 w 47"/>
                  <a:gd name="T45" fmla="*/ 5 h 31"/>
                  <a:gd name="T46" fmla="*/ 35 w 47"/>
                  <a:gd name="T47" fmla="*/ 1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7" h="31">
                    <a:moveTo>
                      <a:pt x="35" y="14"/>
                    </a:moveTo>
                    <a:cubicBezTo>
                      <a:pt x="32" y="14"/>
                      <a:pt x="35" y="11"/>
                      <a:pt x="33" y="9"/>
                    </a:cubicBezTo>
                    <a:cubicBezTo>
                      <a:pt x="30" y="12"/>
                      <a:pt x="36" y="15"/>
                      <a:pt x="34" y="19"/>
                    </a:cubicBezTo>
                    <a:cubicBezTo>
                      <a:pt x="32" y="17"/>
                      <a:pt x="30" y="21"/>
                      <a:pt x="29" y="22"/>
                    </a:cubicBezTo>
                    <a:cubicBezTo>
                      <a:pt x="30" y="19"/>
                      <a:pt x="29" y="14"/>
                      <a:pt x="28" y="12"/>
                    </a:cubicBezTo>
                    <a:cubicBezTo>
                      <a:pt x="27" y="14"/>
                      <a:pt x="25" y="11"/>
                      <a:pt x="23" y="11"/>
                    </a:cubicBezTo>
                    <a:cubicBezTo>
                      <a:pt x="27" y="15"/>
                      <a:pt x="20" y="14"/>
                      <a:pt x="24" y="17"/>
                    </a:cubicBezTo>
                    <a:cubicBezTo>
                      <a:pt x="23" y="20"/>
                      <a:pt x="20" y="23"/>
                      <a:pt x="18" y="21"/>
                    </a:cubicBezTo>
                    <a:cubicBezTo>
                      <a:pt x="18" y="18"/>
                      <a:pt x="19" y="19"/>
                      <a:pt x="20" y="19"/>
                    </a:cubicBezTo>
                    <a:cubicBezTo>
                      <a:pt x="21" y="14"/>
                      <a:pt x="17" y="16"/>
                      <a:pt x="17" y="12"/>
                    </a:cubicBezTo>
                    <a:cubicBezTo>
                      <a:pt x="13" y="19"/>
                      <a:pt x="0" y="19"/>
                      <a:pt x="4" y="29"/>
                    </a:cubicBezTo>
                    <a:cubicBezTo>
                      <a:pt x="6" y="31"/>
                      <a:pt x="7" y="28"/>
                      <a:pt x="8" y="28"/>
                    </a:cubicBezTo>
                    <a:cubicBezTo>
                      <a:pt x="4" y="26"/>
                      <a:pt x="8" y="22"/>
                      <a:pt x="8" y="21"/>
                    </a:cubicBezTo>
                    <a:cubicBezTo>
                      <a:pt x="10" y="22"/>
                      <a:pt x="13" y="19"/>
                      <a:pt x="12" y="2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9" y="28"/>
                      <a:pt x="31" y="26"/>
                      <a:pt x="4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1"/>
                      <a:pt x="40" y="21"/>
                      <a:pt x="41" y="20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40" y="14"/>
                      <a:pt x="41" y="13"/>
                      <a:pt x="41" y="15"/>
                    </a:cubicBezTo>
                    <a:cubicBezTo>
                      <a:pt x="43" y="12"/>
                      <a:pt x="42" y="10"/>
                      <a:pt x="41" y="8"/>
                    </a:cubicBezTo>
                    <a:cubicBezTo>
                      <a:pt x="44" y="7"/>
                      <a:pt x="45" y="9"/>
                      <a:pt x="47" y="5"/>
                    </a:cubicBezTo>
                    <a:cubicBezTo>
                      <a:pt x="41" y="0"/>
                      <a:pt x="43" y="10"/>
                      <a:pt x="36" y="5"/>
                    </a:cubicBezTo>
                    <a:lnTo>
                      <a:pt x="35" y="14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6" name="Freeform 1558"/>
              <p:cNvSpPr/>
              <p:nvPr/>
            </p:nvSpPr>
            <p:spPr bwMode="auto">
              <a:xfrm>
                <a:off x="3911" y="3176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2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7" name="Freeform 1559"/>
              <p:cNvSpPr/>
              <p:nvPr/>
            </p:nvSpPr>
            <p:spPr bwMode="auto">
              <a:xfrm>
                <a:off x="3908" y="3184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1 h 5"/>
                  <a:gd name="T4" fmla="*/ 3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1" y="2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8" name="Freeform 1560"/>
              <p:cNvSpPr/>
              <p:nvPr/>
            </p:nvSpPr>
            <p:spPr bwMode="auto">
              <a:xfrm>
                <a:off x="3880" y="3178"/>
                <a:ext cx="2" cy="2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2 h 3"/>
                  <a:gd name="T4" fmla="*/ 2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9" name="Freeform 1561"/>
              <p:cNvSpPr/>
              <p:nvPr/>
            </p:nvSpPr>
            <p:spPr bwMode="auto">
              <a:xfrm>
                <a:off x="3863" y="3182"/>
                <a:ext cx="12" cy="12"/>
              </a:xfrm>
              <a:custGeom>
                <a:avLst/>
                <a:gdLst>
                  <a:gd name="T0" fmla="*/ 0 w 15"/>
                  <a:gd name="T1" fmla="*/ 14 h 14"/>
                  <a:gd name="T2" fmla="*/ 12 w 15"/>
                  <a:gd name="T3" fmla="*/ 13 h 14"/>
                  <a:gd name="T4" fmla="*/ 11 w 15"/>
                  <a:gd name="T5" fmla="*/ 1 h 14"/>
                  <a:gd name="T6" fmla="*/ 7 w 15"/>
                  <a:gd name="T7" fmla="*/ 9 h 14"/>
                  <a:gd name="T8" fmla="*/ 0 w 15"/>
                  <a:gd name="T9" fmla="*/ 9 h 14"/>
                  <a:gd name="T10" fmla="*/ 0 w 15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5" y="13"/>
                      <a:pt x="7" y="10"/>
                      <a:pt x="12" y="13"/>
                    </a:cubicBezTo>
                    <a:cubicBezTo>
                      <a:pt x="15" y="8"/>
                      <a:pt x="11" y="5"/>
                      <a:pt x="11" y="1"/>
                    </a:cubicBezTo>
                    <a:cubicBezTo>
                      <a:pt x="9" y="0"/>
                      <a:pt x="9" y="7"/>
                      <a:pt x="7" y="9"/>
                    </a:cubicBezTo>
                    <a:cubicBezTo>
                      <a:pt x="6" y="5"/>
                      <a:pt x="3" y="10"/>
                      <a:pt x="0" y="9"/>
                    </a:cubicBezTo>
                    <a:cubicBezTo>
                      <a:pt x="1" y="11"/>
                      <a:pt x="1" y="12"/>
                      <a:pt x="0" y="1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0" name="Freeform 1562"/>
              <p:cNvSpPr/>
              <p:nvPr/>
            </p:nvSpPr>
            <p:spPr bwMode="auto">
              <a:xfrm>
                <a:off x="3765" y="3173"/>
                <a:ext cx="102" cy="24"/>
              </a:xfrm>
              <a:custGeom>
                <a:avLst/>
                <a:gdLst>
                  <a:gd name="T0" fmla="*/ 96 w 118"/>
                  <a:gd name="T1" fmla="*/ 10 h 28"/>
                  <a:gd name="T2" fmla="*/ 90 w 118"/>
                  <a:gd name="T3" fmla="*/ 12 h 28"/>
                  <a:gd name="T4" fmla="*/ 93 w 118"/>
                  <a:gd name="T5" fmla="*/ 9 h 28"/>
                  <a:gd name="T6" fmla="*/ 88 w 118"/>
                  <a:gd name="T7" fmla="*/ 7 h 28"/>
                  <a:gd name="T8" fmla="*/ 88 w 118"/>
                  <a:gd name="T9" fmla="*/ 9 h 28"/>
                  <a:gd name="T10" fmla="*/ 78 w 118"/>
                  <a:gd name="T11" fmla="*/ 11 h 28"/>
                  <a:gd name="T12" fmla="*/ 76 w 118"/>
                  <a:gd name="T13" fmla="*/ 16 h 28"/>
                  <a:gd name="T14" fmla="*/ 68 w 118"/>
                  <a:gd name="T15" fmla="*/ 8 h 28"/>
                  <a:gd name="T16" fmla="*/ 71 w 118"/>
                  <a:gd name="T17" fmla="*/ 19 h 28"/>
                  <a:gd name="T18" fmla="*/ 58 w 118"/>
                  <a:gd name="T19" fmla="*/ 16 h 28"/>
                  <a:gd name="T20" fmla="*/ 61 w 118"/>
                  <a:gd name="T21" fmla="*/ 15 h 28"/>
                  <a:gd name="T22" fmla="*/ 54 w 118"/>
                  <a:gd name="T23" fmla="*/ 16 h 28"/>
                  <a:gd name="T24" fmla="*/ 54 w 118"/>
                  <a:gd name="T25" fmla="*/ 10 h 28"/>
                  <a:gd name="T26" fmla="*/ 45 w 118"/>
                  <a:gd name="T27" fmla="*/ 11 h 28"/>
                  <a:gd name="T28" fmla="*/ 45 w 118"/>
                  <a:gd name="T29" fmla="*/ 9 h 28"/>
                  <a:gd name="T30" fmla="*/ 27 w 118"/>
                  <a:gd name="T31" fmla="*/ 14 h 28"/>
                  <a:gd name="T32" fmla="*/ 24 w 118"/>
                  <a:gd name="T33" fmla="*/ 11 h 28"/>
                  <a:gd name="T34" fmla="*/ 27 w 118"/>
                  <a:gd name="T35" fmla="*/ 20 h 28"/>
                  <a:gd name="T36" fmla="*/ 19 w 118"/>
                  <a:gd name="T37" fmla="*/ 20 h 28"/>
                  <a:gd name="T38" fmla="*/ 20 w 118"/>
                  <a:gd name="T39" fmla="*/ 13 h 28"/>
                  <a:gd name="T40" fmla="*/ 16 w 118"/>
                  <a:gd name="T41" fmla="*/ 17 h 28"/>
                  <a:gd name="T42" fmla="*/ 13 w 118"/>
                  <a:gd name="T43" fmla="*/ 11 h 28"/>
                  <a:gd name="T44" fmla="*/ 6 w 118"/>
                  <a:gd name="T45" fmla="*/ 20 h 28"/>
                  <a:gd name="T46" fmla="*/ 0 w 118"/>
                  <a:gd name="T47" fmla="*/ 19 h 28"/>
                  <a:gd name="T48" fmla="*/ 4 w 118"/>
                  <a:gd name="T49" fmla="*/ 28 h 28"/>
                  <a:gd name="T50" fmla="*/ 31 w 118"/>
                  <a:gd name="T51" fmla="*/ 25 h 28"/>
                  <a:gd name="T52" fmla="*/ 37 w 118"/>
                  <a:gd name="T53" fmla="*/ 19 h 28"/>
                  <a:gd name="T54" fmla="*/ 39 w 118"/>
                  <a:gd name="T55" fmla="*/ 25 h 28"/>
                  <a:gd name="T56" fmla="*/ 38 w 118"/>
                  <a:gd name="T57" fmla="*/ 19 h 28"/>
                  <a:gd name="T58" fmla="*/ 43 w 118"/>
                  <a:gd name="T59" fmla="*/ 24 h 28"/>
                  <a:gd name="T60" fmla="*/ 45 w 118"/>
                  <a:gd name="T61" fmla="*/ 19 h 28"/>
                  <a:gd name="T62" fmla="*/ 48 w 118"/>
                  <a:gd name="T63" fmla="*/ 26 h 28"/>
                  <a:gd name="T64" fmla="*/ 89 w 118"/>
                  <a:gd name="T65" fmla="*/ 21 h 28"/>
                  <a:gd name="T66" fmla="*/ 88 w 118"/>
                  <a:gd name="T67" fmla="*/ 16 h 28"/>
                  <a:gd name="T68" fmla="*/ 104 w 118"/>
                  <a:gd name="T69" fmla="*/ 15 h 28"/>
                  <a:gd name="T70" fmla="*/ 106 w 118"/>
                  <a:gd name="T71" fmla="*/ 11 h 28"/>
                  <a:gd name="T72" fmla="*/ 106 w 118"/>
                  <a:gd name="T73" fmla="*/ 21 h 28"/>
                  <a:gd name="T74" fmla="*/ 111 w 118"/>
                  <a:gd name="T75" fmla="*/ 19 h 28"/>
                  <a:gd name="T76" fmla="*/ 108 w 118"/>
                  <a:gd name="T77" fmla="*/ 17 h 28"/>
                  <a:gd name="T78" fmla="*/ 113 w 118"/>
                  <a:gd name="T79" fmla="*/ 19 h 28"/>
                  <a:gd name="T80" fmla="*/ 109 w 118"/>
                  <a:gd name="T81" fmla="*/ 8 h 28"/>
                  <a:gd name="T82" fmla="*/ 96 w 118"/>
                  <a:gd name="T83" fmla="*/ 4 h 28"/>
                  <a:gd name="T84" fmla="*/ 96 w 118"/>
                  <a:gd name="T85" fmla="*/ 1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18" h="28">
                    <a:moveTo>
                      <a:pt x="96" y="10"/>
                    </a:moveTo>
                    <a:cubicBezTo>
                      <a:pt x="94" y="10"/>
                      <a:pt x="92" y="13"/>
                      <a:pt x="90" y="12"/>
                    </a:cubicBezTo>
                    <a:cubicBezTo>
                      <a:pt x="90" y="9"/>
                      <a:pt x="91" y="9"/>
                      <a:pt x="93" y="9"/>
                    </a:cubicBezTo>
                    <a:cubicBezTo>
                      <a:pt x="92" y="4"/>
                      <a:pt x="90" y="10"/>
                      <a:pt x="88" y="7"/>
                    </a:cubicBezTo>
                    <a:cubicBezTo>
                      <a:pt x="88" y="7"/>
                      <a:pt x="89" y="8"/>
                      <a:pt x="88" y="9"/>
                    </a:cubicBezTo>
                    <a:cubicBezTo>
                      <a:pt x="83" y="8"/>
                      <a:pt x="85" y="14"/>
                      <a:pt x="78" y="11"/>
                    </a:cubicBezTo>
                    <a:cubicBezTo>
                      <a:pt x="77" y="13"/>
                      <a:pt x="76" y="13"/>
                      <a:pt x="76" y="16"/>
                    </a:cubicBezTo>
                    <a:cubicBezTo>
                      <a:pt x="71" y="12"/>
                      <a:pt x="74" y="12"/>
                      <a:pt x="68" y="8"/>
                    </a:cubicBezTo>
                    <a:cubicBezTo>
                      <a:pt x="69" y="10"/>
                      <a:pt x="71" y="15"/>
                      <a:pt x="71" y="19"/>
                    </a:cubicBezTo>
                    <a:cubicBezTo>
                      <a:pt x="63" y="14"/>
                      <a:pt x="63" y="21"/>
                      <a:pt x="58" y="16"/>
                    </a:cubicBezTo>
                    <a:cubicBezTo>
                      <a:pt x="59" y="16"/>
                      <a:pt x="60" y="15"/>
                      <a:pt x="61" y="15"/>
                    </a:cubicBezTo>
                    <a:cubicBezTo>
                      <a:pt x="60" y="9"/>
                      <a:pt x="57" y="17"/>
                      <a:pt x="54" y="16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2" y="11"/>
                      <a:pt x="48" y="15"/>
                      <a:pt x="45" y="11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39" y="13"/>
                      <a:pt x="32" y="12"/>
                      <a:pt x="27" y="14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17" y="15"/>
                      <a:pt x="31" y="12"/>
                      <a:pt x="27" y="20"/>
                    </a:cubicBezTo>
                    <a:cubicBezTo>
                      <a:pt x="25" y="11"/>
                      <a:pt x="23" y="24"/>
                      <a:pt x="19" y="20"/>
                    </a:cubicBezTo>
                    <a:cubicBezTo>
                      <a:pt x="17" y="16"/>
                      <a:pt x="23" y="18"/>
                      <a:pt x="20" y="13"/>
                    </a:cubicBezTo>
                    <a:cubicBezTo>
                      <a:pt x="20" y="19"/>
                      <a:pt x="18" y="15"/>
                      <a:pt x="16" y="17"/>
                    </a:cubicBezTo>
                    <a:cubicBezTo>
                      <a:pt x="16" y="12"/>
                      <a:pt x="12" y="16"/>
                      <a:pt x="13" y="1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17"/>
                      <a:pt x="2" y="18"/>
                      <a:pt x="0" y="19"/>
                    </a:cubicBezTo>
                    <a:cubicBezTo>
                      <a:pt x="5" y="19"/>
                      <a:pt x="0" y="26"/>
                      <a:pt x="4" y="28"/>
                    </a:cubicBezTo>
                    <a:cubicBezTo>
                      <a:pt x="11" y="25"/>
                      <a:pt x="22" y="23"/>
                      <a:pt x="31" y="25"/>
                    </a:cubicBezTo>
                    <a:cubicBezTo>
                      <a:pt x="31" y="18"/>
                      <a:pt x="36" y="25"/>
                      <a:pt x="37" y="19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4" y="23"/>
                      <a:pt x="37" y="22"/>
                      <a:pt x="38" y="19"/>
                    </a:cubicBezTo>
                    <a:cubicBezTo>
                      <a:pt x="41" y="18"/>
                      <a:pt x="43" y="22"/>
                      <a:pt x="43" y="24"/>
                    </a:cubicBezTo>
                    <a:cubicBezTo>
                      <a:pt x="47" y="24"/>
                      <a:pt x="43" y="23"/>
                      <a:pt x="45" y="1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60" y="23"/>
                      <a:pt x="75" y="17"/>
                      <a:pt x="89" y="21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95" y="18"/>
                      <a:pt x="98" y="6"/>
                      <a:pt x="104" y="15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5" y="13"/>
                      <a:pt x="107" y="18"/>
                      <a:pt x="106" y="21"/>
                    </a:cubicBezTo>
                    <a:cubicBezTo>
                      <a:pt x="107" y="19"/>
                      <a:pt x="109" y="21"/>
                      <a:pt x="111" y="19"/>
                    </a:cubicBezTo>
                    <a:cubicBezTo>
                      <a:pt x="108" y="17"/>
                      <a:pt x="108" y="17"/>
                      <a:pt x="108" y="17"/>
                    </a:cubicBezTo>
                    <a:cubicBezTo>
                      <a:pt x="110" y="13"/>
                      <a:pt x="112" y="16"/>
                      <a:pt x="113" y="19"/>
                    </a:cubicBezTo>
                    <a:cubicBezTo>
                      <a:pt x="118" y="14"/>
                      <a:pt x="110" y="11"/>
                      <a:pt x="109" y="8"/>
                    </a:cubicBezTo>
                    <a:cubicBezTo>
                      <a:pt x="103" y="16"/>
                      <a:pt x="102" y="0"/>
                      <a:pt x="96" y="4"/>
                    </a:cubicBezTo>
                    <a:cubicBezTo>
                      <a:pt x="92" y="7"/>
                      <a:pt x="96" y="8"/>
                      <a:pt x="96" y="1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1" name="Freeform 1563"/>
              <p:cNvSpPr/>
              <p:nvPr/>
            </p:nvSpPr>
            <p:spPr bwMode="auto">
              <a:xfrm>
                <a:off x="3856" y="319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2" name="Freeform 1564"/>
              <p:cNvSpPr/>
              <p:nvPr/>
            </p:nvSpPr>
            <p:spPr bwMode="auto">
              <a:xfrm>
                <a:off x="3763" y="3190"/>
                <a:ext cx="2" cy="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3" name="Rectangle 1565"/>
              <p:cNvSpPr>
                <a:spLocks noChangeArrowheads="1"/>
              </p:cNvSpPr>
              <p:nvPr/>
            </p:nvSpPr>
            <p:spPr bwMode="auto">
              <a:xfrm>
                <a:off x="3863" y="3190"/>
                <a:ext cx="1" cy="1"/>
              </a:xfrm>
              <a:prstGeom prst="rect">
                <a:avLst/>
              </a:pr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4" name="Freeform 1566"/>
              <p:cNvSpPr/>
              <p:nvPr/>
            </p:nvSpPr>
            <p:spPr bwMode="auto">
              <a:xfrm>
                <a:off x="3863" y="3180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5" name="Freeform 1567"/>
              <p:cNvSpPr/>
              <p:nvPr/>
            </p:nvSpPr>
            <p:spPr bwMode="auto">
              <a:xfrm>
                <a:off x="3750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6" name="Freeform 1568"/>
              <p:cNvSpPr/>
              <p:nvPr/>
            </p:nvSpPr>
            <p:spPr bwMode="auto">
              <a:xfrm>
                <a:off x="3706" y="3187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7" name="Freeform 1569"/>
              <p:cNvSpPr/>
              <p:nvPr/>
            </p:nvSpPr>
            <p:spPr bwMode="auto">
              <a:xfrm>
                <a:off x="3589" y="3182"/>
                <a:ext cx="174" cy="36"/>
              </a:xfrm>
              <a:custGeom>
                <a:avLst/>
                <a:gdLst>
                  <a:gd name="T0" fmla="*/ 7 w 201"/>
                  <a:gd name="T1" fmla="*/ 28 h 42"/>
                  <a:gd name="T2" fmla="*/ 4 w 201"/>
                  <a:gd name="T3" fmla="*/ 34 h 42"/>
                  <a:gd name="T4" fmla="*/ 11 w 201"/>
                  <a:gd name="T5" fmla="*/ 37 h 42"/>
                  <a:gd name="T6" fmla="*/ 21 w 201"/>
                  <a:gd name="T7" fmla="*/ 32 h 42"/>
                  <a:gd name="T8" fmla="*/ 44 w 201"/>
                  <a:gd name="T9" fmla="*/ 30 h 42"/>
                  <a:gd name="T10" fmla="*/ 59 w 201"/>
                  <a:gd name="T11" fmla="*/ 30 h 42"/>
                  <a:gd name="T12" fmla="*/ 78 w 201"/>
                  <a:gd name="T13" fmla="*/ 23 h 42"/>
                  <a:gd name="T14" fmla="*/ 82 w 201"/>
                  <a:gd name="T15" fmla="*/ 24 h 42"/>
                  <a:gd name="T16" fmla="*/ 93 w 201"/>
                  <a:gd name="T17" fmla="*/ 25 h 42"/>
                  <a:gd name="T18" fmla="*/ 97 w 201"/>
                  <a:gd name="T19" fmla="*/ 15 h 42"/>
                  <a:gd name="T20" fmla="*/ 107 w 201"/>
                  <a:gd name="T21" fmla="*/ 14 h 42"/>
                  <a:gd name="T22" fmla="*/ 115 w 201"/>
                  <a:gd name="T23" fmla="*/ 17 h 42"/>
                  <a:gd name="T24" fmla="*/ 129 w 201"/>
                  <a:gd name="T25" fmla="*/ 16 h 42"/>
                  <a:gd name="T26" fmla="*/ 142 w 201"/>
                  <a:gd name="T27" fmla="*/ 17 h 42"/>
                  <a:gd name="T28" fmla="*/ 154 w 201"/>
                  <a:gd name="T29" fmla="*/ 14 h 42"/>
                  <a:gd name="T30" fmla="*/ 162 w 201"/>
                  <a:gd name="T31" fmla="*/ 10 h 42"/>
                  <a:gd name="T32" fmla="*/ 165 w 201"/>
                  <a:gd name="T33" fmla="*/ 14 h 42"/>
                  <a:gd name="T34" fmla="*/ 172 w 201"/>
                  <a:gd name="T35" fmla="*/ 13 h 42"/>
                  <a:gd name="T36" fmla="*/ 200 w 201"/>
                  <a:gd name="T37" fmla="*/ 12 h 42"/>
                  <a:gd name="T38" fmla="*/ 186 w 201"/>
                  <a:gd name="T39" fmla="*/ 12 h 42"/>
                  <a:gd name="T40" fmla="*/ 184 w 201"/>
                  <a:gd name="T41" fmla="*/ 15 h 42"/>
                  <a:gd name="T42" fmla="*/ 180 w 201"/>
                  <a:gd name="T43" fmla="*/ 3 h 42"/>
                  <a:gd name="T44" fmla="*/ 176 w 201"/>
                  <a:gd name="T45" fmla="*/ 2 h 42"/>
                  <a:gd name="T46" fmla="*/ 167 w 201"/>
                  <a:gd name="T47" fmla="*/ 4 h 42"/>
                  <a:gd name="T48" fmla="*/ 158 w 201"/>
                  <a:gd name="T49" fmla="*/ 3 h 42"/>
                  <a:gd name="T50" fmla="*/ 145 w 201"/>
                  <a:gd name="T51" fmla="*/ 3 h 42"/>
                  <a:gd name="T52" fmla="*/ 135 w 201"/>
                  <a:gd name="T53" fmla="*/ 7 h 42"/>
                  <a:gd name="T54" fmla="*/ 134 w 201"/>
                  <a:gd name="T55" fmla="*/ 6 h 42"/>
                  <a:gd name="T56" fmla="*/ 131 w 201"/>
                  <a:gd name="T57" fmla="*/ 6 h 42"/>
                  <a:gd name="T58" fmla="*/ 122 w 201"/>
                  <a:gd name="T59" fmla="*/ 8 h 42"/>
                  <a:gd name="T60" fmla="*/ 114 w 201"/>
                  <a:gd name="T61" fmla="*/ 11 h 42"/>
                  <a:gd name="T62" fmla="*/ 110 w 201"/>
                  <a:gd name="T63" fmla="*/ 6 h 42"/>
                  <a:gd name="T64" fmla="*/ 99 w 201"/>
                  <a:gd name="T65" fmla="*/ 7 h 42"/>
                  <a:gd name="T66" fmla="*/ 95 w 201"/>
                  <a:gd name="T67" fmla="*/ 12 h 42"/>
                  <a:gd name="T68" fmla="*/ 82 w 201"/>
                  <a:gd name="T69" fmla="*/ 16 h 42"/>
                  <a:gd name="T70" fmla="*/ 63 w 201"/>
                  <a:gd name="T71" fmla="*/ 20 h 42"/>
                  <a:gd name="T72" fmla="*/ 58 w 201"/>
                  <a:gd name="T73" fmla="*/ 19 h 42"/>
                  <a:gd name="T74" fmla="*/ 37 w 201"/>
                  <a:gd name="T75" fmla="*/ 22 h 42"/>
                  <a:gd name="T76" fmla="*/ 46 w 201"/>
                  <a:gd name="T77" fmla="*/ 28 h 42"/>
                  <a:gd name="T78" fmla="*/ 35 w 201"/>
                  <a:gd name="T79" fmla="*/ 1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1" h="42">
                    <a:moveTo>
                      <a:pt x="16" y="20"/>
                    </a:moveTo>
                    <a:cubicBezTo>
                      <a:pt x="13" y="22"/>
                      <a:pt x="9" y="24"/>
                      <a:pt x="7" y="28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6"/>
                      <a:pt x="0" y="31"/>
                      <a:pt x="4" y="34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9" y="29"/>
                      <a:pt x="8" y="36"/>
                      <a:pt x="11" y="37"/>
                    </a:cubicBezTo>
                    <a:cubicBezTo>
                      <a:pt x="15" y="36"/>
                      <a:pt x="17" y="27"/>
                      <a:pt x="20" y="29"/>
                    </a:cubicBezTo>
                    <a:cubicBezTo>
                      <a:pt x="22" y="28"/>
                      <a:pt x="22" y="31"/>
                      <a:pt x="21" y="32"/>
                    </a:cubicBezTo>
                    <a:cubicBezTo>
                      <a:pt x="25" y="33"/>
                      <a:pt x="26" y="26"/>
                      <a:pt x="28" y="25"/>
                    </a:cubicBezTo>
                    <a:cubicBezTo>
                      <a:pt x="31" y="42"/>
                      <a:pt x="38" y="19"/>
                      <a:pt x="44" y="30"/>
                    </a:cubicBezTo>
                    <a:cubicBezTo>
                      <a:pt x="47" y="28"/>
                      <a:pt x="52" y="29"/>
                      <a:pt x="56" y="25"/>
                    </a:cubicBezTo>
                    <a:cubicBezTo>
                      <a:pt x="54" y="30"/>
                      <a:pt x="60" y="25"/>
                      <a:pt x="59" y="30"/>
                    </a:cubicBezTo>
                    <a:cubicBezTo>
                      <a:pt x="59" y="20"/>
                      <a:pt x="71" y="34"/>
                      <a:pt x="71" y="21"/>
                    </a:cubicBezTo>
                    <a:cubicBezTo>
                      <a:pt x="77" y="24"/>
                      <a:pt x="71" y="20"/>
                      <a:pt x="78" y="23"/>
                    </a:cubicBezTo>
                    <a:cubicBezTo>
                      <a:pt x="78" y="24"/>
                      <a:pt x="77" y="24"/>
                      <a:pt x="76" y="25"/>
                    </a:cubicBezTo>
                    <a:cubicBezTo>
                      <a:pt x="79" y="27"/>
                      <a:pt x="80" y="19"/>
                      <a:pt x="82" y="24"/>
                    </a:cubicBezTo>
                    <a:cubicBezTo>
                      <a:pt x="88" y="25"/>
                      <a:pt x="83" y="21"/>
                      <a:pt x="86" y="17"/>
                    </a:cubicBezTo>
                    <a:cubicBezTo>
                      <a:pt x="91" y="18"/>
                      <a:pt x="90" y="20"/>
                      <a:pt x="93" y="25"/>
                    </a:cubicBezTo>
                    <a:cubicBezTo>
                      <a:pt x="93" y="19"/>
                      <a:pt x="97" y="22"/>
                      <a:pt x="99" y="18"/>
                    </a:cubicBezTo>
                    <a:cubicBezTo>
                      <a:pt x="98" y="18"/>
                      <a:pt x="95" y="17"/>
                      <a:pt x="97" y="15"/>
                    </a:cubicBezTo>
                    <a:cubicBezTo>
                      <a:pt x="103" y="15"/>
                      <a:pt x="102" y="10"/>
                      <a:pt x="107" y="8"/>
                    </a:cubicBezTo>
                    <a:cubicBezTo>
                      <a:pt x="111" y="15"/>
                      <a:pt x="102" y="9"/>
                      <a:pt x="107" y="14"/>
                    </a:cubicBezTo>
                    <a:cubicBezTo>
                      <a:pt x="104" y="17"/>
                      <a:pt x="101" y="17"/>
                      <a:pt x="99" y="22"/>
                    </a:cubicBezTo>
                    <a:cubicBezTo>
                      <a:pt x="104" y="22"/>
                      <a:pt x="110" y="20"/>
                      <a:pt x="115" y="17"/>
                    </a:cubicBezTo>
                    <a:cubicBezTo>
                      <a:pt x="118" y="18"/>
                      <a:pt x="114" y="21"/>
                      <a:pt x="116" y="21"/>
                    </a:cubicBezTo>
                    <a:cubicBezTo>
                      <a:pt x="122" y="24"/>
                      <a:pt x="124" y="14"/>
                      <a:pt x="129" y="16"/>
                    </a:cubicBezTo>
                    <a:cubicBezTo>
                      <a:pt x="128" y="20"/>
                      <a:pt x="128" y="20"/>
                      <a:pt x="128" y="20"/>
                    </a:cubicBezTo>
                    <a:cubicBezTo>
                      <a:pt x="130" y="15"/>
                      <a:pt x="138" y="20"/>
                      <a:pt x="142" y="17"/>
                    </a:cubicBezTo>
                    <a:cubicBezTo>
                      <a:pt x="142" y="16"/>
                      <a:pt x="141" y="15"/>
                      <a:pt x="142" y="13"/>
                    </a:cubicBezTo>
                    <a:cubicBezTo>
                      <a:pt x="142" y="22"/>
                      <a:pt x="149" y="8"/>
                      <a:pt x="154" y="14"/>
                    </a:cubicBezTo>
                    <a:cubicBezTo>
                      <a:pt x="153" y="9"/>
                      <a:pt x="158" y="5"/>
                      <a:pt x="161" y="5"/>
                    </a:cubicBezTo>
                    <a:cubicBezTo>
                      <a:pt x="162" y="6"/>
                      <a:pt x="162" y="8"/>
                      <a:pt x="162" y="10"/>
                    </a:cubicBezTo>
                    <a:cubicBezTo>
                      <a:pt x="157" y="7"/>
                      <a:pt x="157" y="16"/>
                      <a:pt x="153" y="19"/>
                    </a:cubicBezTo>
                    <a:cubicBezTo>
                      <a:pt x="157" y="16"/>
                      <a:pt x="162" y="19"/>
                      <a:pt x="165" y="14"/>
                    </a:cubicBezTo>
                    <a:cubicBezTo>
                      <a:pt x="164" y="19"/>
                      <a:pt x="164" y="19"/>
                      <a:pt x="164" y="19"/>
                    </a:cubicBezTo>
                    <a:cubicBezTo>
                      <a:pt x="168" y="19"/>
                      <a:pt x="167" y="9"/>
                      <a:pt x="172" y="13"/>
                    </a:cubicBezTo>
                    <a:cubicBezTo>
                      <a:pt x="172" y="16"/>
                      <a:pt x="172" y="16"/>
                      <a:pt x="172" y="16"/>
                    </a:cubicBezTo>
                    <a:cubicBezTo>
                      <a:pt x="181" y="15"/>
                      <a:pt x="193" y="20"/>
                      <a:pt x="200" y="12"/>
                    </a:cubicBezTo>
                    <a:cubicBezTo>
                      <a:pt x="201" y="10"/>
                      <a:pt x="197" y="4"/>
                      <a:pt x="196" y="2"/>
                    </a:cubicBezTo>
                    <a:cubicBezTo>
                      <a:pt x="192" y="4"/>
                      <a:pt x="189" y="9"/>
                      <a:pt x="186" y="12"/>
                    </a:cubicBezTo>
                    <a:cubicBezTo>
                      <a:pt x="186" y="7"/>
                      <a:pt x="186" y="7"/>
                      <a:pt x="186" y="7"/>
                    </a:cubicBezTo>
                    <a:cubicBezTo>
                      <a:pt x="185" y="10"/>
                      <a:pt x="181" y="12"/>
                      <a:pt x="184" y="15"/>
                    </a:cubicBezTo>
                    <a:cubicBezTo>
                      <a:pt x="181" y="18"/>
                      <a:pt x="181" y="11"/>
                      <a:pt x="178" y="14"/>
                    </a:cubicBezTo>
                    <a:cubicBezTo>
                      <a:pt x="178" y="8"/>
                      <a:pt x="180" y="8"/>
                      <a:pt x="180" y="3"/>
                    </a:cubicBezTo>
                    <a:cubicBezTo>
                      <a:pt x="177" y="6"/>
                      <a:pt x="177" y="6"/>
                      <a:pt x="177" y="6"/>
                    </a:cubicBezTo>
                    <a:cubicBezTo>
                      <a:pt x="178" y="4"/>
                      <a:pt x="175" y="4"/>
                      <a:pt x="176" y="2"/>
                    </a:cubicBezTo>
                    <a:cubicBezTo>
                      <a:pt x="171" y="9"/>
                      <a:pt x="169" y="0"/>
                      <a:pt x="163" y="3"/>
                    </a:cubicBezTo>
                    <a:cubicBezTo>
                      <a:pt x="167" y="4"/>
                      <a:pt x="167" y="4"/>
                      <a:pt x="167" y="4"/>
                    </a:cubicBezTo>
                    <a:cubicBezTo>
                      <a:pt x="167" y="7"/>
                      <a:pt x="165" y="7"/>
                      <a:pt x="164" y="8"/>
                    </a:cubicBezTo>
                    <a:cubicBezTo>
                      <a:pt x="162" y="4"/>
                      <a:pt x="161" y="4"/>
                      <a:pt x="158" y="3"/>
                    </a:cubicBezTo>
                    <a:cubicBezTo>
                      <a:pt x="156" y="5"/>
                      <a:pt x="155" y="10"/>
                      <a:pt x="152" y="11"/>
                    </a:cubicBezTo>
                    <a:cubicBezTo>
                      <a:pt x="152" y="5"/>
                      <a:pt x="146" y="8"/>
                      <a:pt x="145" y="3"/>
                    </a:cubicBezTo>
                    <a:cubicBezTo>
                      <a:pt x="145" y="9"/>
                      <a:pt x="139" y="6"/>
                      <a:pt x="139" y="9"/>
                    </a:cubicBezTo>
                    <a:cubicBezTo>
                      <a:pt x="137" y="10"/>
                      <a:pt x="135" y="10"/>
                      <a:pt x="135" y="7"/>
                    </a:cubicBezTo>
                    <a:cubicBezTo>
                      <a:pt x="136" y="6"/>
                      <a:pt x="136" y="6"/>
                      <a:pt x="136" y="6"/>
                    </a:cubicBezTo>
                    <a:cubicBezTo>
                      <a:pt x="134" y="6"/>
                      <a:pt x="134" y="6"/>
                      <a:pt x="134" y="6"/>
                    </a:cubicBezTo>
                    <a:cubicBezTo>
                      <a:pt x="134" y="4"/>
                      <a:pt x="134" y="4"/>
                      <a:pt x="134" y="4"/>
                    </a:cubicBezTo>
                    <a:cubicBezTo>
                      <a:pt x="133" y="4"/>
                      <a:pt x="133" y="8"/>
                      <a:pt x="131" y="6"/>
                    </a:cubicBezTo>
                    <a:cubicBezTo>
                      <a:pt x="131" y="4"/>
                      <a:pt x="132" y="4"/>
                      <a:pt x="133" y="4"/>
                    </a:cubicBezTo>
                    <a:cubicBezTo>
                      <a:pt x="128" y="3"/>
                      <a:pt x="126" y="12"/>
                      <a:pt x="122" y="8"/>
                    </a:cubicBezTo>
                    <a:cubicBezTo>
                      <a:pt x="122" y="10"/>
                      <a:pt x="117" y="11"/>
                      <a:pt x="118" y="17"/>
                    </a:cubicBezTo>
                    <a:cubicBezTo>
                      <a:pt x="117" y="15"/>
                      <a:pt x="117" y="10"/>
                      <a:pt x="114" y="11"/>
                    </a:cubicBezTo>
                    <a:cubicBezTo>
                      <a:pt x="112" y="16"/>
                      <a:pt x="110" y="9"/>
                      <a:pt x="107" y="13"/>
                    </a:cubicBezTo>
                    <a:cubicBezTo>
                      <a:pt x="110" y="7"/>
                      <a:pt x="107" y="11"/>
                      <a:pt x="110" y="6"/>
                    </a:cubicBezTo>
                    <a:cubicBezTo>
                      <a:pt x="107" y="4"/>
                      <a:pt x="104" y="11"/>
                      <a:pt x="100" y="11"/>
                    </a:cubicBezTo>
                    <a:cubicBezTo>
                      <a:pt x="99" y="7"/>
                      <a:pt x="99" y="7"/>
                      <a:pt x="99" y="7"/>
                    </a:cubicBezTo>
                    <a:cubicBezTo>
                      <a:pt x="98" y="9"/>
                      <a:pt x="96" y="13"/>
                      <a:pt x="94" y="9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2" y="11"/>
                      <a:pt x="88" y="12"/>
                      <a:pt x="85" y="9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76" y="9"/>
                      <a:pt x="71" y="16"/>
                      <a:pt x="68" y="22"/>
                    </a:cubicBezTo>
                    <a:cubicBezTo>
                      <a:pt x="66" y="22"/>
                      <a:pt x="63" y="21"/>
                      <a:pt x="63" y="20"/>
                    </a:cubicBezTo>
                    <a:cubicBezTo>
                      <a:pt x="65" y="17"/>
                      <a:pt x="65" y="17"/>
                      <a:pt x="65" y="17"/>
                    </a:cubicBezTo>
                    <a:cubicBezTo>
                      <a:pt x="62" y="17"/>
                      <a:pt x="59" y="13"/>
                      <a:pt x="58" y="19"/>
                    </a:cubicBezTo>
                    <a:cubicBezTo>
                      <a:pt x="55" y="21"/>
                      <a:pt x="56" y="16"/>
                      <a:pt x="54" y="15"/>
                    </a:cubicBezTo>
                    <a:cubicBezTo>
                      <a:pt x="49" y="23"/>
                      <a:pt x="38" y="10"/>
                      <a:pt x="37" y="22"/>
                    </a:cubicBezTo>
                    <a:cubicBezTo>
                      <a:pt x="39" y="22"/>
                      <a:pt x="43" y="24"/>
                      <a:pt x="47" y="23"/>
                    </a:cubicBezTo>
                    <a:cubicBezTo>
                      <a:pt x="47" y="25"/>
                      <a:pt x="48" y="27"/>
                      <a:pt x="46" y="28"/>
                    </a:cubicBezTo>
                    <a:cubicBezTo>
                      <a:pt x="42" y="29"/>
                      <a:pt x="40" y="24"/>
                      <a:pt x="36" y="27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8" y="12"/>
                      <a:pt x="23" y="31"/>
                      <a:pt x="16" y="2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8" name="Freeform 1570"/>
              <p:cNvSpPr/>
              <p:nvPr/>
            </p:nvSpPr>
            <p:spPr bwMode="auto">
              <a:xfrm>
                <a:off x="3646" y="3192"/>
                <a:ext cx="3" cy="4"/>
              </a:xfrm>
              <a:custGeom>
                <a:avLst/>
                <a:gdLst>
                  <a:gd name="T0" fmla="*/ 3 w 3"/>
                  <a:gd name="T1" fmla="*/ 4 h 4"/>
                  <a:gd name="T2" fmla="*/ 0 w 3"/>
                  <a:gd name="T3" fmla="*/ 0 h 4"/>
                  <a:gd name="T4" fmla="*/ 0 w 3"/>
                  <a:gd name="T5" fmla="*/ 3 h 4"/>
                  <a:gd name="T6" fmla="*/ 3 w 3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9" name="Freeform 1571"/>
              <p:cNvSpPr/>
              <p:nvPr/>
            </p:nvSpPr>
            <p:spPr bwMode="auto">
              <a:xfrm>
                <a:off x="3645" y="319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0" name="Freeform 1572"/>
              <p:cNvSpPr/>
              <p:nvPr/>
            </p:nvSpPr>
            <p:spPr bwMode="auto">
              <a:xfrm>
                <a:off x="3590" y="3201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4 w 4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3" y="2"/>
                      <a:pt x="4" y="0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1" name="Freeform 1573"/>
              <p:cNvSpPr/>
              <p:nvPr/>
            </p:nvSpPr>
            <p:spPr bwMode="auto">
              <a:xfrm>
                <a:off x="3590" y="3203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2" name="Freeform 1574"/>
              <p:cNvSpPr/>
              <p:nvPr/>
            </p:nvSpPr>
            <p:spPr bwMode="auto">
              <a:xfrm>
                <a:off x="3500" y="3200"/>
                <a:ext cx="90" cy="24"/>
              </a:xfrm>
              <a:custGeom>
                <a:avLst/>
                <a:gdLst>
                  <a:gd name="T0" fmla="*/ 18 w 105"/>
                  <a:gd name="T1" fmla="*/ 15 h 28"/>
                  <a:gd name="T2" fmla="*/ 13 w 105"/>
                  <a:gd name="T3" fmla="*/ 19 h 28"/>
                  <a:gd name="T4" fmla="*/ 9 w 105"/>
                  <a:gd name="T5" fmla="*/ 16 h 28"/>
                  <a:gd name="T6" fmla="*/ 2 w 105"/>
                  <a:gd name="T7" fmla="*/ 24 h 28"/>
                  <a:gd name="T8" fmla="*/ 52 w 105"/>
                  <a:gd name="T9" fmla="*/ 18 h 28"/>
                  <a:gd name="T10" fmla="*/ 50 w 105"/>
                  <a:gd name="T11" fmla="*/ 21 h 28"/>
                  <a:gd name="T12" fmla="*/ 68 w 105"/>
                  <a:gd name="T13" fmla="*/ 15 h 28"/>
                  <a:gd name="T14" fmla="*/ 67 w 105"/>
                  <a:gd name="T15" fmla="*/ 21 h 28"/>
                  <a:gd name="T16" fmla="*/ 79 w 105"/>
                  <a:gd name="T17" fmla="*/ 18 h 28"/>
                  <a:gd name="T18" fmla="*/ 78 w 105"/>
                  <a:gd name="T19" fmla="*/ 15 h 28"/>
                  <a:gd name="T20" fmla="*/ 81 w 105"/>
                  <a:gd name="T21" fmla="*/ 16 h 28"/>
                  <a:gd name="T22" fmla="*/ 81 w 105"/>
                  <a:gd name="T23" fmla="*/ 15 h 28"/>
                  <a:gd name="T24" fmla="*/ 88 w 105"/>
                  <a:gd name="T25" fmla="*/ 14 h 28"/>
                  <a:gd name="T26" fmla="*/ 86 w 105"/>
                  <a:gd name="T27" fmla="*/ 16 h 28"/>
                  <a:gd name="T28" fmla="*/ 91 w 105"/>
                  <a:gd name="T29" fmla="*/ 13 h 28"/>
                  <a:gd name="T30" fmla="*/ 91 w 105"/>
                  <a:gd name="T31" fmla="*/ 17 h 28"/>
                  <a:gd name="T32" fmla="*/ 105 w 105"/>
                  <a:gd name="T33" fmla="*/ 10 h 28"/>
                  <a:gd name="T34" fmla="*/ 105 w 105"/>
                  <a:gd name="T35" fmla="*/ 6 h 28"/>
                  <a:gd name="T36" fmla="*/ 94 w 105"/>
                  <a:gd name="T37" fmla="*/ 11 h 28"/>
                  <a:gd name="T38" fmla="*/ 95 w 105"/>
                  <a:gd name="T39" fmla="*/ 11 h 28"/>
                  <a:gd name="T40" fmla="*/ 88 w 105"/>
                  <a:gd name="T41" fmla="*/ 13 h 28"/>
                  <a:gd name="T42" fmla="*/ 92 w 105"/>
                  <a:gd name="T43" fmla="*/ 7 h 28"/>
                  <a:gd name="T44" fmla="*/ 79 w 105"/>
                  <a:gd name="T45" fmla="*/ 4 h 28"/>
                  <a:gd name="T46" fmla="*/ 80 w 105"/>
                  <a:gd name="T47" fmla="*/ 4 h 28"/>
                  <a:gd name="T48" fmla="*/ 76 w 105"/>
                  <a:gd name="T49" fmla="*/ 6 h 28"/>
                  <a:gd name="T50" fmla="*/ 79 w 105"/>
                  <a:gd name="T51" fmla="*/ 8 h 28"/>
                  <a:gd name="T52" fmla="*/ 77 w 105"/>
                  <a:gd name="T53" fmla="*/ 15 h 28"/>
                  <a:gd name="T54" fmla="*/ 73 w 105"/>
                  <a:gd name="T55" fmla="*/ 15 h 28"/>
                  <a:gd name="T56" fmla="*/ 75 w 105"/>
                  <a:gd name="T57" fmla="*/ 9 h 28"/>
                  <a:gd name="T58" fmla="*/ 73 w 105"/>
                  <a:gd name="T59" fmla="*/ 12 h 28"/>
                  <a:gd name="T60" fmla="*/ 68 w 105"/>
                  <a:gd name="T61" fmla="*/ 6 h 28"/>
                  <a:gd name="T62" fmla="*/ 68 w 105"/>
                  <a:gd name="T63" fmla="*/ 12 h 28"/>
                  <a:gd name="T64" fmla="*/ 48 w 105"/>
                  <a:gd name="T65" fmla="*/ 14 h 28"/>
                  <a:gd name="T66" fmla="*/ 51 w 105"/>
                  <a:gd name="T67" fmla="*/ 10 h 28"/>
                  <a:gd name="T68" fmla="*/ 47 w 105"/>
                  <a:gd name="T69" fmla="*/ 14 h 28"/>
                  <a:gd name="T70" fmla="*/ 34 w 105"/>
                  <a:gd name="T71" fmla="*/ 13 h 28"/>
                  <a:gd name="T72" fmla="*/ 35 w 105"/>
                  <a:gd name="T73" fmla="*/ 15 h 28"/>
                  <a:gd name="T74" fmla="*/ 22 w 105"/>
                  <a:gd name="T75" fmla="*/ 15 h 28"/>
                  <a:gd name="T76" fmla="*/ 22 w 105"/>
                  <a:gd name="T77" fmla="*/ 15 h 28"/>
                  <a:gd name="T78" fmla="*/ 16 w 105"/>
                  <a:gd name="T79" fmla="*/ 21 h 28"/>
                  <a:gd name="T80" fmla="*/ 18 w 105"/>
                  <a:gd name="T81" fmla="*/ 1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5" h="28">
                    <a:moveTo>
                      <a:pt x="18" y="15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7"/>
                      <a:pt x="7" y="20"/>
                      <a:pt x="9" y="16"/>
                    </a:cubicBezTo>
                    <a:cubicBezTo>
                      <a:pt x="6" y="21"/>
                      <a:pt x="0" y="16"/>
                      <a:pt x="2" y="24"/>
                    </a:cubicBezTo>
                    <a:cubicBezTo>
                      <a:pt x="16" y="21"/>
                      <a:pt x="36" y="25"/>
                      <a:pt x="52" y="18"/>
                    </a:cubicBezTo>
                    <a:cubicBezTo>
                      <a:pt x="50" y="21"/>
                      <a:pt x="50" y="21"/>
                      <a:pt x="50" y="21"/>
                    </a:cubicBezTo>
                    <a:cubicBezTo>
                      <a:pt x="58" y="15"/>
                      <a:pt x="62" y="28"/>
                      <a:pt x="68" y="15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72" y="23"/>
                      <a:pt x="74" y="12"/>
                      <a:pt x="79" y="18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9" y="15"/>
                      <a:pt x="80" y="16"/>
                      <a:pt x="81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3" y="13"/>
                      <a:pt x="85" y="13"/>
                      <a:pt x="88" y="14"/>
                    </a:cubicBezTo>
                    <a:cubicBezTo>
                      <a:pt x="88" y="16"/>
                      <a:pt x="87" y="15"/>
                      <a:pt x="86" y="16"/>
                    </a:cubicBezTo>
                    <a:cubicBezTo>
                      <a:pt x="87" y="18"/>
                      <a:pt x="89" y="13"/>
                      <a:pt x="91" y="13"/>
                    </a:cubicBezTo>
                    <a:cubicBezTo>
                      <a:pt x="93" y="15"/>
                      <a:pt x="91" y="16"/>
                      <a:pt x="91" y="17"/>
                    </a:cubicBezTo>
                    <a:cubicBezTo>
                      <a:pt x="98" y="14"/>
                      <a:pt x="101" y="20"/>
                      <a:pt x="105" y="10"/>
                    </a:cubicBezTo>
                    <a:cubicBezTo>
                      <a:pt x="105" y="9"/>
                      <a:pt x="103" y="7"/>
                      <a:pt x="105" y="6"/>
                    </a:cubicBezTo>
                    <a:cubicBezTo>
                      <a:pt x="101" y="4"/>
                      <a:pt x="98" y="8"/>
                      <a:pt x="94" y="11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3" y="20"/>
                      <a:pt x="92" y="9"/>
                      <a:pt x="88" y="13"/>
                    </a:cubicBezTo>
                    <a:cubicBezTo>
                      <a:pt x="89" y="9"/>
                      <a:pt x="91" y="9"/>
                      <a:pt x="92" y="7"/>
                    </a:cubicBezTo>
                    <a:cubicBezTo>
                      <a:pt x="85" y="0"/>
                      <a:pt x="84" y="13"/>
                      <a:pt x="79" y="4"/>
                    </a:cubicBezTo>
                    <a:cubicBezTo>
                      <a:pt x="80" y="4"/>
                      <a:pt x="80" y="4"/>
                      <a:pt x="80" y="4"/>
                    </a:cubicBezTo>
                    <a:cubicBezTo>
                      <a:pt x="79" y="3"/>
                      <a:pt x="78" y="5"/>
                      <a:pt x="76" y="6"/>
                    </a:cubicBezTo>
                    <a:cubicBezTo>
                      <a:pt x="77" y="7"/>
                      <a:pt x="78" y="7"/>
                      <a:pt x="79" y="8"/>
                    </a:cubicBezTo>
                    <a:cubicBezTo>
                      <a:pt x="78" y="9"/>
                      <a:pt x="77" y="13"/>
                      <a:pt x="77" y="15"/>
                    </a:cubicBezTo>
                    <a:cubicBezTo>
                      <a:pt x="75" y="11"/>
                      <a:pt x="75" y="17"/>
                      <a:pt x="73" y="15"/>
                    </a:cubicBezTo>
                    <a:cubicBezTo>
                      <a:pt x="72" y="11"/>
                      <a:pt x="74" y="12"/>
                      <a:pt x="75" y="9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3"/>
                      <a:pt x="70" y="8"/>
                      <a:pt x="68" y="6"/>
                    </a:cubicBezTo>
                    <a:cubicBezTo>
                      <a:pt x="66" y="9"/>
                      <a:pt x="70" y="8"/>
                      <a:pt x="68" y="12"/>
                    </a:cubicBezTo>
                    <a:cubicBezTo>
                      <a:pt x="65" y="8"/>
                      <a:pt x="53" y="10"/>
                      <a:pt x="48" y="14"/>
                    </a:cubicBezTo>
                    <a:cubicBezTo>
                      <a:pt x="50" y="13"/>
                      <a:pt x="48" y="9"/>
                      <a:pt x="51" y="10"/>
                    </a:cubicBezTo>
                    <a:cubicBezTo>
                      <a:pt x="50" y="9"/>
                      <a:pt x="47" y="11"/>
                      <a:pt x="47" y="14"/>
                    </a:cubicBezTo>
                    <a:cubicBezTo>
                      <a:pt x="43" y="17"/>
                      <a:pt x="38" y="15"/>
                      <a:pt x="34" y="13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21"/>
                      <a:pt x="28" y="12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6"/>
                      <a:pt x="19" y="23"/>
                      <a:pt x="16" y="21"/>
                    </a:cubicBezTo>
                    <a:cubicBezTo>
                      <a:pt x="17" y="18"/>
                      <a:pt x="18" y="18"/>
                      <a:pt x="18" y="1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3" name="Freeform 1575"/>
              <p:cNvSpPr/>
              <p:nvPr/>
            </p:nvSpPr>
            <p:spPr bwMode="auto">
              <a:xfrm>
                <a:off x="3496" y="321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1 w 5"/>
                  <a:gd name="T5" fmla="*/ 8 h 9"/>
                  <a:gd name="T6" fmla="*/ 4 w 5"/>
                  <a:gd name="T7" fmla="*/ 7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1" y="8"/>
                    </a:cubicBezTo>
                    <a:cubicBezTo>
                      <a:pt x="2" y="7"/>
                      <a:pt x="4" y="9"/>
                      <a:pt x="4" y="7"/>
                    </a:cubicBezTo>
                    <a:cubicBezTo>
                      <a:pt x="4" y="6"/>
                      <a:pt x="4" y="5"/>
                      <a:pt x="3" y="5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4" name="Freeform 1576"/>
              <p:cNvSpPr/>
              <p:nvPr/>
            </p:nvSpPr>
            <p:spPr bwMode="auto">
              <a:xfrm>
                <a:off x="3450" y="3210"/>
                <a:ext cx="47" cy="15"/>
              </a:xfrm>
              <a:custGeom>
                <a:avLst/>
                <a:gdLst>
                  <a:gd name="T0" fmla="*/ 20 w 55"/>
                  <a:gd name="T1" fmla="*/ 8 h 17"/>
                  <a:gd name="T2" fmla="*/ 19 w 55"/>
                  <a:gd name="T3" fmla="*/ 11 h 17"/>
                  <a:gd name="T4" fmla="*/ 39 w 55"/>
                  <a:gd name="T5" fmla="*/ 14 h 17"/>
                  <a:gd name="T6" fmla="*/ 46 w 55"/>
                  <a:gd name="T7" fmla="*/ 8 h 17"/>
                  <a:gd name="T8" fmla="*/ 47 w 55"/>
                  <a:gd name="T9" fmla="*/ 12 h 17"/>
                  <a:gd name="T10" fmla="*/ 53 w 55"/>
                  <a:gd name="T11" fmla="*/ 7 h 17"/>
                  <a:gd name="T12" fmla="*/ 50 w 55"/>
                  <a:gd name="T13" fmla="*/ 9 h 17"/>
                  <a:gd name="T14" fmla="*/ 50 w 55"/>
                  <a:gd name="T15" fmla="*/ 7 h 17"/>
                  <a:gd name="T16" fmla="*/ 47 w 55"/>
                  <a:gd name="T17" fmla="*/ 8 h 17"/>
                  <a:gd name="T18" fmla="*/ 48 w 55"/>
                  <a:gd name="T19" fmla="*/ 5 h 17"/>
                  <a:gd name="T20" fmla="*/ 38 w 55"/>
                  <a:gd name="T21" fmla="*/ 10 h 17"/>
                  <a:gd name="T22" fmla="*/ 39 w 55"/>
                  <a:gd name="T23" fmla="*/ 5 h 17"/>
                  <a:gd name="T24" fmla="*/ 29 w 55"/>
                  <a:gd name="T25" fmla="*/ 2 h 17"/>
                  <a:gd name="T26" fmla="*/ 30 w 55"/>
                  <a:gd name="T27" fmla="*/ 4 h 17"/>
                  <a:gd name="T28" fmla="*/ 31 w 55"/>
                  <a:gd name="T29" fmla="*/ 8 h 17"/>
                  <a:gd name="T30" fmla="*/ 28 w 55"/>
                  <a:gd name="T31" fmla="*/ 2 h 17"/>
                  <a:gd name="T32" fmla="*/ 10 w 55"/>
                  <a:gd name="T33" fmla="*/ 3 h 17"/>
                  <a:gd name="T34" fmla="*/ 5 w 55"/>
                  <a:gd name="T35" fmla="*/ 10 h 17"/>
                  <a:gd name="T36" fmla="*/ 7 w 55"/>
                  <a:gd name="T37" fmla="*/ 5 h 17"/>
                  <a:gd name="T38" fmla="*/ 4 w 55"/>
                  <a:gd name="T39" fmla="*/ 3 h 17"/>
                  <a:gd name="T40" fmla="*/ 0 w 55"/>
                  <a:gd name="T41" fmla="*/ 12 h 17"/>
                  <a:gd name="T42" fmla="*/ 20 w 55"/>
                  <a:gd name="T4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5" h="17">
                    <a:moveTo>
                      <a:pt x="20" y="8"/>
                    </a:moveTo>
                    <a:cubicBezTo>
                      <a:pt x="19" y="8"/>
                      <a:pt x="19" y="10"/>
                      <a:pt x="19" y="11"/>
                    </a:cubicBezTo>
                    <a:cubicBezTo>
                      <a:pt x="27" y="11"/>
                      <a:pt x="36" y="11"/>
                      <a:pt x="39" y="14"/>
                    </a:cubicBezTo>
                    <a:cubicBezTo>
                      <a:pt x="42" y="15"/>
                      <a:pt x="43" y="9"/>
                      <a:pt x="46" y="8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9" y="9"/>
                      <a:pt x="55" y="14"/>
                      <a:pt x="53" y="7"/>
                    </a:cubicBezTo>
                    <a:cubicBezTo>
                      <a:pt x="53" y="7"/>
                      <a:pt x="51" y="10"/>
                      <a:pt x="50" y="9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8" y="5"/>
                      <a:pt x="48" y="5"/>
                      <a:pt x="48" y="5"/>
                    </a:cubicBezTo>
                    <a:cubicBezTo>
                      <a:pt x="43" y="0"/>
                      <a:pt x="44" y="13"/>
                      <a:pt x="38" y="1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5" y="4"/>
                      <a:pt x="33" y="6"/>
                      <a:pt x="29" y="2"/>
                    </a:cubicBezTo>
                    <a:cubicBezTo>
                      <a:pt x="29" y="2"/>
                      <a:pt x="29" y="5"/>
                      <a:pt x="30" y="4"/>
                    </a:cubicBezTo>
                    <a:cubicBezTo>
                      <a:pt x="30" y="4"/>
                      <a:pt x="31" y="6"/>
                      <a:pt x="31" y="8"/>
                    </a:cubicBezTo>
                    <a:cubicBezTo>
                      <a:pt x="24" y="12"/>
                      <a:pt x="32" y="5"/>
                      <a:pt x="28" y="2"/>
                    </a:cubicBezTo>
                    <a:cubicBezTo>
                      <a:pt x="22" y="6"/>
                      <a:pt x="12" y="8"/>
                      <a:pt x="10" y="3"/>
                    </a:cubicBezTo>
                    <a:cubicBezTo>
                      <a:pt x="12" y="7"/>
                      <a:pt x="8" y="10"/>
                      <a:pt x="5" y="10"/>
                    </a:cubicBezTo>
                    <a:cubicBezTo>
                      <a:pt x="4" y="7"/>
                      <a:pt x="7" y="6"/>
                      <a:pt x="7" y="5"/>
                    </a:cubicBezTo>
                    <a:cubicBezTo>
                      <a:pt x="6" y="4"/>
                      <a:pt x="5" y="2"/>
                      <a:pt x="4" y="3"/>
                    </a:cubicBezTo>
                    <a:cubicBezTo>
                      <a:pt x="5" y="6"/>
                      <a:pt x="3" y="11"/>
                      <a:pt x="0" y="12"/>
                    </a:cubicBezTo>
                    <a:cubicBezTo>
                      <a:pt x="6" y="17"/>
                      <a:pt x="13" y="6"/>
                      <a:pt x="20" y="8"/>
                    </a:cubicBez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5" name="Freeform 1577"/>
              <p:cNvSpPr/>
              <p:nvPr/>
            </p:nvSpPr>
            <p:spPr bwMode="auto">
              <a:xfrm>
                <a:off x="3463" y="3220"/>
                <a:ext cx="3" cy="1"/>
              </a:xfrm>
              <a:custGeom>
                <a:avLst/>
                <a:gdLst>
                  <a:gd name="T0" fmla="*/ 1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0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6" name="Freeform 1578"/>
              <p:cNvSpPr/>
              <p:nvPr/>
            </p:nvSpPr>
            <p:spPr bwMode="auto">
              <a:xfrm>
                <a:off x="3495" y="2662"/>
                <a:ext cx="574" cy="427"/>
              </a:xfrm>
              <a:custGeom>
                <a:avLst/>
                <a:gdLst>
                  <a:gd name="T0" fmla="*/ 14 w 666"/>
                  <a:gd name="T1" fmla="*/ 36 h 495"/>
                  <a:gd name="T2" fmla="*/ 17 w 666"/>
                  <a:gd name="T3" fmla="*/ 5 h 495"/>
                  <a:gd name="T4" fmla="*/ 51 w 666"/>
                  <a:gd name="T5" fmla="*/ 7 h 495"/>
                  <a:gd name="T6" fmla="*/ 232 w 666"/>
                  <a:gd name="T7" fmla="*/ 13 h 495"/>
                  <a:gd name="T8" fmla="*/ 396 w 666"/>
                  <a:gd name="T9" fmla="*/ 25 h 495"/>
                  <a:gd name="T10" fmla="*/ 550 w 666"/>
                  <a:gd name="T11" fmla="*/ 27 h 495"/>
                  <a:gd name="T12" fmla="*/ 603 w 666"/>
                  <a:gd name="T13" fmla="*/ 17 h 495"/>
                  <a:gd name="T14" fmla="*/ 644 w 666"/>
                  <a:gd name="T15" fmla="*/ 12 h 495"/>
                  <a:gd name="T16" fmla="*/ 650 w 666"/>
                  <a:gd name="T17" fmla="*/ 82 h 495"/>
                  <a:gd name="T18" fmla="*/ 653 w 666"/>
                  <a:gd name="T19" fmla="*/ 153 h 495"/>
                  <a:gd name="T20" fmla="*/ 659 w 666"/>
                  <a:gd name="T21" fmla="*/ 339 h 495"/>
                  <a:gd name="T22" fmla="*/ 657 w 666"/>
                  <a:gd name="T23" fmla="*/ 427 h 495"/>
                  <a:gd name="T24" fmla="*/ 645 w 666"/>
                  <a:gd name="T25" fmla="*/ 485 h 495"/>
                  <a:gd name="T26" fmla="*/ 583 w 666"/>
                  <a:gd name="T27" fmla="*/ 493 h 495"/>
                  <a:gd name="T28" fmla="*/ 497 w 666"/>
                  <a:gd name="T29" fmla="*/ 491 h 495"/>
                  <a:gd name="T30" fmla="*/ 421 w 666"/>
                  <a:gd name="T31" fmla="*/ 487 h 495"/>
                  <a:gd name="T32" fmla="*/ 331 w 666"/>
                  <a:gd name="T33" fmla="*/ 487 h 495"/>
                  <a:gd name="T34" fmla="*/ 6 w 666"/>
                  <a:gd name="T35" fmla="*/ 470 h 495"/>
                  <a:gd name="T36" fmla="*/ 11 w 666"/>
                  <a:gd name="T37" fmla="*/ 318 h 495"/>
                  <a:gd name="T38" fmla="*/ 36 w 666"/>
                  <a:gd name="T39" fmla="*/ 249 h 495"/>
                  <a:gd name="T40" fmla="*/ 31 w 666"/>
                  <a:gd name="T41" fmla="*/ 223 h 495"/>
                  <a:gd name="T42" fmla="*/ 17 w 666"/>
                  <a:gd name="T43" fmla="*/ 200 h 495"/>
                  <a:gd name="T44" fmla="*/ 1 w 666"/>
                  <a:gd name="T45" fmla="*/ 178 h 495"/>
                  <a:gd name="T46" fmla="*/ 15 w 666"/>
                  <a:gd name="T47" fmla="*/ 144 h 495"/>
                  <a:gd name="T48" fmla="*/ 14 w 666"/>
                  <a:gd name="T49" fmla="*/ 36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66" h="495">
                    <a:moveTo>
                      <a:pt x="14" y="36"/>
                    </a:moveTo>
                    <a:cubicBezTo>
                      <a:pt x="14" y="29"/>
                      <a:pt x="11" y="10"/>
                      <a:pt x="17" y="5"/>
                    </a:cubicBezTo>
                    <a:cubicBezTo>
                      <a:pt x="24" y="0"/>
                      <a:pt x="43" y="7"/>
                      <a:pt x="51" y="7"/>
                    </a:cubicBezTo>
                    <a:cubicBezTo>
                      <a:pt x="111" y="6"/>
                      <a:pt x="172" y="8"/>
                      <a:pt x="232" y="13"/>
                    </a:cubicBezTo>
                    <a:cubicBezTo>
                      <a:pt x="286" y="18"/>
                      <a:pt x="341" y="19"/>
                      <a:pt x="396" y="25"/>
                    </a:cubicBezTo>
                    <a:cubicBezTo>
                      <a:pt x="449" y="30"/>
                      <a:pt x="497" y="35"/>
                      <a:pt x="550" y="27"/>
                    </a:cubicBezTo>
                    <a:cubicBezTo>
                      <a:pt x="567" y="25"/>
                      <a:pt x="585" y="23"/>
                      <a:pt x="603" y="17"/>
                    </a:cubicBezTo>
                    <a:cubicBezTo>
                      <a:pt x="616" y="13"/>
                      <a:pt x="631" y="16"/>
                      <a:pt x="644" y="12"/>
                    </a:cubicBezTo>
                    <a:cubicBezTo>
                      <a:pt x="645" y="35"/>
                      <a:pt x="648" y="58"/>
                      <a:pt x="650" y="82"/>
                    </a:cubicBezTo>
                    <a:cubicBezTo>
                      <a:pt x="652" y="105"/>
                      <a:pt x="652" y="129"/>
                      <a:pt x="653" y="153"/>
                    </a:cubicBezTo>
                    <a:cubicBezTo>
                      <a:pt x="656" y="215"/>
                      <a:pt x="659" y="277"/>
                      <a:pt x="659" y="339"/>
                    </a:cubicBezTo>
                    <a:cubicBezTo>
                      <a:pt x="659" y="369"/>
                      <a:pt x="659" y="398"/>
                      <a:pt x="657" y="427"/>
                    </a:cubicBezTo>
                    <a:cubicBezTo>
                      <a:pt x="655" y="445"/>
                      <a:pt x="666" y="475"/>
                      <a:pt x="645" y="485"/>
                    </a:cubicBezTo>
                    <a:cubicBezTo>
                      <a:pt x="627" y="493"/>
                      <a:pt x="604" y="492"/>
                      <a:pt x="583" y="493"/>
                    </a:cubicBezTo>
                    <a:cubicBezTo>
                      <a:pt x="555" y="495"/>
                      <a:pt x="526" y="489"/>
                      <a:pt x="497" y="491"/>
                    </a:cubicBezTo>
                    <a:cubicBezTo>
                      <a:pt x="470" y="492"/>
                      <a:pt x="447" y="491"/>
                      <a:pt x="421" y="487"/>
                    </a:cubicBezTo>
                    <a:cubicBezTo>
                      <a:pt x="391" y="483"/>
                      <a:pt x="361" y="489"/>
                      <a:pt x="331" y="487"/>
                    </a:cubicBezTo>
                    <a:cubicBezTo>
                      <a:pt x="223" y="478"/>
                      <a:pt x="115" y="475"/>
                      <a:pt x="6" y="470"/>
                    </a:cubicBezTo>
                    <a:cubicBezTo>
                      <a:pt x="10" y="420"/>
                      <a:pt x="13" y="369"/>
                      <a:pt x="11" y="318"/>
                    </a:cubicBezTo>
                    <a:cubicBezTo>
                      <a:pt x="11" y="292"/>
                      <a:pt x="27" y="274"/>
                      <a:pt x="36" y="249"/>
                    </a:cubicBezTo>
                    <a:cubicBezTo>
                      <a:pt x="40" y="237"/>
                      <a:pt x="37" y="234"/>
                      <a:pt x="31" y="223"/>
                    </a:cubicBezTo>
                    <a:cubicBezTo>
                      <a:pt x="26" y="215"/>
                      <a:pt x="22" y="207"/>
                      <a:pt x="17" y="200"/>
                    </a:cubicBezTo>
                    <a:cubicBezTo>
                      <a:pt x="14" y="194"/>
                      <a:pt x="2" y="185"/>
                      <a:pt x="1" y="178"/>
                    </a:cubicBezTo>
                    <a:cubicBezTo>
                      <a:pt x="0" y="169"/>
                      <a:pt x="13" y="155"/>
                      <a:pt x="15" y="144"/>
                    </a:cubicBezTo>
                    <a:cubicBezTo>
                      <a:pt x="20" y="108"/>
                      <a:pt x="14" y="72"/>
                      <a:pt x="14" y="36"/>
                    </a:cubicBezTo>
                    <a:close/>
                  </a:path>
                </a:pathLst>
              </a:custGeom>
              <a:solidFill>
                <a:srgbClr val="DEF7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7" name="Freeform 1579"/>
              <p:cNvSpPr/>
              <p:nvPr/>
            </p:nvSpPr>
            <p:spPr bwMode="auto">
              <a:xfrm>
                <a:off x="3707" y="2565"/>
                <a:ext cx="150" cy="86"/>
              </a:xfrm>
              <a:custGeom>
                <a:avLst/>
                <a:gdLst>
                  <a:gd name="T0" fmla="*/ 0 w 174"/>
                  <a:gd name="T1" fmla="*/ 6 h 100"/>
                  <a:gd name="T2" fmla="*/ 43 w 174"/>
                  <a:gd name="T3" fmla="*/ 62 h 100"/>
                  <a:gd name="T4" fmla="*/ 92 w 174"/>
                  <a:gd name="T5" fmla="*/ 100 h 100"/>
                  <a:gd name="T6" fmla="*/ 131 w 174"/>
                  <a:gd name="T7" fmla="*/ 55 h 100"/>
                  <a:gd name="T8" fmla="*/ 174 w 174"/>
                  <a:gd name="T9" fmla="*/ 10 h 100"/>
                  <a:gd name="T10" fmla="*/ 87 w 174"/>
                  <a:gd name="T11" fmla="*/ 12 h 100"/>
                  <a:gd name="T12" fmla="*/ 46 w 174"/>
                  <a:gd name="T13" fmla="*/ 6 h 100"/>
                  <a:gd name="T14" fmla="*/ 5 w 174"/>
                  <a:gd name="T15" fmla="*/ 4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4" h="100">
                    <a:moveTo>
                      <a:pt x="0" y="6"/>
                    </a:moveTo>
                    <a:cubicBezTo>
                      <a:pt x="14" y="20"/>
                      <a:pt x="26" y="45"/>
                      <a:pt x="43" y="62"/>
                    </a:cubicBezTo>
                    <a:cubicBezTo>
                      <a:pt x="57" y="74"/>
                      <a:pt x="75" y="92"/>
                      <a:pt x="92" y="100"/>
                    </a:cubicBezTo>
                    <a:cubicBezTo>
                      <a:pt x="105" y="84"/>
                      <a:pt x="116" y="69"/>
                      <a:pt x="131" y="55"/>
                    </a:cubicBezTo>
                    <a:cubicBezTo>
                      <a:pt x="145" y="42"/>
                      <a:pt x="165" y="26"/>
                      <a:pt x="174" y="10"/>
                    </a:cubicBezTo>
                    <a:cubicBezTo>
                      <a:pt x="146" y="5"/>
                      <a:pt x="116" y="16"/>
                      <a:pt x="87" y="12"/>
                    </a:cubicBezTo>
                    <a:cubicBezTo>
                      <a:pt x="74" y="10"/>
                      <a:pt x="60" y="8"/>
                      <a:pt x="46" y="6"/>
                    </a:cubicBezTo>
                    <a:cubicBezTo>
                      <a:pt x="36" y="5"/>
                      <a:pt x="13" y="0"/>
                      <a:pt x="5" y="4"/>
                    </a:cubicBezTo>
                  </a:path>
                </a:pathLst>
              </a:custGeom>
              <a:solidFill>
                <a:srgbClr val="ADD5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8" name="Freeform 1580"/>
              <p:cNvSpPr/>
              <p:nvPr/>
            </p:nvSpPr>
            <p:spPr bwMode="auto">
              <a:xfrm>
                <a:off x="3338" y="1936"/>
                <a:ext cx="912" cy="651"/>
              </a:xfrm>
              <a:custGeom>
                <a:avLst/>
                <a:gdLst>
                  <a:gd name="T0" fmla="*/ 1030 w 1058"/>
                  <a:gd name="T1" fmla="*/ 81 h 755"/>
                  <a:gd name="T2" fmla="*/ 966 w 1058"/>
                  <a:gd name="T3" fmla="*/ 38 h 755"/>
                  <a:gd name="T4" fmla="*/ 891 w 1058"/>
                  <a:gd name="T5" fmla="*/ 21 h 755"/>
                  <a:gd name="T6" fmla="*/ 766 w 1058"/>
                  <a:gd name="T7" fmla="*/ 115 h 755"/>
                  <a:gd name="T8" fmla="*/ 645 w 1058"/>
                  <a:gd name="T9" fmla="*/ 58 h 755"/>
                  <a:gd name="T10" fmla="*/ 471 w 1058"/>
                  <a:gd name="T11" fmla="*/ 51 h 755"/>
                  <a:gd name="T12" fmla="*/ 377 w 1058"/>
                  <a:gd name="T13" fmla="*/ 71 h 755"/>
                  <a:gd name="T14" fmla="*/ 330 w 1058"/>
                  <a:gd name="T15" fmla="*/ 92 h 755"/>
                  <a:gd name="T16" fmla="*/ 289 w 1058"/>
                  <a:gd name="T17" fmla="*/ 110 h 755"/>
                  <a:gd name="T18" fmla="*/ 166 w 1058"/>
                  <a:gd name="T19" fmla="*/ 3 h 755"/>
                  <a:gd name="T20" fmla="*/ 32 w 1058"/>
                  <a:gd name="T21" fmla="*/ 72 h 755"/>
                  <a:gd name="T22" fmla="*/ 33 w 1058"/>
                  <a:gd name="T23" fmla="*/ 223 h 755"/>
                  <a:gd name="T24" fmla="*/ 86 w 1058"/>
                  <a:gd name="T25" fmla="*/ 279 h 755"/>
                  <a:gd name="T26" fmla="*/ 159 w 1058"/>
                  <a:gd name="T27" fmla="*/ 310 h 755"/>
                  <a:gd name="T28" fmla="*/ 166 w 1058"/>
                  <a:gd name="T29" fmla="*/ 306 h 755"/>
                  <a:gd name="T30" fmla="*/ 144 w 1058"/>
                  <a:gd name="T31" fmla="*/ 395 h 755"/>
                  <a:gd name="T32" fmla="*/ 142 w 1058"/>
                  <a:gd name="T33" fmla="*/ 405 h 755"/>
                  <a:gd name="T34" fmla="*/ 140 w 1058"/>
                  <a:gd name="T35" fmla="*/ 409 h 755"/>
                  <a:gd name="T36" fmla="*/ 121 w 1058"/>
                  <a:gd name="T37" fmla="*/ 565 h 755"/>
                  <a:gd name="T38" fmla="*/ 112 w 1058"/>
                  <a:gd name="T39" fmla="*/ 605 h 755"/>
                  <a:gd name="T40" fmla="*/ 99 w 1058"/>
                  <a:gd name="T41" fmla="*/ 693 h 755"/>
                  <a:gd name="T42" fmla="*/ 428 w 1058"/>
                  <a:gd name="T43" fmla="*/ 739 h 755"/>
                  <a:gd name="T44" fmla="*/ 749 w 1058"/>
                  <a:gd name="T45" fmla="*/ 741 h 755"/>
                  <a:gd name="T46" fmla="*/ 945 w 1058"/>
                  <a:gd name="T47" fmla="*/ 709 h 755"/>
                  <a:gd name="T48" fmla="*/ 976 w 1058"/>
                  <a:gd name="T49" fmla="*/ 692 h 755"/>
                  <a:gd name="T50" fmla="*/ 960 w 1058"/>
                  <a:gd name="T51" fmla="*/ 635 h 755"/>
                  <a:gd name="T52" fmla="*/ 934 w 1058"/>
                  <a:gd name="T53" fmla="*/ 511 h 755"/>
                  <a:gd name="T54" fmla="*/ 910 w 1058"/>
                  <a:gd name="T55" fmla="*/ 424 h 755"/>
                  <a:gd name="T56" fmla="*/ 909 w 1058"/>
                  <a:gd name="T57" fmla="*/ 411 h 755"/>
                  <a:gd name="T58" fmla="*/ 892 w 1058"/>
                  <a:gd name="T59" fmla="*/ 337 h 755"/>
                  <a:gd name="T60" fmla="*/ 887 w 1058"/>
                  <a:gd name="T61" fmla="*/ 313 h 755"/>
                  <a:gd name="T62" fmla="*/ 889 w 1058"/>
                  <a:gd name="T63" fmla="*/ 307 h 755"/>
                  <a:gd name="T64" fmla="*/ 939 w 1058"/>
                  <a:gd name="T65" fmla="*/ 313 h 755"/>
                  <a:gd name="T66" fmla="*/ 1029 w 1058"/>
                  <a:gd name="T67" fmla="*/ 233 h 755"/>
                  <a:gd name="T68" fmla="*/ 1030 w 1058"/>
                  <a:gd name="T69" fmla="*/ 81 h 7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58" h="755">
                    <a:moveTo>
                      <a:pt x="1030" y="81"/>
                    </a:moveTo>
                    <a:cubicBezTo>
                      <a:pt x="1020" y="62"/>
                      <a:pt x="986" y="46"/>
                      <a:pt x="966" y="38"/>
                    </a:cubicBezTo>
                    <a:cubicBezTo>
                      <a:pt x="944" y="31"/>
                      <a:pt x="915" y="20"/>
                      <a:pt x="891" y="21"/>
                    </a:cubicBezTo>
                    <a:cubicBezTo>
                      <a:pt x="839" y="24"/>
                      <a:pt x="764" y="49"/>
                      <a:pt x="766" y="115"/>
                    </a:cubicBezTo>
                    <a:cubicBezTo>
                      <a:pt x="728" y="95"/>
                      <a:pt x="687" y="69"/>
                      <a:pt x="645" y="58"/>
                    </a:cubicBezTo>
                    <a:cubicBezTo>
                      <a:pt x="588" y="43"/>
                      <a:pt x="529" y="39"/>
                      <a:pt x="471" y="51"/>
                    </a:cubicBezTo>
                    <a:cubicBezTo>
                      <a:pt x="439" y="57"/>
                      <a:pt x="408" y="59"/>
                      <a:pt x="377" y="71"/>
                    </a:cubicBezTo>
                    <a:cubicBezTo>
                      <a:pt x="361" y="78"/>
                      <a:pt x="345" y="84"/>
                      <a:pt x="330" y="92"/>
                    </a:cubicBezTo>
                    <a:cubicBezTo>
                      <a:pt x="318" y="97"/>
                      <a:pt x="301" y="112"/>
                      <a:pt x="289" y="110"/>
                    </a:cubicBezTo>
                    <a:cubicBezTo>
                      <a:pt x="287" y="46"/>
                      <a:pt x="225" y="6"/>
                      <a:pt x="166" y="3"/>
                    </a:cubicBezTo>
                    <a:cubicBezTo>
                      <a:pt x="113" y="0"/>
                      <a:pt x="63" y="30"/>
                      <a:pt x="32" y="72"/>
                    </a:cubicBezTo>
                    <a:cubicBezTo>
                      <a:pt x="0" y="116"/>
                      <a:pt x="1" y="181"/>
                      <a:pt x="33" y="223"/>
                    </a:cubicBezTo>
                    <a:cubicBezTo>
                      <a:pt x="48" y="243"/>
                      <a:pt x="66" y="264"/>
                      <a:pt x="86" y="279"/>
                    </a:cubicBezTo>
                    <a:cubicBezTo>
                      <a:pt x="108" y="295"/>
                      <a:pt x="135" y="299"/>
                      <a:pt x="159" y="310"/>
                    </a:cubicBezTo>
                    <a:cubicBezTo>
                      <a:pt x="166" y="306"/>
                      <a:pt x="166" y="306"/>
                      <a:pt x="166" y="306"/>
                    </a:cubicBezTo>
                    <a:cubicBezTo>
                      <a:pt x="151" y="332"/>
                      <a:pt x="149" y="367"/>
                      <a:pt x="144" y="395"/>
                    </a:cubicBezTo>
                    <a:cubicBezTo>
                      <a:pt x="143" y="398"/>
                      <a:pt x="142" y="402"/>
                      <a:pt x="142" y="405"/>
                    </a:cubicBezTo>
                    <a:cubicBezTo>
                      <a:pt x="140" y="409"/>
                      <a:pt x="140" y="409"/>
                      <a:pt x="140" y="409"/>
                    </a:cubicBezTo>
                    <a:cubicBezTo>
                      <a:pt x="124" y="442"/>
                      <a:pt x="111" y="515"/>
                      <a:pt x="121" y="565"/>
                    </a:cubicBezTo>
                    <a:cubicBezTo>
                      <a:pt x="118" y="578"/>
                      <a:pt x="114" y="592"/>
                      <a:pt x="112" y="605"/>
                    </a:cubicBezTo>
                    <a:cubicBezTo>
                      <a:pt x="109" y="632"/>
                      <a:pt x="113" y="671"/>
                      <a:pt x="99" y="693"/>
                    </a:cubicBezTo>
                    <a:cubicBezTo>
                      <a:pt x="207" y="719"/>
                      <a:pt x="317" y="731"/>
                      <a:pt x="428" y="739"/>
                    </a:cubicBezTo>
                    <a:cubicBezTo>
                      <a:pt x="535" y="747"/>
                      <a:pt x="641" y="755"/>
                      <a:pt x="749" y="741"/>
                    </a:cubicBezTo>
                    <a:cubicBezTo>
                      <a:pt x="815" y="733"/>
                      <a:pt x="881" y="728"/>
                      <a:pt x="945" y="709"/>
                    </a:cubicBezTo>
                    <a:cubicBezTo>
                      <a:pt x="955" y="706"/>
                      <a:pt x="973" y="704"/>
                      <a:pt x="976" y="692"/>
                    </a:cubicBezTo>
                    <a:cubicBezTo>
                      <a:pt x="979" y="682"/>
                      <a:pt x="962" y="647"/>
                      <a:pt x="960" y="635"/>
                    </a:cubicBezTo>
                    <a:cubicBezTo>
                      <a:pt x="950" y="594"/>
                      <a:pt x="944" y="552"/>
                      <a:pt x="934" y="511"/>
                    </a:cubicBezTo>
                    <a:cubicBezTo>
                      <a:pt x="927" y="482"/>
                      <a:pt x="919" y="453"/>
                      <a:pt x="910" y="424"/>
                    </a:cubicBezTo>
                    <a:cubicBezTo>
                      <a:pt x="910" y="419"/>
                      <a:pt x="910" y="414"/>
                      <a:pt x="909" y="411"/>
                    </a:cubicBezTo>
                    <a:cubicBezTo>
                      <a:pt x="905" y="386"/>
                      <a:pt x="899" y="361"/>
                      <a:pt x="892" y="337"/>
                    </a:cubicBezTo>
                    <a:cubicBezTo>
                      <a:pt x="890" y="330"/>
                      <a:pt x="889" y="322"/>
                      <a:pt x="887" y="313"/>
                    </a:cubicBezTo>
                    <a:cubicBezTo>
                      <a:pt x="888" y="311"/>
                      <a:pt x="889" y="309"/>
                      <a:pt x="889" y="307"/>
                    </a:cubicBezTo>
                    <a:cubicBezTo>
                      <a:pt x="906" y="307"/>
                      <a:pt x="920" y="316"/>
                      <a:pt x="939" y="313"/>
                    </a:cubicBezTo>
                    <a:cubicBezTo>
                      <a:pt x="983" y="306"/>
                      <a:pt x="1010" y="270"/>
                      <a:pt x="1029" y="233"/>
                    </a:cubicBezTo>
                    <a:cubicBezTo>
                      <a:pt x="1054" y="185"/>
                      <a:pt x="1058" y="129"/>
                      <a:pt x="1030" y="81"/>
                    </a:cubicBezTo>
                    <a:close/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9" name="Freeform 1581"/>
              <p:cNvSpPr/>
              <p:nvPr/>
            </p:nvSpPr>
            <p:spPr bwMode="auto">
              <a:xfrm>
                <a:off x="4028" y="2009"/>
                <a:ext cx="170" cy="157"/>
              </a:xfrm>
              <a:custGeom>
                <a:avLst/>
                <a:gdLst>
                  <a:gd name="T0" fmla="*/ 6 w 197"/>
                  <a:gd name="T1" fmla="*/ 64 h 183"/>
                  <a:gd name="T2" fmla="*/ 74 w 197"/>
                  <a:gd name="T3" fmla="*/ 4 h 183"/>
                  <a:gd name="T4" fmla="*/ 168 w 197"/>
                  <a:gd name="T5" fmla="*/ 38 h 183"/>
                  <a:gd name="T6" fmla="*/ 64 w 197"/>
                  <a:gd name="T7" fmla="*/ 16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7" h="183">
                    <a:moveTo>
                      <a:pt x="6" y="64"/>
                    </a:moveTo>
                    <a:cubicBezTo>
                      <a:pt x="0" y="30"/>
                      <a:pt x="48" y="7"/>
                      <a:pt x="74" y="4"/>
                    </a:cubicBezTo>
                    <a:cubicBezTo>
                      <a:pt x="106" y="0"/>
                      <a:pt x="152" y="4"/>
                      <a:pt x="168" y="38"/>
                    </a:cubicBezTo>
                    <a:cubicBezTo>
                      <a:pt x="197" y="103"/>
                      <a:pt x="128" y="183"/>
                      <a:pt x="64" y="163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0" name="Freeform 1582"/>
              <p:cNvSpPr/>
              <p:nvPr/>
            </p:nvSpPr>
            <p:spPr bwMode="auto">
              <a:xfrm>
                <a:off x="3404" y="1982"/>
                <a:ext cx="158" cy="169"/>
              </a:xfrm>
              <a:custGeom>
                <a:avLst/>
                <a:gdLst>
                  <a:gd name="T0" fmla="*/ 178 w 183"/>
                  <a:gd name="T1" fmla="*/ 85 h 196"/>
                  <a:gd name="T2" fmla="*/ 42 w 183"/>
                  <a:gd name="T3" fmla="*/ 35 h 196"/>
                  <a:gd name="T4" fmla="*/ 21 w 183"/>
                  <a:gd name="T5" fmla="*/ 153 h 196"/>
                  <a:gd name="T6" fmla="*/ 66 w 183"/>
                  <a:gd name="T7" fmla="*/ 189 h 196"/>
                  <a:gd name="T8" fmla="*/ 102 w 183"/>
                  <a:gd name="T9" fmla="*/ 18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6">
                    <a:moveTo>
                      <a:pt x="178" y="85"/>
                    </a:moveTo>
                    <a:cubicBezTo>
                      <a:pt x="183" y="20"/>
                      <a:pt x="82" y="0"/>
                      <a:pt x="42" y="35"/>
                    </a:cubicBezTo>
                    <a:cubicBezTo>
                      <a:pt x="11" y="63"/>
                      <a:pt x="0" y="117"/>
                      <a:pt x="21" y="153"/>
                    </a:cubicBezTo>
                    <a:cubicBezTo>
                      <a:pt x="32" y="171"/>
                      <a:pt x="46" y="184"/>
                      <a:pt x="66" y="189"/>
                    </a:cubicBezTo>
                    <a:cubicBezTo>
                      <a:pt x="75" y="191"/>
                      <a:pt x="98" y="196"/>
                      <a:pt x="102" y="187"/>
                    </a:cubicBezTo>
                  </a:path>
                </a:pathLst>
              </a:custGeom>
              <a:solidFill>
                <a:srgbClr val="AA71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1" name="Freeform 1583"/>
              <p:cNvSpPr/>
              <p:nvPr/>
            </p:nvSpPr>
            <p:spPr bwMode="auto">
              <a:xfrm>
                <a:off x="3563" y="2256"/>
                <a:ext cx="425" cy="249"/>
              </a:xfrm>
              <a:custGeom>
                <a:avLst/>
                <a:gdLst>
                  <a:gd name="T0" fmla="*/ 241 w 492"/>
                  <a:gd name="T1" fmla="*/ 10 h 289"/>
                  <a:gd name="T2" fmla="*/ 83 w 492"/>
                  <a:gd name="T3" fmla="*/ 75 h 289"/>
                  <a:gd name="T4" fmla="*/ 41 w 492"/>
                  <a:gd name="T5" fmla="*/ 247 h 289"/>
                  <a:gd name="T6" fmla="*/ 186 w 492"/>
                  <a:gd name="T7" fmla="*/ 261 h 289"/>
                  <a:gd name="T8" fmla="*/ 316 w 492"/>
                  <a:gd name="T9" fmla="*/ 275 h 289"/>
                  <a:gd name="T10" fmla="*/ 460 w 492"/>
                  <a:gd name="T11" fmla="*/ 242 h 289"/>
                  <a:gd name="T12" fmla="*/ 441 w 492"/>
                  <a:gd name="T13" fmla="*/ 95 h 289"/>
                  <a:gd name="T14" fmla="*/ 322 w 492"/>
                  <a:gd name="T15" fmla="*/ 28 h 289"/>
                  <a:gd name="T16" fmla="*/ 231 w 492"/>
                  <a:gd name="T17" fmla="*/ 8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2" h="289">
                    <a:moveTo>
                      <a:pt x="241" y="10"/>
                    </a:moveTo>
                    <a:cubicBezTo>
                      <a:pt x="188" y="0"/>
                      <a:pt x="122" y="41"/>
                      <a:pt x="83" y="75"/>
                    </a:cubicBezTo>
                    <a:cubicBezTo>
                      <a:pt x="42" y="110"/>
                      <a:pt x="0" y="199"/>
                      <a:pt x="41" y="247"/>
                    </a:cubicBezTo>
                    <a:cubicBezTo>
                      <a:pt x="78" y="289"/>
                      <a:pt x="140" y="267"/>
                      <a:pt x="186" y="261"/>
                    </a:cubicBezTo>
                    <a:cubicBezTo>
                      <a:pt x="232" y="255"/>
                      <a:pt x="271" y="269"/>
                      <a:pt x="316" y="275"/>
                    </a:cubicBezTo>
                    <a:cubicBezTo>
                      <a:pt x="361" y="280"/>
                      <a:pt x="428" y="282"/>
                      <a:pt x="460" y="242"/>
                    </a:cubicBezTo>
                    <a:cubicBezTo>
                      <a:pt x="492" y="203"/>
                      <a:pt x="474" y="129"/>
                      <a:pt x="441" y="95"/>
                    </a:cubicBezTo>
                    <a:cubicBezTo>
                      <a:pt x="410" y="63"/>
                      <a:pt x="363" y="42"/>
                      <a:pt x="322" y="28"/>
                    </a:cubicBezTo>
                    <a:cubicBezTo>
                      <a:pt x="292" y="17"/>
                      <a:pt x="262" y="5"/>
                      <a:pt x="231" y="8"/>
                    </a:cubicBezTo>
                  </a:path>
                </a:pathLst>
              </a:custGeom>
              <a:solidFill>
                <a:srgbClr val="F2BD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2" name="Freeform 1584"/>
              <p:cNvSpPr/>
              <p:nvPr/>
            </p:nvSpPr>
            <p:spPr bwMode="auto">
              <a:xfrm>
                <a:off x="3498" y="2666"/>
                <a:ext cx="572" cy="426"/>
              </a:xfrm>
              <a:custGeom>
                <a:avLst/>
                <a:gdLst>
                  <a:gd name="T0" fmla="*/ 6 w 664"/>
                  <a:gd name="T1" fmla="*/ 5 h 495"/>
                  <a:gd name="T2" fmla="*/ 11 w 664"/>
                  <a:gd name="T3" fmla="*/ 10 h 495"/>
                  <a:gd name="T4" fmla="*/ 318 w 664"/>
                  <a:gd name="T5" fmla="*/ 20 h 495"/>
                  <a:gd name="T6" fmla="*/ 339 w 664"/>
                  <a:gd name="T7" fmla="*/ 21 h 495"/>
                  <a:gd name="T8" fmla="*/ 641 w 664"/>
                  <a:gd name="T9" fmla="*/ 11 h 495"/>
                  <a:gd name="T10" fmla="*/ 651 w 664"/>
                  <a:gd name="T11" fmla="*/ 323 h 495"/>
                  <a:gd name="T12" fmla="*/ 647 w 664"/>
                  <a:gd name="T13" fmla="*/ 471 h 495"/>
                  <a:gd name="T14" fmla="*/ 446 w 664"/>
                  <a:gd name="T15" fmla="*/ 479 h 495"/>
                  <a:gd name="T16" fmla="*/ 366 w 664"/>
                  <a:gd name="T17" fmla="*/ 477 h 495"/>
                  <a:gd name="T18" fmla="*/ 82 w 664"/>
                  <a:gd name="T19" fmla="*/ 467 h 495"/>
                  <a:gd name="T20" fmla="*/ 11 w 664"/>
                  <a:gd name="T21" fmla="*/ 463 h 495"/>
                  <a:gd name="T22" fmla="*/ 18 w 664"/>
                  <a:gd name="T23" fmla="*/ 288 h 495"/>
                  <a:gd name="T24" fmla="*/ 18 w 664"/>
                  <a:gd name="T25" fmla="*/ 288 h 495"/>
                  <a:gd name="T26" fmla="*/ 13 w 664"/>
                  <a:gd name="T27" fmla="*/ 283 h 495"/>
                  <a:gd name="T28" fmla="*/ 8 w 664"/>
                  <a:gd name="T29" fmla="*/ 288 h 495"/>
                  <a:gd name="T30" fmla="*/ 0 w 664"/>
                  <a:gd name="T31" fmla="*/ 468 h 495"/>
                  <a:gd name="T32" fmla="*/ 1 w 664"/>
                  <a:gd name="T33" fmla="*/ 472 h 495"/>
                  <a:gd name="T34" fmla="*/ 5 w 664"/>
                  <a:gd name="T35" fmla="*/ 473 h 495"/>
                  <a:gd name="T36" fmla="*/ 81 w 664"/>
                  <a:gd name="T37" fmla="*/ 477 h 495"/>
                  <a:gd name="T38" fmla="*/ 366 w 664"/>
                  <a:gd name="T39" fmla="*/ 488 h 495"/>
                  <a:gd name="T40" fmla="*/ 445 w 664"/>
                  <a:gd name="T41" fmla="*/ 490 h 495"/>
                  <a:gd name="T42" fmla="*/ 654 w 664"/>
                  <a:gd name="T43" fmla="*/ 480 h 495"/>
                  <a:gd name="T44" fmla="*/ 658 w 664"/>
                  <a:gd name="T45" fmla="*/ 475 h 495"/>
                  <a:gd name="T46" fmla="*/ 651 w 664"/>
                  <a:gd name="T47" fmla="*/ 5 h 495"/>
                  <a:gd name="T48" fmla="*/ 649 w 664"/>
                  <a:gd name="T49" fmla="*/ 1 h 495"/>
                  <a:gd name="T50" fmla="*/ 644 w 664"/>
                  <a:gd name="T51" fmla="*/ 0 h 495"/>
                  <a:gd name="T52" fmla="*/ 340 w 664"/>
                  <a:gd name="T53" fmla="*/ 11 h 495"/>
                  <a:gd name="T54" fmla="*/ 319 w 664"/>
                  <a:gd name="T55" fmla="*/ 10 h 495"/>
                  <a:gd name="T56" fmla="*/ 11 w 664"/>
                  <a:gd name="T57" fmla="*/ 0 h 495"/>
                  <a:gd name="T58" fmla="*/ 6 w 664"/>
                  <a:gd name="T59" fmla="*/ 5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64" h="495">
                    <a:moveTo>
                      <a:pt x="6" y="5"/>
                    </a:moveTo>
                    <a:cubicBezTo>
                      <a:pt x="6" y="8"/>
                      <a:pt x="9" y="10"/>
                      <a:pt x="11" y="10"/>
                    </a:cubicBezTo>
                    <a:cubicBezTo>
                      <a:pt x="109" y="10"/>
                      <a:pt x="210" y="13"/>
                      <a:pt x="318" y="20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434" y="28"/>
                      <a:pt x="551" y="35"/>
                      <a:pt x="641" y="11"/>
                    </a:cubicBezTo>
                    <a:cubicBezTo>
                      <a:pt x="648" y="130"/>
                      <a:pt x="651" y="232"/>
                      <a:pt x="651" y="323"/>
                    </a:cubicBezTo>
                    <a:cubicBezTo>
                      <a:pt x="651" y="376"/>
                      <a:pt x="650" y="425"/>
                      <a:pt x="647" y="471"/>
                    </a:cubicBezTo>
                    <a:cubicBezTo>
                      <a:pt x="587" y="485"/>
                      <a:pt x="515" y="482"/>
                      <a:pt x="446" y="479"/>
                    </a:cubicBezTo>
                    <a:cubicBezTo>
                      <a:pt x="366" y="477"/>
                      <a:pt x="366" y="477"/>
                      <a:pt x="366" y="477"/>
                    </a:cubicBezTo>
                    <a:cubicBezTo>
                      <a:pt x="273" y="477"/>
                      <a:pt x="176" y="472"/>
                      <a:pt x="82" y="467"/>
                    </a:cubicBezTo>
                    <a:cubicBezTo>
                      <a:pt x="82" y="467"/>
                      <a:pt x="20" y="464"/>
                      <a:pt x="11" y="463"/>
                    </a:cubicBezTo>
                    <a:cubicBezTo>
                      <a:pt x="15" y="411"/>
                      <a:pt x="18" y="355"/>
                      <a:pt x="18" y="288"/>
                    </a:cubicBezTo>
                    <a:cubicBezTo>
                      <a:pt x="18" y="288"/>
                      <a:pt x="18" y="288"/>
                      <a:pt x="18" y="288"/>
                    </a:cubicBezTo>
                    <a:cubicBezTo>
                      <a:pt x="18" y="285"/>
                      <a:pt x="16" y="283"/>
                      <a:pt x="13" y="283"/>
                    </a:cubicBezTo>
                    <a:cubicBezTo>
                      <a:pt x="10" y="283"/>
                      <a:pt x="8" y="285"/>
                      <a:pt x="8" y="288"/>
                    </a:cubicBezTo>
                    <a:cubicBezTo>
                      <a:pt x="7" y="357"/>
                      <a:pt x="5" y="414"/>
                      <a:pt x="0" y="468"/>
                    </a:cubicBezTo>
                    <a:cubicBezTo>
                      <a:pt x="0" y="469"/>
                      <a:pt x="0" y="471"/>
                      <a:pt x="1" y="472"/>
                    </a:cubicBezTo>
                    <a:cubicBezTo>
                      <a:pt x="2" y="473"/>
                      <a:pt x="4" y="473"/>
                      <a:pt x="5" y="473"/>
                    </a:cubicBezTo>
                    <a:cubicBezTo>
                      <a:pt x="81" y="477"/>
                      <a:pt x="81" y="477"/>
                      <a:pt x="81" y="477"/>
                    </a:cubicBezTo>
                    <a:cubicBezTo>
                      <a:pt x="175" y="482"/>
                      <a:pt x="272" y="488"/>
                      <a:pt x="366" y="488"/>
                    </a:cubicBezTo>
                    <a:cubicBezTo>
                      <a:pt x="445" y="490"/>
                      <a:pt x="445" y="490"/>
                      <a:pt x="445" y="490"/>
                    </a:cubicBezTo>
                    <a:cubicBezTo>
                      <a:pt x="517" y="493"/>
                      <a:pt x="591" y="495"/>
                      <a:pt x="654" y="480"/>
                    </a:cubicBezTo>
                    <a:cubicBezTo>
                      <a:pt x="656" y="479"/>
                      <a:pt x="657" y="478"/>
                      <a:pt x="658" y="475"/>
                    </a:cubicBezTo>
                    <a:cubicBezTo>
                      <a:pt x="664" y="348"/>
                      <a:pt x="662" y="198"/>
                      <a:pt x="651" y="5"/>
                    </a:cubicBezTo>
                    <a:cubicBezTo>
                      <a:pt x="651" y="3"/>
                      <a:pt x="650" y="2"/>
                      <a:pt x="649" y="1"/>
                    </a:cubicBezTo>
                    <a:cubicBezTo>
                      <a:pt x="647" y="0"/>
                      <a:pt x="646" y="0"/>
                      <a:pt x="644" y="0"/>
                    </a:cubicBezTo>
                    <a:cubicBezTo>
                      <a:pt x="555" y="25"/>
                      <a:pt x="436" y="17"/>
                      <a:pt x="340" y="11"/>
                    </a:cubicBezTo>
                    <a:cubicBezTo>
                      <a:pt x="319" y="10"/>
                      <a:pt x="319" y="10"/>
                      <a:pt x="319" y="10"/>
                    </a:cubicBezTo>
                    <a:cubicBezTo>
                      <a:pt x="210" y="3"/>
                      <a:pt x="109" y="0"/>
                      <a:pt x="11" y="0"/>
                    </a:cubicBezTo>
                    <a:cubicBezTo>
                      <a:pt x="9" y="0"/>
                      <a:pt x="6" y="2"/>
                      <a:pt x="6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3" name="Freeform 1585"/>
              <p:cNvSpPr/>
              <p:nvPr/>
            </p:nvSpPr>
            <p:spPr bwMode="auto">
              <a:xfrm>
                <a:off x="3424" y="1966"/>
                <a:ext cx="771" cy="602"/>
              </a:xfrm>
              <a:custGeom>
                <a:avLst/>
                <a:gdLst>
                  <a:gd name="T0" fmla="*/ 204 w 895"/>
                  <a:gd name="T1" fmla="*/ 65 h 699"/>
                  <a:gd name="T2" fmla="*/ 56 w 895"/>
                  <a:gd name="T3" fmla="*/ 273 h 699"/>
                  <a:gd name="T4" fmla="*/ 17 w 895"/>
                  <a:gd name="T5" fmla="*/ 485 h 699"/>
                  <a:gd name="T6" fmla="*/ 10 w 895"/>
                  <a:gd name="T7" fmla="*/ 541 h 699"/>
                  <a:gd name="T8" fmla="*/ 0 w 895"/>
                  <a:gd name="T9" fmla="*/ 653 h 699"/>
                  <a:gd name="T10" fmla="*/ 5 w 895"/>
                  <a:gd name="T11" fmla="*/ 658 h 699"/>
                  <a:gd name="T12" fmla="*/ 10 w 895"/>
                  <a:gd name="T13" fmla="*/ 653 h 699"/>
                  <a:gd name="T14" fmla="*/ 21 w 895"/>
                  <a:gd name="T15" fmla="*/ 542 h 699"/>
                  <a:gd name="T16" fmla="*/ 27 w 895"/>
                  <a:gd name="T17" fmla="*/ 486 h 699"/>
                  <a:gd name="T18" fmla="*/ 66 w 895"/>
                  <a:gd name="T19" fmla="*/ 277 h 699"/>
                  <a:gd name="T20" fmla="*/ 209 w 895"/>
                  <a:gd name="T21" fmla="*/ 74 h 699"/>
                  <a:gd name="T22" fmla="*/ 450 w 895"/>
                  <a:gd name="T23" fmla="*/ 13 h 699"/>
                  <a:gd name="T24" fmla="*/ 786 w 895"/>
                  <a:gd name="T25" fmla="*/ 283 h 699"/>
                  <a:gd name="T26" fmla="*/ 798 w 895"/>
                  <a:gd name="T27" fmla="*/ 336 h 699"/>
                  <a:gd name="T28" fmla="*/ 870 w 895"/>
                  <a:gd name="T29" fmla="*/ 651 h 699"/>
                  <a:gd name="T30" fmla="*/ 876 w 895"/>
                  <a:gd name="T31" fmla="*/ 668 h 699"/>
                  <a:gd name="T32" fmla="*/ 882 w 895"/>
                  <a:gd name="T33" fmla="*/ 691 h 699"/>
                  <a:gd name="T34" fmla="*/ 882 w 895"/>
                  <a:gd name="T35" fmla="*/ 691 h 699"/>
                  <a:gd name="T36" fmla="*/ 883 w 895"/>
                  <a:gd name="T37" fmla="*/ 698 h 699"/>
                  <a:gd name="T38" fmla="*/ 890 w 895"/>
                  <a:gd name="T39" fmla="*/ 697 h 699"/>
                  <a:gd name="T40" fmla="*/ 886 w 895"/>
                  <a:gd name="T41" fmla="*/ 665 h 699"/>
                  <a:gd name="T42" fmla="*/ 880 w 895"/>
                  <a:gd name="T43" fmla="*/ 648 h 699"/>
                  <a:gd name="T44" fmla="*/ 808 w 895"/>
                  <a:gd name="T45" fmla="*/ 333 h 699"/>
                  <a:gd name="T46" fmla="*/ 796 w 895"/>
                  <a:gd name="T47" fmla="*/ 280 h 699"/>
                  <a:gd name="T48" fmla="*/ 450 w 895"/>
                  <a:gd name="T49" fmla="*/ 3 h 699"/>
                  <a:gd name="T50" fmla="*/ 204 w 895"/>
                  <a:gd name="T51" fmla="*/ 65 h 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95" h="699">
                    <a:moveTo>
                      <a:pt x="204" y="65"/>
                    </a:moveTo>
                    <a:cubicBezTo>
                      <a:pt x="114" y="117"/>
                      <a:pt x="77" y="209"/>
                      <a:pt x="56" y="273"/>
                    </a:cubicBezTo>
                    <a:cubicBezTo>
                      <a:pt x="33" y="346"/>
                      <a:pt x="24" y="421"/>
                      <a:pt x="17" y="485"/>
                    </a:cubicBezTo>
                    <a:cubicBezTo>
                      <a:pt x="10" y="541"/>
                      <a:pt x="10" y="541"/>
                      <a:pt x="10" y="541"/>
                    </a:cubicBezTo>
                    <a:cubicBezTo>
                      <a:pt x="5" y="578"/>
                      <a:pt x="0" y="616"/>
                      <a:pt x="0" y="653"/>
                    </a:cubicBezTo>
                    <a:cubicBezTo>
                      <a:pt x="0" y="656"/>
                      <a:pt x="3" y="658"/>
                      <a:pt x="5" y="658"/>
                    </a:cubicBezTo>
                    <a:cubicBezTo>
                      <a:pt x="8" y="658"/>
                      <a:pt x="10" y="656"/>
                      <a:pt x="10" y="653"/>
                    </a:cubicBezTo>
                    <a:cubicBezTo>
                      <a:pt x="10" y="617"/>
                      <a:pt x="15" y="579"/>
                      <a:pt x="21" y="542"/>
                    </a:cubicBezTo>
                    <a:cubicBezTo>
                      <a:pt x="27" y="486"/>
                      <a:pt x="27" y="486"/>
                      <a:pt x="27" y="486"/>
                    </a:cubicBezTo>
                    <a:cubicBezTo>
                      <a:pt x="34" y="422"/>
                      <a:pt x="43" y="348"/>
                      <a:pt x="66" y="277"/>
                    </a:cubicBezTo>
                    <a:cubicBezTo>
                      <a:pt x="98" y="175"/>
                      <a:pt x="142" y="113"/>
                      <a:pt x="209" y="74"/>
                    </a:cubicBezTo>
                    <a:cubicBezTo>
                      <a:pt x="281" y="32"/>
                      <a:pt x="367" y="10"/>
                      <a:pt x="450" y="13"/>
                    </a:cubicBezTo>
                    <a:cubicBezTo>
                      <a:pt x="625" y="19"/>
                      <a:pt x="747" y="117"/>
                      <a:pt x="786" y="283"/>
                    </a:cubicBezTo>
                    <a:cubicBezTo>
                      <a:pt x="798" y="336"/>
                      <a:pt x="798" y="336"/>
                      <a:pt x="798" y="336"/>
                    </a:cubicBezTo>
                    <a:cubicBezTo>
                      <a:pt x="823" y="439"/>
                      <a:pt x="848" y="547"/>
                      <a:pt x="870" y="651"/>
                    </a:cubicBezTo>
                    <a:cubicBezTo>
                      <a:pt x="870" y="651"/>
                      <a:pt x="876" y="668"/>
                      <a:pt x="876" y="668"/>
                    </a:cubicBezTo>
                    <a:cubicBezTo>
                      <a:pt x="878" y="675"/>
                      <a:pt x="883" y="688"/>
                      <a:pt x="882" y="691"/>
                    </a:cubicBezTo>
                    <a:cubicBezTo>
                      <a:pt x="882" y="691"/>
                      <a:pt x="882" y="691"/>
                      <a:pt x="882" y="691"/>
                    </a:cubicBezTo>
                    <a:cubicBezTo>
                      <a:pt x="880" y="693"/>
                      <a:pt x="881" y="696"/>
                      <a:pt x="883" y="698"/>
                    </a:cubicBezTo>
                    <a:cubicBezTo>
                      <a:pt x="885" y="699"/>
                      <a:pt x="888" y="699"/>
                      <a:pt x="890" y="697"/>
                    </a:cubicBezTo>
                    <a:cubicBezTo>
                      <a:pt x="895" y="691"/>
                      <a:pt x="891" y="679"/>
                      <a:pt x="886" y="665"/>
                    </a:cubicBezTo>
                    <a:cubicBezTo>
                      <a:pt x="880" y="648"/>
                      <a:pt x="880" y="648"/>
                      <a:pt x="880" y="648"/>
                    </a:cubicBezTo>
                    <a:cubicBezTo>
                      <a:pt x="858" y="544"/>
                      <a:pt x="833" y="437"/>
                      <a:pt x="808" y="333"/>
                    </a:cubicBezTo>
                    <a:cubicBezTo>
                      <a:pt x="796" y="280"/>
                      <a:pt x="796" y="280"/>
                      <a:pt x="796" y="280"/>
                    </a:cubicBezTo>
                    <a:cubicBezTo>
                      <a:pt x="756" y="110"/>
                      <a:pt x="630" y="9"/>
                      <a:pt x="450" y="3"/>
                    </a:cubicBezTo>
                    <a:cubicBezTo>
                      <a:pt x="365" y="0"/>
                      <a:pt x="278" y="22"/>
                      <a:pt x="20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4" name="Freeform 1586"/>
              <p:cNvSpPr/>
              <p:nvPr/>
            </p:nvSpPr>
            <p:spPr bwMode="auto">
              <a:xfrm>
                <a:off x="3333" y="1923"/>
                <a:ext cx="273" cy="284"/>
              </a:xfrm>
              <a:custGeom>
                <a:avLst/>
                <a:gdLst>
                  <a:gd name="T0" fmla="*/ 69 w 317"/>
                  <a:gd name="T1" fmla="*/ 46 h 329"/>
                  <a:gd name="T2" fmla="*/ 17 w 317"/>
                  <a:gd name="T3" fmla="*/ 208 h 329"/>
                  <a:gd name="T4" fmla="*/ 161 w 317"/>
                  <a:gd name="T5" fmla="*/ 328 h 329"/>
                  <a:gd name="T6" fmla="*/ 163 w 317"/>
                  <a:gd name="T7" fmla="*/ 328 h 329"/>
                  <a:gd name="T8" fmla="*/ 164 w 317"/>
                  <a:gd name="T9" fmla="*/ 328 h 329"/>
                  <a:gd name="T10" fmla="*/ 161 w 317"/>
                  <a:gd name="T11" fmla="*/ 325 h 329"/>
                  <a:gd name="T12" fmla="*/ 165 w 317"/>
                  <a:gd name="T13" fmla="*/ 319 h 329"/>
                  <a:gd name="T14" fmla="*/ 170 w 317"/>
                  <a:gd name="T15" fmla="*/ 321 h 329"/>
                  <a:gd name="T16" fmla="*/ 162 w 317"/>
                  <a:gd name="T17" fmla="*/ 318 h 329"/>
                  <a:gd name="T18" fmla="*/ 26 w 317"/>
                  <a:gd name="T19" fmla="*/ 205 h 329"/>
                  <a:gd name="T20" fmla="*/ 21 w 317"/>
                  <a:gd name="T21" fmla="*/ 167 h 329"/>
                  <a:gd name="T22" fmla="*/ 76 w 317"/>
                  <a:gd name="T23" fmla="*/ 54 h 329"/>
                  <a:gd name="T24" fmla="*/ 227 w 317"/>
                  <a:gd name="T25" fmla="*/ 34 h 329"/>
                  <a:gd name="T26" fmla="*/ 290 w 317"/>
                  <a:gd name="T27" fmla="*/ 127 h 329"/>
                  <a:gd name="T28" fmla="*/ 293 w 317"/>
                  <a:gd name="T29" fmla="*/ 134 h 329"/>
                  <a:gd name="T30" fmla="*/ 299 w 317"/>
                  <a:gd name="T31" fmla="*/ 131 h 329"/>
                  <a:gd name="T32" fmla="*/ 231 w 317"/>
                  <a:gd name="T33" fmla="*/ 25 h 329"/>
                  <a:gd name="T34" fmla="*/ 69 w 317"/>
                  <a:gd name="T35" fmla="*/ 46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7" h="329">
                    <a:moveTo>
                      <a:pt x="69" y="46"/>
                    </a:moveTo>
                    <a:cubicBezTo>
                      <a:pt x="19" y="92"/>
                      <a:pt x="0" y="151"/>
                      <a:pt x="17" y="208"/>
                    </a:cubicBezTo>
                    <a:cubicBezTo>
                      <a:pt x="35" y="269"/>
                      <a:pt x="91" y="316"/>
                      <a:pt x="161" y="328"/>
                    </a:cubicBezTo>
                    <a:cubicBezTo>
                      <a:pt x="162" y="329"/>
                      <a:pt x="163" y="328"/>
                      <a:pt x="163" y="328"/>
                    </a:cubicBezTo>
                    <a:cubicBezTo>
                      <a:pt x="164" y="328"/>
                      <a:pt x="164" y="328"/>
                      <a:pt x="164" y="328"/>
                    </a:cubicBezTo>
                    <a:cubicBezTo>
                      <a:pt x="163" y="328"/>
                      <a:pt x="162" y="327"/>
                      <a:pt x="161" y="325"/>
                    </a:cubicBezTo>
                    <a:cubicBezTo>
                      <a:pt x="161" y="323"/>
                      <a:pt x="162" y="320"/>
                      <a:pt x="165" y="319"/>
                    </a:cubicBezTo>
                    <a:cubicBezTo>
                      <a:pt x="167" y="319"/>
                      <a:pt x="169" y="319"/>
                      <a:pt x="170" y="321"/>
                    </a:cubicBezTo>
                    <a:cubicBezTo>
                      <a:pt x="169" y="319"/>
                      <a:pt x="167" y="317"/>
                      <a:pt x="162" y="318"/>
                    </a:cubicBezTo>
                    <a:cubicBezTo>
                      <a:pt x="96" y="307"/>
                      <a:pt x="43" y="262"/>
                      <a:pt x="26" y="205"/>
                    </a:cubicBezTo>
                    <a:cubicBezTo>
                      <a:pt x="23" y="193"/>
                      <a:pt x="21" y="180"/>
                      <a:pt x="21" y="167"/>
                    </a:cubicBezTo>
                    <a:cubicBezTo>
                      <a:pt x="21" y="127"/>
                      <a:pt x="40" y="87"/>
                      <a:pt x="76" y="54"/>
                    </a:cubicBezTo>
                    <a:cubicBezTo>
                      <a:pt x="121" y="12"/>
                      <a:pt x="184" y="16"/>
                      <a:pt x="227" y="34"/>
                    </a:cubicBezTo>
                    <a:cubicBezTo>
                      <a:pt x="257" y="47"/>
                      <a:pt x="305" y="90"/>
                      <a:pt x="290" y="127"/>
                    </a:cubicBezTo>
                    <a:cubicBezTo>
                      <a:pt x="289" y="130"/>
                      <a:pt x="290" y="133"/>
                      <a:pt x="293" y="134"/>
                    </a:cubicBezTo>
                    <a:cubicBezTo>
                      <a:pt x="295" y="135"/>
                      <a:pt x="298" y="134"/>
                      <a:pt x="299" y="131"/>
                    </a:cubicBezTo>
                    <a:cubicBezTo>
                      <a:pt x="317" y="87"/>
                      <a:pt x="265" y="39"/>
                      <a:pt x="231" y="25"/>
                    </a:cubicBezTo>
                    <a:cubicBezTo>
                      <a:pt x="172" y="0"/>
                      <a:pt x="110" y="9"/>
                      <a:pt x="69" y="4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5" name="Freeform 1587"/>
              <p:cNvSpPr/>
              <p:nvPr/>
            </p:nvSpPr>
            <p:spPr bwMode="auto">
              <a:xfrm>
                <a:off x="3990" y="1950"/>
                <a:ext cx="264" cy="265"/>
              </a:xfrm>
              <a:custGeom>
                <a:avLst/>
                <a:gdLst>
                  <a:gd name="T0" fmla="*/ 14 w 306"/>
                  <a:gd name="T1" fmla="*/ 55 h 307"/>
                  <a:gd name="T2" fmla="*/ 5 w 306"/>
                  <a:gd name="T3" fmla="*/ 99 h 307"/>
                  <a:gd name="T4" fmla="*/ 12 w 306"/>
                  <a:gd name="T5" fmla="*/ 102 h 307"/>
                  <a:gd name="T6" fmla="*/ 15 w 306"/>
                  <a:gd name="T7" fmla="*/ 96 h 307"/>
                  <a:gd name="T8" fmla="*/ 22 w 306"/>
                  <a:gd name="T9" fmla="*/ 61 h 307"/>
                  <a:gd name="T10" fmla="*/ 130 w 306"/>
                  <a:gd name="T11" fmla="*/ 11 h 307"/>
                  <a:gd name="T12" fmla="*/ 279 w 306"/>
                  <a:gd name="T13" fmla="*/ 92 h 307"/>
                  <a:gd name="T14" fmla="*/ 252 w 306"/>
                  <a:gd name="T15" fmla="*/ 248 h 307"/>
                  <a:gd name="T16" fmla="*/ 162 w 306"/>
                  <a:gd name="T17" fmla="*/ 296 h 307"/>
                  <a:gd name="T18" fmla="*/ 140 w 306"/>
                  <a:gd name="T19" fmla="*/ 289 h 307"/>
                  <a:gd name="T20" fmla="*/ 133 w 306"/>
                  <a:gd name="T21" fmla="*/ 288 h 307"/>
                  <a:gd name="T22" fmla="*/ 133 w 306"/>
                  <a:gd name="T23" fmla="*/ 295 h 307"/>
                  <a:gd name="T24" fmla="*/ 163 w 306"/>
                  <a:gd name="T25" fmla="*/ 307 h 307"/>
                  <a:gd name="T26" fmla="*/ 260 w 306"/>
                  <a:gd name="T27" fmla="*/ 254 h 307"/>
                  <a:gd name="T28" fmla="*/ 289 w 306"/>
                  <a:gd name="T29" fmla="*/ 89 h 307"/>
                  <a:gd name="T30" fmla="*/ 130 w 306"/>
                  <a:gd name="T31" fmla="*/ 0 h 307"/>
                  <a:gd name="T32" fmla="*/ 14 w 306"/>
                  <a:gd name="T33" fmla="*/ 55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6" h="307">
                    <a:moveTo>
                      <a:pt x="14" y="55"/>
                    </a:moveTo>
                    <a:cubicBezTo>
                      <a:pt x="3" y="69"/>
                      <a:pt x="0" y="85"/>
                      <a:pt x="5" y="99"/>
                    </a:cubicBezTo>
                    <a:cubicBezTo>
                      <a:pt x="6" y="102"/>
                      <a:pt x="9" y="103"/>
                      <a:pt x="12" y="102"/>
                    </a:cubicBezTo>
                    <a:cubicBezTo>
                      <a:pt x="15" y="102"/>
                      <a:pt x="16" y="99"/>
                      <a:pt x="15" y="96"/>
                    </a:cubicBezTo>
                    <a:cubicBezTo>
                      <a:pt x="11" y="84"/>
                      <a:pt x="14" y="73"/>
                      <a:pt x="22" y="61"/>
                    </a:cubicBezTo>
                    <a:cubicBezTo>
                      <a:pt x="45" y="30"/>
                      <a:pt x="102" y="10"/>
                      <a:pt x="130" y="11"/>
                    </a:cubicBezTo>
                    <a:cubicBezTo>
                      <a:pt x="190" y="11"/>
                      <a:pt x="263" y="37"/>
                      <a:pt x="279" y="92"/>
                    </a:cubicBezTo>
                    <a:cubicBezTo>
                      <a:pt x="295" y="145"/>
                      <a:pt x="284" y="204"/>
                      <a:pt x="252" y="248"/>
                    </a:cubicBezTo>
                    <a:cubicBezTo>
                      <a:pt x="238" y="266"/>
                      <a:pt x="193" y="295"/>
                      <a:pt x="162" y="296"/>
                    </a:cubicBezTo>
                    <a:cubicBezTo>
                      <a:pt x="152" y="297"/>
                      <a:pt x="145" y="294"/>
                      <a:pt x="140" y="289"/>
                    </a:cubicBezTo>
                    <a:cubicBezTo>
                      <a:pt x="139" y="287"/>
                      <a:pt x="135" y="286"/>
                      <a:pt x="133" y="288"/>
                    </a:cubicBezTo>
                    <a:cubicBezTo>
                      <a:pt x="131" y="290"/>
                      <a:pt x="131" y="293"/>
                      <a:pt x="133" y="295"/>
                    </a:cubicBezTo>
                    <a:cubicBezTo>
                      <a:pt x="139" y="303"/>
                      <a:pt x="150" y="307"/>
                      <a:pt x="163" y="307"/>
                    </a:cubicBezTo>
                    <a:cubicBezTo>
                      <a:pt x="198" y="305"/>
                      <a:pt x="245" y="274"/>
                      <a:pt x="260" y="254"/>
                    </a:cubicBezTo>
                    <a:cubicBezTo>
                      <a:pt x="294" y="208"/>
                      <a:pt x="306" y="145"/>
                      <a:pt x="289" y="89"/>
                    </a:cubicBezTo>
                    <a:cubicBezTo>
                      <a:pt x="271" y="29"/>
                      <a:pt x="194" y="1"/>
                      <a:pt x="130" y="0"/>
                    </a:cubicBezTo>
                    <a:cubicBezTo>
                      <a:pt x="99" y="0"/>
                      <a:pt x="39" y="21"/>
                      <a:pt x="14" y="5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6" name="Freeform 1588"/>
              <p:cNvSpPr/>
              <p:nvPr/>
            </p:nvSpPr>
            <p:spPr bwMode="auto">
              <a:xfrm>
                <a:off x="3741" y="2298"/>
                <a:ext cx="88" cy="60"/>
              </a:xfrm>
              <a:custGeom>
                <a:avLst/>
                <a:gdLst>
                  <a:gd name="T0" fmla="*/ 47 w 102"/>
                  <a:gd name="T1" fmla="*/ 62 h 69"/>
                  <a:gd name="T2" fmla="*/ 3 w 102"/>
                  <a:gd name="T3" fmla="*/ 18 h 69"/>
                  <a:gd name="T4" fmla="*/ 91 w 102"/>
                  <a:gd name="T5" fmla="*/ 21 h 69"/>
                  <a:gd name="T6" fmla="*/ 43 w 102"/>
                  <a:gd name="T7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2" h="69">
                    <a:moveTo>
                      <a:pt x="47" y="62"/>
                    </a:moveTo>
                    <a:cubicBezTo>
                      <a:pt x="25" y="61"/>
                      <a:pt x="0" y="41"/>
                      <a:pt x="3" y="18"/>
                    </a:cubicBezTo>
                    <a:cubicBezTo>
                      <a:pt x="18" y="12"/>
                      <a:pt x="83" y="0"/>
                      <a:pt x="91" y="21"/>
                    </a:cubicBezTo>
                    <a:cubicBezTo>
                      <a:pt x="102" y="47"/>
                      <a:pt x="44" y="69"/>
                      <a:pt x="43" y="69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7" name="Freeform 1589"/>
              <p:cNvSpPr>
                <a:spLocks noEditPoints="1"/>
              </p:cNvSpPr>
              <p:nvPr/>
            </p:nvSpPr>
            <p:spPr bwMode="auto">
              <a:xfrm>
                <a:off x="3739" y="2297"/>
                <a:ext cx="91" cy="65"/>
              </a:xfrm>
              <a:custGeom>
                <a:avLst/>
                <a:gdLst>
                  <a:gd name="T0" fmla="*/ 3 w 105"/>
                  <a:gd name="T1" fmla="*/ 15 h 75"/>
                  <a:gd name="T2" fmla="*/ 0 w 105"/>
                  <a:gd name="T3" fmla="*/ 19 h 75"/>
                  <a:gd name="T4" fmla="*/ 0 w 105"/>
                  <a:gd name="T5" fmla="*/ 23 h 75"/>
                  <a:gd name="T6" fmla="*/ 9 w 105"/>
                  <a:gd name="T7" fmla="*/ 48 h 75"/>
                  <a:gd name="T8" fmla="*/ 43 w 105"/>
                  <a:gd name="T9" fmla="*/ 67 h 75"/>
                  <a:gd name="T10" fmla="*/ 41 w 105"/>
                  <a:gd name="T11" fmla="*/ 70 h 75"/>
                  <a:gd name="T12" fmla="*/ 42 w 105"/>
                  <a:gd name="T13" fmla="*/ 72 h 75"/>
                  <a:gd name="T14" fmla="*/ 48 w 105"/>
                  <a:gd name="T15" fmla="*/ 74 h 75"/>
                  <a:gd name="T16" fmla="*/ 98 w 105"/>
                  <a:gd name="T17" fmla="*/ 20 h 75"/>
                  <a:gd name="T18" fmla="*/ 86 w 105"/>
                  <a:gd name="T19" fmla="*/ 9 h 75"/>
                  <a:gd name="T20" fmla="*/ 3 w 105"/>
                  <a:gd name="T21" fmla="*/ 15 h 75"/>
                  <a:gd name="T22" fmla="*/ 82 w 105"/>
                  <a:gd name="T23" fmla="*/ 19 h 75"/>
                  <a:gd name="T24" fmla="*/ 89 w 105"/>
                  <a:gd name="T25" fmla="*/ 24 h 75"/>
                  <a:gd name="T26" fmla="*/ 89 w 105"/>
                  <a:gd name="T27" fmla="*/ 28 h 75"/>
                  <a:gd name="T28" fmla="*/ 53 w 105"/>
                  <a:gd name="T29" fmla="*/ 61 h 75"/>
                  <a:gd name="T30" fmla="*/ 49 w 105"/>
                  <a:gd name="T31" fmla="*/ 58 h 75"/>
                  <a:gd name="T32" fmla="*/ 17 w 105"/>
                  <a:gd name="T33" fmla="*/ 42 h 75"/>
                  <a:gd name="T34" fmla="*/ 10 w 105"/>
                  <a:gd name="T35" fmla="*/ 23 h 75"/>
                  <a:gd name="T36" fmla="*/ 10 w 105"/>
                  <a:gd name="T37" fmla="*/ 23 h 75"/>
                  <a:gd name="T38" fmla="*/ 82 w 105"/>
                  <a:gd name="T39" fmla="*/ 19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5" h="75">
                    <a:moveTo>
                      <a:pt x="3" y="15"/>
                    </a:moveTo>
                    <a:cubicBezTo>
                      <a:pt x="1" y="15"/>
                      <a:pt x="0" y="17"/>
                      <a:pt x="0" y="19"/>
                    </a:cubicBezTo>
                    <a:cubicBezTo>
                      <a:pt x="0" y="20"/>
                      <a:pt x="0" y="22"/>
                      <a:pt x="0" y="23"/>
                    </a:cubicBezTo>
                    <a:cubicBezTo>
                      <a:pt x="0" y="32"/>
                      <a:pt x="3" y="41"/>
                      <a:pt x="9" y="48"/>
                    </a:cubicBezTo>
                    <a:cubicBezTo>
                      <a:pt x="18" y="58"/>
                      <a:pt x="30" y="65"/>
                      <a:pt x="43" y="67"/>
                    </a:cubicBezTo>
                    <a:cubicBezTo>
                      <a:pt x="42" y="68"/>
                      <a:pt x="41" y="69"/>
                      <a:pt x="41" y="70"/>
                    </a:cubicBezTo>
                    <a:cubicBezTo>
                      <a:pt x="41" y="70"/>
                      <a:pt x="41" y="71"/>
                      <a:pt x="42" y="72"/>
                    </a:cubicBezTo>
                    <a:cubicBezTo>
                      <a:pt x="43" y="74"/>
                      <a:pt x="46" y="75"/>
                      <a:pt x="48" y="74"/>
                    </a:cubicBezTo>
                    <a:cubicBezTo>
                      <a:pt x="87" y="58"/>
                      <a:pt x="105" y="39"/>
                      <a:pt x="98" y="20"/>
                    </a:cubicBezTo>
                    <a:cubicBezTo>
                      <a:pt x="96" y="15"/>
                      <a:pt x="92" y="12"/>
                      <a:pt x="86" y="9"/>
                    </a:cubicBezTo>
                    <a:cubicBezTo>
                      <a:pt x="64" y="0"/>
                      <a:pt x="16" y="10"/>
                      <a:pt x="3" y="15"/>
                    </a:cubicBezTo>
                    <a:close/>
                    <a:moveTo>
                      <a:pt x="82" y="19"/>
                    </a:moveTo>
                    <a:cubicBezTo>
                      <a:pt x="86" y="20"/>
                      <a:pt x="88" y="22"/>
                      <a:pt x="89" y="24"/>
                    </a:cubicBezTo>
                    <a:cubicBezTo>
                      <a:pt x="89" y="25"/>
                      <a:pt x="89" y="27"/>
                      <a:pt x="89" y="28"/>
                    </a:cubicBezTo>
                    <a:cubicBezTo>
                      <a:pt x="89" y="40"/>
                      <a:pt x="72" y="52"/>
                      <a:pt x="53" y="61"/>
                    </a:cubicBezTo>
                    <a:cubicBezTo>
                      <a:pt x="52" y="59"/>
                      <a:pt x="51" y="58"/>
                      <a:pt x="49" y="58"/>
                    </a:cubicBezTo>
                    <a:cubicBezTo>
                      <a:pt x="38" y="58"/>
                      <a:pt x="25" y="51"/>
                      <a:pt x="17" y="42"/>
                    </a:cubicBezTo>
                    <a:cubicBezTo>
                      <a:pt x="14" y="37"/>
                      <a:pt x="10" y="31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24" y="18"/>
                      <a:pt x="65" y="11"/>
                      <a:pt x="82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8" name="Freeform 1590"/>
              <p:cNvSpPr/>
              <p:nvPr/>
            </p:nvSpPr>
            <p:spPr bwMode="auto">
              <a:xfrm>
                <a:off x="3662" y="2350"/>
                <a:ext cx="121" cy="108"/>
              </a:xfrm>
              <a:custGeom>
                <a:avLst/>
                <a:gdLst>
                  <a:gd name="T0" fmla="*/ 134 w 140"/>
                  <a:gd name="T1" fmla="*/ 0 h 125"/>
                  <a:gd name="T2" fmla="*/ 129 w 140"/>
                  <a:gd name="T3" fmla="*/ 6 h 125"/>
                  <a:gd name="T4" fmla="*/ 129 w 140"/>
                  <a:gd name="T5" fmla="*/ 18 h 125"/>
                  <a:gd name="T6" fmla="*/ 91 w 140"/>
                  <a:gd name="T7" fmla="*/ 106 h 125"/>
                  <a:gd name="T8" fmla="*/ 20 w 140"/>
                  <a:gd name="T9" fmla="*/ 95 h 125"/>
                  <a:gd name="T10" fmla="*/ 16 w 140"/>
                  <a:gd name="T11" fmla="*/ 69 h 125"/>
                  <a:gd name="T12" fmla="*/ 14 w 140"/>
                  <a:gd name="T13" fmla="*/ 62 h 125"/>
                  <a:gd name="T14" fmla="*/ 7 w 140"/>
                  <a:gd name="T15" fmla="*/ 65 h 125"/>
                  <a:gd name="T16" fmla="*/ 13 w 140"/>
                  <a:gd name="T17" fmla="*/ 103 h 125"/>
                  <a:gd name="T18" fmla="*/ 96 w 140"/>
                  <a:gd name="T19" fmla="*/ 115 h 125"/>
                  <a:gd name="T20" fmla="*/ 140 w 140"/>
                  <a:gd name="T21" fmla="*/ 18 h 125"/>
                  <a:gd name="T22" fmla="*/ 140 w 140"/>
                  <a:gd name="T23" fmla="*/ 6 h 125"/>
                  <a:gd name="T24" fmla="*/ 134 w 140"/>
                  <a:gd name="T25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0" h="125">
                    <a:moveTo>
                      <a:pt x="134" y="0"/>
                    </a:moveTo>
                    <a:cubicBezTo>
                      <a:pt x="132" y="0"/>
                      <a:pt x="129" y="3"/>
                      <a:pt x="129" y="6"/>
                    </a:cubicBezTo>
                    <a:cubicBezTo>
                      <a:pt x="129" y="18"/>
                      <a:pt x="129" y="18"/>
                      <a:pt x="129" y="18"/>
                    </a:cubicBezTo>
                    <a:cubicBezTo>
                      <a:pt x="130" y="57"/>
                      <a:pt x="130" y="87"/>
                      <a:pt x="91" y="106"/>
                    </a:cubicBezTo>
                    <a:cubicBezTo>
                      <a:pt x="74" y="114"/>
                      <a:pt x="36" y="111"/>
                      <a:pt x="20" y="95"/>
                    </a:cubicBezTo>
                    <a:cubicBezTo>
                      <a:pt x="13" y="88"/>
                      <a:pt x="11" y="80"/>
                      <a:pt x="16" y="69"/>
                    </a:cubicBezTo>
                    <a:cubicBezTo>
                      <a:pt x="17" y="67"/>
                      <a:pt x="16" y="63"/>
                      <a:pt x="14" y="62"/>
                    </a:cubicBezTo>
                    <a:cubicBezTo>
                      <a:pt x="11" y="61"/>
                      <a:pt x="8" y="62"/>
                      <a:pt x="7" y="65"/>
                    </a:cubicBezTo>
                    <a:cubicBezTo>
                      <a:pt x="0" y="79"/>
                      <a:pt x="3" y="92"/>
                      <a:pt x="13" y="103"/>
                    </a:cubicBezTo>
                    <a:cubicBezTo>
                      <a:pt x="32" y="121"/>
                      <a:pt x="75" y="125"/>
                      <a:pt x="96" y="115"/>
                    </a:cubicBezTo>
                    <a:cubicBezTo>
                      <a:pt x="140" y="94"/>
                      <a:pt x="140" y="57"/>
                      <a:pt x="140" y="18"/>
                    </a:cubicBezTo>
                    <a:cubicBezTo>
                      <a:pt x="140" y="6"/>
                      <a:pt x="140" y="6"/>
                      <a:pt x="140" y="6"/>
                    </a:cubicBezTo>
                    <a:cubicBezTo>
                      <a:pt x="139" y="3"/>
                      <a:pt x="137" y="0"/>
                      <a:pt x="1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9" name="Freeform 1591"/>
              <p:cNvSpPr/>
              <p:nvPr/>
            </p:nvSpPr>
            <p:spPr bwMode="auto">
              <a:xfrm>
                <a:off x="3771" y="2391"/>
                <a:ext cx="127" cy="68"/>
              </a:xfrm>
              <a:custGeom>
                <a:avLst/>
                <a:gdLst>
                  <a:gd name="T0" fmla="*/ 136 w 147"/>
                  <a:gd name="T1" fmla="*/ 0 h 78"/>
                  <a:gd name="T2" fmla="*/ 133 w 147"/>
                  <a:gd name="T3" fmla="*/ 7 h 78"/>
                  <a:gd name="T4" fmla="*/ 129 w 147"/>
                  <a:gd name="T5" fmla="*/ 33 h 78"/>
                  <a:gd name="T6" fmla="*/ 80 w 147"/>
                  <a:gd name="T7" fmla="*/ 62 h 78"/>
                  <a:gd name="T8" fmla="*/ 11 w 147"/>
                  <a:gd name="T9" fmla="*/ 12 h 78"/>
                  <a:gd name="T10" fmla="*/ 4 w 147"/>
                  <a:gd name="T11" fmla="*/ 9 h 78"/>
                  <a:gd name="T12" fmla="*/ 1 w 147"/>
                  <a:gd name="T13" fmla="*/ 16 h 78"/>
                  <a:gd name="T14" fmla="*/ 81 w 147"/>
                  <a:gd name="T15" fmla="*/ 72 h 78"/>
                  <a:gd name="T16" fmla="*/ 138 w 147"/>
                  <a:gd name="T17" fmla="*/ 38 h 78"/>
                  <a:gd name="T18" fmla="*/ 143 w 147"/>
                  <a:gd name="T19" fmla="*/ 4 h 78"/>
                  <a:gd name="T20" fmla="*/ 136 w 14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7" h="78">
                    <a:moveTo>
                      <a:pt x="136" y="0"/>
                    </a:moveTo>
                    <a:cubicBezTo>
                      <a:pt x="134" y="1"/>
                      <a:pt x="132" y="4"/>
                      <a:pt x="133" y="7"/>
                    </a:cubicBezTo>
                    <a:cubicBezTo>
                      <a:pt x="136" y="16"/>
                      <a:pt x="135" y="24"/>
                      <a:pt x="129" y="33"/>
                    </a:cubicBezTo>
                    <a:cubicBezTo>
                      <a:pt x="119" y="49"/>
                      <a:pt x="96" y="60"/>
                      <a:pt x="80" y="62"/>
                    </a:cubicBezTo>
                    <a:cubicBezTo>
                      <a:pt x="38" y="67"/>
                      <a:pt x="27" y="45"/>
                      <a:pt x="11" y="12"/>
                    </a:cubicBezTo>
                    <a:cubicBezTo>
                      <a:pt x="9" y="9"/>
                      <a:pt x="6" y="8"/>
                      <a:pt x="4" y="9"/>
                    </a:cubicBezTo>
                    <a:cubicBezTo>
                      <a:pt x="1" y="11"/>
                      <a:pt x="0" y="14"/>
                      <a:pt x="1" y="16"/>
                    </a:cubicBezTo>
                    <a:cubicBezTo>
                      <a:pt x="18" y="49"/>
                      <a:pt x="32" y="78"/>
                      <a:pt x="81" y="72"/>
                    </a:cubicBezTo>
                    <a:cubicBezTo>
                      <a:pt x="104" y="69"/>
                      <a:pt x="127" y="55"/>
                      <a:pt x="138" y="38"/>
                    </a:cubicBezTo>
                    <a:cubicBezTo>
                      <a:pt x="145" y="27"/>
                      <a:pt x="147" y="15"/>
                      <a:pt x="143" y="4"/>
                    </a:cubicBezTo>
                    <a:cubicBezTo>
                      <a:pt x="142" y="1"/>
                      <a:pt x="139" y="0"/>
                      <a:pt x="13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0" name="Freeform 1592"/>
              <p:cNvSpPr/>
              <p:nvPr/>
            </p:nvSpPr>
            <p:spPr bwMode="auto">
              <a:xfrm>
                <a:off x="3538" y="2217"/>
                <a:ext cx="79" cy="69"/>
              </a:xfrm>
              <a:custGeom>
                <a:avLst/>
                <a:gdLst>
                  <a:gd name="T0" fmla="*/ 0 w 91"/>
                  <a:gd name="T1" fmla="*/ 5 h 80"/>
                  <a:gd name="T2" fmla="*/ 0 w 91"/>
                  <a:gd name="T3" fmla="*/ 6 h 80"/>
                  <a:gd name="T4" fmla="*/ 5 w 91"/>
                  <a:gd name="T5" fmla="*/ 11 h 80"/>
                  <a:gd name="T6" fmla="*/ 61 w 91"/>
                  <a:gd name="T7" fmla="*/ 29 h 80"/>
                  <a:gd name="T8" fmla="*/ 69 w 91"/>
                  <a:gd name="T9" fmla="*/ 32 h 80"/>
                  <a:gd name="T10" fmla="*/ 68 w 91"/>
                  <a:gd name="T11" fmla="*/ 33 h 80"/>
                  <a:gd name="T12" fmla="*/ 68 w 91"/>
                  <a:gd name="T13" fmla="*/ 33 h 80"/>
                  <a:gd name="T14" fmla="*/ 46 w 91"/>
                  <a:gd name="T15" fmla="*/ 45 h 80"/>
                  <a:gd name="T16" fmla="*/ 21 w 91"/>
                  <a:gd name="T17" fmla="*/ 59 h 80"/>
                  <a:gd name="T18" fmla="*/ 18 w 91"/>
                  <a:gd name="T19" fmla="*/ 59 h 80"/>
                  <a:gd name="T20" fmla="*/ 19 w 91"/>
                  <a:gd name="T21" fmla="*/ 59 h 80"/>
                  <a:gd name="T22" fmla="*/ 18 w 91"/>
                  <a:gd name="T23" fmla="*/ 59 h 80"/>
                  <a:gd name="T24" fmla="*/ 18 w 91"/>
                  <a:gd name="T25" fmla="*/ 59 h 80"/>
                  <a:gd name="T26" fmla="*/ 9 w 91"/>
                  <a:gd name="T27" fmla="*/ 66 h 80"/>
                  <a:gd name="T28" fmla="*/ 4 w 91"/>
                  <a:gd name="T29" fmla="*/ 70 h 80"/>
                  <a:gd name="T30" fmla="*/ 2 w 91"/>
                  <a:gd name="T31" fmla="*/ 74 h 80"/>
                  <a:gd name="T32" fmla="*/ 2 w 91"/>
                  <a:gd name="T33" fmla="*/ 77 h 80"/>
                  <a:gd name="T34" fmla="*/ 3 w 91"/>
                  <a:gd name="T35" fmla="*/ 77 h 80"/>
                  <a:gd name="T36" fmla="*/ 3 w 91"/>
                  <a:gd name="T37" fmla="*/ 77 h 80"/>
                  <a:gd name="T38" fmla="*/ 10 w 91"/>
                  <a:gd name="T39" fmla="*/ 78 h 80"/>
                  <a:gd name="T40" fmla="*/ 10 w 91"/>
                  <a:gd name="T41" fmla="*/ 79 h 80"/>
                  <a:gd name="T42" fmla="*/ 19 w 91"/>
                  <a:gd name="T43" fmla="*/ 73 h 80"/>
                  <a:gd name="T44" fmla="*/ 20 w 91"/>
                  <a:gd name="T45" fmla="*/ 72 h 80"/>
                  <a:gd name="T46" fmla="*/ 51 w 91"/>
                  <a:gd name="T47" fmla="*/ 54 h 80"/>
                  <a:gd name="T48" fmla="*/ 75 w 91"/>
                  <a:gd name="T49" fmla="*/ 41 h 80"/>
                  <a:gd name="T50" fmla="*/ 84 w 91"/>
                  <a:gd name="T51" fmla="*/ 39 h 80"/>
                  <a:gd name="T52" fmla="*/ 86 w 91"/>
                  <a:gd name="T53" fmla="*/ 36 h 80"/>
                  <a:gd name="T54" fmla="*/ 90 w 91"/>
                  <a:gd name="T55" fmla="*/ 32 h 80"/>
                  <a:gd name="T56" fmla="*/ 90 w 91"/>
                  <a:gd name="T57" fmla="*/ 32 h 80"/>
                  <a:gd name="T58" fmla="*/ 90 w 91"/>
                  <a:gd name="T59" fmla="*/ 32 h 80"/>
                  <a:gd name="T60" fmla="*/ 91 w 91"/>
                  <a:gd name="T61" fmla="*/ 30 h 80"/>
                  <a:gd name="T62" fmla="*/ 90 w 91"/>
                  <a:gd name="T63" fmla="*/ 27 h 80"/>
                  <a:gd name="T64" fmla="*/ 84 w 91"/>
                  <a:gd name="T65" fmla="*/ 25 h 80"/>
                  <a:gd name="T66" fmla="*/ 84 w 91"/>
                  <a:gd name="T67" fmla="*/ 25 h 80"/>
                  <a:gd name="T68" fmla="*/ 82 w 91"/>
                  <a:gd name="T69" fmla="*/ 26 h 80"/>
                  <a:gd name="T70" fmla="*/ 64 w 91"/>
                  <a:gd name="T71" fmla="*/ 19 h 80"/>
                  <a:gd name="T72" fmla="*/ 6 w 91"/>
                  <a:gd name="T73" fmla="*/ 1 h 80"/>
                  <a:gd name="T74" fmla="*/ 0 w 91"/>
                  <a:gd name="T75" fmla="*/ 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91" h="80">
                    <a:moveTo>
                      <a:pt x="0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22" y="14"/>
                      <a:pt x="43" y="22"/>
                      <a:pt x="61" y="29"/>
                    </a:cubicBezTo>
                    <a:cubicBezTo>
                      <a:pt x="61" y="29"/>
                      <a:pt x="65" y="30"/>
                      <a:pt x="69" y="32"/>
                    </a:cubicBezTo>
                    <a:cubicBezTo>
                      <a:pt x="68" y="32"/>
                      <a:pt x="68" y="33"/>
                      <a:pt x="68" y="33"/>
                    </a:cubicBezTo>
                    <a:cubicBezTo>
                      <a:pt x="68" y="33"/>
                      <a:pt x="68" y="33"/>
                      <a:pt x="68" y="33"/>
                    </a:cubicBezTo>
                    <a:cubicBezTo>
                      <a:pt x="59" y="38"/>
                      <a:pt x="46" y="45"/>
                      <a:pt x="46" y="45"/>
                    </a:cubicBezTo>
                    <a:cubicBezTo>
                      <a:pt x="38" y="50"/>
                      <a:pt x="30" y="54"/>
                      <a:pt x="21" y="59"/>
                    </a:cubicBezTo>
                    <a:cubicBezTo>
                      <a:pt x="20" y="59"/>
                      <a:pt x="19" y="59"/>
                      <a:pt x="18" y="59"/>
                    </a:cubicBezTo>
                    <a:cubicBezTo>
                      <a:pt x="19" y="59"/>
                      <a:pt x="18" y="59"/>
                      <a:pt x="19" y="59"/>
                    </a:cubicBezTo>
                    <a:cubicBezTo>
                      <a:pt x="19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2" y="71"/>
                      <a:pt x="2" y="72"/>
                      <a:pt x="2" y="74"/>
                    </a:cubicBezTo>
                    <a:cubicBezTo>
                      <a:pt x="2" y="75"/>
                      <a:pt x="2" y="76"/>
                      <a:pt x="2" y="77"/>
                    </a:cubicBezTo>
                    <a:cubicBezTo>
                      <a:pt x="2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80"/>
                      <a:pt x="8" y="80"/>
                      <a:pt x="10" y="78"/>
                    </a:cubicBezTo>
                    <a:cubicBezTo>
                      <a:pt x="10" y="78"/>
                      <a:pt x="10" y="79"/>
                      <a:pt x="10" y="79"/>
                    </a:cubicBezTo>
                    <a:cubicBezTo>
                      <a:pt x="13" y="76"/>
                      <a:pt x="16" y="75"/>
                      <a:pt x="19" y="73"/>
                    </a:cubicBezTo>
                    <a:cubicBezTo>
                      <a:pt x="19" y="73"/>
                      <a:pt x="20" y="72"/>
                      <a:pt x="20" y="72"/>
                    </a:cubicBezTo>
                    <a:cubicBezTo>
                      <a:pt x="30" y="66"/>
                      <a:pt x="40" y="60"/>
                      <a:pt x="51" y="54"/>
                    </a:cubicBezTo>
                    <a:cubicBezTo>
                      <a:pt x="51" y="54"/>
                      <a:pt x="67" y="46"/>
                      <a:pt x="75" y="41"/>
                    </a:cubicBezTo>
                    <a:cubicBezTo>
                      <a:pt x="78" y="40"/>
                      <a:pt x="84" y="39"/>
                      <a:pt x="84" y="39"/>
                    </a:cubicBezTo>
                    <a:cubicBezTo>
                      <a:pt x="85" y="39"/>
                      <a:pt x="86" y="37"/>
                      <a:pt x="86" y="36"/>
                    </a:cubicBezTo>
                    <a:cubicBezTo>
                      <a:pt x="89" y="36"/>
                      <a:pt x="89" y="35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2"/>
                      <a:pt x="90" y="32"/>
                      <a:pt x="90" y="32"/>
                    </a:cubicBezTo>
                    <a:cubicBezTo>
                      <a:pt x="90" y="31"/>
                      <a:pt x="91" y="31"/>
                      <a:pt x="91" y="30"/>
                    </a:cubicBezTo>
                    <a:cubicBezTo>
                      <a:pt x="91" y="29"/>
                      <a:pt x="91" y="28"/>
                      <a:pt x="90" y="27"/>
                    </a:cubicBezTo>
                    <a:cubicBezTo>
                      <a:pt x="89" y="25"/>
                      <a:pt x="86" y="24"/>
                      <a:pt x="84" y="25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4" y="25"/>
                      <a:pt x="83" y="26"/>
                      <a:pt x="82" y="26"/>
                    </a:cubicBezTo>
                    <a:cubicBezTo>
                      <a:pt x="78" y="24"/>
                      <a:pt x="64" y="19"/>
                      <a:pt x="64" y="19"/>
                    </a:cubicBezTo>
                    <a:cubicBezTo>
                      <a:pt x="46" y="12"/>
                      <a:pt x="25" y="4"/>
                      <a:pt x="6" y="1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1" name="Freeform 1593"/>
              <p:cNvSpPr>
                <a:spLocks noEditPoints="1"/>
              </p:cNvSpPr>
              <p:nvPr/>
            </p:nvSpPr>
            <p:spPr bwMode="auto">
              <a:xfrm>
                <a:off x="3959" y="2200"/>
                <a:ext cx="74" cy="66"/>
              </a:xfrm>
              <a:custGeom>
                <a:avLst/>
                <a:gdLst>
                  <a:gd name="T0" fmla="*/ 66 w 86"/>
                  <a:gd name="T1" fmla="*/ 2 h 77"/>
                  <a:gd name="T2" fmla="*/ 33 w 86"/>
                  <a:gd name="T3" fmla="*/ 21 h 77"/>
                  <a:gd name="T4" fmla="*/ 13 w 86"/>
                  <a:gd name="T5" fmla="*/ 30 h 77"/>
                  <a:gd name="T6" fmla="*/ 7 w 86"/>
                  <a:gd name="T7" fmla="*/ 33 h 77"/>
                  <a:gd name="T8" fmla="*/ 6 w 86"/>
                  <a:gd name="T9" fmla="*/ 33 h 77"/>
                  <a:gd name="T10" fmla="*/ 6 w 86"/>
                  <a:gd name="T11" fmla="*/ 34 h 77"/>
                  <a:gd name="T12" fmla="*/ 3 w 86"/>
                  <a:gd name="T13" fmla="*/ 38 h 77"/>
                  <a:gd name="T14" fmla="*/ 2 w 86"/>
                  <a:gd name="T15" fmla="*/ 39 h 77"/>
                  <a:gd name="T16" fmla="*/ 2 w 86"/>
                  <a:gd name="T17" fmla="*/ 39 h 77"/>
                  <a:gd name="T18" fmla="*/ 2 w 86"/>
                  <a:gd name="T19" fmla="*/ 39 h 77"/>
                  <a:gd name="T20" fmla="*/ 0 w 86"/>
                  <a:gd name="T21" fmla="*/ 42 h 77"/>
                  <a:gd name="T22" fmla="*/ 0 w 86"/>
                  <a:gd name="T23" fmla="*/ 45 h 77"/>
                  <a:gd name="T24" fmla="*/ 2 w 86"/>
                  <a:gd name="T25" fmla="*/ 47 h 77"/>
                  <a:gd name="T26" fmla="*/ 15 w 86"/>
                  <a:gd name="T27" fmla="*/ 45 h 77"/>
                  <a:gd name="T28" fmla="*/ 37 w 86"/>
                  <a:gd name="T29" fmla="*/ 57 h 77"/>
                  <a:gd name="T30" fmla="*/ 70 w 86"/>
                  <a:gd name="T31" fmla="*/ 75 h 77"/>
                  <a:gd name="T32" fmla="*/ 69 w 86"/>
                  <a:gd name="T33" fmla="*/ 74 h 77"/>
                  <a:gd name="T34" fmla="*/ 75 w 86"/>
                  <a:gd name="T35" fmla="*/ 75 h 77"/>
                  <a:gd name="T36" fmla="*/ 82 w 86"/>
                  <a:gd name="T37" fmla="*/ 77 h 77"/>
                  <a:gd name="T38" fmla="*/ 82 w 86"/>
                  <a:gd name="T39" fmla="*/ 77 h 77"/>
                  <a:gd name="T40" fmla="*/ 82 w 86"/>
                  <a:gd name="T41" fmla="*/ 77 h 77"/>
                  <a:gd name="T42" fmla="*/ 84 w 86"/>
                  <a:gd name="T43" fmla="*/ 76 h 77"/>
                  <a:gd name="T44" fmla="*/ 86 w 86"/>
                  <a:gd name="T45" fmla="*/ 72 h 77"/>
                  <a:gd name="T46" fmla="*/ 86 w 86"/>
                  <a:gd name="T47" fmla="*/ 71 h 77"/>
                  <a:gd name="T48" fmla="*/ 82 w 86"/>
                  <a:gd name="T49" fmla="*/ 66 h 77"/>
                  <a:gd name="T50" fmla="*/ 77 w 86"/>
                  <a:gd name="T51" fmla="*/ 64 h 77"/>
                  <a:gd name="T52" fmla="*/ 71 w 86"/>
                  <a:gd name="T53" fmla="*/ 62 h 77"/>
                  <a:gd name="T54" fmla="*/ 69 w 86"/>
                  <a:gd name="T55" fmla="*/ 62 h 77"/>
                  <a:gd name="T56" fmla="*/ 68 w 86"/>
                  <a:gd name="T57" fmla="*/ 62 h 77"/>
                  <a:gd name="T58" fmla="*/ 66 w 86"/>
                  <a:gd name="T59" fmla="*/ 62 h 77"/>
                  <a:gd name="T60" fmla="*/ 42 w 86"/>
                  <a:gd name="T61" fmla="*/ 49 h 77"/>
                  <a:gd name="T62" fmla="*/ 22 w 86"/>
                  <a:gd name="T63" fmla="*/ 37 h 77"/>
                  <a:gd name="T64" fmla="*/ 37 w 86"/>
                  <a:gd name="T65" fmla="*/ 31 h 77"/>
                  <a:gd name="T66" fmla="*/ 74 w 86"/>
                  <a:gd name="T67" fmla="*/ 9 h 77"/>
                  <a:gd name="T68" fmla="*/ 75 w 86"/>
                  <a:gd name="T69" fmla="*/ 6 h 77"/>
                  <a:gd name="T70" fmla="*/ 74 w 86"/>
                  <a:gd name="T71" fmla="*/ 2 h 77"/>
                  <a:gd name="T72" fmla="*/ 66 w 86"/>
                  <a:gd name="T73" fmla="*/ 2 h 77"/>
                  <a:gd name="T74" fmla="*/ 13 w 86"/>
                  <a:gd name="T75" fmla="*/ 30 h 77"/>
                  <a:gd name="T76" fmla="*/ 11 w 86"/>
                  <a:gd name="T77" fmla="*/ 31 h 77"/>
                  <a:gd name="T78" fmla="*/ 13 w 86"/>
                  <a:gd name="T79" fmla="*/ 3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6" h="77">
                    <a:moveTo>
                      <a:pt x="66" y="2"/>
                    </a:moveTo>
                    <a:cubicBezTo>
                      <a:pt x="59" y="11"/>
                      <a:pt x="46" y="16"/>
                      <a:pt x="33" y="21"/>
                    </a:cubicBezTo>
                    <a:cubicBezTo>
                      <a:pt x="33" y="21"/>
                      <a:pt x="18" y="28"/>
                      <a:pt x="13" y="30"/>
                    </a:cubicBezTo>
                    <a:cubicBezTo>
                      <a:pt x="11" y="30"/>
                      <a:pt x="9" y="31"/>
                      <a:pt x="7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6" y="33"/>
                      <a:pt x="6" y="34"/>
                      <a:pt x="6" y="34"/>
                    </a:cubicBezTo>
                    <a:cubicBezTo>
                      <a:pt x="5" y="35"/>
                      <a:pt x="4" y="36"/>
                      <a:pt x="3" y="38"/>
                    </a:cubicBezTo>
                    <a:cubicBezTo>
                      <a:pt x="2" y="38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2" y="39"/>
                      <a:pt x="2" y="39"/>
                      <a:pt x="2" y="39"/>
                    </a:cubicBezTo>
                    <a:cubicBezTo>
                      <a:pt x="1" y="40"/>
                      <a:pt x="0" y="41"/>
                      <a:pt x="0" y="42"/>
                    </a:cubicBezTo>
                    <a:cubicBezTo>
                      <a:pt x="0" y="43"/>
                      <a:pt x="0" y="44"/>
                      <a:pt x="0" y="45"/>
                    </a:cubicBezTo>
                    <a:cubicBezTo>
                      <a:pt x="1" y="46"/>
                      <a:pt x="2" y="47"/>
                      <a:pt x="2" y="47"/>
                    </a:cubicBezTo>
                    <a:cubicBezTo>
                      <a:pt x="4" y="49"/>
                      <a:pt x="7" y="50"/>
                      <a:pt x="15" y="45"/>
                    </a:cubicBezTo>
                    <a:cubicBezTo>
                      <a:pt x="22" y="49"/>
                      <a:pt x="29" y="53"/>
                      <a:pt x="37" y="57"/>
                    </a:cubicBezTo>
                    <a:cubicBezTo>
                      <a:pt x="47" y="64"/>
                      <a:pt x="58" y="71"/>
                      <a:pt x="70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2" y="76"/>
                      <a:pt x="74" y="76"/>
                      <a:pt x="75" y="75"/>
                    </a:cubicBezTo>
                    <a:cubicBezTo>
                      <a:pt x="77" y="76"/>
                      <a:pt x="80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2" y="77"/>
                      <a:pt x="82" y="77"/>
                      <a:pt x="82" y="77"/>
                    </a:cubicBezTo>
                    <a:cubicBezTo>
                      <a:pt x="83" y="77"/>
                      <a:pt x="84" y="76"/>
                      <a:pt x="84" y="76"/>
                    </a:cubicBezTo>
                    <a:cubicBezTo>
                      <a:pt x="86" y="75"/>
                      <a:pt x="86" y="74"/>
                      <a:pt x="86" y="72"/>
                    </a:cubicBezTo>
                    <a:cubicBezTo>
                      <a:pt x="86" y="72"/>
                      <a:pt x="86" y="71"/>
                      <a:pt x="86" y="71"/>
                    </a:cubicBezTo>
                    <a:cubicBezTo>
                      <a:pt x="86" y="69"/>
                      <a:pt x="84" y="67"/>
                      <a:pt x="82" y="66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0" y="62"/>
                      <a:pt x="70" y="62"/>
                      <a:pt x="69" y="62"/>
                    </a:cubicBezTo>
                    <a:cubicBezTo>
                      <a:pt x="69" y="62"/>
                      <a:pt x="68" y="62"/>
                      <a:pt x="68" y="62"/>
                    </a:cubicBezTo>
                    <a:cubicBezTo>
                      <a:pt x="67" y="61"/>
                      <a:pt x="67" y="62"/>
                      <a:pt x="66" y="62"/>
                    </a:cubicBezTo>
                    <a:cubicBezTo>
                      <a:pt x="58" y="58"/>
                      <a:pt x="50" y="54"/>
                      <a:pt x="42" y="49"/>
                    </a:cubicBezTo>
                    <a:cubicBezTo>
                      <a:pt x="36" y="45"/>
                      <a:pt x="29" y="41"/>
                      <a:pt x="22" y="37"/>
                    </a:cubicBezTo>
                    <a:cubicBezTo>
                      <a:pt x="29" y="34"/>
                      <a:pt x="37" y="31"/>
                      <a:pt x="37" y="31"/>
                    </a:cubicBezTo>
                    <a:cubicBezTo>
                      <a:pt x="51" y="25"/>
                      <a:pt x="65" y="20"/>
                      <a:pt x="74" y="9"/>
                    </a:cubicBezTo>
                    <a:cubicBezTo>
                      <a:pt x="75" y="8"/>
                      <a:pt x="75" y="7"/>
                      <a:pt x="75" y="6"/>
                    </a:cubicBezTo>
                    <a:cubicBezTo>
                      <a:pt x="75" y="4"/>
                      <a:pt x="75" y="3"/>
                      <a:pt x="74" y="2"/>
                    </a:cubicBezTo>
                    <a:cubicBezTo>
                      <a:pt x="71" y="0"/>
                      <a:pt x="68" y="0"/>
                      <a:pt x="66" y="2"/>
                    </a:cubicBezTo>
                    <a:close/>
                    <a:moveTo>
                      <a:pt x="13" y="30"/>
                    </a:moveTo>
                    <a:cubicBezTo>
                      <a:pt x="12" y="31"/>
                      <a:pt x="11" y="31"/>
                      <a:pt x="11" y="31"/>
                    </a:cubicBezTo>
                    <a:cubicBezTo>
                      <a:pt x="12" y="31"/>
                      <a:pt x="12" y="30"/>
                      <a:pt x="13" y="3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2" name="Freeform 1594"/>
              <p:cNvSpPr/>
              <p:nvPr/>
            </p:nvSpPr>
            <p:spPr bwMode="auto">
              <a:xfrm>
                <a:off x="3420" y="2523"/>
                <a:ext cx="769" cy="59"/>
              </a:xfrm>
              <a:custGeom>
                <a:avLst/>
                <a:gdLst>
                  <a:gd name="T0" fmla="*/ 1 w 892"/>
                  <a:gd name="T1" fmla="*/ 4 h 68"/>
                  <a:gd name="T2" fmla="*/ 4 w 892"/>
                  <a:gd name="T3" fmla="*/ 11 h 68"/>
                  <a:gd name="T4" fmla="*/ 247 w 892"/>
                  <a:gd name="T5" fmla="*/ 54 h 68"/>
                  <a:gd name="T6" fmla="*/ 262 w 892"/>
                  <a:gd name="T7" fmla="*/ 55 h 68"/>
                  <a:gd name="T8" fmla="*/ 314 w 892"/>
                  <a:gd name="T9" fmla="*/ 58 h 68"/>
                  <a:gd name="T10" fmla="*/ 560 w 892"/>
                  <a:gd name="T11" fmla="*/ 65 h 68"/>
                  <a:gd name="T12" fmla="*/ 576 w 892"/>
                  <a:gd name="T13" fmla="*/ 64 h 68"/>
                  <a:gd name="T14" fmla="*/ 888 w 892"/>
                  <a:gd name="T15" fmla="*/ 24 h 68"/>
                  <a:gd name="T16" fmla="*/ 891 w 892"/>
                  <a:gd name="T17" fmla="*/ 18 h 68"/>
                  <a:gd name="T18" fmla="*/ 885 w 892"/>
                  <a:gd name="T19" fmla="*/ 15 h 68"/>
                  <a:gd name="T20" fmla="*/ 576 w 892"/>
                  <a:gd name="T21" fmla="*/ 54 h 68"/>
                  <a:gd name="T22" fmla="*/ 559 w 892"/>
                  <a:gd name="T23" fmla="*/ 55 h 68"/>
                  <a:gd name="T24" fmla="*/ 314 w 892"/>
                  <a:gd name="T25" fmla="*/ 48 h 68"/>
                  <a:gd name="T26" fmla="*/ 262 w 892"/>
                  <a:gd name="T27" fmla="*/ 45 h 68"/>
                  <a:gd name="T28" fmla="*/ 248 w 892"/>
                  <a:gd name="T29" fmla="*/ 44 h 68"/>
                  <a:gd name="T30" fmla="*/ 8 w 892"/>
                  <a:gd name="T31" fmla="*/ 1 h 68"/>
                  <a:gd name="T32" fmla="*/ 1 w 892"/>
                  <a:gd name="T33" fmla="*/ 4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92" h="68">
                    <a:moveTo>
                      <a:pt x="1" y="4"/>
                    </a:moveTo>
                    <a:cubicBezTo>
                      <a:pt x="0" y="6"/>
                      <a:pt x="1" y="9"/>
                      <a:pt x="4" y="11"/>
                    </a:cubicBezTo>
                    <a:cubicBezTo>
                      <a:pt x="75" y="45"/>
                      <a:pt x="166" y="50"/>
                      <a:pt x="247" y="54"/>
                    </a:cubicBezTo>
                    <a:cubicBezTo>
                      <a:pt x="262" y="55"/>
                      <a:pt x="262" y="55"/>
                      <a:pt x="262" y="55"/>
                    </a:cubicBezTo>
                    <a:cubicBezTo>
                      <a:pt x="314" y="58"/>
                      <a:pt x="314" y="58"/>
                      <a:pt x="314" y="58"/>
                    </a:cubicBezTo>
                    <a:cubicBezTo>
                      <a:pt x="394" y="63"/>
                      <a:pt x="477" y="68"/>
                      <a:pt x="560" y="65"/>
                    </a:cubicBezTo>
                    <a:cubicBezTo>
                      <a:pt x="576" y="64"/>
                      <a:pt x="576" y="64"/>
                      <a:pt x="576" y="64"/>
                    </a:cubicBezTo>
                    <a:cubicBezTo>
                      <a:pt x="679" y="60"/>
                      <a:pt x="796" y="55"/>
                      <a:pt x="888" y="24"/>
                    </a:cubicBezTo>
                    <a:cubicBezTo>
                      <a:pt x="891" y="23"/>
                      <a:pt x="892" y="21"/>
                      <a:pt x="891" y="18"/>
                    </a:cubicBezTo>
                    <a:cubicBezTo>
                      <a:pt x="890" y="15"/>
                      <a:pt x="887" y="14"/>
                      <a:pt x="885" y="15"/>
                    </a:cubicBezTo>
                    <a:cubicBezTo>
                      <a:pt x="794" y="45"/>
                      <a:pt x="678" y="50"/>
                      <a:pt x="576" y="54"/>
                    </a:cubicBezTo>
                    <a:cubicBezTo>
                      <a:pt x="559" y="55"/>
                      <a:pt x="559" y="55"/>
                      <a:pt x="559" y="55"/>
                    </a:cubicBezTo>
                    <a:cubicBezTo>
                      <a:pt x="477" y="58"/>
                      <a:pt x="394" y="53"/>
                      <a:pt x="314" y="48"/>
                    </a:cubicBezTo>
                    <a:cubicBezTo>
                      <a:pt x="262" y="45"/>
                      <a:pt x="262" y="45"/>
                      <a:pt x="262" y="45"/>
                    </a:cubicBezTo>
                    <a:cubicBezTo>
                      <a:pt x="248" y="44"/>
                      <a:pt x="248" y="44"/>
                      <a:pt x="248" y="44"/>
                    </a:cubicBezTo>
                    <a:cubicBezTo>
                      <a:pt x="168" y="40"/>
                      <a:pt x="77" y="35"/>
                      <a:pt x="8" y="1"/>
                    </a:cubicBezTo>
                    <a:cubicBezTo>
                      <a:pt x="6" y="0"/>
                      <a:pt x="3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3" name="Freeform 1595"/>
              <p:cNvSpPr/>
              <p:nvPr/>
            </p:nvSpPr>
            <p:spPr bwMode="auto">
              <a:xfrm>
                <a:off x="3703" y="2565"/>
                <a:ext cx="160" cy="91"/>
              </a:xfrm>
              <a:custGeom>
                <a:avLst/>
                <a:gdLst>
                  <a:gd name="T0" fmla="*/ 4 w 185"/>
                  <a:gd name="T1" fmla="*/ 1 h 106"/>
                  <a:gd name="T2" fmla="*/ 1 w 185"/>
                  <a:gd name="T3" fmla="*/ 7 h 106"/>
                  <a:gd name="T4" fmla="*/ 98 w 185"/>
                  <a:gd name="T5" fmla="*/ 105 h 106"/>
                  <a:gd name="T6" fmla="*/ 103 w 185"/>
                  <a:gd name="T7" fmla="*/ 106 h 106"/>
                  <a:gd name="T8" fmla="*/ 106 w 185"/>
                  <a:gd name="T9" fmla="*/ 103 h 106"/>
                  <a:gd name="T10" fmla="*/ 152 w 185"/>
                  <a:gd name="T11" fmla="*/ 48 h 106"/>
                  <a:gd name="T12" fmla="*/ 183 w 185"/>
                  <a:gd name="T13" fmla="*/ 17 h 106"/>
                  <a:gd name="T14" fmla="*/ 183 w 185"/>
                  <a:gd name="T15" fmla="*/ 10 h 106"/>
                  <a:gd name="T16" fmla="*/ 176 w 185"/>
                  <a:gd name="T17" fmla="*/ 11 h 106"/>
                  <a:gd name="T18" fmla="*/ 145 w 185"/>
                  <a:gd name="T19" fmla="*/ 40 h 106"/>
                  <a:gd name="T20" fmla="*/ 99 w 185"/>
                  <a:gd name="T21" fmla="*/ 93 h 106"/>
                  <a:gd name="T22" fmla="*/ 10 w 185"/>
                  <a:gd name="T23" fmla="*/ 4 h 106"/>
                  <a:gd name="T24" fmla="*/ 4 w 185"/>
                  <a:gd name="T25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106">
                    <a:moveTo>
                      <a:pt x="4" y="1"/>
                    </a:moveTo>
                    <a:cubicBezTo>
                      <a:pt x="1" y="2"/>
                      <a:pt x="0" y="5"/>
                      <a:pt x="1" y="7"/>
                    </a:cubicBezTo>
                    <a:cubicBezTo>
                      <a:pt x="13" y="44"/>
                      <a:pt x="77" y="91"/>
                      <a:pt x="98" y="105"/>
                    </a:cubicBezTo>
                    <a:cubicBezTo>
                      <a:pt x="100" y="106"/>
                      <a:pt x="101" y="106"/>
                      <a:pt x="103" y="106"/>
                    </a:cubicBezTo>
                    <a:cubicBezTo>
                      <a:pt x="104" y="105"/>
                      <a:pt x="105" y="104"/>
                      <a:pt x="106" y="103"/>
                    </a:cubicBezTo>
                    <a:cubicBezTo>
                      <a:pt x="115" y="79"/>
                      <a:pt x="133" y="64"/>
                      <a:pt x="152" y="48"/>
                    </a:cubicBezTo>
                    <a:cubicBezTo>
                      <a:pt x="163" y="39"/>
                      <a:pt x="174" y="29"/>
                      <a:pt x="183" y="17"/>
                    </a:cubicBezTo>
                    <a:cubicBezTo>
                      <a:pt x="185" y="15"/>
                      <a:pt x="185" y="12"/>
                      <a:pt x="183" y="10"/>
                    </a:cubicBezTo>
                    <a:cubicBezTo>
                      <a:pt x="181" y="8"/>
                      <a:pt x="177" y="9"/>
                      <a:pt x="176" y="11"/>
                    </a:cubicBezTo>
                    <a:cubicBezTo>
                      <a:pt x="166" y="22"/>
                      <a:pt x="156" y="31"/>
                      <a:pt x="145" y="40"/>
                    </a:cubicBezTo>
                    <a:cubicBezTo>
                      <a:pt x="128" y="55"/>
                      <a:pt x="110" y="71"/>
                      <a:pt x="99" y="93"/>
                    </a:cubicBezTo>
                    <a:cubicBezTo>
                      <a:pt x="67" y="72"/>
                      <a:pt x="19" y="31"/>
                      <a:pt x="10" y="4"/>
                    </a:cubicBezTo>
                    <a:cubicBezTo>
                      <a:pt x="9" y="1"/>
                      <a:pt x="7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4" name="Freeform 1596"/>
              <p:cNvSpPr/>
              <p:nvPr/>
            </p:nvSpPr>
            <p:spPr bwMode="auto">
              <a:xfrm>
                <a:off x="3490" y="2782"/>
                <a:ext cx="79" cy="88"/>
              </a:xfrm>
              <a:custGeom>
                <a:avLst/>
                <a:gdLst>
                  <a:gd name="T0" fmla="*/ 0 w 92"/>
                  <a:gd name="T1" fmla="*/ 40 h 102"/>
                  <a:gd name="T2" fmla="*/ 47 w 92"/>
                  <a:gd name="T3" fmla="*/ 0 h 102"/>
                  <a:gd name="T4" fmla="*/ 22 w 92"/>
                  <a:gd name="T5" fmla="*/ 37 h 102"/>
                  <a:gd name="T6" fmla="*/ 64 w 92"/>
                  <a:gd name="T7" fmla="*/ 14 h 102"/>
                  <a:gd name="T8" fmla="*/ 41 w 92"/>
                  <a:gd name="T9" fmla="*/ 46 h 102"/>
                  <a:gd name="T10" fmla="*/ 75 w 92"/>
                  <a:gd name="T11" fmla="*/ 31 h 102"/>
                  <a:gd name="T12" fmla="*/ 52 w 92"/>
                  <a:gd name="T13" fmla="*/ 61 h 102"/>
                  <a:gd name="T14" fmla="*/ 92 w 92"/>
                  <a:gd name="T15" fmla="*/ 48 h 102"/>
                  <a:gd name="T16" fmla="*/ 44 w 92"/>
                  <a:gd name="T1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102">
                    <a:moveTo>
                      <a:pt x="0" y="40"/>
                    </a:moveTo>
                    <a:cubicBezTo>
                      <a:pt x="10" y="24"/>
                      <a:pt x="25" y="2"/>
                      <a:pt x="47" y="0"/>
                    </a:cubicBezTo>
                    <a:cubicBezTo>
                      <a:pt x="49" y="17"/>
                      <a:pt x="33" y="25"/>
                      <a:pt x="22" y="37"/>
                    </a:cubicBezTo>
                    <a:cubicBezTo>
                      <a:pt x="33" y="24"/>
                      <a:pt x="46" y="10"/>
                      <a:pt x="64" y="14"/>
                    </a:cubicBezTo>
                    <a:cubicBezTo>
                      <a:pt x="60" y="25"/>
                      <a:pt x="50" y="36"/>
                      <a:pt x="41" y="46"/>
                    </a:cubicBezTo>
                    <a:cubicBezTo>
                      <a:pt x="50" y="36"/>
                      <a:pt x="62" y="30"/>
                      <a:pt x="75" y="31"/>
                    </a:cubicBezTo>
                    <a:cubicBezTo>
                      <a:pt x="75" y="45"/>
                      <a:pt x="65" y="54"/>
                      <a:pt x="52" y="61"/>
                    </a:cubicBezTo>
                    <a:cubicBezTo>
                      <a:pt x="64" y="52"/>
                      <a:pt x="77" y="46"/>
                      <a:pt x="92" y="48"/>
                    </a:cubicBezTo>
                    <a:cubicBezTo>
                      <a:pt x="87" y="71"/>
                      <a:pt x="58" y="87"/>
                      <a:pt x="44" y="102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5" name="Freeform 1597"/>
              <p:cNvSpPr/>
              <p:nvPr/>
            </p:nvSpPr>
            <p:spPr bwMode="auto">
              <a:xfrm>
                <a:off x="3485" y="2778"/>
                <a:ext cx="89" cy="96"/>
              </a:xfrm>
              <a:custGeom>
                <a:avLst/>
                <a:gdLst>
                  <a:gd name="T0" fmla="*/ 53 w 103"/>
                  <a:gd name="T1" fmla="*/ 0 h 112"/>
                  <a:gd name="T2" fmla="*/ 2 w 103"/>
                  <a:gd name="T3" fmla="*/ 42 h 112"/>
                  <a:gd name="T4" fmla="*/ 3 w 103"/>
                  <a:gd name="T5" fmla="*/ 50 h 112"/>
                  <a:gd name="T6" fmla="*/ 10 w 103"/>
                  <a:gd name="T7" fmla="*/ 48 h 112"/>
                  <a:gd name="T8" fmla="*/ 46 w 103"/>
                  <a:gd name="T9" fmla="*/ 12 h 112"/>
                  <a:gd name="T10" fmla="*/ 42 w 103"/>
                  <a:gd name="T11" fmla="*/ 21 h 112"/>
                  <a:gd name="T12" fmla="*/ 24 w 103"/>
                  <a:gd name="T13" fmla="*/ 39 h 112"/>
                  <a:gd name="T14" fmla="*/ 24 w 103"/>
                  <a:gd name="T15" fmla="*/ 39 h 112"/>
                  <a:gd name="T16" fmla="*/ 24 w 103"/>
                  <a:gd name="T17" fmla="*/ 39 h 112"/>
                  <a:gd name="T18" fmla="*/ 24 w 103"/>
                  <a:gd name="T19" fmla="*/ 39 h 112"/>
                  <a:gd name="T20" fmla="*/ 23 w 103"/>
                  <a:gd name="T21" fmla="*/ 42 h 112"/>
                  <a:gd name="T22" fmla="*/ 24 w 103"/>
                  <a:gd name="T23" fmla="*/ 46 h 112"/>
                  <a:gd name="T24" fmla="*/ 32 w 103"/>
                  <a:gd name="T25" fmla="*/ 46 h 112"/>
                  <a:gd name="T26" fmla="*/ 40 w 103"/>
                  <a:gd name="T27" fmla="*/ 37 h 112"/>
                  <a:gd name="T28" fmla="*/ 49 w 103"/>
                  <a:gd name="T29" fmla="*/ 29 h 112"/>
                  <a:gd name="T30" fmla="*/ 61 w 103"/>
                  <a:gd name="T31" fmla="*/ 24 h 112"/>
                  <a:gd name="T32" fmla="*/ 44 w 103"/>
                  <a:gd name="T33" fmla="*/ 46 h 112"/>
                  <a:gd name="T34" fmla="*/ 43 w 103"/>
                  <a:gd name="T35" fmla="*/ 47 h 112"/>
                  <a:gd name="T36" fmla="*/ 41 w 103"/>
                  <a:gd name="T37" fmla="*/ 51 h 112"/>
                  <a:gd name="T38" fmla="*/ 43 w 103"/>
                  <a:gd name="T39" fmla="*/ 54 h 112"/>
                  <a:gd name="T40" fmla="*/ 50 w 103"/>
                  <a:gd name="T41" fmla="*/ 54 h 112"/>
                  <a:gd name="T42" fmla="*/ 74 w 103"/>
                  <a:gd name="T43" fmla="*/ 41 h 112"/>
                  <a:gd name="T44" fmla="*/ 56 w 103"/>
                  <a:gd name="T45" fmla="*/ 62 h 112"/>
                  <a:gd name="T46" fmla="*/ 56 w 103"/>
                  <a:gd name="T47" fmla="*/ 62 h 112"/>
                  <a:gd name="T48" fmla="*/ 55 w 103"/>
                  <a:gd name="T49" fmla="*/ 62 h 112"/>
                  <a:gd name="T50" fmla="*/ 53 w 103"/>
                  <a:gd name="T51" fmla="*/ 66 h 112"/>
                  <a:gd name="T52" fmla="*/ 54 w 103"/>
                  <a:gd name="T53" fmla="*/ 69 h 112"/>
                  <a:gd name="T54" fmla="*/ 61 w 103"/>
                  <a:gd name="T55" fmla="*/ 71 h 112"/>
                  <a:gd name="T56" fmla="*/ 62 w 103"/>
                  <a:gd name="T57" fmla="*/ 70 h 112"/>
                  <a:gd name="T58" fmla="*/ 62 w 103"/>
                  <a:gd name="T59" fmla="*/ 70 h 112"/>
                  <a:gd name="T60" fmla="*/ 62 w 103"/>
                  <a:gd name="T61" fmla="*/ 70 h 112"/>
                  <a:gd name="T62" fmla="*/ 68 w 103"/>
                  <a:gd name="T63" fmla="*/ 65 h 112"/>
                  <a:gd name="T64" fmla="*/ 90 w 103"/>
                  <a:gd name="T65" fmla="*/ 58 h 112"/>
                  <a:gd name="T66" fmla="*/ 61 w 103"/>
                  <a:gd name="T67" fmla="*/ 90 h 112"/>
                  <a:gd name="T68" fmla="*/ 47 w 103"/>
                  <a:gd name="T69" fmla="*/ 103 h 112"/>
                  <a:gd name="T70" fmla="*/ 45 w 103"/>
                  <a:gd name="T71" fmla="*/ 107 h 112"/>
                  <a:gd name="T72" fmla="*/ 46 w 103"/>
                  <a:gd name="T73" fmla="*/ 110 h 112"/>
                  <a:gd name="T74" fmla="*/ 54 w 103"/>
                  <a:gd name="T75" fmla="*/ 110 h 112"/>
                  <a:gd name="T76" fmla="*/ 68 w 103"/>
                  <a:gd name="T77" fmla="*/ 98 h 112"/>
                  <a:gd name="T78" fmla="*/ 103 w 103"/>
                  <a:gd name="T79" fmla="*/ 54 h 112"/>
                  <a:gd name="T80" fmla="*/ 102 w 103"/>
                  <a:gd name="T81" fmla="*/ 50 h 112"/>
                  <a:gd name="T82" fmla="*/ 98 w 103"/>
                  <a:gd name="T83" fmla="*/ 48 h 112"/>
                  <a:gd name="T84" fmla="*/ 82 w 103"/>
                  <a:gd name="T85" fmla="*/ 50 h 112"/>
                  <a:gd name="T86" fmla="*/ 86 w 103"/>
                  <a:gd name="T87" fmla="*/ 36 h 112"/>
                  <a:gd name="T88" fmla="*/ 86 w 103"/>
                  <a:gd name="T89" fmla="*/ 36 h 112"/>
                  <a:gd name="T90" fmla="*/ 81 w 103"/>
                  <a:gd name="T91" fmla="*/ 30 h 112"/>
                  <a:gd name="T92" fmla="*/ 68 w 103"/>
                  <a:gd name="T93" fmla="*/ 33 h 112"/>
                  <a:gd name="T94" fmla="*/ 75 w 103"/>
                  <a:gd name="T95" fmla="*/ 20 h 112"/>
                  <a:gd name="T96" fmla="*/ 76 w 103"/>
                  <a:gd name="T97" fmla="*/ 19 h 112"/>
                  <a:gd name="T98" fmla="*/ 75 w 103"/>
                  <a:gd name="T99" fmla="*/ 16 h 112"/>
                  <a:gd name="T100" fmla="*/ 71 w 103"/>
                  <a:gd name="T101" fmla="*/ 14 h 112"/>
                  <a:gd name="T102" fmla="*/ 57 w 103"/>
                  <a:gd name="T103" fmla="*/ 14 h 112"/>
                  <a:gd name="T104" fmla="*/ 58 w 103"/>
                  <a:gd name="T105" fmla="*/ 7 h 112"/>
                  <a:gd name="T106" fmla="*/ 58 w 103"/>
                  <a:gd name="T107" fmla="*/ 4 h 112"/>
                  <a:gd name="T108" fmla="*/ 56 w 103"/>
                  <a:gd name="T109" fmla="*/ 1 h 112"/>
                  <a:gd name="T110" fmla="*/ 53 w 103"/>
                  <a:gd name="T111" fmla="*/ 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3" h="112">
                    <a:moveTo>
                      <a:pt x="53" y="0"/>
                    </a:moveTo>
                    <a:cubicBezTo>
                      <a:pt x="27" y="3"/>
                      <a:pt x="12" y="27"/>
                      <a:pt x="2" y="42"/>
                    </a:cubicBezTo>
                    <a:cubicBezTo>
                      <a:pt x="0" y="45"/>
                      <a:pt x="1" y="48"/>
                      <a:pt x="3" y="50"/>
                    </a:cubicBezTo>
                    <a:cubicBezTo>
                      <a:pt x="6" y="51"/>
                      <a:pt x="9" y="50"/>
                      <a:pt x="10" y="48"/>
                    </a:cubicBezTo>
                    <a:cubicBezTo>
                      <a:pt x="18" y="36"/>
                      <a:pt x="30" y="18"/>
                      <a:pt x="46" y="12"/>
                    </a:cubicBezTo>
                    <a:cubicBezTo>
                      <a:pt x="46" y="15"/>
                      <a:pt x="44" y="18"/>
                      <a:pt x="42" y="21"/>
                    </a:cubicBezTo>
                    <a:cubicBezTo>
                      <a:pt x="35" y="26"/>
                      <a:pt x="29" y="3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3" y="41"/>
                      <a:pt x="23" y="42"/>
                    </a:cubicBezTo>
                    <a:cubicBezTo>
                      <a:pt x="23" y="43"/>
                      <a:pt x="23" y="45"/>
                      <a:pt x="24" y="46"/>
                    </a:cubicBezTo>
                    <a:cubicBezTo>
                      <a:pt x="26" y="48"/>
                      <a:pt x="30" y="48"/>
                      <a:pt x="32" y="4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3" y="35"/>
                      <a:pt x="46" y="32"/>
                      <a:pt x="49" y="29"/>
                    </a:cubicBezTo>
                    <a:cubicBezTo>
                      <a:pt x="53" y="26"/>
                      <a:pt x="57" y="25"/>
                      <a:pt x="61" y="24"/>
                    </a:cubicBezTo>
                    <a:cubicBezTo>
                      <a:pt x="57" y="31"/>
                      <a:pt x="51" y="39"/>
                      <a:pt x="44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42" y="48"/>
                      <a:pt x="41" y="49"/>
                      <a:pt x="41" y="51"/>
                    </a:cubicBezTo>
                    <a:cubicBezTo>
                      <a:pt x="41" y="52"/>
                      <a:pt x="42" y="53"/>
                      <a:pt x="43" y="54"/>
                    </a:cubicBezTo>
                    <a:cubicBezTo>
                      <a:pt x="45" y="56"/>
                      <a:pt x="48" y="56"/>
                      <a:pt x="50" y="54"/>
                    </a:cubicBezTo>
                    <a:cubicBezTo>
                      <a:pt x="55" y="49"/>
                      <a:pt x="64" y="43"/>
                      <a:pt x="74" y="41"/>
                    </a:cubicBezTo>
                    <a:cubicBezTo>
                      <a:pt x="73" y="49"/>
                      <a:pt x="67" y="55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5" y="62"/>
                      <a:pt x="55" y="62"/>
                    </a:cubicBezTo>
                    <a:cubicBezTo>
                      <a:pt x="54" y="63"/>
                      <a:pt x="53" y="65"/>
                      <a:pt x="53" y="66"/>
                    </a:cubicBezTo>
                    <a:cubicBezTo>
                      <a:pt x="53" y="67"/>
                      <a:pt x="54" y="68"/>
                      <a:pt x="54" y="69"/>
                    </a:cubicBezTo>
                    <a:cubicBezTo>
                      <a:pt x="56" y="71"/>
                      <a:pt x="59" y="72"/>
                      <a:pt x="61" y="71"/>
                    </a:cubicBezTo>
                    <a:cubicBezTo>
                      <a:pt x="61" y="70"/>
                      <a:pt x="61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4" y="68"/>
                      <a:pt x="66" y="67"/>
                      <a:pt x="68" y="65"/>
                    </a:cubicBezTo>
                    <a:cubicBezTo>
                      <a:pt x="74" y="62"/>
                      <a:pt x="82" y="59"/>
                      <a:pt x="90" y="58"/>
                    </a:cubicBezTo>
                    <a:cubicBezTo>
                      <a:pt x="85" y="70"/>
                      <a:pt x="73" y="81"/>
                      <a:pt x="61" y="90"/>
                    </a:cubicBezTo>
                    <a:cubicBezTo>
                      <a:pt x="47" y="103"/>
                      <a:pt x="47" y="103"/>
                      <a:pt x="47" y="103"/>
                    </a:cubicBezTo>
                    <a:cubicBezTo>
                      <a:pt x="46" y="104"/>
                      <a:pt x="45" y="105"/>
                      <a:pt x="45" y="107"/>
                    </a:cubicBezTo>
                    <a:cubicBezTo>
                      <a:pt x="45" y="108"/>
                      <a:pt x="46" y="109"/>
                      <a:pt x="46" y="110"/>
                    </a:cubicBezTo>
                    <a:cubicBezTo>
                      <a:pt x="48" y="112"/>
                      <a:pt x="52" y="112"/>
                      <a:pt x="54" y="110"/>
                    </a:cubicBezTo>
                    <a:cubicBezTo>
                      <a:pt x="68" y="98"/>
                      <a:pt x="68" y="98"/>
                      <a:pt x="68" y="98"/>
                    </a:cubicBezTo>
                    <a:cubicBezTo>
                      <a:pt x="82" y="86"/>
                      <a:pt x="99" y="73"/>
                      <a:pt x="103" y="54"/>
                    </a:cubicBezTo>
                    <a:cubicBezTo>
                      <a:pt x="103" y="52"/>
                      <a:pt x="103" y="51"/>
                      <a:pt x="102" y="50"/>
                    </a:cubicBezTo>
                    <a:cubicBezTo>
                      <a:pt x="101" y="48"/>
                      <a:pt x="100" y="48"/>
                      <a:pt x="98" y="48"/>
                    </a:cubicBezTo>
                    <a:cubicBezTo>
                      <a:pt x="93" y="47"/>
                      <a:pt x="87" y="48"/>
                      <a:pt x="82" y="50"/>
                    </a:cubicBezTo>
                    <a:cubicBezTo>
                      <a:pt x="84" y="45"/>
                      <a:pt x="86" y="41"/>
                      <a:pt x="86" y="36"/>
                    </a:cubicBezTo>
                    <a:cubicBezTo>
                      <a:pt x="86" y="36"/>
                      <a:pt x="86" y="36"/>
                      <a:pt x="86" y="36"/>
                    </a:cubicBezTo>
                    <a:cubicBezTo>
                      <a:pt x="86" y="33"/>
                      <a:pt x="83" y="31"/>
                      <a:pt x="81" y="30"/>
                    </a:cubicBezTo>
                    <a:cubicBezTo>
                      <a:pt x="76" y="30"/>
                      <a:pt x="72" y="32"/>
                      <a:pt x="68" y="33"/>
                    </a:cubicBezTo>
                    <a:cubicBezTo>
                      <a:pt x="71" y="29"/>
                      <a:pt x="74" y="25"/>
                      <a:pt x="75" y="20"/>
                    </a:cubicBezTo>
                    <a:cubicBezTo>
                      <a:pt x="75" y="20"/>
                      <a:pt x="76" y="19"/>
                      <a:pt x="76" y="19"/>
                    </a:cubicBezTo>
                    <a:cubicBezTo>
                      <a:pt x="76" y="18"/>
                      <a:pt x="75" y="17"/>
                      <a:pt x="75" y="16"/>
                    </a:cubicBezTo>
                    <a:cubicBezTo>
                      <a:pt x="74" y="15"/>
                      <a:pt x="73" y="14"/>
                      <a:pt x="71" y="14"/>
                    </a:cubicBezTo>
                    <a:cubicBezTo>
                      <a:pt x="66" y="13"/>
                      <a:pt x="62" y="13"/>
                      <a:pt x="57" y="14"/>
                    </a:cubicBezTo>
                    <a:cubicBezTo>
                      <a:pt x="58" y="12"/>
                      <a:pt x="58" y="10"/>
                      <a:pt x="58" y="7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8" y="3"/>
                      <a:pt x="58" y="2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6" name="Freeform 1598"/>
              <p:cNvSpPr/>
              <p:nvPr/>
            </p:nvSpPr>
            <p:spPr bwMode="auto">
              <a:xfrm>
                <a:off x="4028" y="2797"/>
                <a:ext cx="68" cy="94"/>
              </a:xfrm>
              <a:custGeom>
                <a:avLst/>
                <a:gdLst>
                  <a:gd name="T0" fmla="*/ 79 w 79"/>
                  <a:gd name="T1" fmla="*/ 57 h 109"/>
                  <a:gd name="T2" fmla="*/ 42 w 79"/>
                  <a:gd name="T3" fmla="*/ 0 h 109"/>
                  <a:gd name="T4" fmla="*/ 57 w 79"/>
                  <a:gd name="T5" fmla="*/ 43 h 109"/>
                  <a:gd name="T6" fmla="*/ 25 w 79"/>
                  <a:gd name="T7" fmla="*/ 10 h 109"/>
                  <a:gd name="T8" fmla="*/ 45 w 79"/>
                  <a:gd name="T9" fmla="*/ 60 h 109"/>
                  <a:gd name="T10" fmla="*/ 15 w 79"/>
                  <a:gd name="T11" fmla="*/ 27 h 109"/>
                  <a:gd name="T12" fmla="*/ 33 w 79"/>
                  <a:gd name="T13" fmla="*/ 68 h 109"/>
                  <a:gd name="T14" fmla="*/ 7 w 79"/>
                  <a:gd name="T15" fmla="*/ 41 h 109"/>
                  <a:gd name="T16" fmla="*/ 38 w 79"/>
                  <a:gd name="T17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9" h="109">
                    <a:moveTo>
                      <a:pt x="79" y="57"/>
                    </a:moveTo>
                    <a:cubicBezTo>
                      <a:pt x="77" y="37"/>
                      <a:pt x="65" y="1"/>
                      <a:pt x="42" y="0"/>
                    </a:cubicBezTo>
                    <a:cubicBezTo>
                      <a:pt x="43" y="16"/>
                      <a:pt x="51" y="27"/>
                      <a:pt x="57" y="43"/>
                    </a:cubicBezTo>
                    <a:cubicBezTo>
                      <a:pt x="46" y="30"/>
                      <a:pt x="42" y="14"/>
                      <a:pt x="25" y="10"/>
                    </a:cubicBezTo>
                    <a:cubicBezTo>
                      <a:pt x="25" y="29"/>
                      <a:pt x="39" y="42"/>
                      <a:pt x="45" y="60"/>
                    </a:cubicBezTo>
                    <a:cubicBezTo>
                      <a:pt x="35" y="48"/>
                      <a:pt x="31" y="28"/>
                      <a:pt x="15" y="27"/>
                    </a:cubicBezTo>
                    <a:cubicBezTo>
                      <a:pt x="15" y="42"/>
                      <a:pt x="24" y="56"/>
                      <a:pt x="33" y="68"/>
                    </a:cubicBezTo>
                    <a:cubicBezTo>
                      <a:pt x="25" y="58"/>
                      <a:pt x="17" y="48"/>
                      <a:pt x="7" y="41"/>
                    </a:cubicBezTo>
                    <a:cubicBezTo>
                      <a:pt x="0" y="62"/>
                      <a:pt x="45" y="99"/>
                      <a:pt x="38" y="109"/>
                    </a:cubicBezTo>
                  </a:path>
                </a:pathLst>
              </a:custGeom>
              <a:solidFill>
                <a:srgbClr val="EB95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7" name="Freeform 1599"/>
              <p:cNvSpPr/>
              <p:nvPr/>
            </p:nvSpPr>
            <p:spPr bwMode="auto">
              <a:xfrm>
                <a:off x="4025" y="2792"/>
                <a:ext cx="75" cy="103"/>
              </a:xfrm>
              <a:custGeom>
                <a:avLst/>
                <a:gdLst>
                  <a:gd name="T0" fmla="*/ 41 w 87"/>
                  <a:gd name="T1" fmla="*/ 1 h 119"/>
                  <a:gd name="T2" fmla="*/ 40 w 87"/>
                  <a:gd name="T3" fmla="*/ 5 h 119"/>
                  <a:gd name="T4" fmla="*/ 40 w 87"/>
                  <a:gd name="T5" fmla="*/ 5 h 119"/>
                  <a:gd name="T6" fmla="*/ 42 w 87"/>
                  <a:gd name="T7" fmla="*/ 17 h 119"/>
                  <a:gd name="T8" fmla="*/ 29 w 87"/>
                  <a:gd name="T9" fmla="*/ 10 h 119"/>
                  <a:gd name="T10" fmla="*/ 25 w 87"/>
                  <a:gd name="T11" fmla="*/ 11 h 119"/>
                  <a:gd name="T12" fmla="*/ 23 w 87"/>
                  <a:gd name="T13" fmla="*/ 15 h 119"/>
                  <a:gd name="T14" fmla="*/ 23 w 87"/>
                  <a:gd name="T15" fmla="*/ 16 h 119"/>
                  <a:gd name="T16" fmla="*/ 26 w 87"/>
                  <a:gd name="T17" fmla="*/ 29 h 119"/>
                  <a:gd name="T18" fmla="*/ 18 w 87"/>
                  <a:gd name="T19" fmla="*/ 27 h 119"/>
                  <a:gd name="T20" fmla="*/ 14 w 87"/>
                  <a:gd name="T21" fmla="*/ 29 h 119"/>
                  <a:gd name="T22" fmla="*/ 12 w 87"/>
                  <a:gd name="T23" fmla="*/ 32 h 119"/>
                  <a:gd name="T24" fmla="*/ 12 w 87"/>
                  <a:gd name="T25" fmla="*/ 33 h 119"/>
                  <a:gd name="T26" fmla="*/ 14 w 87"/>
                  <a:gd name="T27" fmla="*/ 42 h 119"/>
                  <a:gd name="T28" fmla="*/ 13 w 87"/>
                  <a:gd name="T29" fmla="*/ 41 h 119"/>
                  <a:gd name="T30" fmla="*/ 9 w 87"/>
                  <a:gd name="T31" fmla="*/ 41 h 119"/>
                  <a:gd name="T32" fmla="*/ 5 w 87"/>
                  <a:gd name="T33" fmla="*/ 44 h 119"/>
                  <a:gd name="T34" fmla="*/ 25 w 87"/>
                  <a:gd name="T35" fmla="*/ 91 h 119"/>
                  <a:gd name="T36" fmla="*/ 37 w 87"/>
                  <a:gd name="T37" fmla="*/ 111 h 119"/>
                  <a:gd name="T38" fmla="*/ 37 w 87"/>
                  <a:gd name="T39" fmla="*/ 111 h 119"/>
                  <a:gd name="T40" fmla="*/ 39 w 87"/>
                  <a:gd name="T41" fmla="*/ 118 h 119"/>
                  <a:gd name="T42" fmla="*/ 45 w 87"/>
                  <a:gd name="T43" fmla="*/ 116 h 119"/>
                  <a:gd name="T44" fmla="*/ 47 w 87"/>
                  <a:gd name="T45" fmla="*/ 111 h 119"/>
                  <a:gd name="T46" fmla="*/ 33 w 87"/>
                  <a:gd name="T47" fmla="*/ 85 h 119"/>
                  <a:gd name="T48" fmla="*/ 16 w 87"/>
                  <a:gd name="T49" fmla="*/ 58 h 119"/>
                  <a:gd name="T50" fmla="*/ 28 w 87"/>
                  <a:gd name="T51" fmla="*/ 71 h 119"/>
                  <a:gd name="T52" fmla="*/ 32 w 87"/>
                  <a:gd name="T53" fmla="*/ 76 h 119"/>
                  <a:gd name="T54" fmla="*/ 39 w 87"/>
                  <a:gd name="T55" fmla="*/ 77 h 119"/>
                  <a:gd name="T56" fmla="*/ 41 w 87"/>
                  <a:gd name="T57" fmla="*/ 73 h 119"/>
                  <a:gd name="T58" fmla="*/ 40 w 87"/>
                  <a:gd name="T59" fmla="*/ 70 h 119"/>
                  <a:gd name="T60" fmla="*/ 24 w 87"/>
                  <a:gd name="T61" fmla="*/ 40 h 119"/>
                  <a:gd name="T62" fmla="*/ 36 w 87"/>
                  <a:gd name="T63" fmla="*/ 55 h 119"/>
                  <a:gd name="T64" fmla="*/ 44 w 87"/>
                  <a:gd name="T65" fmla="*/ 68 h 119"/>
                  <a:gd name="T66" fmla="*/ 51 w 87"/>
                  <a:gd name="T67" fmla="*/ 70 h 119"/>
                  <a:gd name="T68" fmla="*/ 53 w 87"/>
                  <a:gd name="T69" fmla="*/ 65 h 119"/>
                  <a:gd name="T70" fmla="*/ 53 w 87"/>
                  <a:gd name="T71" fmla="*/ 63 h 119"/>
                  <a:gd name="T72" fmla="*/ 44 w 87"/>
                  <a:gd name="T73" fmla="*/ 45 h 119"/>
                  <a:gd name="T74" fmla="*/ 35 w 87"/>
                  <a:gd name="T75" fmla="*/ 24 h 119"/>
                  <a:gd name="T76" fmla="*/ 48 w 87"/>
                  <a:gd name="T77" fmla="*/ 39 h 119"/>
                  <a:gd name="T78" fmla="*/ 56 w 87"/>
                  <a:gd name="T79" fmla="*/ 51 h 119"/>
                  <a:gd name="T80" fmla="*/ 63 w 87"/>
                  <a:gd name="T81" fmla="*/ 52 h 119"/>
                  <a:gd name="T82" fmla="*/ 65 w 87"/>
                  <a:gd name="T83" fmla="*/ 48 h 119"/>
                  <a:gd name="T84" fmla="*/ 65 w 87"/>
                  <a:gd name="T85" fmla="*/ 46 h 119"/>
                  <a:gd name="T86" fmla="*/ 59 w 87"/>
                  <a:gd name="T87" fmla="*/ 32 h 119"/>
                  <a:gd name="T88" fmla="*/ 51 w 87"/>
                  <a:gd name="T89" fmla="*/ 12 h 119"/>
                  <a:gd name="T90" fmla="*/ 77 w 87"/>
                  <a:gd name="T91" fmla="*/ 63 h 119"/>
                  <a:gd name="T92" fmla="*/ 82 w 87"/>
                  <a:gd name="T93" fmla="*/ 68 h 119"/>
                  <a:gd name="T94" fmla="*/ 87 w 87"/>
                  <a:gd name="T95" fmla="*/ 62 h 119"/>
                  <a:gd name="T96" fmla="*/ 45 w 87"/>
                  <a:gd name="T97" fmla="*/ 0 h 119"/>
                  <a:gd name="T98" fmla="*/ 41 w 87"/>
                  <a:gd name="T99" fmla="*/ 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7" h="119">
                    <a:moveTo>
                      <a:pt x="41" y="1"/>
                    </a:moveTo>
                    <a:cubicBezTo>
                      <a:pt x="40" y="2"/>
                      <a:pt x="40" y="4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9"/>
                      <a:pt x="41" y="13"/>
                      <a:pt x="42" y="17"/>
                    </a:cubicBezTo>
                    <a:cubicBezTo>
                      <a:pt x="38" y="14"/>
                      <a:pt x="34" y="11"/>
                      <a:pt x="29" y="10"/>
                    </a:cubicBezTo>
                    <a:cubicBezTo>
                      <a:pt x="28" y="10"/>
                      <a:pt x="26" y="10"/>
                      <a:pt x="25" y="11"/>
                    </a:cubicBezTo>
                    <a:cubicBezTo>
                      <a:pt x="24" y="12"/>
                      <a:pt x="23" y="13"/>
                      <a:pt x="23" y="15"/>
                    </a:cubicBezTo>
                    <a:cubicBezTo>
                      <a:pt x="23" y="15"/>
                      <a:pt x="23" y="16"/>
                      <a:pt x="23" y="16"/>
                    </a:cubicBezTo>
                    <a:cubicBezTo>
                      <a:pt x="23" y="21"/>
                      <a:pt x="24" y="25"/>
                      <a:pt x="26" y="29"/>
                    </a:cubicBezTo>
                    <a:cubicBezTo>
                      <a:pt x="23" y="28"/>
                      <a:pt x="21" y="27"/>
                      <a:pt x="18" y="27"/>
                    </a:cubicBezTo>
                    <a:cubicBezTo>
                      <a:pt x="16" y="27"/>
                      <a:pt x="15" y="28"/>
                      <a:pt x="14" y="29"/>
                    </a:cubicBezTo>
                    <a:cubicBezTo>
                      <a:pt x="13" y="30"/>
                      <a:pt x="12" y="31"/>
                      <a:pt x="12" y="32"/>
                    </a:cubicBezTo>
                    <a:cubicBezTo>
                      <a:pt x="12" y="32"/>
                      <a:pt x="12" y="32"/>
                      <a:pt x="12" y="33"/>
                    </a:cubicBezTo>
                    <a:cubicBezTo>
                      <a:pt x="13" y="36"/>
                      <a:pt x="13" y="39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2" y="41"/>
                      <a:pt x="10" y="40"/>
                      <a:pt x="9" y="41"/>
                    </a:cubicBezTo>
                    <a:cubicBezTo>
                      <a:pt x="7" y="41"/>
                      <a:pt x="6" y="42"/>
                      <a:pt x="5" y="44"/>
                    </a:cubicBezTo>
                    <a:cubicBezTo>
                      <a:pt x="0" y="58"/>
                      <a:pt x="13" y="76"/>
                      <a:pt x="25" y="91"/>
                    </a:cubicBezTo>
                    <a:cubicBezTo>
                      <a:pt x="29" y="98"/>
                      <a:pt x="37" y="108"/>
                      <a:pt x="37" y="111"/>
                    </a:cubicBezTo>
                    <a:cubicBezTo>
                      <a:pt x="37" y="111"/>
                      <a:pt x="37" y="111"/>
                      <a:pt x="37" y="111"/>
                    </a:cubicBezTo>
                    <a:cubicBezTo>
                      <a:pt x="36" y="113"/>
                      <a:pt x="36" y="116"/>
                      <a:pt x="39" y="118"/>
                    </a:cubicBezTo>
                    <a:cubicBezTo>
                      <a:pt x="41" y="119"/>
                      <a:pt x="44" y="119"/>
                      <a:pt x="45" y="116"/>
                    </a:cubicBezTo>
                    <a:cubicBezTo>
                      <a:pt x="46" y="115"/>
                      <a:pt x="47" y="113"/>
                      <a:pt x="47" y="111"/>
                    </a:cubicBezTo>
                    <a:cubicBezTo>
                      <a:pt x="47" y="104"/>
                      <a:pt x="41" y="96"/>
                      <a:pt x="33" y="85"/>
                    </a:cubicBezTo>
                    <a:cubicBezTo>
                      <a:pt x="27" y="77"/>
                      <a:pt x="19" y="66"/>
                      <a:pt x="16" y="58"/>
                    </a:cubicBezTo>
                    <a:cubicBezTo>
                      <a:pt x="20" y="62"/>
                      <a:pt x="24" y="66"/>
                      <a:pt x="28" y="71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4" y="78"/>
                      <a:pt x="37" y="79"/>
                      <a:pt x="39" y="77"/>
                    </a:cubicBezTo>
                    <a:cubicBezTo>
                      <a:pt x="41" y="76"/>
                      <a:pt x="41" y="75"/>
                      <a:pt x="41" y="73"/>
                    </a:cubicBezTo>
                    <a:cubicBezTo>
                      <a:pt x="41" y="72"/>
                      <a:pt x="41" y="71"/>
                      <a:pt x="40" y="70"/>
                    </a:cubicBezTo>
                    <a:cubicBezTo>
                      <a:pt x="33" y="60"/>
                      <a:pt x="27" y="50"/>
                      <a:pt x="24" y="40"/>
                    </a:cubicBezTo>
                    <a:cubicBezTo>
                      <a:pt x="28" y="43"/>
                      <a:pt x="32" y="48"/>
                      <a:pt x="36" y="55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6" y="70"/>
                      <a:pt x="49" y="71"/>
                      <a:pt x="51" y="70"/>
                    </a:cubicBezTo>
                    <a:cubicBezTo>
                      <a:pt x="53" y="69"/>
                      <a:pt x="53" y="67"/>
                      <a:pt x="53" y="65"/>
                    </a:cubicBezTo>
                    <a:cubicBezTo>
                      <a:pt x="53" y="64"/>
                      <a:pt x="53" y="64"/>
                      <a:pt x="53" y="63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40" y="38"/>
                      <a:pt x="37" y="31"/>
                      <a:pt x="35" y="24"/>
                    </a:cubicBezTo>
                    <a:cubicBezTo>
                      <a:pt x="40" y="27"/>
                      <a:pt x="43" y="33"/>
                      <a:pt x="48" y="39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8" y="53"/>
                      <a:pt x="61" y="54"/>
                      <a:pt x="63" y="52"/>
                    </a:cubicBezTo>
                    <a:cubicBezTo>
                      <a:pt x="64" y="52"/>
                      <a:pt x="65" y="50"/>
                      <a:pt x="65" y="48"/>
                    </a:cubicBezTo>
                    <a:cubicBezTo>
                      <a:pt x="65" y="47"/>
                      <a:pt x="65" y="47"/>
                      <a:pt x="65" y="46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5" y="25"/>
                      <a:pt x="53" y="19"/>
                      <a:pt x="51" y="12"/>
                    </a:cubicBezTo>
                    <a:cubicBezTo>
                      <a:pt x="67" y="19"/>
                      <a:pt x="76" y="47"/>
                      <a:pt x="77" y="63"/>
                    </a:cubicBezTo>
                    <a:cubicBezTo>
                      <a:pt x="77" y="66"/>
                      <a:pt x="79" y="68"/>
                      <a:pt x="82" y="68"/>
                    </a:cubicBezTo>
                    <a:cubicBezTo>
                      <a:pt x="85" y="67"/>
                      <a:pt x="87" y="65"/>
                      <a:pt x="87" y="62"/>
                    </a:cubicBezTo>
                    <a:cubicBezTo>
                      <a:pt x="85" y="37"/>
                      <a:pt x="71" y="1"/>
                      <a:pt x="45" y="0"/>
                    </a:cubicBezTo>
                    <a:cubicBezTo>
                      <a:pt x="44" y="0"/>
                      <a:pt x="42" y="0"/>
                      <a:pt x="4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8" name="Freeform 1600"/>
              <p:cNvSpPr/>
              <p:nvPr/>
            </p:nvSpPr>
            <p:spPr bwMode="auto">
              <a:xfrm>
                <a:off x="3388" y="3032"/>
                <a:ext cx="28" cy="215"/>
              </a:xfrm>
              <a:custGeom>
                <a:avLst/>
                <a:gdLst>
                  <a:gd name="T0" fmla="*/ 21 w 32"/>
                  <a:gd name="T1" fmla="*/ 4 h 250"/>
                  <a:gd name="T2" fmla="*/ 12 w 32"/>
                  <a:gd name="T3" fmla="*/ 93 h 250"/>
                  <a:gd name="T4" fmla="*/ 11 w 32"/>
                  <a:gd name="T5" fmla="*/ 135 h 250"/>
                  <a:gd name="T6" fmla="*/ 0 w 32"/>
                  <a:gd name="T7" fmla="*/ 245 h 250"/>
                  <a:gd name="T8" fmla="*/ 5 w 32"/>
                  <a:gd name="T9" fmla="*/ 250 h 250"/>
                  <a:gd name="T10" fmla="*/ 10 w 32"/>
                  <a:gd name="T11" fmla="*/ 246 h 250"/>
                  <a:gd name="T12" fmla="*/ 21 w 32"/>
                  <a:gd name="T13" fmla="*/ 136 h 250"/>
                  <a:gd name="T14" fmla="*/ 22 w 32"/>
                  <a:gd name="T15" fmla="*/ 93 h 250"/>
                  <a:gd name="T16" fmla="*/ 31 w 32"/>
                  <a:gd name="T17" fmla="*/ 8 h 250"/>
                  <a:gd name="T18" fmla="*/ 28 w 32"/>
                  <a:gd name="T19" fmla="*/ 2 h 250"/>
                  <a:gd name="T20" fmla="*/ 21 w 32"/>
                  <a:gd name="T21" fmla="*/ 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50">
                    <a:moveTo>
                      <a:pt x="21" y="4"/>
                    </a:moveTo>
                    <a:cubicBezTo>
                      <a:pt x="11" y="26"/>
                      <a:pt x="11" y="60"/>
                      <a:pt x="12" y="93"/>
                    </a:cubicBezTo>
                    <a:cubicBezTo>
                      <a:pt x="11" y="135"/>
                      <a:pt x="11" y="135"/>
                      <a:pt x="11" y="135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0" y="247"/>
                      <a:pt x="2" y="250"/>
                      <a:pt x="5" y="250"/>
                    </a:cubicBezTo>
                    <a:cubicBezTo>
                      <a:pt x="8" y="250"/>
                      <a:pt x="10" y="248"/>
                      <a:pt x="10" y="246"/>
                    </a:cubicBezTo>
                    <a:cubicBezTo>
                      <a:pt x="21" y="136"/>
                      <a:pt x="21" y="136"/>
                      <a:pt x="21" y="136"/>
                    </a:cubicBezTo>
                    <a:cubicBezTo>
                      <a:pt x="22" y="93"/>
                      <a:pt x="22" y="93"/>
                      <a:pt x="22" y="93"/>
                    </a:cubicBezTo>
                    <a:cubicBezTo>
                      <a:pt x="22" y="63"/>
                      <a:pt x="22" y="28"/>
                      <a:pt x="31" y="8"/>
                    </a:cubicBezTo>
                    <a:cubicBezTo>
                      <a:pt x="32" y="6"/>
                      <a:pt x="31" y="3"/>
                      <a:pt x="28" y="2"/>
                    </a:cubicBezTo>
                    <a:cubicBezTo>
                      <a:pt x="25" y="0"/>
                      <a:pt x="22" y="2"/>
                      <a:pt x="2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9" name="Freeform 1601"/>
              <p:cNvSpPr/>
              <p:nvPr/>
            </p:nvSpPr>
            <p:spPr bwMode="auto">
              <a:xfrm>
                <a:off x="4163" y="3031"/>
                <a:ext cx="26" cy="226"/>
              </a:xfrm>
              <a:custGeom>
                <a:avLst/>
                <a:gdLst>
                  <a:gd name="T0" fmla="*/ 6 w 30"/>
                  <a:gd name="T1" fmla="*/ 0 h 262"/>
                  <a:gd name="T2" fmla="*/ 0 w 30"/>
                  <a:gd name="T3" fmla="*/ 6 h 262"/>
                  <a:gd name="T4" fmla="*/ 9 w 30"/>
                  <a:gd name="T5" fmla="*/ 155 h 262"/>
                  <a:gd name="T6" fmla="*/ 10 w 30"/>
                  <a:gd name="T7" fmla="*/ 186 h 262"/>
                  <a:gd name="T8" fmla="*/ 21 w 30"/>
                  <a:gd name="T9" fmla="*/ 260 h 262"/>
                  <a:gd name="T10" fmla="*/ 28 w 30"/>
                  <a:gd name="T11" fmla="*/ 260 h 262"/>
                  <a:gd name="T12" fmla="*/ 28 w 30"/>
                  <a:gd name="T13" fmla="*/ 252 h 262"/>
                  <a:gd name="T14" fmla="*/ 20 w 30"/>
                  <a:gd name="T15" fmla="*/ 185 h 262"/>
                  <a:gd name="T16" fmla="*/ 19 w 30"/>
                  <a:gd name="T17" fmla="*/ 154 h 262"/>
                  <a:gd name="T18" fmla="*/ 11 w 30"/>
                  <a:gd name="T19" fmla="*/ 6 h 262"/>
                  <a:gd name="T20" fmla="*/ 6 w 30"/>
                  <a:gd name="T21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" h="262">
                    <a:moveTo>
                      <a:pt x="6" y="0"/>
                    </a:moveTo>
                    <a:cubicBezTo>
                      <a:pt x="3" y="0"/>
                      <a:pt x="0" y="3"/>
                      <a:pt x="0" y="6"/>
                    </a:cubicBezTo>
                    <a:cubicBezTo>
                      <a:pt x="1" y="54"/>
                      <a:pt x="3" y="97"/>
                      <a:pt x="9" y="155"/>
                    </a:cubicBezTo>
                    <a:cubicBezTo>
                      <a:pt x="10" y="186"/>
                      <a:pt x="10" y="186"/>
                      <a:pt x="10" y="186"/>
                    </a:cubicBezTo>
                    <a:cubicBezTo>
                      <a:pt x="11" y="226"/>
                      <a:pt x="12" y="253"/>
                      <a:pt x="21" y="260"/>
                    </a:cubicBezTo>
                    <a:cubicBezTo>
                      <a:pt x="23" y="262"/>
                      <a:pt x="26" y="262"/>
                      <a:pt x="28" y="260"/>
                    </a:cubicBezTo>
                    <a:cubicBezTo>
                      <a:pt x="30" y="257"/>
                      <a:pt x="30" y="254"/>
                      <a:pt x="28" y="252"/>
                    </a:cubicBezTo>
                    <a:cubicBezTo>
                      <a:pt x="22" y="247"/>
                      <a:pt x="21" y="207"/>
                      <a:pt x="20" y="185"/>
                    </a:cubicBezTo>
                    <a:cubicBezTo>
                      <a:pt x="19" y="154"/>
                      <a:pt x="19" y="154"/>
                      <a:pt x="19" y="154"/>
                    </a:cubicBezTo>
                    <a:cubicBezTo>
                      <a:pt x="13" y="96"/>
                      <a:pt x="11" y="53"/>
                      <a:pt x="11" y="6"/>
                    </a:cubicBezTo>
                    <a:cubicBezTo>
                      <a:pt x="11" y="3"/>
                      <a:pt x="8" y="0"/>
                      <a:pt x="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0" name="Freeform 1602"/>
              <p:cNvSpPr/>
              <p:nvPr/>
            </p:nvSpPr>
            <p:spPr bwMode="auto">
              <a:xfrm>
                <a:off x="3585" y="2146"/>
                <a:ext cx="50" cy="32"/>
              </a:xfrm>
              <a:custGeom>
                <a:avLst/>
                <a:gdLst>
                  <a:gd name="T0" fmla="*/ 1 w 58"/>
                  <a:gd name="T1" fmla="*/ 19 h 37"/>
                  <a:gd name="T2" fmla="*/ 5 w 58"/>
                  <a:gd name="T3" fmla="*/ 25 h 37"/>
                  <a:gd name="T4" fmla="*/ 11 w 58"/>
                  <a:gd name="T5" fmla="*/ 22 h 37"/>
                  <a:gd name="T6" fmla="*/ 32 w 58"/>
                  <a:gd name="T7" fmla="*/ 13 h 37"/>
                  <a:gd name="T8" fmla="*/ 47 w 58"/>
                  <a:gd name="T9" fmla="*/ 31 h 37"/>
                  <a:gd name="T10" fmla="*/ 52 w 58"/>
                  <a:gd name="T11" fmla="*/ 37 h 37"/>
                  <a:gd name="T12" fmla="*/ 57 w 58"/>
                  <a:gd name="T13" fmla="*/ 32 h 37"/>
                  <a:gd name="T14" fmla="*/ 34 w 58"/>
                  <a:gd name="T15" fmla="*/ 3 h 37"/>
                  <a:gd name="T16" fmla="*/ 1 w 58"/>
                  <a:gd name="T17" fmla="*/ 19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37">
                    <a:moveTo>
                      <a:pt x="1" y="19"/>
                    </a:moveTo>
                    <a:cubicBezTo>
                      <a:pt x="0" y="22"/>
                      <a:pt x="2" y="24"/>
                      <a:pt x="5" y="25"/>
                    </a:cubicBezTo>
                    <a:cubicBezTo>
                      <a:pt x="7" y="26"/>
                      <a:pt x="10" y="24"/>
                      <a:pt x="11" y="22"/>
                    </a:cubicBezTo>
                    <a:cubicBezTo>
                      <a:pt x="13" y="14"/>
                      <a:pt x="23" y="11"/>
                      <a:pt x="32" y="13"/>
                    </a:cubicBezTo>
                    <a:cubicBezTo>
                      <a:pt x="36" y="13"/>
                      <a:pt x="48" y="17"/>
                      <a:pt x="47" y="31"/>
                    </a:cubicBezTo>
                    <a:cubicBezTo>
                      <a:pt x="47" y="34"/>
                      <a:pt x="49" y="37"/>
                      <a:pt x="52" y="37"/>
                    </a:cubicBezTo>
                    <a:cubicBezTo>
                      <a:pt x="54" y="37"/>
                      <a:pt x="57" y="35"/>
                      <a:pt x="57" y="32"/>
                    </a:cubicBezTo>
                    <a:cubicBezTo>
                      <a:pt x="58" y="17"/>
                      <a:pt x="49" y="5"/>
                      <a:pt x="34" y="3"/>
                    </a:cubicBezTo>
                    <a:cubicBezTo>
                      <a:pt x="21" y="0"/>
                      <a:pt x="5" y="5"/>
                      <a:pt x="1" y="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1" name="Freeform 1603"/>
              <p:cNvSpPr/>
              <p:nvPr/>
            </p:nvSpPr>
            <p:spPr bwMode="auto">
              <a:xfrm>
                <a:off x="3925" y="2135"/>
                <a:ext cx="50" cy="33"/>
              </a:xfrm>
              <a:custGeom>
                <a:avLst/>
                <a:gdLst>
                  <a:gd name="T0" fmla="*/ 23 w 57"/>
                  <a:gd name="T1" fmla="*/ 3 h 38"/>
                  <a:gd name="T2" fmla="*/ 0 w 57"/>
                  <a:gd name="T3" fmla="*/ 32 h 38"/>
                  <a:gd name="T4" fmla="*/ 4 w 57"/>
                  <a:gd name="T5" fmla="*/ 37 h 38"/>
                  <a:gd name="T6" fmla="*/ 10 w 57"/>
                  <a:gd name="T7" fmla="*/ 33 h 38"/>
                  <a:gd name="T8" fmla="*/ 25 w 57"/>
                  <a:gd name="T9" fmla="*/ 13 h 38"/>
                  <a:gd name="T10" fmla="*/ 46 w 57"/>
                  <a:gd name="T11" fmla="*/ 25 h 38"/>
                  <a:gd name="T12" fmla="*/ 53 w 57"/>
                  <a:gd name="T13" fmla="*/ 28 h 38"/>
                  <a:gd name="T14" fmla="*/ 55 w 57"/>
                  <a:gd name="T15" fmla="*/ 21 h 38"/>
                  <a:gd name="T16" fmla="*/ 23 w 57"/>
                  <a:gd name="T17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7" h="38">
                    <a:moveTo>
                      <a:pt x="23" y="3"/>
                    </a:moveTo>
                    <a:cubicBezTo>
                      <a:pt x="10" y="6"/>
                      <a:pt x="1" y="17"/>
                      <a:pt x="0" y="32"/>
                    </a:cubicBezTo>
                    <a:cubicBezTo>
                      <a:pt x="0" y="35"/>
                      <a:pt x="2" y="37"/>
                      <a:pt x="4" y="37"/>
                    </a:cubicBezTo>
                    <a:cubicBezTo>
                      <a:pt x="7" y="38"/>
                      <a:pt x="10" y="35"/>
                      <a:pt x="10" y="33"/>
                    </a:cubicBezTo>
                    <a:cubicBezTo>
                      <a:pt x="11" y="22"/>
                      <a:pt x="17" y="15"/>
                      <a:pt x="25" y="13"/>
                    </a:cubicBezTo>
                    <a:cubicBezTo>
                      <a:pt x="32" y="12"/>
                      <a:pt x="41" y="14"/>
                      <a:pt x="46" y="25"/>
                    </a:cubicBezTo>
                    <a:cubicBezTo>
                      <a:pt x="48" y="28"/>
                      <a:pt x="51" y="29"/>
                      <a:pt x="53" y="28"/>
                    </a:cubicBezTo>
                    <a:cubicBezTo>
                      <a:pt x="56" y="26"/>
                      <a:pt x="57" y="23"/>
                      <a:pt x="55" y="21"/>
                    </a:cubicBezTo>
                    <a:cubicBezTo>
                      <a:pt x="49" y="7"/>
                      <a:pt x="36" y="0"/>
                      <a:pt x="2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2" name="Freeform 1604"/>
              <p:cNvSpPr/>
              <p:nvPr/>
            </p:nvSpPr>
            <p:spPr bwMode="auto">
              <a:xfrm>
                <a:off x="3323" y="2528"/>
                <a:ext cx="213" cy="518"/>
              </a:xfrm>
              <a:custGeom>
                <a:avLst/>
                <a:gdLst>
                  <a:gd name="T0" fmla="*/ 119 w 247"/>
                  <a:gd name="T1" fmla="*/ 0 h 600"/>
                  <a:gd name="T2" fmla="*/ 116 w 247"/>
                  <a:gd name="T3" fmla="*/ 6 h 600"/>
                  <a:gd name="T4" fmla="*/ 83 w 247"/>
                  <a:gd name="T5" fmla="*/ 128 h 600"/>
                  <a:gd name="T6" fmla="*/ 33 w 247"/>
                  <a:gd name="T7" fmla="*/ 316 h 600"/>
                  <a:gd name="T8" fmla="*/ 38 w 247"/>
                  <a:gd name="T9" fmla="*/ 566 h 600"/>
                  <a:gd name="T10" fmla="*/ 81 w 247"/>
                  <a:gd name="T11" fmla="*/ 600 h 600"/>
                  <a:gd name="T12" fmla="*/ 246 w 247"/>
                  <a:gd name="T13" fmla="*/ 395 h 600"/>
                  <a:gd name="T14" fmla="*/ 245 w 247"/>
                  <a:gd name="T15" fmla="*/ 390 h 600"/>
                  <a:gd name="T16" fmla="*/ 226 w 247"/>
                  <a:gd name="T17" fmla="*/ 363 h 600"/>
                  <a:gd name="T18" fmla="*/ 199 w 247"/>
                  <a:gd name="T19" fmla="*/ 328 h 600"/>
                  <a:gd name="T20" fmla="*/ 194 w 247"/>
                  <a:gd name="T21" fmla="*/ 326 h 600"/>
                  <a:gd name="T22" fmla="*/ 190 w 247"/>
                  <a:gd name="T23" fmla="*/ 329 h 600"/>
                  <a:gd name="T24" fmla="*/ 113 w 247"/>
                  <a:gd name="T25" fmla="*/ 430 h 600"/>
                  <a:gd name="T26" fmla="*/ 101 w 247"/>
                  <a:gd name="T27" fmla="*/ 444 h 600"/>
                  <a:gd name="T28" fmla="*/ 102 w 247"/>
                  <a:gd name="T29" fmla="*/ 451 h 600"/>
                  <a:gd name="T30" fmla="*/ 109 w 247"/>
                  <a:gd name="T31" fmla="*/ 450 h 600"/>
                  <a:gd name="T32" fmla="*/ 121 w 247"/>
                  <a:gd name="T33" fmla="*/ 437 h 600"/>
                  <a:gd name="T34" fmla="*/ 195 w 247"/>
                  <a:gd name="T35" fmla="*/ 340 h 600"/>
                  <a:gd name="T36" fmla="*/ 217 w 247"/>
                  <a:gd name="T37" fmla="*/ 369 h 600"/>
                  <a:gd name="T38" fmla="*/ 235 w 247"/>
                  <a:gd name="T39" fmla="*/ 394 h 600"/>
                  <a:gd name="T40" fmla="*/ 81 w 247"/>
                  <a:gd name="T41" fmla="*/ 589 h 600"/>
                  <a:gd name="T42" fmla="*/ 47 w 247"/>
                  <a:gd name="T43" fmla="*/ 561 h 600"/>
                  <a:gd name="T44" fmla="*/ 43 w 247"/>
                  <a:gd name="T45" fmla="*/ 319 h 600"/>
                  <a:gd name="T46" fmla="*/ 93 w 247"/>
                  <a:gd name="T47" fmla="*/ 131 h 600"/>
                  <a:gd name="T48" fmla="*/ 125 w 247"/>
                  <a:gd name="T49" fmla="*/ 2 h 600"/>
                  <a:gd name="T50" fmla="*/ 119 w 247"/>
                  <a:gd name="T51" fmla="*/ 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7" h="600">
                    <a:moveTo>
                      <a:pt x="119" y="0"/>
                    </a:moveTo>
                    <a:cubicBezTo>
                      <a:pt x="117" y="1"/>
                      <a:pt x="116" y="3"/>
                      <a:pt x="116" y="6"/>
                    </a:cubicBezTo>
                    <a:cubicBezTo>
                      <a:pt x="116" y="8"/>
                      <a:pt x="112" y="25"/>
                      <a:pt x="83" y="128"/>
                    </a:cubicBezTo>
                    <a:cubicBezTo>
                      <a:pt x="67" y="185"/>
                      <a:pt x="51" y="244"/>
                      <a:pt x="33" y="316"/>
                    </a:cubicBezTo>
                    <a:cubicBezTo>
                      <a:pt x="14" y="388"/>
                      <a:pt x="0" y="490"/>
                      <a:pt x="38" y="566"/>
                    </a:cubicBezTo>
                    <a:cubicBezTo>
                      <a:pt x="49" y="588"/>
                      <a:pt x="64" y="600"/>
                      <a:pt x="81" y="600"/>
                    </a:cubicBezTo>
                    <a:cubicBezTo>
                      <a:pt x="134" y="600"/>
                      <a:pt x="200" y="489"/>
                      <a:pt x="246" y="395"/>
                    </a:cubicBezTo>
                    <a:cubicBezTo>
                      <a:pt x="247" y="394"/>
                      <a:pt x="246" y="392"/>
                      <a:pt x="245" y="390"/>
                    </a:cubicBezTo>
                    <a:cubicBezTo>
                      <a:pt x="226" y="363"/>
                      <a:pt x="226" y="363"/>
                      <a:pt x="226" y="363"/>
                    </a:cubicBezTo>
                    <a:cubicBezTo>
                      <a:pt x="217" y="351"/>
                      <a:pt x="208" y="338"/>
                      <a:pt x="199" y="328"/>
                    </a:cubicBezTo>
                    <a:cubicBezTo>
                      <a:pt x="198" y="327"/>
                      <a:pt x="196" y="326"/>
                      <a:pt x="194" y="326"/>
                    </a:cubicBezTo>
                    <a:cubicBezTo>
                      <a:pt x="193" y="326"/>
                      <a:pt x="191" y="327"/>
                      <a:pt x="190" y="329"/>
                    </a:cubicBezTo>
                    <a:cubicBezTo>
                      <a:pt x="172" y="361"/>
                      <a:pt x="138" y="401"/>
                      <a:pt x="113" y="430"/>
                    </a:cubicBezTo>
                    <a:cubicBezTo>
                      <a:pt x="101" y="444"/>
                      <a:pt x="101" y="444"/>
                      <a:pt x="101" y="444"/>
                    </a:cubicBezTo>
                    <a:cubicBezTo>
                      <a:pt x="100" y="446"/>
                      <a:pt x="100" y="449"/>
                      <a:pt x="102" y="451"/>
                    </a:cubicBezTo>
                    <a:cubicBezTo>
                      <a:pt x="104" y="453"/>
                      <a:pt x="107" y="452"/>
                      <a:pt x="109" y="450"/>
                    </a:cubicBezTo>
                    <a:cubicBezTo>
                      <a:pt x="121" y="437"/>
                      <a:pt x="121" y="437"/>
                      <a:pt x="121" y="437"/>
                    </a:cubicBezTo>
                    <a:cubicBezTo>
                      <a:pt x="145" y="409"/>
                      <a:pt x="176" y="372"/>
                      <a:pt x="195" y="340"/>
                    </a:cubicBezTo>
                    <a:cubicBezTo>
                      <a:pt x="203" y="349"/>
                      <a:pt x="210" y="359"/>
                      <a:pt x="217" y="369"/>
                    </a:cubicBezTo>
                    <a:cubicBezTo>
                      <a:pt x="217" y="369"/>
                      <a:pt x="232" y="389"/>
                      <a:pt x="235" y="394"/>
                    </a:cubicBezTo>
                    <a:cubicBezTo>
                      <a:pt x="151" y="564"/>
                      <a:pt x="102" y="589"/>
                      <a:pt x="81" y="589"/>
                    </a:cubicBezTo>
                    <a:cubicBezTo>
                      <a:pt x="68" y="589"/>
                      <a:pt x="57" y="580"/>
                      <a:pt x="47" y="561"/>
                    </a:cubicBezTo>
                    <a:cubicBezTo>
                      <a:pt x="11" y="488"/>
                      <a:pt x="25" y="389"/>
                      <a:pt x="43" y="319"/>
                    </a:cubicBezTo>
                    <a:cubicBezTo>
                      <a:pt x="61" y="247"/>
                      <a:pt x="77" y="187"/>
                      <a:pt x="93" y="131"/>
                    </a:cubicBezTo>
                    <a:cubicBezTo>
                      <a:pt x="128" y="7"/>
                      <a:pt x="127" y="5"/>
                      <a:pt x="125" y="2"/>
                    </a:cubicBezTo>
                    <a:cubicBezTo>
                      <a:pt x="124" y="0"/>
                      <a:pt x="122" y="0"/>
                      <a:pt x="11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3" name="Freeform 1605"/>
              <p:cNvSpPr/>
              <p:nvPr/>
            </p:nvSpPr>
            <p:spPr bwMode="auto">
              <a:xfrm>
                <a:off x="4059" y="2529"/>
                <a:ext cx="164" cy="515"/>
              </a:xfrm>
              <a:custGeom>
                <a:avLst/>
                <a:gdLst>
                  <a:gd name="T0" fmla="*/ 136 w 190"/>
                  <a:gd name="T1" fmla="*/ 1 h 597"/>
                  <a:gd name="T2" fmla="*/ 134 w 190"/>
                  <a:gd name="T3" fmla="*/ 8 h 597"/>
                  <a:gd name="T4" fmla="*/ 161 w 190"/>
                  <a:gd name="T5" fmla="*/ 157 h 597"/>
                  <a:gd name="T6" fmla="*/ 164 w 190"/>
                  <a:gd name="T7" fmla="*/ 197 h 597"/>
                  <a:gd name="T8" fmla="*/ 178 w 190"/>
                  <a:gd name="T9" fmla="*/ 388 h 597"/>
                  <a:gd name="T10" fmla="*/ 134 w 190"/>
                  <a:gd name="T11" fmla="*/ 575 h 597"/>
                  <a:gd name="T12" fmla="*/ 107 w 190"/>
                  <a:gd name="T13" fmla="*/ 584 h 597"/>
                  <a:gd name="T14" fmla="*/ 54 w 190"/>
                  <a:gd name="T15" fmla="*/ 506 h 597"/>
                  <a:gd name="T16" fmla="*/ 45 w 190"/>
                  <a:gd name="T17" fmla="*/ 484 h 597"/>
                  <a:gd name="T18" fmla="*/ 33 w 190"/>
                  <a:gd name="T19" fmla="*/ 463 h 597"/>
                  <a:gd name="T20" fmla="*/ 11 w 190"/>
                  <a:gd name="T21" fmla="*/ 417 h 597"/>
                  <a:gd name="T22" fmla="*/ 11 w 190"/>
                  <a:gd name="T23" fmla="*/ 416 h 597"/>
                  <a:gd name="T24" fmla="*/ 39 w 190"/>
                  <a:gd name="T25" fmla="*/ 373 h 597"/>
                  <a:gd name="T26" fmla="*/ 41 w 190"/>
                  <a:gd name="T27" fmla="*/ 371 h 597"/>
                  <a:gd name="T28" fmla="*/ 62 w 190"/>
                  <a:gd name="T29" fmla="*/ 414 h 597"/>
                  <a:gd name="T30" fmla="*/ 89 w 190"/>
                  <a:gd name="T31" fmla="*/ 471 h 597"/>
                  <a:gd name="T32" fmla="*/ 96 w 190"/>
                  <a:gd name="T33" fmla="*/ 475 h 597"/>
                  <a:gd name="T34" fmla="*/ 99 w 190"/>
                  <a:gd name="T35" fmla="*/ 468 h 597"/>
                  <a:gd name="T36" fmla="*/ 71 w 190"/>
                  <a:gd name="T37" fmla="*/ 409 h 597"/>
                  <a:gd name="T38" fmla="*/ 48 w 190"/>
                  <a:gd name="T39" fmla="*/ 360 h 597"/>
                  <a:gd name="T40" fmla="*/ 44 w 190"/>
                  <a:gd name="T41" fmla="*/ 357 h 597"/>
                  <a:gd name="T42" fmla="*/ 39 w 190"/>
                  <a:gd name="T43" fmla="*/ 358 h 597"/>
                  <a:gd name="T44" fmla="*/ 32 w 190"/>
                  <a:gd name="T45" fmla="*/ 366 h 597"/>
                  <a:gd name="T46" fmla="*/ 1 w 190"/>
                  <a:gd name="T47" fmla="*/ 418 h 597"/>
                  <a:gd name="T48" fmla="*/ 24 w 190"/>
                  <a:gd name="T49" fmla="*/ 468 h 597"/>
                  <a:gd name="T50" fmla="*/ 36 w 190"/>
                  <a:gd name="T51" fmla="*/ 489 h 597"/>
                  <a:gd name="T52" fmla="*/ 44 w 190"/>
                  <a:gd name="T53" fmla="*/ 510 h 597"/>
                  <a:gd name="T54" fmla="*/ 104 w 190"/>
                  <a:gd name="T55" fmla="*/ 594 h 597"/>
                  <a:gd name="T56" fmla="*/ 141 w 190"/>
                  <a:gd name="T57" fmla="*/ 583 h 597"/>
                  <a:gd name="T58" fmla="*/ 188 w 190"/>
                  <a:gd name="T59" fmla="*/ 388 h 597"/>
                  <a:gd name="T60" fmla="*/ 174 w 190"/>
                  <a:gd name="T61" fmla="*/ 195 h 597"/>
                  <a:gd name="T62" fmla="*/ 171 w 190"/>
                  <a:gd name="T63" fmla="*/ 156 h 597"/>
                  <a:gd name="T64" fmla="*/ 143 w 190"/>
                  <a:gd name="T65" fmla="*/ 4 h 597"/>
                  <a:gd name="T66" fmla="*/ 136 w 190"/>
                  <a:gd name="T67" fmla="*/ 1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0" h="597">
                    <a:moveTo>
                      <a:pt x="136" y="1"/>
                    </a:moveTo>
                    <a:cubicBezTo>
                      <a:pt x="134" y="2"/>
                      <a:pt x="133" y="5"/>
                      <a:pt x="134" y="8"/>
                    </a:cubicBezTo>
                    <a:cubicBezTo>
                      <a:pt x="152" y="48"/>
                      <a:pt x="156" y="106"/>
                      <a:pt x="161" y="157"/>
                    </a:cubicBezTo>
                    <a:cubicBezTo>
                      <a:pt x="164" y="197"/>
                      <a:pt x="164" y="197"/>
                      <a:pt x="164" y="197"/>
                    </a:cubicBezTo>
                    <a:cubicBezTo>
                      <a:pt x="171" y="266"/>
                      <a:pt x="176" y="329"/>
                      <a:pt x="178" y="388"/>
                    </a:cubicBezTo>
                    <a:cubicBezTo>
                      <a:pt x="181" y="483"/>
                      <a:pt x="165" y="550"/>
                      <a:pt x="134" y="575"/>
                    </a:cubicBezTo>
                    <a:cubicBezTo>
                      <a:pt x="124" y="583"/>
                      <a:pt x="115" y="586"/>
                      <a:pt x="107" y="584"/>
                    </a:cubicBezTo>
                    <a:cubicBezTo>
                      <a:pt x="83" y="578"/>
                      <a:pt x="66" y="536"/>
                      <a:pt x="54" y="506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33" y="463"/>
                      <a:pt x="33" y="463"/>
                      <a:pt x="33" y="463"/>
                    </a:cubicBezTo>
                    <a:cubicBezTo>
                      <a:pt x="23" y="447"/>
                      <a:pt x="12" y="429"/>
                      <a:pt x="11" y="417"/>
                    </a:cubicBezTo>
                    <a:cubicBezTo>
                      <a:pt x="11" y="417"/>
                      <a:pt x="11" y="416"/>
                      <a:pt x="11" y="416"/>
                    </a:cubicBezTo>
                    <a:cubicBezTo>
                      <a:pt x="11" y="401"/>
                      <a:pt x="26" y="387"/>
                      <a:pt x="39" y="373"/>
                    </a:cubicBezTo>
                    <a:cubicBezTo>
                      <a:pt x="39" y="373"/>
                      <a:pt x="41" y="372"/>
                      <a:pt x="41" y="371"/>
                    </a:cubicBezTo>
                    <a:cubicBezTo>
                      <a:pt x="48" y="385"/>
                      <a:pt x="55" y="400"/>
                      <a:pt x="62" y="414"/>
                    </a:cubicBezTo>
                    <a:cubicBezTo>
                      <a:pt x="72" y="432"/>
                      <a:pt x="83" y="452"/>
                      <a:pt x="89" y="471"/>
                    </a:cubicBezTo>
                    <a:cubicBezTo>
                      <a:pt x="90" y="474"/>
                      <a:pt x="93" y="476"/>
                      <a:pt x="96" y="475"/>
                    </a:cubicBezTo>
                    <a:cubicBezTo>
                      <a:pt x="98" y="474"/>
                      <a:pt x="100" y="471"/>
                      <a:pt x="99" y="468"/>
                    </a:cubicBezTo>
                    <a:cubicBezTo>
                      <a:pt x="92" y="448"/>
                      <a:pt x="82" y="428"/>
                      <a:pt x="71" y="409"/>
                    </a:cubicBezTo>
                    <a:cubicBezTo>
                      <a:pt x="63" y="393"/>
                      <a:pt x="54" y="377"/>
                      <a:pt x="48" y="360"/>
                    </a:cubicBezTo>
                    <a:cubicBezTo>
                      <a:pt x="47" y="358"/>
                      <a:pt x="46" y="357"/>
                      <a:pt x="44" y="357"/>
                    </a:cubicBezTo>
                    <a:cubicBezTo>
                      <a:pt x="42" y="356"/>
                      <a:pt x="41" y="357"/>
                      <a:pt x="39" y="358"/>
                    </a:cubicBezTo>
                    <a:cubicBezTo>
                      <a:pt x="32" y="366"/>
                      <a:pt x="32" y="366"/>
                      <a:pt x="32" y="366"/>
                    </a:cubicBezTo>
                    <a:cubicBezTo>
                      <a:pt x="16" y="382"/>
                      <a:pt x="0" y="398"/>
                      <a:pt x="1" y="418"/>
                    </a:cubicBezTo>
                    <a:cubicBezTo>
                      <a:pt x="2" y="433"/>
                      <a:pt x="14" y="451"/>
                      <a:pt x="24" y="468"/>
                    </a:cubicBezTo>
                    <a:cubicBezTo>
                      <a:pt x="36" y="489"/>
                      <a:pt x="36" y="489"/>
                      <a:pt x="36" y="489"/>
                    </a:cubicBezTo>
                    <a:cubicBezTo>
                      <a:pt x="44" y="510"/>
                      <a:pt x="44" y="510"/>
                      <a:pt x="44" y="510"/>
                    </a:cubicBezTo>
                    <a:cubicBezTo>
                      <a:pt x="58" y="542"/>
                      <a:pt x="76" y="587"/>
                      <a:pt x="104" y="594"/>
                    </a:cubicBezTo>
                    <a:cubicBezTo>
                      <a:pt x="116" y="597"/>
                      <a:pt x="128" y="593"/>
                      <a:pt x="141" y="583"/>
                    </a:cubicBezTo>
                    <a:cubicBezTo>
                      <a:pt x="184" y="548"/>
                      <a:pt x="190" y="458"/>
                      <a:pt x="188" y="388"/>
                    </a:cubicBezTo>
                    <a:cubicBezTo>
                      <a:pt x="186" y="328"/>
                      <a:pt x="182" y="265"/>
                      <a:pt x="174" y="195"/>
                    </a:cubicBezTo>
                    <a:cubicBezTo>
                      <a:pt x="171" y="156"/>
                      <a:pt x="171" y="156"/>
                      <a:pt x="171" y="156"/>
                    </a:cubicBezTo>
                    <a:cubicBezTo>
                      <a:pt x="166" y="104"/>
                      <a:pt x="162" y="45"/>
                      <a:pt x="143" y="4"/>
                    </a:cubicBezTo>
                    <a:cubicBezTo>
                      <a:pt x="142" y="1"/>
                      <a:pt x="139" y="0"/>
                      <a:pt x="1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4" name="Freeform 1606"/>
              <p:cNvSpPr/>
              <p:nvPr/>
            </p:nvSpPr>
            <p:spPr bwMode="auto">
              <a:xfrm>
                <a:off x="3482" y="2308"/>
                <a:ext cx="105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6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6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5" name="Freeform 1607"/>
              <p:cNvSpPr/>
              <p:nvPr/>
            </p:nvSpPr>
            <p:spPr bwMode="auto">
              <a:xfrm>
                <a:off x="3984" y="2304"/>
                <a:ext cx="104" cy="74"/>
              </a:xfrm>
              <a:custGeom>
                <a:avLst/>
                <a:gdLst>
                  <a:gd name="T0" fmla="*/ 85 w 121"/>
                  <a:gd name="T1" fmla="*/ 17 h 86"/>
                  <a:gd name="T2" fmla="*/ 15 w 121"/>
                  <a:gd name="T3" fmla="*/ 44 h 86"/>
                  <a:gd name="T4" fmla="*/ 67 w 121"/>
                  <a:gd name="T5" fmla="*/ 85 h 86"/>
                  <a:gd name="T6" fmla="*/ 118 w 121"/>
                  <a:gd name="T7" fmla="*/ 55 h 86"/>
                  <a:gd name="T8" fmla="*/ 97 w 121"/>
                  <a:gd name="T9" fmla="*/ 1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86">
                    <a:moveTo>
                      <a:pt x="85" y="17"/>
                    </a:moveTo>
                    <a:cubicBezTo>
                      <a:pt x="64" y="0"/>
                      <a:pt x="24" y="23"/>
                      <a:pt x="15" y="44"/>
                    </a:cubicBezTo>
                    <a:cubicBezTo>
                      <a:pt x="0" y="76"/>
                      <a:pt x="42" y="86"/>
                      <a:pt x="67" y="85"/>
                    </a:cubicBezTo>
                    <a:cubicBezTo>
                      <a:pt x="87" y="85"/>
                      <a:pt x="112" y="77"/>
                      <a:pt x="118" y="55"/>
                    </a:cubicBezTo>
                    <a:cubicBezTo>
                      <a:pt x="121" y="40"/>
                      <a:pt x="112" y="21"/>
                      <a:pt x="97" y="17"/>
                    </a:cubicBezTo>
                  </a:path>
                </a:pathLst>
              </a:custGeom>
              <a:solidFill>
                <a:srgbClr val="ED73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6" name="Freeform 1608"/>
              <p:cNvSpPr/>
              <p:nvPr/>
            </p:nvSpPr>
            <p:spPr bwMode="auto">
              <a:xfrm>
                <a:off x="3520" y="2335"/>
                <a:ext cx="44" cy="25"/>
              </a:xfrm>
              <a:custGeom>
                <a:avLst/>
                <a:gdLst>
                  <a:gd name="T0" fmla="*/ 40 w 51"/>
                  <a:gd name="T1" fmla="*/ 2 h 28"/>
                  <a:gd name="T2" fmla="*/ 12 w 51"/>
                  <a:gd name="T3" fmla="*/ 4 h 28"/>
                  <a:gd name="T4" fmla="*/ 16 w 51"/>
                  <a:gd name="T5" fmla="*/ 26 h 28"/>
                  <a:gd name="T6" fmla="*/ 47 w 51"/>
                  <a:gd name="T7" fmla="*/ 21 h 28"/>
                  <a:gd name="T8" fmla="*/ 41 w 51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8">
                    <a:moveTo>
                      <a:pt x="40" y="2"/>
                    </a:moveTo>
                    <a:cubicBezTo>
                      <a:pt x="33" y="3"/>
                      <a:pt x="19" y="0"/>
                      <a:pt x="12" y="4"/>
                    </a:cubicBezTo>
                    <a:cubicBezTo>
                      <a:pt x="0" y="11"/>
                      <a:pt x="3" y="23"/>
                      <a:pt x="16" y="26"/>
                    </a:cubicBezTo>
                    <a:cubicBezTo>
                      <a:pt x="22" y="28"/>
                      <a:pt x="42" y="27"/>
                      <a:pt x="47" y="21"/>
                    </a:cubicBezTo>
                    <a:cubicBezTo>
                      <a:pt x="51" y="16"/>
                      <a:pt x="48" y="8"/>
                      <a:pt x="41" y="6"/>
                    </a:cubicBezTo>
                  </a:path>
                </a:pathLst>
              </a:custGeom>
              <a:solidFill>
                <a:srgbClr val="E24B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755" name="Freeform 1610"/>
            <p:cNvSpPr/>
            <p:nvPr/>
          </p:nvSpPr>
          <p:spPr bwMode="auto">
            <a:xfrm>
              <a:off x="4017" y="2332"/>
              <a:ext cx="45" cy="23"/>
            </a:xfrm>
            <a:custGeom>
              <a:avLst/>
              <a:gdLst>
                <a:gd name="T0" fmla="*/ 41 w 52"/>
                <a:gd name="T1" fmla="*/ 2 h 27"/>
                <a:gd name="T2" fmla="*/ 12 w 52"/>
                <a:gd name="T3" fmla="*/ 4 h 27"/>
                <a:gd name="T4" fmla="*/ 16 w 52"/>
                <a:gd name="T5" fmla="*/ 25 h 27"/>
                <a:gd name="T6" fmla="*/ 48 w 52"/>
                <a:gd name="T7" fmla="*/ 21 h 27"/>
                <a:gd name="T8" fmla="*/ 42 w 52"/>
                <a:gd name="T9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7">
                  <a:moveTo>
                    <a:pt x="41" y="2"/>
                  </a:moveTo>
                  <a:cubicBezTo>
                    <a:pt x="33" y="2"/>
                    <a:pt x="20" y="0"/>
                    <a:pt x="12" y="4"/>
                  </a:cubicBezTo>
                  <a:cubicBezTo>
                    <a:pt x="0" y="11"/>
                    <a:pt x="4" y="22"/>
                    <a:pt x="16" y="25"/>
                  </a:cubicBezTo>
                  <a:cubicBezTo>
                    <a:pt x="23" y="27"/>
                    <a:pt x="43" y="27"/>
                    <a:pt x="48" y="21"/>
                  </a:cubicBezTo>
                  <a:cubicBezTo>
                    <a:pt x="52" y="15"/>
                    <a:pt x="48" y="7"/>
                    <a:pt x="42" y="5"/>
                  </a:cubicBezTo>
                </a:path>
              </a:pathLst>
            </a:custGeom>
            <a:solidFill>
              <a:srgbClr val="E24B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6" name="Freeform 1611"/>
            <p:cNvSpPr>
              <a:spLocks noEditPoints="1"/>
            </p:cNvSpPr>
            <p:nvPr/>
          </p:nvSpPr>
          <p:spPr bwMode="auto">
            <a:xfrm>
              <a:off x="3630" y="2785"/>
              <a:ext cx="82" cy="131"/>
            </a:xfrm>
            <a:custGeom>
              <a:avLst/>
              <a:gdLst>
                <a:gd name="T0" fmla="*/ 65 w 95"/>
                <a:gd name="T1" fmla="*/ 144 h 152"/>
                <a:gd name="T2" fmla="*/ 11 w 95"/>
                <a:gd name="T3" fmla="*/ 152 h 152"/>
                <a:gd name="T4" fmla="*/ 3 w 95"/>
                <a:gd name="T5" fmla="*/ 149 h 152"/>
                <a:gd name="T6" fmla="*/ 0 w 95"/>
                <a:gd name="T7" fmla="*/ 141 h 152"/>
                <a:gd name="T8" fmla="*/ 0 w 95"/>
                <a:gd name="T9" fmla="*/ 113 h 152"/>
                <a:gd name="T10" fmla="*/ 1 w 95"/>
                <a:gd name="T11" fmla="*/ 75 h 152"/>
                <a:gd name="T12" fmla="*/ 3 w 95"/>
                <a:gd name="T13" fmla="*/ 36 h 152"/>
                <a:gd name="T14" fmla="*/ 4 w 95"/>
                <a:gd name="T15" fmla="*/ 10 h 152"/>
                <a:gd name="T16" fmla="*/ 8 w 95"/>
                <a:gd name="T17" fmla="*/ 4 h 152"/>
                <a:gd name="T18" fmla="*/ 37 w 95"/>
                <a:gd name="T19" fmla="*/ 0 h 152"/>
                <a:gd name="T20" fmla="*/ 69 w 95"/>
                <a:gd name="T21" fmla="*/ 11 h 152"/>
                <a:gd name="T22" fmla="*/ 86 w 95"/>
                <a:gd name="T23" fmla="*/ 43 h 152"/>
                <a:gd name="T24" fmla="*/ 67 w 95"/>
                <a:gd name="T25" fmla="*/ 81 h 152"/>
                <a:gd name="T26" fmla="*/ 88 w 95"/>
                <a:gd name="T27" fmla="*/ 95 h 152"/>
                <a:gd name="T28" fmla="*/ 95 w 95"/>
                <a:gd name="T29" fmla="*/ 111 h 152"/>
                <a:gd name="T30" fmla="*/ 83 w 95"/>
                <a:gd name="T31" fmla="*/ 133 h 152"/>
                <a:gd name="T32" fmla="*/ 65 w 95"/>
                <a:gd name="T33" fmla="*/ 144 h 152"/>
                <a:gd name="T34" fmla="*/ 47 w 95"/>
                <a:gd name="T35" fmla="*/ 94 h 152"/>
                <a:gd name="T36" fmla="*/ 37 w 95"/>
                <a:gd name="T37" fmla="*/ 93 h 152"/>
                <a:gd name="T38" fmla="*/ 34 w 95"/>
                <a:gd name="T39" fmla="*/ 93 h 152"/>
                <a:gd name="T40" fmla="*/ 30 w 95"/>
                <a:gd name="T41" fmla="*/ 93 h 152"/>
                <a:gd name="T42" fmla="*/ 19 w 95"/>
                <a:gd name="T43" fmla="*/ 92 h 152"/>
                <a:gd name="T44" fmla="*/ 18 w 95"/>
                <a:gd name="T45" fmla="*/ 114 h 152"/>
                <a:gd name="T46" fmla="*/ 18 w 95"/>
                <a:gd name="T47" fmla="*/ 133 h 152"/>
                <a:gd name="T48" fmla="*/ 59 w 95"/>
                <a:gd name="T49" fmla="*/ 126 h 152"/>
                <a:gd name="T50" fmla="*/ 71 w 95"/>
                <a:gd name="T51" fmla="*/ 118 h 152"/>
                <a:gd name="T52" fmla="*/ 77 w 95"/>
                <a:gd name="T53" fmla="*/ 111 h 152"/>
                <a:gd name="T54" fmla="*/ 65 w 95"/>
                <a:gd name="T55" fmla="*/ 101 h 152"/>
                <a:gd name="T56" fmla="*/ 47 w 95"/>
                <a:gd name="T57" fmla="*/ 94 h 152"/>
                <a:gd name="T58" fmla="*/ 37 w 95"/>
                <a:gd name="T59" fmla="*/ 19 h 152"/>
                <a:gd name="T60" fmla="*/ 22 w 95"/>
                <a:gd name="T61" fmla="*/ 20 h 152"/>
                <a:gd name="T62" fmla="*/ 22 w 95"/>
                <a:gd name="T63" fmla="*/ 36 h 152"/>
                <a:gd name="T64" fmla="*/ 20 w 95"/>
                <a:gd name="T65" fmla="*/ 73 h 152"/>
                <a:gd name="T66" fmla="*/ 35 w 95"/>
                <a:gd name="T67" fmla="*/ 74 h 152"/>
                <a:gd name="T68" fmla="*/ 58 w 95"/>
                <a:gd name="T69" fmla="*/ 65 h 152"/>
                <a:gd name="T70" fmla="*/ 68 w 95"/>
                <a:gd name="T71" fmla="*/ 43 h 152"/>
                <a:gd name="T72" fmla="*/ 58 w 95"/>
                <a:gd name="T73" fmla="*/ 27 h 152"/>
                <a:gd name="T74" fmla="*/ 37 w 95"/>
                <a:gd name="T75" fmla="*/ 19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5" h="152">
                  <a:moveTo>
                    <a:pt x="65" y="144"/>
                  </a:moveTo>
                  <a:cubicBezTo>
                    <a:pt x="51" y="150"/>
                    <a:pt x="33" y="152"/>
                    <a:pt x="11" y="152"/>
                  </a:cubicBezTo>
                  <a:cubicBezTo>
                    <a:pt x="8" y="152"/>
                    <a:pt x="6" y="151"/>
                    <a:pt x="3" y="149"/>
                  </a:cubicBezTo>
                  <a:cubicBezTo>
                    <a:pt x="1" y="146"/>
                    <a:pt x="0" y="143"/>
                    <a:pt x="0" y="141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04"/>
                    <a:pt x="0" y="92"/>
                    <a:pt x="1" y="75"/>
                  </a:cubicBezTo>
                  <a:cubicBezTo>
                    <a:pt x="3" y="57"/>
                    <a:pt x="3" y="44"/>
                    <a:pt x="3" y="36"/>
                  </a:cubicBezTo>
                  <a:cubicBezTo>
                    <a:pt x="3" y="30"/>
                    <a:pt x="4" y="22"/>
                    <a:pt x="4" y="10"/>
                  </a:cubicBezTo>
                  <a:cubicBezTo>
                    <a:pt x="5" y="7"/>
                    <a:pt x="6" y="5"/>
                    <a:pt x="8" y="4"/>
                  </a:cubicBezTo>
                  <a:cubicBezTo>
                    <a:pt x="16" y="1"/>
                    <a:pt x="26" y="0"/>
                    <a:pt x="37" y="0"/>
                  </a:cubicBezTo>
                  <a:cubicBezTo>
                    <a:pt x="48" y="0"/>
                    <a:pt x="58" y="4"/>
                    <a:pt x="69" y="11"/>
                  </a:cubicBezTo>
                  <a:cubicBezTo>
                    <a:pt x="80" y="20"/>
                    <a:pt x="86" y="31"/>
                    <a:pt x="86" y="43"/>
                  </a:cubicBezTo>
                  <a:cubicBezTo>
                    <a:pt x="86" y="59"/>
                    <a:pt x="80" y="72"/>
                    <a:pt x="67" y="81"/>
                  </a:cubicBezTo>
                  <a:cubicBezTo>
                    <a:pt x="77" y="85"/>
                    <a:pt x="84" y="90"/>
                    <a:pt x="88" y="95"/>
                  </a:cubicBezTo>
                  <a:cubicBezTo>
                    <a:pt x="93" y="100"/>
                    <a:pt x="95" y="105"/>
                    <a:pt x="95" y="111"/>
                  </a:cubicBezTo>
                  <a:cubicBezTo>
                    <a:pt x="95" y="118"/>
                    <a:pt x="91" y="126"/>
                    <a:pt x="83" y="133"/>
                  </a:cubicBezTo>
                  <a:cubicBezTo>
                    <a:pt x="77" y="138"/>
                    <a:pt x="71" y="142"/>
                    <a:pt x="65" y="144"/>
                  </a:cubicBezTo>
                  <a:close/>
                  <a:moveTo>
                    <a:pt x="47" y="94"/>
                  </a:moveTo>
                  <a:cubicBezTo>
                    <a:pt x="37" y="93"/>
                    <a:pt x="37" y="93"/>
                    <a:pt x="37" y="93"/>
                  </a:cubicBezTo>
                  <a:cubicBezTo>
                    <a:pt x="36" y="93"/>
                    <a:pt x="35" y="93"/>
                    <a:pt x="34" y="93"/>
                  </a:cubicBezTo>
                  <a:cubicBezTo>
                    <a:pt x="32" y="93"/>
                    <a:pt x="31" y="93"/>
                    <a:pt x="30" y="93"/>
                  </a:cubicBezTo>
                  <a:cubicBezTo>
                    <a:pt x="26" y="93"/>
                    <a:pt x="23" y="93"/>
                    <a:pt x="19" y="92"/>
                  </a:cubicBezTo>
                  <a:cubicBezTo>
                    <a:pt x="19" y="100"/>
                    <a:pt x="18" y="107"/>
                    <a:pt x="18" y="114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35" y="132"/>
                    <a:pt x="48" y="130"/>
                    <a:pt x="59" y="126"/>
                  </a:cubicBezTo>
                  <a:cubicBezTo>
                    <a:pt x="63" y="124"/>
                    <a:pt x="67" y="122"/>
                    <a:pt x="71" y="118"/>
                  </a:cubicBezTo>
                  <a:cubicBezTo>
                    <a:pt x="75" y="115"/>
                    <a:pt x="77" y="112"/>
                    <a:pt x="77" y="111"/>
                  </a:cubicBezTo>
                  <a:cubicBezTo>
                    <a:pt x="77" y="108"/>
                    <a:pt x="73" y="104"/>
                    <a:pt x="65" y="101"/>
                  </a:cubicBezTo>
                  <a:cubicBezTo>
                    <a:pt x="59" y="98"/>
                    <a:pt x="53" y="96"/>
                    <a:pt x="47" y="94"/>
                  </a:cubicBezTo>
                  <a:close/>
                  <a:moveTo>
                    <a:pt x="37" y="19"/>
                  </a:moveTo>
                  <a:cubicBezTo>
                    <a:pt x="30" y="19"/>
                    <a:pt x="25" y="19"/>
                    <a:pt x="22" y="20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29" y="73"/>
                    <a:pt x="34" y="74"/>
                    <a:pt x="35" y="74"/>
                  </a:cubicBezTo>
                  <a:cubicBezTo>
                    <a:pt x="44" y="73"/>
                    <a:pt x="52" y="70"/>
                    <a:pt x="58" y="65"/>
                  </a:cubicBezTo>
                  <a:cubicBezTo>
                    <a:pt x="64" y="59"/>
                    <a:pt x="68" y="52"/>
                    <a:pt x="68" y="43"/>
                  </a:cubicBezTo>
                  <a:cubicBezTo>
                    <a:pt x="68" y="37"/>
                    <a:pt x="64" y="32"/>
                    <a:pt x="58" y="27"/>
                  </a:cubicBezTo>
                  <a:cubicBezTo>
                    <a:pt x="51" y="22"/>
                    <a:pt x="44" y="19"/>
                    <a:pt x="37" y="1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7" name="Freeform 1612"/>
            <p:cNvSpPr>
              <a:spLocks noEditPoints="1"/>
            </p:cNvSpPr>
            <p:nvPr/>
          </p:nvSpPr>
          <p:spPr bwMode="auto">
            <a:xfrm>
              <a:off x="3725" y="2828"/>
              <a:ext cx="81" cy="88"/>
            </a:xfrm>
            <a:custGeom>
              <a:avLst/>
              <a:gdLst>
                <a:gd name="T0" fmla="*/ 49 w 94"/>
                <a:gd name="T1" fmla="*/ 103 h 103"/>
                <a:gd name="T2" fmla="*/ 15 w 94"/>
                <a:gd name="T3" fmla="*/ 93 h 103"/>
                <a:gd name="T4" fmla="*/ 0 w 94"/>
                <a:gd name="T5" fmla="*/ 60 h 103"/>
                <a:gd name="T6" fmla="*/ 12 w 94"/>
                <a:gd name="T7" fmla="*/ 18 h 103"/>
                <a:gd name="T8" fmla="*/ 47 w 94"/>
                <a:gd name="T9" fmla="*/ 0 h 103"/>
                <a:gd name="T10" fmla="*/ 72 w 94"/>
                <a:gd name="T11" fmla="*/ 6 h 103"/>
                <a:gd name="T12" fmla="*/ 84 w 94"/>
                <a:gd name="T13" fmla="*/ 26 h 103"/>
                <a:gd name="T14" fmla="*/ 74 w 94"/>
                <a:gd name="T15" fmla="*/ 43 h 103"/>
                <a:gd name="T16" fmla="*/ 54 w 94"/>
                <a:gd name="T17" fmla="*/ 53 h 103"/>
                <a:gd name="T18" fmla="*/ 18 w 94"/>
                <a:gd name="T19" fmla="*/ 70 h 103"/>
                <a:gd name="T20" fmla="*/ 31 w 94"/>
                <a:gd name="T21" fmla="*/ 82 h 103"/>
                <a:gd name="T22" fmla="*/ 49 w 94"/>
                <a:gd name="T23" fmla="*/ 86 h 103"/>
                <a:gd name="T24" fmla="*/ 65 w 94"/>
                <a:gd name="T25" fmla="*/ 84 h 103"/>
                <a:gd name="T26" fmla="*/ 79 w 94"/>
                <a:gd name="T27" fmla="*/ 76 h 103"/>
                <a:gd name="T28" fmla="*/ 86 w 94"/>
                <a:gd name="T29" fmla="*/ 70 h 103"/>
                <a:gd name="T30" fmla="*/ 92 w 94"/>
                <a:gd name="T31" fmla="*/ 73 h 103"/>
                <a:gd name="T32" fmla="*/ 94 w 94"/>
                <a:gd name="T33" fmla="*/ 79 h 103"/>
                <a:gd name="T34" fmla="*/ 77 w 94"/>
                <a:gd name="T35" fmla="*/ 97 h 103"/>
                <a:gd name="T36" fmla="*/ 49 w 94"/>
                <a:gd name="T37" fmla="*/ 103 h 103"/>
                <a:gd name="T38" fmla="*/ 47 w 94"/>
                <a:gd name="T39" fmla="*/ 17 h 103"/>
                <a:gd name="T40" fmla="*/ 28 w 94"/>
                <a:gd name="T41" fmla="*/ 26 h 103"/>
                <a:gd name="T42" fmla="*/ 16 w 94"/>
                <a:gd name="T43" fmla="*/ 53 h 103"/>
                <a:gd name="T44" fmla="*/ 45 w 94"/>
                <a:gd name="T45" fmla="*/ 39 h 103"/>
                <a:gd name="T46" fmla="*/ 69 w 94"/>
                <a:gd name="T47" fmla="*/ 25 h 103"/>
                <a:gd name="T48" fmla="*/ 47 w 94"/>
                <a:gd name="T49" fmla="*/ 1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03">
                  <a:moveTo>
                    <a:pt x="49" y="103"/>
                  </a:moveTo>
                  <a:cubicBezTo>
                    <a:pt x="35" y="103"/>
                    <a:pt x="24" y="100"/>
                    <a:pt x="15" y="93"/>
                  </a:cubicBezTo>
                  <a:cubicBezTo>
                    <a:pt x="5" y="85"/>
                    <a:pt x="0" y="74"/>
                    <a:pt x="0" y="60"/>
                  </a:cubicBezTo>
                  <a:cubicBezTo>
                    <a:pt x="0" y="43"/>
                    <a:pt x="4" y="30"/>
                    <a:pt x="12" y="18"/>
                  </a:cubicBezTo>
                  <a:cubicBezTo>
                    <a:pt x="21" y="6"/>
                    <a:pt x="32" y="0"/>
                    <a:pt x="47" y="0"/>
                  </a:cubicBezTo>
                  <a:cubicBezTo>
                    <a:pt x="57" y="0"/>
                    <a:pt x="66" y="2"/>
                    <a:pt x="72" y="6"/>
                  </a:cubicBezTo>
                  <a:cubicBezTo>
                    <a:pt x="80" y="10"/>
                    <a:pt x="84" y="17"/>
                    <a:pt x="84" y="26"/>
                  </a:cubicBezTo>
                  <a:cubicBezTo>
                    <a:pt x="84" y="32"/>
                    <a:pt x="81" y="38"/>
                    <a:pt x="74" y="43"/>
                  </a:cubicBezTo>
                  <a:cubicBezTo>
                    <a:pt x="71" y="45"/>
                    <a:pt x="64" y="49"/>
                    <a:pt x="54" y="53"/>
                  </a:cubicBezTo>
                  <a:cubicBezTo>
                    <a:pt x="18" y="70"/>
                    <a:pt x="18" y="70"/>
                    <a:pt x="18" y="70"/>
                  </a:cubicBezTo>
                  <a:cubicBezTo>
                    <a:pt x="21" y="76"/>
                    <a:pt x="26" y="79"/>
                    <a:pt x="31" y="82"/>
                  </a:cubicBezTo>
                  <a:cubicBezTo>
                    <a:pt x="36" y="85"/>
                    <a:pt x="42" y="86"/>
                    <a:pt x="49" y="86"/>
                  </a:cubicBezTo>
                  <a:cubicBezTo>
                    <a:pt x="54" y="86"/>
                    <a:pt x="59" y="85"/>
                    <a:pt x="65" y="84"/>
                  </a:cubicBezTo>
                  <a:cubicBezTo>
                    <a:pt x="72" y="82"/>
                    <a:pt x="77" y="79"/>
                    <a:pt x="79" y="76"/>
                  </a:cubicBezTo>
                  <a:cubicBezTo>
                    <a:pt x="81" y="72"/>
                    <a:pt x="83" y="70"/>
                    <a:pt x="86" y="70"/>
                  </a:cubicBezTo>
                  <a:cubicBezTo>
                    <a:pt x="88" y="70"/>
                    <a:pt x="90" y="71"/>
                    <a:pt x="92" y="73"/>
                  </a:cubicBezTo>
                  <a:cubicBezTo>
                    <a:pt x="93" y="75"/>
                    <a:pt x="94" y="77"/>
                    <a:pt x="94" y="79"/>
                  </a:cubicBezTo>
                  <a:cubicBezTo>
                    <a:pt x="94" y="86"/>
                    <a:pt x="89" y="92"/>
                    <a:pt x="77" y="97"/>
                  </a:cubicBezTo>
                  <a:cubicBezTo>
                    <a:pt x="68" y="101"/>
                    <a:pt x="58" y="103"/>
                    <a:pt x="49" y="103"/>
                  </a:cubicBezTo>
                  <a:close/>
                  <a:moveTo>
                    <a:pt x="47" y="17"/>
                  </a:moveTo>
                  <a:cubicBezTo>
                    <a:pt x="39" y="17"/>
                    <a:pt x="33" y="20"/>
                    <a:pt x="28" y="26"/>
                  </a:cubicBezTo>
                  <a:cubicBezTo>
                    <a:pt x="22" y="32"/>
                    <a:pt x="19" y="41"/>
                    <a:pt x="16" y="53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56" y="34"/>
                    <a:pt x="65" y="29"/>
                    <a:pt x="69" y="25"/>
                  </a:cubicBezTo>
                  <a:cubicBezTo>
                    <a:pt x="64" y="20"/>
                    <a:pt x="56" y="17"/>
                    <a:pt x="47" y="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8" name="Freeform 1613"/>
            <p:cNvSpPr>
              <a:spLocks noEditPoints="1"/>
            </p:cNvSpPr>
            <p:nvPr/>
          </p:nvSpPr>
          <p:spPr bwMode="auto">
            <a:xfrm>
              <a:off x="3814" y="2828"/>
              <a:ext cx="78" cy="90"/>
            </a:xfrm>
            <a:custGeom>
              <a:avLst/>
              <a:gdLst>
                <a:gd name="T0" fmla="*/ 82 w 90"/>
                <a:gd name="T1" fmla="*/ 105 h 105"/>
                <a:gd name="T2" fmla="*/ 75 w 90"/>
                <a:gd name="T3" fmla="*/ 101 h 105"/>
                <a:gd name="T4" fmla="*/ 69 w 90"/>
                <a:gd name="T5" fmla="*/ 94 h 105"/>
                <a:gd name="T6" fmla="*/ 53 w 90"/>
                <a:gd name="T7" fmla="*/ 101 h 105"/>
                <a:gd name="T8" fmla="*/ 41 w 90"/>
                <a:gd name="T9" fmla="*/ 104 h 105"/>
                <a:gd name="T10" fmla="*/ 9 w 90"/>
                <a:gd name="T11" fmla="*/ 91 h 105"/>
                <a:gd name="T12" fmla="*/ 0 w 90"/>
                <a:gd name="T13" fmla="*/ 56 h 105"/>
                <a:gd name="T14" fmla="*/ 15 w 90"/>
                <a:gd name="T15" fmla="*/ 17 h 105"/>
                <a:gd name="T16" fmla="*/ 53 w 90"/>
                <a:gd name="T17" fmla="*/ 0 h 105"/>
                <a:gd name="T18" fmla="*/ 71 w 90"/>
                <a:gd name="T19" fmla="*/ 5 h 105"/>
                <a:gd name="T20" fmla="*/ 84 w 90"/>
                <a:gd name="T21" fmla="*/ 17 h 105"/>
                <a:gd name="T22" fmla="*/ 82 w 90"/>
                <a:gd name="T23" fmla="*/ 22 h 105"/>
                <a:gd name="T24" fmla="*/ 81 w 90"/>
                <a:gd name="T25" fmla="*/ 34 h 105"/>
                <a:gd name="T26" fmla="*/ 80 w 90"/>
                <a:gd name="T27" fmla="*/ 55 h 105"/>
                <a:gd name="T28" fmla="*/ 82 w 90"/>
                <a:gd name="T29" fmla="*/ 73 h 105"/>
                <a:gd name="T30" fmla="*/ 88 w 90"/>
                <a:gd name="T31" fmla="*/ 90 h 105"/>
                <a:gd name="T32" fmla="*/ 90 w 90"/>
                <a:gd name="T33" fmla="*/ 95 h 105"/>
                <a:gd name="T34" fmla="*/ 90 w 90"/>
                <a:gd name="T35" fmla="*/ 96 h 105"/>
                <a:gd name="T36" fmla="*/ 88 w 90"/>
                <a:gd name="T37" fmla="*/ 103 h 105"/>
                <a:gd name="T38" fmla="*/ 82 w 90"/>
                <a:gd name="T39" fmla="*/ 105 h 105"/>
                <a:gd name="T40" fmla="*/ 62 w 90"/>
                <a:gd name="T41" fmla="*/ 39 h 105"/>
                <a:gd name="T42" fmla="*/ 63 w 90"/>
                <a:gd name="T43" fmla="*/ 31 h 105"/>
                <a:gd name="T44" fmla="*/ 64 w 90"/>
                <a:gd name="T45" fmla="*/ 20 h 105"/>
                <a:gd name="T46" fmla="*/ 58 w 90"/>
                <a:gd name="T47" fmla="*/ 18 h 105"/>
                <a:gd name="T48" fmla="*/ 54 w 90"/>
                <a:gd name="T49" fmla="*/ 17 h 105"/>
                <a:gd name="T50" fmla="*/ 29 w 90"/>
                <a:gd name="T51" fmla="*/ 29 h 105"/>
                <a:gd name="T52" fmla="*/ 18 w 90"/>
                <a:gd name="T53" fmla="*/ 56 h 105"/>
                <a:gd name="T54" fmla="*/ 24 w 90"/>
                <a:gd name="T55" fmla="*/ 80 h 105"/>
                <a:gd name="T56" fmla="*/ 40 w 90"/>
                <a:gd name="T57" fmla="*/ 87 h 105"/>
                <a:gd name="T58" fmla="*/ 56 w 90"/>
                <a:gd name="T59" fmla="*/ 84 h 105"/>
                <a:gd name="T60" fmla="*/ 65 w 90"/>
                <a:gd name="T61" fmla="*/ 77 h 105"/>
                <a:gd name="T62" fmla="*/ 62 w 90"/>
                <a:gd name="T63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0" h="105">
                  <a:moveTo>
                    <a:pt x="82" y="105"/>
                  </a:moveTo>
                  <a:cubicBezTo>
                    <a:pt x="80" y="105"/>
                    <a:pt x="78" y="104"/>
                    <a:pt x="75" y="101"/>
                  </a:cubicBezTo>
                  <a:cubicBezTo>
                    <a:pt x="72" y="98"/>
                    <a:pt x="70" y="96"/>
                    <a:pt x="69" y="94"/>
                  </a:cubicBezTo>
                  <a:cubicBezTo>
                    <a:pt x="63" y="97"/>
                    <a:pt x="58" y="100"/>
                    <a:pt x="53" y="101"/>
                  </a:cubicBezTo>
                  <a:cubicBezTo>
                    <a:pt x="48" y="103"/>
                    <a:pt x="45" y="104"/>
                    <a:pt x="41" y="104"/>
                  </a:cubicBezTo>
                  <a:cubicBezTo>
                    <a:pt x="27" y="104"/>
                    <a:pt x="16" y="100"/>
                    <a:pt x="9" y="91"/>
                  </a:cubicBezTo>
                  <a:cubicBezTo>
                    <a:pt x="3" y="84"/>
                    <a:pt x="0" y="72"/>
                    <a:pt x="0" y="56"/>
                  </a:cubicBezTo>
                  <a:cubicBezTo>
                    <a:pt x="0" y="40"/>
                    <a:pt x="5" y="27"/>
                    <a:pt x="15" y="17"/>
                  </a:cubicBezTo>
                  <a:cubicBezTo>
                    <a:pt x="26" y="6"/>
                    <a:pt x="38" y="0"/>
                    <a:pt x="53" y="0"/>
                  </a:cubicBezTo>
                  <a:cubicBezTo>
                    <a:pt x="58" y="0"/>
                    <a:pt x="65" y="2"/>
                    <a:pt x="71" y="5"/>
                  </a:cubicBezTo>
                  <a:cubicBezTo>
                    <a:pt x="80" y="8"/>
                    <a:pt x="84" y="12"/>
                    <a:pt x="84" y="17"/>
                  </a:cubicBezTo>
                  <a:cubicBezTo>
                    <a:pt x="84" y="19"/>
                    <a:pt x="83" y="21"/>
                    <a:pt x="82" y="22"/>
                  </a:cubicBezTo>
                  <a:cubicBezTo>
                    <a:pt x="82" y="24"/>
                    <a:pt x="81" y="28"/>
                    <a:pt x="81" y="34"/>
                  </a:cubicBezTo>
                  <a:cubicBezTo>
                    <a:pt x="80" y="39"/>
                    <a:pt x="80" y="46"/>
                    <a:pt x="80" y="55"/>
                  </a:cubicBezTo>
                  <a:cubicBezTo>
                    <a:pt x="80" y="63"/>
                    <a:pt x="81" y="69"/>
                    <a:pt x="82" y="73"/>
                  </a:cubicBezTo>
                  <a:cubicBezTo>
                    <a:pt x="82" y="76"/>
                    <a:pt x="84" y="82"/>
                    <a:pt x="88" y="90"/>
                  </a:cubicBezTo>
                  <a:cubicBezTo>
                    <a:pt x="88" y="91"/>
                    <a:pt x="89" y="93"/>
                    <a:pt x="90" y="95"/>
                  </a:cubicBezTo>
                  <a:cubicBezTo>
                    <a:pt x="90" y="96"/>
                    <a:pt x="90" y="96"/>
                    <a:pt x="90" y="96"/>
                  </a:cubicBezTo>
                  <a:cubicBezTo>
                    <a:pt x="90" y="99"/>
                    <a:pt x="90" y="101"/>
                    <a:pt x="88" y="103"/>
                  </a:cubicBezTo>
                  <a:cubicBezTo>
                    <a:pt x="86" y="104"/>
                    <a:pt x="84" y="105"/>
                    <a:pt x="82" y="105"/>
                  </a:cubicBezTo>
                  <a:close/>
                  <a:moveTo>
                    <a:pt x="62" y="39"/>
                  </a:moveTo>
                  <a:cubicBezTo>
                    <a:pt x="62" y="37"/>
                    <a:pt x="62" y="34"/>
                    <a:pt x="63" y="31"/>
                  </a:cubicBezTo>
                  <a:cubicBezTo>
                    <a:pt x="63" y="27"/>
                    <a:pt x="63" y="24"/>
                    <a:pt x="64" y="20"/>
                  </a:cubicBezTo>
                  <a:cubicBezTo>
                    <a:pt x="62" y="19"/>
                    <a:pt x="60" y="18"/>
                    <a:pt x="58" y="18"/>
                  </a:cubicBezTo>
                  <a:cubicBezTo>
                    <a:pt x="56" y="17"/>
                    <a:pt x="55" y="17"/>
                    <a:pt x="54" y="17"/>
                  </a:cubicBezTo>
                  <a:cubicBezTo>
                    <a:pt x="44" y="17"/>
                    <a:pt x="36" y="21"/>
                    <a:pt x="29" y="29"/>
                  </a:cubicBezTo>
                  <a:cubicBezTo>
                    <a:pt x="22" y="37"/>
                    <a:pt x="18" y="46"/>
                    <a:pt x="18" y="56"/>
                  </a:cubicBezTo>
                  <a:cubicBezTo>
                    <a:pt x="18" y="67"/>
                    <a:pt x="20" y="74"/>
                    <a:pt x="24" y="80"/>
                  </a:cubicBezTo>
                  <a:cubicBezTo>
                    <a:pt x="27" y="85"/>
                    <a:pt x="33" y="87"/>
                    <a:pt x="40" y="87"/>
                  </a:cubicBezTo>
                  <a:cubicBezTo>
                    <a:pt x="46" y="87"/>
                    <a:pt x="51" y="86"/>
                    <a:pt x="56" y="84"/>
                  </a:cubicBezTo>
                  <a:cubicBezTo>
                    <a:pt x="58" y="83"/>
                    <a:pt x="61" y="80"/>
                    <a:pt x="65" y="77"/>
                  </a:cubicBezTo>
                  <a:cubicBezTo>
                    <a:pt x="63" y="60"/>
                    <a:pt x="62" y="48"/>
                    <a:pt x="62" y="3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9" name="Freeform 1614"/>
            <p:cNvSpPr/>
            <p:nvPr/>
          </p:nvSpPr>
          <p:spPr bwMode="auto">
            <a:xfrm>
              <a:off x="3906" y="2828"/>
              <a:ext cx="63" cy="90"/>
            </a:xfrm>
            <a:custGeom>
              <a:avLst/>
              <a:gdLst>
                <a:gd name="T0" fmla="*/ 73 w 73"/>
                <a:gd name="T1" fmla="*/ 29 h 105"/>
                <a:gd name="T2" fmla="*/ 64 w 73"/>
                <a:gd name="T3" fmla="*/ 41 h 105"/>
                <a:gd name="T4" fmla="*/ 56 w 73"/>
                <a:gd name="T5" fmla="*/ 32 h 105"/>
                <a:gd name="T6" fmla="*/ 55 w 73"/>
                <a:gd name="T7" fmla="*/ 25 h 105"/>
                <a:gd name="T8" fmla="*/ 55 w 73"/>
                <a:gd name="T9" fmla="*/ 17 h 105"/>
                <a:gd name="T10" fmla="*/ 31 w 73"/>
                <a:gd name="T11" fmla="*/ 26 h 105"/>
                <a:gd name="T12" fmla="*/ 17 w 73"/>
                <a:gd name="T13" fmla="*/ 44 h 105"/>
                <a:gd name="T14" fmla="*/ 17 w 73"/>
                <a:gd name="T15" fmla="*/ 96 h 105"/>
                <a:gd name="T16" fmla="*/ 8 w 73"/>
                <a:gd name="T17" fmla="*/ 105 h 105"/>
                <a:gd name="T18" fmla="*/ 0 w 73"/>
                <a:gd name="T19" fmla="*/ 96 h 105"/>
                <a:gd name="T20" fmla="*/ 0 w 73"/>
                <a:gd name="T21" fmla="*/ 30 h 105"/>
                <a:gd name="T22" fmla="*/ 0 w 73"/>
                <a:gd name="T23" fmla="*/ 20 h 105"/>
                <a:gd name="T24" fmla="*/ 0 w 73"/>
                <a:gd name="T25" fmla="*/ 11 h 105"/>
                <a:gd name="T26" fmla="*/ 9 w 73"/>
                <a:gd name="T27" fmla="*/ 1 h 105"/>
                <a:gd name="T28" fmla="*/ 18 w 73"/>
                <a:gd name="T29" fmla="*/ 17 h 105"/>
                <a:gd name="T30" fmla="*/ 58 w 73"/>
                <a:gd name="T31" fmla="*/ 0 h 105"/>
                <a:gd name="T32" fmla="*/ 69 w 73"/>
                <a:gd name="T33" fmla="*/ 5 h 105"/>
                <a:gd name="T34" fmla="*/ 73 w 73"/>
                <a:gd name="T35" fmla="*/ 23 h 105"/>
                <a:gd name="T36" fmla="*/ 73 w 73"/>
                <a:gd name="T37" fmla="*/ 2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105">
                  <a:moveTo>
                    <a:pt x="73" y="29"/>
                  </a:moveTo>
                  <a:cubicBezTo>
                    <a:pt x="73" y="37"/>
                    <a:pt x="69" y="41"/>
                    <a:pt x="64" y="41"/>
                  </a:cubicBezTo>
                  <a:cubicBezTo>
                    <a:pt x="58" y="41"/>
                    <a:pt x="56" y="38"/>
                    <a:pt x="56" y="32"/>
                  </a:cubicBezTo>
                  <a:cubicBezTo>
                    <a:pt x="56" y="31"/>
                    <a:pt x="55" y="28"/>
                    <a:pt x="55" y="25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45" y="18"/>
                    <a:pt x="37" y="21"/>
                    <a:pt x="31" y="26"/>
                  </a:cubicBezTo>
                  <a:cubicBezTo>
                    <a:pt x="26" y="30"/>
                    <a:pt x="21" y="36"/>
                    <a:pt x="17" y="44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7" y="102"/>
                    <a:pt x="14" y="105"/>
                    <a:pt x="8" y="105"/>
                  </a:cubicBezTo>
                  <a:cubicBezTo>
                    <a:pt x="3" y="105"/>
                    <a:pt x="0" y="102"/>
                    <a:pt x="0" y="9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7"/>
                    <a:pt x="0" y="24"/>
                    <a:pt x="0" y="20"/>
                  </a:cubicBezTo>
                  <a:cubicBezTo>
                    <a:pt x="0" y="16"/>
                    <a:pt x="0" y="13"/>
                    <a:pt x="0" y="11"/>
                  </a:cubicBezTo>
                  <a:cubicBezTo>
                    <a:pt x="0" y="5"/>
                    <a:pt x="3" y="1"/>
                    <a:pt x="9" y="1"/>
                  </a:cubicBezTo>
                  <a:cubicBezTo>
                    <a:pt x="15" y="1"/>
                    <a:pt x="18" y="7"/>
                    <a:pt x="18" y="17"/>
                  </a:cubicBezTo>
                  <a:cubicBezTo>
                    <a:pt x="30" y="5"/>
                    <a:pt x="43" y="0"/>
                    <a:pt x="58" y="0"/>
                  </a:cubicBezTo>
                  <a:cubicBezTo>
                    <a:pt x="63" y="0"/>
                    <a:pt x="67" y="2"/>
                    <a:pt x="69" y="5"/>
                  </a:cubicBezTo>
                  <a:cubicBezTo>
                    <a:pt x="72" y="9"/>
                    <a:pt x="73" y="15"/>
                    <a:pt x="73" y="23"/>
                  </a:cubicBezTo>
                  <a:cubicBezTo>
                    <a:pt x="73" y="26"/>
                    <a:pt x="73" y="28"/>
                    <a:pt x="73" y="29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0" name="Freeform 1615"/>
            <p:cNvSpPr/>
            <p:nvPr/>
          </p:nvSpPr>
          <p:spPr bwMode="auto">
            <a:xfrm>
              <a:off x="3431" y="3243"/>
              <a:ext cx="4" cy="1"/>
            </a:xfrm>
            <a:custGeom>
              <a:avLst/>
              <a:gdLst>
                <a:gd name="T0" fmla="*/ 2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2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2" y="1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1" name="Freeform 1616"/>
            <p:cNvSpPr/>
            <p:nvPr/>
          </p:nvSpPr>
          <p:spPr bwMode="auto">
            <a:xfrm>
              <a:off x="3431" y="3240"/>
              <a:ext cx="14" cy="3"/>
            </a:xfrm>
            <a:custGeom>
              <a:avLst/>
              <a:gdLst>
                <a:gd name="T0" fmla="*/ 17 w 17"/>
                <a:gd name="T1" fmla="*/ 2 h 4"/>
                <a:gd name="T2" fmla="*/ 15 w 17"/>
                <a:gd name="T3" fmla="*/ 0 h 4"/>
                <a:gd name="T4" fmla="*/ 0 w 17"/>
                <a:gd name="T5" fmla="*/ 2 h 4"/>
                <a:gd name="T6" fmla="*/ 9 w 17"/>
                <a:gd name="T7" fmla="*/ 4 h 4"/>
                <a:gd name="T8" fmla="*/ 6 w 17"/>
                <a:gd name="T9" fmla="*/ 2 h 4"/>
                <a:gd name="T10" fmla="*/ 13 w 17"/>
                <a:gd name="T11" fmla="*/ 4 h 4"/>
                <a:gd name="T12" fmla="*/ 12 w 17"/>
                <a:gd name="T13" fmla="*/ 1 h 4"/>
                <a:gd name="T14" fmla="*/ 17 w 17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4">
                  <a:moveTo>
                    <a:pt x="17" y="2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5" y="1"/>
                    <a:pt x="8" y="0"/>
                    <a:pt x="0" y="2"/>
                  </a:cubicBezTo>
                  <a:cubicBezTo>
                    <a:pt x="2" y="3"/>
                    <a:pt x="5" y="4"/>
                    <a:pt x="9" y="4"/>
                  </a:cubicBezTo>
                  <a:cubicBezTo>
                    <a:pt x="9" y="3"/>
                    <a:pt x="5" y="3"/>
                    <a:pt x="6" y="2"/>
                  </a:cubicBezTo>
                  <a:cubicBezTo>
                    <a:pt x="9" y="2"/>
                    <a:pt x="9" y="3"/>
                    <a:pt x="13" y="4"/>
                  </a:cubicBezTo>
                  <a:cubicBezTo>
                    <a:pt x="16" y="2"/>
                    <a:pt x="10" y="3"/>
                    <a:pt x="12" y="1"/>
                  </a:cubicBezTo>
                  <a:lnTo>
                    <a:pt x="17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2" name="Freeform 1617"/>
            <p:cNvSpPr/>
            <p:nvPr/>
          </p:nvSpPr>
          <p:spPr bwMode="auto">
            <a:xfrm>
              <a:off x="3436" y="3239"/>
              <a:ext cx="4" cy="1"/>
            </a:xfrm>
            <a:custGeom>
              <a:avLst/>
              <a:gdLst>
                <a:gd name="T0" fmla="*/ 0 w 5"/>
                <a:gd name="T1" fmla="*/ 1 h 1"/>
                <a:gd name="T2" fmla="*/ 5 w 5"/>
                <a:gd name="T3" fmla="*/ 1 h 1"/>
                <a:gd name="T4" fmla="*/ 0 w 5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3" name="Freeform 1618"/>
            <p:cNvSpPr/>
            <p:nvPr/>
          </p:nvSpPr>
          <p:spPr bwMode="auto">
            <a:xfrm>
              <a:off x="3433" y="3238"/>
              <a:ext cx="6" cy="1"/>
            </a:xfrm>
            <a:custGeom>
              <a:avLst/>
              <a:gdLst>
                <a:gd name="T0" fmla="*/ 2 w 7"/>
                <a:gd name="T1" fmla="*/ 1 h 1"/>
                <a:gd name="T2" fmla="*/ 7 w 7"/>
                <a:gd name="T3" fmla="*/ 1 h 1"/>
                <a:gd name="T4" fmla="*/ 0 w 7"/>
                <a:gd name="T5" fmla="*/ 0 h 1"/>
                <a:gd name="T6" fmla="*/ 2 w 7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">
                  <a:moveTo>
                    <a:pt x="2" y="1"/>
                  </a:moveTo>
                  <a:cubicBezTo>
                    <a:pt x="3" y="0"/>
                    <a:pt x="6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4" name="Freeform 1619"/>
            <p:cNvSpPr/>
            <p:nvPr/>
          </p:nvSpPr>
          <p:spPr bwMode="auto">
            <a:xfrm>
              <a:off x="3434" y="3235"/>
              <a:ext cx="2" cy="1"/>
            </a:xfrm>
            <a:custGeom>
              <a:avLst/>
              <a:gdLst>
                <a:gd name="T0" fmla="*/ 2 w 2"/>
                <a:gd name="T1" fmla="*/ 1 h 1"/>
                <a:gd name="T2" fmla="*/ 1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5" name="Freeform 1620"/>
            <p:cNvSpPr/>
            <p:nvPr/>
          </p:nvSpPr>
          <p:spPr bwMode="auto">
            <a:xfrm>
              <a:off x="3433" y="3234"/>
              <a:ext cx="10" cy="4"/>
            </a:xfrm>
            <a:custGeom>
              <a:avLst/>
              <a:gdLst>
                <a:gd name="T0" fmla="*/ 2 w 11"/>
                <a:gd name="T1" fmla="*/ 0 h 4"/>
                <a:gd name="T2" fmla="*/ 2 w 11"/>
                <a:gd name="T3" fmla="*/ 1 h 4"/>
                <a:gd name="T4" fmla="*/ 3 w 11"/>
                <a:gd name="T5" fmla="*/ 1 h 4"/>
                <a:gd name="T6" fmla="*/ 8 w 11"/>
                <a:gd name="T7" fmla="*/ 2 h 4"/>
                <a:gd name="T8" fmla="*/ 8 w 11"/>
                <a:gd name="T9" fmla="*/ 4 h 4"/>
                <a:gd name="T10" fmla="*/ 11 w 11"/>
                <a:gd name="T11" fmla="*/ 3 h 4"/>
                <a:gd name="T12" fmla="*/ 2 w 1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0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1"/>
                    <a:pt x="8" y="2"/>
                  </a:cubicBezTo>
                  <a:cubicBezTo>
                    <a:pt x="9" y="3"/>
                    <a:pt x="4" y="3"/>
                    <a:pt x="8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4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6" name="Freeform 1621"/>
            <p:cNvSpPr/>
            <p:nvPr/>
          </p:nvSpPr>
          <p:spPr bwMode="auto">
            <a:xfrm>
              <a:off x="3436" y="3236"/>
              <a:ext cx="1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7" name="Freeform 1622"/>
            <p:cNvSpPr/>
            <p:nvPr/>
          </p:nvSpPr>
          <p:spPr bwMode="auto">
            <a:xfrm>
              <a:off x="3435" y="3237"/>
              <a:ext cx="2" cy="1"/>
            </a:xfrm>
            <a:custGeom>
              <a:avLst/>
              <a:gdLst>
                <a:gd name="T0" fmla="*/ 0 w 2"/>
                <a:gd name="T1" fmla="*/ 0 h 1"/>
                <a:gd name="T2" fmla="*/ 1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1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8" name="Freeform 1623"/>
            <p:cNvSpPr/>
            <p:nvPr/>
          </p:nvSpPr>
          <p:spPr bwMode="auto">
            <a:xfrm>
              <a:off x="3434" y="3231"/>
              <a:ext cx="11" cy="3"/>
            </a:xfrm>
            <a:custGeom>
              <a:avLst/>
              <a:gdLst>
                <a:gd name="T0" fmla="*/ 1 w 13"/>
                <a:gd name="T1" fmla="*/ 1 h 4"/>
                <a:gd name="T2" fmla="*/ 5 w 13"/>
                <a:gd name="T3" fmla="*/ 4 h 4"/>
                <a:gd name="T4" fmla="*/ 13 w 13"/>
                <a:gd name="T5" fmla="*/ 2 h 4"/>
                <a:gd name="T6" fmla="*/ 11 w 13"/>
                <a:gd name="T7" fmla="*/ 1 h 4"/>
                <a:gd name="T8" fmla="*/ 1 w 13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" y="1"/>
                  </a:moveTo>
                  <a:cubicBezTo>
                    <a:pt x="7" y="2"/>
                    <a:pt x="0" y="3"/>
                    <a:pt x="5" y="4"/>
                  </a:cubicBezTo>
                  <a:cubicBezTo>
                    <a:pt x="5" y="3"/>
                    <a:pt x="10" y="2"/>
                    <a:pt x="13" y="2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0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9" name="Freeform 1624"/>
            <p:cNvSpPr/>
            <p:nvPr/>
          </p:nvSpPr>
          <p:spPr bwMode="auto">
            <a:xfrm>
              <a:off x="3449" y="3230"/>
              <a:ext cx="1" cy="1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0" name="Freeform 1625"/>
            <p:cNvSpPr/>
            <p:nvPr/>
          </p:nvSpPr>
          <p:spPr bwMode="auto">
            <a:xfrm>
              <a:off x="3438" y="3225"/>
              <a:ext cx="15" cy="6"/>
            </a:xfrm>
            <a:custGeom>
              <a:avLst/>
              <a:gdLst>
                <a:gd name="T0" fmla="*/ 2 w 17"/>
                <a:gd name="T1" fmla="*/ 0 h 7"/>
                <a:gd name="T2" fmla="*/ 8 w 17"/>
                <a:gd name="T3" fmla="*/ 3 h 7"/>
                <a:gd name="T4" fmla="*/ 3 w 17"/>
                <a:gd name="T5" fmla="*/ 2 h 7"/>
                <a:gd name="T6" fmla="*/ 6 w 17"/>
                <a:gd name="T7" fmla="*/ 5 h 7"/>
                <a:gd name="T8" fmla="*/ 0 w 17"/>
                <a:gd name="T9" fmla="*/ 3 h 7"/>
                <a:gd name="T10" fmla="*/ 5 w 17"/>
                <a:gd name="T11" fmla="*/ 6 h 7"/>
                <a:gd name="T12" fmla="*/ 1 w 17"/>
                <a:gd name="T13" fmla="*/ 7 h 7"/>
                <a:gd name="T14" fmla="*/ 8 w 17"/>
                <a:gd name="T15" fmla="*/ 7 h 7"/>
                <a:gd name="T16" fmla="*/ 7 w 17"/>
                <a:gd name="T17" fmla="*/ 5 h 7"/>
                <a:gd name="T18" fmla="*/ 11 w 17"/>
                <a:gd name="T19" fmla="*/ 6 h 7"/>
                <a:gd name="T20" fmla="*/ 16 w 17"/>
                <a:gd name="T21" fmla="*/ 3 h 7"/>
                <a:gd name="T22" fmla="*/ 2 w 17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7">
                  <a:moveTo>
                    <a:pt x="2" y="0"/>
                  </a:move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4" y="3"/>
                    <a:pt x="3" y="2"/>
                  </a:cubicBezTo>
                  <a:cubicBezTo>
                    <a:pt x="2" y="3"/>
                    <a:pt x="7" y="4"/>
                    <a:pt x="6" y="5"/>
                  </a:cubicBezTo>
                  <a:cubicBezTo>
                    <a:pt x="0" y="5"/>
                    <a:pt x="6" y="3"/>
                    <a:pt x="0" y="3"/>
                  </a:cubicBezTo>
                  <a:cubicBezTo>
                    <a:pt x="0" y="4"/>
                    <a:pt x="0" y="5"/>
                    <a:pt x="5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6"/>
                    <a:pt x="3" y="6"/>
                    <a:pt x="7" y="5"/>
                  </a:cubicBezTo>
                  <a:cubicBezTo>
                    <a:pt x="10" y="5"/>
                    <a:pt x="11" y="6"/>
                    <a:pt x="11" y="6"/>
                  </a:cubicBezTo>
                  <a:cubicBezTo>
                    <a:pt x="10" y="5"/>
                    <a:pt x="17" y="4"/>
                    <a:pt x="16" y="3"/>
                  </a:cubicBezTo>
                  <a:cubicBezTo>
                    <a:pt x="15" y="1"/>
                    <a:pt x="5" y="1"/>
                    <a:pt x="2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1" name="Freeform 1626"/>
            <p:cNvSpPr/>
            <p:nvPr/>
          </p:nvSpPr>
          <p:spPr bwMode="auto">
            <a:xfrm>
              <a:off x="3445" y="3225"/>
              <a:ext cx="4" cy="0"/>
            </a:xfrm>
            <a:custGeom>
              <a:avLst/>
              <a:gdLst>
                <a:gd name="T0" fmla="*/ 1 w 4"/>
                <a:gd name="T1" fmla="*/ 4 w 4"/>
                <a:gd name="T2" fmla="*/ 0 w 4"/>
                <a:gd name="T3" fmla="*/ 1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">
                  <a:moveTo>
                    <a:pt x="1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2" name="Freeform 1627"/>
            <p:cNvSpPr/>
            <p:nvPr/>
          </p:nvSpPr>
          <p:spPr bwMode="auto">
            <a:xfrm>
              <a:off x="3438" y="3220"/>
              <a:ext cx="16" cy="4"/>
            </a:xfrm>
            <a:custGeom>
              <a:avLst/>
              <a:gdLst>
                <a:gd name="T0" fmla="*/ 1 w 18"/>
                <a:gd name="T1" fmla="*/ 3 h 5"/>
                <a:gd name="T2" fmla="*/ 5 w 18"/>
                <a:gd name="T3" fmla="*/ 5 h 5"/>
                <a:gd name="T4" fmla="*/ 2 w 18"/>
                <a:gd name="T5" fmla="*/ 5 h 5"/>
                <a:gd name="T6" fmla="*/ 7 w 18"/>
                <a:gd name="T7" fmla="*/ 5 h 5"/>
                <a:gd name="T8" fmla="*/ 4 w 18"/>
                <a:gd name="T9" fmla="*/ 3 h 5"/>
                <a:gd name="T10" fmla="*/ 13 w 18"/>
                <a:gd name="T11" fmla="*/ 2 h 5"/>
                <a:gd name="T12" fmla="*/ 11 w 18"/>
                <a:gd name="T13" fmla="*/ 4 h 5"/>
                <a:gd name="T14" fmla="*/ 10 w 18"/>
                <a:gd name="T15" fmla="*/ 0 h 5"/>
                <a:gd name="T16" fmla="*/ 8 w 18"/>
                <a:gd name="T17" fmla="*/ 1 h 5"/>
                <a:gd name="T18" fmla="*/ 6 w 18"/>
                <a:gd name="T19" fmla="*/ 0 h 5"/>
                <a:gd name="T20" fmla="*/ 1 w 18"/>
                <a:gd name="T21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5">
                  <a:moveTo>
                    <a:pt x="1" y="3"/>
                  </a:move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6" y="5"/>
                    <a:pt x="7" y="5"/>
                  </a:cubicBezTo>
                  <a:cubicBezTo>
                    <a:pt x="13" y="5"/>
                    <a:pt x="5" y="3"/>
                    <a:pt x="4" y="3"/>
                  </a:cubicBezTo>
                  <a:cubicBezTo>
                    <a:pt x="7" y="1"/>
                    <a:pt x="7" y="3"/>
                    <a:pt x="13" y="2"/>
                  </a:cubicBezTo>
                  <a:cubicBezTo>
                    <a:pt x="13" y="3"/>
                    <a:pt x="11" y="3"/>
                    <a:pt x="11" y="4"/>
                  </a:cubicBezTo>
                  <a:cubicBezTo>
                    <a:pt x="18" y="3"/>
                    <a:pt x="12" y="1"/>
                    <a:pt x="10" y="0"/>
                  </a:cubicBezTo>
                  <a:cubicBezTo>
                    <a:pt x="9" y="0"/>
                    <a:pt x="8" y="0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3" name="Freeform 1628"/>
            <p:cNvSpPr/>
            <p:nvPr/>
          </p:nvSpPr>
          <p:spPr bwMode="auto">
            <a:xfrm>
              <a:off x="3437" y="3224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0"/>
                    <a:pt x="2" y="0"/>
                    <a:pt x="2" y="0"/>
                  </a:cubicBezTo>
                  <a:cubicBezTo>
                    <a:pt x="1" y="0"/>
                    <a:pt x="0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4" name="Freeform 1629"/>
            <p:cNvSpPr/>
            <p:nvPr/>
          </p:nvSpPr>
          <p:spPr bwMode="auto">
            <a:xfrm>
              <a:off x="3447" y="3219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5" name="Freeform 1630"/>
            <p:cNvSpPr/>
            <p:nvPr/>
          </p:nvSpPr>
          <p:spPr bwMode="auto">
            <a:xfrm>
              <a:off x="3439" y="3219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6" name="Freeform 1631"/>
            <p:cNvSpPr/>
            <p:nvPr/>
          </p:nvSpPr>
          <p:spPr bwMode="auto">
            <a:xfrm>
              <a:off x="3436" y="3185"/>
              <a:ext cx="17" cy="34"/>
            </a:xfrm>
            <a:custGeom>
              <a:avLst/>
              <a:gdLst>
                <a:gd name="T0" fmla="*/ 18 w 20"/>
                <a:gd name="T1" fmla="*/ 2 h 39"/>
                <a:gd name="T2" fmla="*/ 14 w 20"/>
                <a:gd name="T3" fmla="*/ 3 h 39"/>
                <a:gd name="T4" fmla="*/ 10 w 20"/>
                <a:gd name="T5" fmla="*/ 1 h 39"/>
                <a:gd name="T6" fmla="*/ 3 w 20"/>
                <a:gd name="T7" fmla="*/ 0 h 39"/>
                <a:gd name="T8" fmla="*/ 6 w 20"/>
                <a:gd name="T9" fmla="*/ 4 h 39"/>
                <a:gd name="T10" fmla="*/ 2 w 20"/>
                <a:gd name="T11" fmla="*/ 3 h 39"/>
                <a:gd name="T12" fmla="*/ 4 w 20"/>
                <a:gd name="T13" fmla="*/ 9 h 39"/>
                <a:gd name="T14" fmla="*/ 6 w 20"/>
                <a:gd name="T15" fmla="*/ 13 h 39"/>
                <a:gd name="T16" fmla="*/ 3 w 20"/>
                <a:gd name="T17" fmla="*/ 29 h 39"/>
                <a:gd name="T18" fmla="*/ 9 w 20"/>
                <a:gd name="T19" fmla="*/ 30 h 39"/>
                <a:gd name="T20" fmla="*/ 5 w 20"/>
                <a:gd name="T21" fmla="*/ 31 h 39"/>
                <a:gd name="T22" fmla="*/ 5 w 20"/>
                <a:gd name="T23" fmla="*/ 30 h 39"/>
                <a:gd name="T24" fmla="*/ 4 w 20"/>
                <a:gd name="T25" fmla="*/ 35 h 39"/>
                <a:gd name="T26" fmla="*/ 11 w 20"/>
                <a:gd name="T27" fmla="*/ 35 h 39"/>
                <a:gd name="T28" fmla="*/ 3 w 20"/>
                <a:gd name="T29" fmla="*/ 37 h 39"/>
                <a:gd name="T30" fmla="*/ 8 w 20"/>
                <a:gd name="T31" fmla="*/ 38 h 39"/>
                <a:gd name="T32" fmla="*/ 13 w 20"/>
                <a:gd name="T33" fmla="*/ 37 h 39"/>
                <a:gd name="T34" fmla="*/ 16 w 20"/>
                <a:gd name="T35" fmla="*/ 38 h 39"/>
                <a:gd name="T36" fmla="*/ 8 w 20"/>
                <a:gd name="T37" fmla="*/ 28 h 39"/>
                <a:gd name="T38" fmla="*/ 12 w 20"/>
                <a:gd name="T39" fmla="*/ 28 h 39"/>
                <a:gd name="T40" fmla="*/ 16 w 20"/>
                <a:gd name="T41" fmla="*/ 22 h 39"/>
                <a:gd name="T42" fmla="*/ 9 w 20"/>
                <a:gd name="T43" fmla="*/ 20 h 39"/>
                <a:gd name="T44" fmla="*/ 12 w 20"/>
                <a:gd name="T45" fmla="*/ 18 h 39"/>
                <a:gd name="T46" fmla="*/ 9 w 20"/>
                <a:gd name="T47" fmla="*/ 18 h 39"/>
                <a:gd name="T48" fmla="*/ 13 w 20"/>
                <a:gd name="T49" fmla="*/ 17 h 39"/>
                <a:gd name="T50" fmla="*/ 5 w 20"/>
                <a:gd name="T51" fmla="*/ 16 h 39"/>
                <a:gd name="T52" fmla="*/ 17 w 20"/>
                <a:gd name="T53" fmla="*/ 13 h 39"/>
                <a:gd name="T54" fmla="*/ 12 w 20"/>
                <a:gd name="T55" fmla="*/ 13 h 39"/>
                <a:gd name="T56" fmla="*/ 9 w 20"/>
                <a:gd name="T57" fmla="*/ 12 h 39"/>
                <a:gd name="T58" fmla="*/ 16 w 20"/>
                <a:gd name="T59" fmla="*/ 12 h 39"/>
                <a:gd name="T60" fmla="*/ 12 w 20"/>
                <a:gd name="T61" fmla="*/ 9 h 39"/>
                <a:gd name="T62" fmla="*/ 8 w 20"/>
                <a:gd name="T63" fmla="*/ 9 h 39"/>
                <a:gd name="T64" fmla="*/ 10 w 20"/>
                <a:gd name="T65" fmla="*/ 5 h 39"/>
                <a:gd name="T66" fmla="*/ 17 w 20"/>
                <a:gd name="T67" fmla="*/ 7 h 39"/>
                <a:gd name="T68" fmla="*/ 20 w 20"/>
                <a:gd name="T69" fmla="*/ 6 h 39"/>
                <a:gd name="T70" fmla="*/ 11 w 20"/>
                <a:gd name="T71" fmla="*/ 3 h 39"/>
                <a:gd name="T72" fmla="*/ 18 w 20"/>
                <a:gd name="T73" fmla="*/ 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39">
                  <a:moveTo>
                    <a:pt x="18" y="2"/>
                  </a:moveTo>
                  <a:cubicBezTo>
                    <a:pt x="15" y="2"/>
                    <a:pt x="14" y="2"/>
                    <a:pt x="14" y="3"/>
                  </a:cubicBezTo>
                  <a:cubicBezTo>
                    <a:pt x="11" y="3"/>
                    <a:pt x="12" y="2"/>
                    <a:pt x="10" y="1"/>
                  </a:cubicBezTo>
                  <a:cubicBezTo>
                    <a:pt x="8" y="2"/>
                    <a:pt x="6" y="1"/>
                    <a:pt x="3" y="0"/>
                  </a:cubicBezTo>
                  <a:cubicBezTo>
                    <a:pt x="3" y="2"/>
                    <a:pt x="7" y="3"/>
                    <a:pt x="6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5"/>
                    <a:pt x="7" y="8"/>
                    <a:pt x="4" y="9"/>
                  </a:cubicBezTo>
                  <a:cubicBezTo>
                    <a:pt x="3" y="10"/>
                    <a:pt x="4" y="12"/>
                    <a:pt x="6" y="13"/>
                  </a:cubicBezTo>
                  <a:cubicBezTo>
                    <a:pt x="4" y="18"/>
                    <a:pt x="7" y="24"/>
                    <a:pt x="3" y="29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6" y="30"/>
                    <a:pt x="9" y="32"/>
                    <a:pt x="5" y="31"/>
                  </a:cubicBezTo>
                  <a:cubicBezTo>
                    <a:pt x="6" y="31"/>
                    <a:pt x="5" y="31"/>
                    <a:pt x="5" y="30"/>
                  </a:cubicBezTo>
                  <a:cubicBezTo>
                    <a:pt x="0" y="31"/>
                    <a:pt x="6" y="33"/>
                    <a:pt x="4" y="35"/>
                  </a:cubicBezTo>
                  <a:cubicBezTo>
                    <a:pt x="5" y="34"/>
                    <a:pt x="10" y="35"/>
                    <a:pt x="11" y="35"/>
                  </a:cubicBezTo>
                  <a:cubicBezTo>
                    <a:pt x="4" y="35"/>
                    <a:pt x="11" y="37"/>
                    <a:pt x="3" y="37"/>
                  </a:cubicBezTo>
                  <a:cubicBezTo>
                    <a:pt x="1" y="38"/>
                    <a:pt x="9" y="37"/>
                    <a:pt x="8" y="38"/>
                  </a:cubicBezTo>
                  <a:cubicBezTo>
                    <a:pt x="12" y="39"/>
                    <a:pt x="10" y="37"/>
                    <a:pt x="13" y="37"/>
                  </a:cubicBezTo>
                  <a:cubicBezTo>
                    <a:pt x="17" y="38"/>
                    <a:pt x="12" y="38"/>
                    <a:pt x="16" y="38"/>
                  </a:cubicBezTo>
                  <a:cubicBezTo>
                    <a:pt x="18" y="36"/>
                    <a:pt x="10" y="32"/>
                    <a:pt x="8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9" y="26"/>
                    <a:pt x="9" y="23"/>
                    <a:pt x="16" y="22"/>
                  </a:cubicBezTo>
                  <a:cubicBezTo>
                    <a:pt x="12" y="23"/>
                    <a:pt x="18" y="20"/>
                    <a:pt x="9" y="20"/>
                  </a:cubicBezTo>
                  <a:cubicBezTo>
                    <a:pt x="11" y="19"/>
                    <a:pt x="11" y="19"/>
                    <a:pt x="12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7"/>
                    <a:pt x="13" y="18"/>
                    <a:pt x="13" y="17"/>
                  </a:cubicBezTo>
                  <a:cubicBezTo>
                    <a:pt x="9" y="17"/>
                    <a:pt x="8" y="16"/>
                    <a:pt x="5" y="16"/>
                  </a:cubicBezTo>
                  <a:cubicBezTo>
                    <a:pt x="10" y="15"/>
                    <a:pt x="13" y="14"/>
                    <a:pt x="17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4" y="12"/>
                    <a:pt x="10" y="12"/>
                    <a:pt x="9" y="12"/>
                  </a:cubicBezTo>
                  <a:cubicBezTo>
                    <a:pt x="9" y="11"/>
                    <a:pt x="14" y="12"/>
                    <a:pt x="16" y="12"/>
                  </a:cubicBezTo>
                  <a:cubicBezTo>
                    <a:pt x="17" y="11"/>
                    <a:pt x="9" y="9"/>
                    <a:pt x="12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7"/>
                    <a:pt x="11" y="6"/>
                    <a:pt x="10" y="5"/>
                  </a:cubicBezTo>
                  <a:cubicBezTo>
                    <a:pt x="15" y="5"/>
                    <a:pt x="14" y="6"/>
                    <a:pt x="17" y="7"/>
                  </a:cubicBezTo>
                  <a:cubicBezTo>
                    <a:pt x="18" y="7"/>
                    <a:pt x="18" y="6"/>
                    <a:pt x="20" y="6"/>
                  </a:cubicBezTo>
                  <a:cubicBezTo>
                    <a:pt x="17" y="6"/>
                    <a:pt x="14" y="4"/>
                    <a:pt x="11" y="3"/>
                  </a:cubicBezTo>
                  <a:cubicBezTo>
                    <a:pt x="17" y="4"/>
                    <a:pt x="17" y="2"/>
                    <a:pt x="18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7" name="Freeform 1632"/>
            <p:cNvSpPr/>
            <p:nvPr/>
          </p:nvSpPr>
          <p:spPr bwMode="auto">
            <a:xfrm>
              <a:off x="3453" y="3190"/>
              <a:ext cx="2" cy="1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1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1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8" name="Freeform 1633"/>
            <p:cNvSpPr/>
            <p:nvPr/>
          </p:nvSpPr>
          <p:spPr bwMode="auto">
            <a:xfrm>
              <a:off x="3451" y="318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9" name="Rectangle 1634"/>
            <p:cNvSpPr>
              <a:spLocks noChangeArrowheads="1"/>
            </p:cNvSpPr>
            <p:nvPr/>
          </p:nvSpPr>
          <p:spPr bwMode="auto">
            <a:xfrm>
              <a:off x="3439" y="3193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0" name="Freeform 1635"/>
            <p:cNvSpPr/>
            <p:nvPr/>
          </p:nvSpPr>
          <p:spPr bwMode="auto">
            <a:xfrm>
              <a:off x="3450" y="3196"/>
              <a:ext cx="4" cy="1"/>
            </a:xfrm>
            <a:custGeom>
              <a:avLst/>
              <a:gdLst>
                <a:gd name="T0" fmla="*/ 4 w 4"/>
                <a:gd name="T1" fmla="*/ 0 h 1"/>
                <a:gd name="T2" fmla="*/ 0 w 4"/>
                <a:gd name="T3" fmla="*/ 1 h 1"/>
                <a:gd name="T4" fmla="*/ 4 w 4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1" name="Freeform 1636"/>
            <p:cNvSpPr/>
            <p:nvPr/>
          </p:nvSpPr>
          <p:spPr bwMode="auto">
            <a:xfrm>
              <a:off x="3450" y="3203"/>
              <a:ext cx="2" cy="0"/>
            </a:xfrm>
            <a:custGeom>
              <a:avLst/>
              <a:gdLst>
                <a:gd name="T0" fmla="*/ 0 w 3"/>
                <a:gd name="T1" fmla="*/ 1 h 1"/>
                <a:gd name="T2" fmla="*/ 3 w 3"/>
                <a:gd name="T3" fmla="*/ 1 h 1"/>
                <a:gd name="T4" fmla="*/ 0 w 3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2" name="Freeform 1637"/>
            <p:cNvSpPr/>
            <p:nvPr/>
          </p:nvSpPr>
          <p:spPr bwMode="auto">
            <a:xfrm>
              <a:off x="3452" y="3188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1 h 2"/>
                <a:gd name="T4" fmla="*/ 0 w 2"/>
                <a:gd name="T5" fmla="*/ 0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3" name="Freeform 1638"/>
            <p:cNvSpPr/>
            <p:nvPr/>
          </p:nvSpPr>
          <p:spPr bwMode="auto">
            <a:xfrm>
              <a:off x="3436" y="3167"/>
              <a:ext cx="20" cy="18"/>
            </a:xfrm>
            <a:custGeom>
              <a:avLst/>
              <a:gdLst>
                <a:gd name="T0" fmla="*/ 4 w 23"/>
                <a:gd name="T1" fmla="*/ 1 h 21"/>
                <a:gd name="T2" fmla="*/ 1 w 23"/>
                <a:gd name="T3" fmla="*/ 4 h 21"/>
                <a:gd name="T4" fmla="*/ 11 w 23"/>
                <a:gd name="T5" fmla="*/ 8 h 21"/>
                <a:gd name="T6" fmla="*/ 2 w 23"/>
                <a:gd name="T7" fmla="*/ 6 h 21"/>
                <a:gd name="T8" fmla="*/ 8 w 23"/>
                <a:gd name="T9" fmla="*/ 14 h 21"/>
                <a:gd name="T10" fmla="*/ 4 w 23"/>
                <a:gd name="T11" fmla="*/ 14 h 21"/>
                <a:gd name="T12" fmla="*/ 14 w 23"/>
                <a:gd name="T13" fmla="*/ 18 h 21"/>
                <a:gd name="T14" fmla="*/ 3 w 23"/>
                <a:gd name="T15" fmla="*/ 16 h 21"/>
                <a:gd name="T16" fmla="*/ 2 w 23"/>
                <a:gd name="T17" fmla="*/ 16 h 21"/>
                <a:gd name="T18" fmla="*/ 5 w 23"/>
                <a:gd name="T19" fmla="*/ 20 h 21"/>
                <a:gd name="T20" fmla="*/ 11 w 23"/>
                <a:gd name="T21" fmla="*/ 21 h 21"/>
                <a:gd name="T22" fmla="*/ 17 w 23"/>
                <a:gd name="T23" fmla="*/ 21 h 21"/>
                <a:gd name="T24" fmla="*/ 13 w 23"/>
                <a:gd name="T25" fmla="*/ 19 h 21"/>
                <a:gd name="T26" fmla="*/ 17 w 23"/>
                <a:gd name="T27" fmla="*/ 19 h 21"/>
                <a:gd name="T28" fmla="*/ 14 w 23"/>
                <a:gd name="T29" fmla="*/ 18 h 21"/>
                <a:gd name="T30" fmla="*/ 18 w 23"/>
                <a:gd name="T31" fmla="*/ 18 h 21"/>
                <a:gd name="T32" fmla="*/ 15 w 23"/>
                <a:gd name="T33" fmla="*/ 16 h 21"/>
                <a:gd name="T34" fmla="*/ 16 w 23"/>
                <a:gd name="T35" fmla="*/ 16 h 21"/>
                <a:gd name="T36" fmla="*/ 11 w 23"/>
                <a:gd name="T37" fmla="*/ 14 h 21"/>
                <a:gd name="T38" fmla="*/ 16 w 23"/>
                <a:gd name="T39" fmla="*/ 14 h 21"/>
                <a:gd name="T40" fmla="*/ 13 w 23"/>
                <a:gd name="T41" fmla="*/ 14 h 21"/>
                <a:gd name="T42" fmla="*/ 19 w 23"/>
                <a:gd name="T43" fmla="*/ 10 h 21"/>
                <a:gd name="T44" fmla="*/ 15 w 23"/>
                <a:gd name="T45" fmla="*/ 9 h 21"/>
                <a:gd name="T46" fmla="*/ 18 w 23"/>
                <a:gd name="T47" fmla="*/ 12 h 21"/>
                <a:gd name="T48" fmla="*/ 8 w 23"/>
                <a:gd name="T49" fmla="*/ 10 h 21"/>
                <a:gd name="T50" fmla="*/ 17 w 23"/>
                <a:gd name="T51" fmla="*/ 9 h 21"/>
                <a:gd name="T52" fmla="*/ 15 w 23"/>
                <a:gd name="T53" fmla="*/ 5 h 21"/>
                <a:gd name="T54" fmla="*/ 17 w 23"/>
                <a:gd name="T55" fmla="*/ 5 h 21"/>
                <a:gd name="T56" fmla="*/ 14 w 23"/>
                <a:gd name="T57" fmla="*/ 3 h 21"/>
                <a:gd name="T58" fmla="*/ 12 w 23"/>
                <a:gd name="T59" fmla="*/ 3 h 21"/>
                <a:gd name="T60" fmla="*/ 9 w 23"/>
                <a:gd name="T61" fmla="*/ 2 h 21"/>
                <a:gd name="T62" fmla="*/ 12 w 23"/>
                <a:gd name="T63" fmla="*/ 2 h 21"/>
                <a:gd name="T64" fmla="*/ 6 w 23"/>
                <a:gd name="T65" fmla="*/ 0 h 21"/>
                <a:gd name="T66" fmla="*/ 9 w 23"/>
                <a:gd name="T67" fmla="*/ 2 h 21"/>
                <a:gd name="T68" fmla="*/ 4 w 23"/>
                <a:gd name="T69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" h="21">
                  <a:moveTo>
                    <a:pt x="4" y="1"/>
                  </a:moveTo>
                  <a:cubicBezTo>
                    <a:pt x="0" y="1"/>
                    <a:pt x="2" y="3"/>
                    <a:pt x="1" y="4"/>
                  </a:cubicBezTo>
                  <a:cubicBezTo>
                    <a:pt x="3" y="7"/>
                    <a:pt x="11" y="6"/>
                    <a:pt x="11" y="8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9"/>
                    <a:pt x="0" y="12"/>
                    <a:pt x="8" y="14"/>
                  </a:cubicBezTo>
                  <a:cubicBezTo>
                    <a:pt x="7" y="14"/>
                    <a:pt x="5" y="15"/>
                    <a:pt x="4" y="14"/>
                  </a:cubicBezTo>
                  <a:cubicBezTo>
                    <a:pt x="4" y="15"/>
                    <a:pt x="17" y="16"/>
                    <a:pt x="14" y="18"/>
                  </a:cubicBezTo>
                  <a:cubicBezTo>
                    <a:pt x="8" y="15"/>
                    <a:pt x="8" y="18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5" y="19"/>
                    <a:pt x="5" y="20"/>
                  </a:cubicBezTo>
                  <a:cubicBezTo>
                    <a:pt x="7" y="20"/>
                    <a:pt x="11" y="20"/>
                    <a:pt x="11" y="21"/>
                  </a:cubicBezTo>
                  <a:cubicBezTo>
                    <a:pt x="12" y="21"/>
                    <a:pt x="14" y="21"/>
                    <a:pt x="17" y="21"/>
                  </a:cubicBezTo>
                  <a:cubicBezTo>
                    <a:pt x="14" y="20"/>
                    <a:pt x="16" y="20"/>
                    <a:pt x="13" y="19"/>
                  </a:cubicBezTo>
                  <a:cubicBezTo>
                    <a:pt x="16" y="18"/>
                    <a:pt x="14" y="19"/>
                    <a:pt x="17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7" y="19"/>
                    <a:pt x="18" y="18"/>
                  </a:cubicBezTo>
                  <a:cubicBezTo>
                    <a:pt x="16" y="17"/>
                    <a:pt x="14" y="16"/>
                    <a:pt x="15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5"/>
                    <a:pt x="16" y="15"/>
                    <a:pt x="11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2"/>
                    <a:pt x="23" y="13"/>
                    <a:pt x="19" y="10"/>
                  </a:cubicBezTo>
                  <a:cubicBezTo>
                    <a:pt x="17" y="10"/>
                    <a:pt x="16" y="10"/>
                    <a:pt x="15" y="9"/>
                  </a:cubicBezTo>
                  <a:cubicBezTo>
                    <a:pt x="12" y="10"/>
                    <a:pt x="17" y="11"/>
                    <a:pt x="18" y="12"/>
                  </a:cubicBezTo>
                  <a:cubicBezTo>
                    <a:pt x="14" y="11"/>
                    <a:pt x="10" y="9"/>
                    <a:pt x="8" y="10"/>
                  </a:cubicBezTo>
                  <a:cubicBezTo>
                    <a:pt x="12" y="10"/>
                    <a:pt x="8" y="8"/>
                    <a:pt x="17" y="9"/>
                  </a:cubicBezTo>
                  <a:cubicBezTo>
                    <a:pt x="17" y="7"/>
                    <a:pt x="13" y="6"/>
                    <a:pt x="15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1" y="4"/>
                    <a:pt x="19" y="4"/>
                    <a:pt x="14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9" y="2"/>
                  </a:cubicBezTo>
                  <a:cubicBezTo>
                    <a:pt x="10" y="2"/>
                    <a:pt x="10" y="2"/>
                    <a:pt x="12" y="2"/>
                  </a:cubicBezTo>
                  <a:cubicBezTo>
                    <a:pt x="7" y="2"/>
                    <a:pt x="7" y="0"/>
                    <a:pt x="6" y="0"/>
                  </a:cubicBezTo>
                  <a:cubicBezTo>
                    <a:pt x="5" y="0"/>
                    <a:pt x="8" y="1"/>
                    <a:pt x="9" y="2"/>
                  </a:cubicBezTo>
                  <a:cubicBezTo>
                    <a:pt x="7" y="2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4" name="Freeform 1639"/>
            <p:cNvSpPr/>
            <p:nvPr/>
          </p:nvSpPr>
          <p:spPr bwMode="auto">
            <a:xfrm>
              <a:off x="3450" y="3181"/>
              <a:ext cx="1" cy="1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5" name="Freeform 1640"/>
            <p:cNvSpPr/>
            <p:nvPr/>
          </p:nvSpPr>
          <p:spPr bwMode="auto">
            <a:xfrm>
              <a:off x="3435" y="3153"/>
              <a:ext cx="23" cy="15"/>
            </a:xfrm>
            <a:custGeom>
              <a:avLst/>
              <a:gdLst>
                <a:gd name="T0" fmla="*/ 13 w 27"/>
                <a:gd name="T1" fmla="*/ 12 h 18"/>
                <a:gd name="T2" fmla="*/ 19 w 27"/>
                <a:gd name="T3" fmla="*/ 12 h 18"/>
                <a:gd name="T4" fmla="*/ 8 w 27"/>
                <a:gd name="T5" fmla="*/ 11 h 18"/>
                <a:gd name="T6" fmla="*/ 7 w 27"/>
                <a:gd name="T7" fmla="*/ 9 h 18"/>
                <a:gd name="T8" fmla="*/ 16 w 27"/>
                <a:gd name="T9" fmla="*/ 10 h 18"/>
                <a:gd name="T10" fmla="*/ 17 w 27"/>
                <a:gd name="T11" fmla="*/ 9 h 18"/>
                <a:gd name="T12" fmla="*/ 11 w 27"/>
                <a:gd name="T13" fmla="*/ 8 h 18"/>
                <a:gd name="T14" fmla="*/ 9 w 27"/>
                <a:gd name="T15" fmla="*/ 6 h 18"/>
                <a:gd name="T16" fmla="*/ 10 w 27"/>
                <a:gd name="T17" fmla="*/ 7 h 18"/>
                <a:gd name="T18" fmla="*/ 17 w 27"/>
                <a:gd name="T19" fmla="*/ 7 h 18"/>
                <a:gd name="T20" fmla="*/ 2 w 27"/>
                <a:gd name="T21" fmla="*/ 1 h 18"/>
                <a:gd name="T22" fmla="*/ 3 w 27"/>
                <a:gd name="T23" fmla="*/ 2 h 18"/>
                <a:gd name="T24" fmla="*/ 10 w 27"/>
                <a:gd name="T25" fmla="*/ 3 h 18"/>
                <a:gd name="T26" fmla="*/ 7 w 27"/>
                <a:gd name="T27" fmla="*/ 4 h 18"/>
                <a:gd name="T28" fmla="*/ 4 w 27"/>
                <a:gd name="T29" fmla="*/ 3 h 18"/>
                <a:gd name="T30" fmla="*/ 3 w 27"/>
                <a:gd name="T31" fmla="*/ 13 h 18"/>
                <a:gd name="T32" fmla="*/ 3 w 27"/>
                <a:gd name="T33" fmla="*/ 12 h 18"/>
                <a:gd name="T34" fmla="*/ 7 w 27"/>
                <a:gd name="T35" fmla="*/ 14 h 18"/>
                <a:gd name="T36" fmla="*/ 14 w 27"/>
                <a:gd name="T37" fmla="*/ 14 h 18"/>
                <a:gd name="T38" fmla="*/ 12 w 27"/>
                <a:gd name="T39" fmla="*/ 14 h 18"/>
                <a:gd name="T40" fmla="*/ 19 w 27"/>
                <a:gd name="T41" fmla="*/ 15 h 18"/>
                <a:gd name="T42" fmla="*/ 21 w 27"/>
                <a:gd name="T43" fmla="*/ 18 h 18"/>
                <a:gd name="T44" fmla="*/ 22 w 27"/>
                <a:gd name="T45" fmla="*/ 14 h 18"/>
                <a:gd name="T46" fmla="*/ 13 w 27"/>
                <a:gd name="T4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7" h="18">
                  <a:moveTo>
                    <a:pt x="13" y="12"/>
                  </a:moveTo>
                  <a:cubicBezTo>
                    <a:pt x="14" y="12"/>
                    <a:pt x="17" y="13"/>
                    <a:pt x="19" y="12"/>
                  </a:cubicBezTo>
                  <a:cubicBezTo>
                    <a:pt x="16" y="11"/>
                    <a:pt x="13" y="13"/>
                    <a:pt x="8" y="11"/>
                  </a:cubicBezTo>
                  <a:cubicBezTo>
                    <a:pt x="11" y="11"/>
                    <a:pt x="7" y="10"/>
                    <a:pt x="7" y="9"/>
                  </a:cubicBezTo>
                  <a:cubicBezTo>
                    <a:pt x="9" y="10"/>
                    <a:pt x="15" y="10"/>
                    <a:pt x="16" y="10"/>
                  </a:cubicBezTo>
                  <a:cubicBezTo>
                    <a:pt x="14" y="10"/>
                    <a:pt x="17" y="9"/>
                    <a:pt x="17" y="9"/>
                  </a:cubicBezTo>
                  <a:cubicBezTo>
                    <a:pt x="14" y="10"/>
                    <a:pt x="15" y="8"/>
                    <a:pt x="11" y="8"/>
                  </a:cubicBezTo>
                  <a:cubicBezTo>
                    <a:pt x="8" y="8"/>
                    <a:pt x="6" y="6"/>
                    <a:pt x="9" y="6"/>
                  </a:cubicBezTo>
                  <a:cubicBezTo>
                    <a:pt x="11" y="6"/>
                    <a:pt x="10" y="7"/>
                    <a:pt x="10" y="7"/>
                  </a:cubicBezTo>
                  <a:cubicBezTo>
                    <a:pt x="15" y="8"/>
                    <a:pt x="13" y="6"/>
                    <a:pt x="17" y="7"/>
                  </a:cubicBezTo>
                  <a:cubicBezTo>
                    <a:pt x="11" y="5"/>
                    <a:pt x="12" y="0"/>
                    <a:pt x="2" y="1"/>
                  </a:cubicBezTo>
                  <a:cubicBezTo>
                    <a:pt x="0" y="1"/>
                    <a:pt x="2" y="1"/>
                    <a:pt x="3" y="2"/>
                  </a:cubicBezTo>
                  <a:cubicBezTo>
                    <a:pt x="5" y="1"/>
                    <a:pt x="8" y="3"/>
                    <a:pt x="10" y="3"/>
                  </a:cubicBezTo>
                  <a:cubicBezTo>
                    <a:pt x="8" y="3"/>
                    <a:pt x="11" y="5"/>
                    <a:pt x="7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10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6" y="12"/>
                    <a:pt x="6" y="13"/>
                    <a:pt x="7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5"/>
                    <a:pt x="12" y="14"/>
                  </a:cubicBezTo>
                  <a:cubicBezTo>
                    <a:pt x="15" y="15"/>
                    <a:pt x="16" y="15"/>
                    <a:pt x="19" y="15"/>
                  </a:cubicBezTo>
                  <a:cubicBezTo>
                    <a:pt x="20" y="16"/>
                    <a:pt x="17" y="16"/>
                    <a:pt x="21" y="18"/>
                  </a:cubicBezTo>
                  <a:cubicBezTo>
                    <a:pt x="27" y="16"/>
                    <a:pt x="17" y="16"/>
                    <a:pt x="22" y="14"/>
                  </a:cubicBezTo>
                  <a:lnTo>
                    <a:pt x="13" y="12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6" name="Freeform 1641"/>
            <p:cNvSpPr/>
            <p:nvPr/>
          </p:nvSpPr>
          <p:spPr bwMode="auto">
            <a:xfrm>
              <a:off x="3446" y="3166"/>
              <a:ext cx="3" cy="1"/>
            </a:xfrm>
            <a:custGeom>
              <a:avLst/>
              <a:gdLst>
                <a:gd name="T0" fmla="*/ 3 w 3"/>
                <a:gd name="T1" fmla="*/ 1 h 1"/>
                <a:gd name="T2" fmla="*/ 0 w 3"/>
                <a:gd name="T3" fmla="*/ 0 h 1"/>
                <a:gd name="T4" fmla="*/ 2 w 3"/>
                <a:gd name="T5" fmla="*/ 1 h 1"/>
                <a:gd name="T6" fmla="*/ 3 w 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1">
                  <a:moveTo>
                    <a:pt x="3" y="1"/>
                  </a:move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7" name="Freeform 1642"/>
            <p:cNvSpPr/>
            <p:nvPr/>
          </p:nvSpPr>
          <p:spPr bwMode="auto">
            <a:xfrm>
              <a:off x="3437" y="3165"/>
              <a:ext cx="3" cy="0"/>
            </a:xfrm>
            <a:custGeom>
              <a:avLst/>
              <a:gdLst>
                <a:gd name="T0" fmla="*/ 0 w 4"/>
                <a:gd name="T1" fmla="*/ 1 h 1"/>
                <a:gd name="T2" fmla="*/ 3 w 4"/>
                <a:gd name="T3" fmla="*/ 1 h 1"/>
                <a:gd name="T4" fmla="*/ 0 w 4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0"/>
                    <a:pt x="2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8" name="Freeform 1643"/>
            <p:cNvSpPr/>
            <p:nvPr/>
          </p:nvSpPr>
          <p:spPr bwMode="auto">
            <a:xfrm>
              <a:off x="3448" y="3156"/>
              <a:ext cx="2" cy="2"/>
            </a:xfrm>
            <a:custGeom>
              <a:avLst/>
              <a:gdLst>
                <a:gd name="T0" fmla="*/ 2 w 2"/>
                <a:gd name="T1" fmla="*/ 2 h 2"/>
                <a:gd name="T2" fmla="*/ 1 w 2"/>
                <a:gd name="T3" fmla="*/ 0 h 2"/>
                <a:gd name="T4" fmla="*/ 0 w 2"/>
                <a:gd name="T5" fmla="*/ 1 h 2"/>
                <a:gd name="T6" fmla="*/ 2 w 2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9" name="Freeform 1644"/>
            <p:cNvSpPr/>
            <p:nvPr/>
          </p:nvSpPr>
          <p:spPr bwMode="auto">
            <a:xfrm>
              <a:off x="3436" y="3149"/>
              <a:ext cx="11" cy="4"/>
            </a:xfrm>
            <a:custGeom>
              <a:avLst/>
              <a:gdLst>
                <a:gd name="T0" fmla="*/ 0 w 13"/>
                <a:gd name="T1" fmla="*/ 0 h 5"/>
                <a:gd name="T2" fmla="*/ 0 w 13"/>
                <a:gd name="T3" fmla="*/ 4 h 5"/>
                <a:gd name="T4" fmla="*/ 12 w 13"/>
                <a:gd name="T5" fmla="*/ 5 h 5"/>
                <a:gd name="T6" fmla="*/ 5 w 13"/>
                <a:gd name="T7" fmla="*/ 3 h 5"/>
                <a:gd name="T8" fmla="*/ 5 w 13"/>
                <a:gd name="T9" fmla="*/ 0 h 5"/>
                <a:gd name="T10" fmla="*/ 0 w 13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5">
                  <a:moveTo>
                    <a:pt x="0" y="0"/>
                  </a:moveTo>
                  <a:cubicBezTo>
                    <a:pt x="1" y="1"/>
                    <a:pt x="4" y="2"/>
                    <a:pt x="0" y="4"/>
                  </a:cubicBezTo>
                  <a:cubicBezTo>
                    <a:pt x="4" y="5"/>
                    <a:pt x="8" y="4"/>
                    <a:pt x="12" y="5"/>
                  </a:cubicBezTo>
                  <a:cubicBezTo>
                    <a:pt x="13" y="4"/>
                    <a:pt x="6" y="4"/>
                    <a:pt x="5" y="3"/>
                  </a:cubicBezTo>
                  <a:cubicBezTo>
                    <a:pt x="8" y="3"/>
                    <a:pt x="4" y="1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0" name="Freeform 1645"/>
            <p:cNvSpPr/>
            <p:nvPr/>
          </p:nvSpPr>
          <p:spPr bwMode="auto">
            <a:xfrm>
              <a:off x="3439" y="3116"/>
              <a:ext cx="18" cy="35"/>
            </a:xfrm>
            <a:custGeom>
              <a:avLst/>
              <a:gdLst>
                <a:gd name="T0" fmla="*/ 11 w 21"/>
                <a:gd name="T1" fmla="*/ 34 h 40"/>
                <a:gd name="T2" fmla="*/ 10 w 21"/>
                <a:gd name="T3" fmla="*/ 32 h 40"/>
                <a:gd name="T4" fmla="*/ 13 w 21"/>
                <a:gd name="T5" fmla="*/ 33 h 40"/>
                <a:gd name="T6" fmla="*/ 16 w 21"/>
                <a:gd name="T7" fmla="*/ 32 h 40"/>
                <a:gd name="T8" fmla="*/ 13 w 21"/>
                <a:gd name="T9" fmla="*/ 32 h 40"/>
                <a:gd name="T10" fmla="*/ 12 w 21"/>
                <a:gd name="T11" fmla="*/ 28 h 40"/>
                <a:gd name="T12" fmla="*/ 7 w 21"/>
                <a:gd name="T13" fmla="*/ 27 h 40"/>
                <a:gd name="T14" fmla="*/ 16 w 21"/>
                <a:gd name="T15" fmla="*/ 25 h 40"/>
                <a:gd name="T16" fmla="*/ 5 w 21"/>
                <a:gd name="T17" fmla="*/ 24 h 40"/>
                <a:gd name="T18" fmla="*/ 9 w 21"/>
                <a:gd name="T19" fmla="*/ 21 h 40"/>
                <a:gd name="T20" fmla="*/ 9 w 21"/>
                <a:gd name="T21" fmla="*/ 22 h 40"/>
                <a:gd name="T22" fmla="*/ 10 w 21"/>
                <a:gd name="T23" fmla="*/ 20 h 40"/>
                <a:gd name="T24" fmla="*/ 15 w 21"/>
                <a:gd name="T25" fmla="*/ 20 h 40"/>
                <a:gd name="T26" fmla="*/ 15 w 21"/>
                <a:gd name="T27" fmla="*/ 17 h 40"/>
                <a:gd name="T28" fmla="*/ 18 w 21"/>
                <a:gd name="T29" fmla="*/ 18 h 40"/>
                <a:gd name="T30" fmla="*/ 14 w 21"/>
                <a:gd name="T31" fmla="*/ 11 h 40"/>
                <a:gd name="T32" fmla="*/ 17 w 21"/>
                <a:gd name="T33" fmla="*/ 10 h 40"/>
                <a:gd name="T34" fmla="*/ 8 w 21"/>
                <a:gd name="T35" fmla="*/ 10 h 40"/>
                <a:gd name="T36" fmla="*/ 9 w 21"/>
                <a:gd name="T37" fmla="*/ 7 h 40"/>
                <a:gd name="T38" fmla="*/ 15 w 21"/>
                <a:gd name="T39" fmla="*/ 9 h 40"/>
                <a:gd name="T40" fmla="*/ 12 w 21"/>
                <a:gd name="T41" fmla="*/ 7 h 40"/>
                <a:gd name="T42" fmla="*/ 18 w 21"/>
                <a:gd name="T43" fmla="*/ 7 h 40"/>
                <a:gd name="T44" fmla="*/ 10 w 21"/>
                <a:gd name="T45" fmla="*/ 3 h 40"/>
                <a:gd name="T46" fmla="*/ 12 w 21"/>
                <a:gd name="T47" fmla="*/ 2 h 40"/>
                <a:gd name="T48" fmla="*/ 3 w 21"/>
                <a:gd name="T49" fmla="*/ 2 h 40"/>
                <a:gd name="T50" fmla="*/ 3 w 21"/>
                <a:gd name="T51" fmla="*/ 11 h 40"/>
                <a:gd name="T52" fmla="*/ 8 w 21"/>
                <a:gd name="T53" fmla="*/ 14 h 40"/>
                <a:gd name="T54" fmla="*/ 2 w 21"/>
                <a:gd name="T55" fmla="*/ 13 h 40"/>
                <a:gd name="T56" fmla="*/ 8 w 21"/>
                <a:gd name="T57" fmla="*/ 14 h 40"/>
                <a:gd name="T58" fmla="*/ 2 w 21"/>
                <a:gd name="T59" fmla="*/ 15 h 40"/>
                <a:gd name="T60" fmla="*/ 7 w 21"/>
                <a:gd name="T61" fmla="*/ 16 h 40"/>
                <a:gd name="T62" fmla="*/ 0 w 21"/>
                <a:gd name="T63" fmla="*/ 16 h 40"/>
                <a:gd name="T64" fmla="*/ 2 w 21"/>
                <a:gd name="T65" fmla="*/ 30 h 40"/>
                <a:gd name="T66" fmla="*/ 6 w 21"/>
                <a:gd name="T67" fmla="*/ 31 h 40"/>
                <a:gd name="T68" fmla="*/ 6 w 21"/>
                <a:gd name="T69" fmla="*/ 36 h 40"/>
                <a:gd name="T70" fmla="*/ 9 w 21"/>
                <a:gd name="T71" fmla="*/ 37 h 40"/>
                <a:gd name="T72" fmla="*/ 0 w 21"/>
                <a:gd name="T73" fmla="*/ 36 h 40"/>
                <a:gd name="T74" fmla="*/ 1 w 21"/>
                <a:gd name="T75" fmla="*/ 38 h 40"/>
                <a:gd name="T76" fmla="*/ 3 w 21"/>
                <a:gd name="T77" fmla="*/ 37 h 40"/>
                <a:gd name="T78" fmla="*/ 1 w 21"/>
                <a:gd name="T79" fmla="*/ 38 h 40"/>
                <a:gd name="T80" fmla="*/ 12 w 21"/>
                <a:gd name="T81" fmla="*/ 38 h 40"/>
                <a:gd name="T82" fmla="*/ 17 w 21"/>
                <a:gd name="T83" fmla="*/ 35 h 40"/>
                <a:gd name="T84" fmla="*/ 11 w 21"/>
                <a:gd name="T85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" h="40">
                  <a:moveTo>
                    <a:pt x="11" y="34"/>
                  </a:moveTo>
                  <a:cubicBezTo>
                    <a:pt x="11" y="33"/>
                    <a:pt x="8" y="32"/>
                    <a:pt x="10" y="32"/>
                  </a:cubicBezTo>
                  <a:cubicBezTo>
                    <a:pt x="13" y="32"/>
                    <a:pt x="13" y="33"/>
                    <a:pt x="13" y="33"/>
                  </a:cubicBezTo>
                  <a:cubicBezTo>
                    <a:pt x="18" y="33"/>
                    <a:pt x="12" y="32"/>
                    <a:pt x="16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4" y="30"/>
                    <a:pt x="9" y="30"/>
                    <a:pt x="12" y="28"/>
                  </a:cubicBezTo>
                  <a:cubicBezTo>
                    <a:pt x="11" y="27"/>
                    <a:pt x="11" y="27"/>
                    <a:pt x="7" y="27"/>
                  </a:cubicBezTo>
                  <a:cubicBezTo>
                    <a:pt x="12" y="26"/>
                    <a:pt x="12" y="26"/>
                    <a:pt x="16" y="25"/>
                  </a:cubicBezTo>
                  <a:cubicBezTo>
                    <a:pt x="14" y="25"/>
                    <a:pt x="9" y="25"/>
                    <a:pt x="5" y="24"/>
                  </a:cubicBezTo>
                  <a:cubicBezTo>
                    <a:pt x="11" y="23"/>
                    <a:pt x="4" y="22"/>
                    <a:pt x="9" y="21"/>
                  </a:cubicBezTo>
                  <a:cubicBezTo>
                    <a:pt x="9" y="21"/>
                    <a:pt x="10" y="21"/>
                    <a:pt x="9" y="22"/>
                  </a:cubicBezTo>
                  <a:cubicBezTo>
                    <a:pt x="16" y="22"/>
                    <a:pt x="8" y="20"/>
                    <a:pt x="10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4" y="19"/>
                    <a:pt x="11" y="18"/>
                    <a:pt x="15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4" y="15"/>
                    <a:pt x="16" y="13"/>
                    <a:pt x="14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4" y="8"/>
                    <a:pt x="15" y="13"/>
                    <a:pt x="8" y="10"/>
                  </a:cubicBezTo>
                  <a:cubicBezTo>
                    <a:pt x="17" y="11"/>
                    <a:pt x="5" y="8"/>
                    <a:pt x="9" y="7"/>
                  </a:cubicBezTo>
                  <a:cubicBezTo>
                    <a:pt x="13" y="7"/>
                    <a:pt x="11" y="9"/>
                    <a:pt x="15" y="9"/>
                  </a:cubicBezTo>
                  <a:cubicBezTo>
                    <a:pt x="10" y="8"/>
                    <a:pt x="14" y="8"/>
                    <a:pt x="12" y="7"/>
                  </a:cubicBezTo>
                  <a:cubicBezTo>
                    <a:pt x="17" y="8"/>
                    <a:pt x="13" y="6"/>
                    <a:pt x="18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2" y="2"/>
                    <a:pt x="12" y="2"/>
                  </a:cubicBezTo>
                  <a:cubicBezTo>
                    <a:pt x="12" y="3"/>
                    <a:pt x="5" y="0"/>
                    <a:pt x="3" y="2"/>
                  </a:cubicBezTo>
                  <a:cubicBezTo>
                    <a:pt x="5" y="4"/>
                    <a:pt x="6" y="8"/>
                    <a:pt x="3" y="11"/>
                  </a:cubicBezTo>
                  <a:cubicBezTo>
                    <a:pt x="9" y="12"/>
                    <a:pt x="3" y="12"/>
                    <a:pt x="8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5" y="13"/>
                    <a:pt x="8" y="14"/>
                  </a:cubicBezTo>
                  <a:cubicBezTo>
                    <a:pt x="9" y="15"/>
                    <a:pt x="5" y="15"/>
                    <a:pt x="2" y="15"/>
                  </a:cubicBezTo>
                  <a:cubicBezTo>
                    <a:pt x="2" y="16"/>
                    <a:pt x="4" y="15"/>
                    <a:pt x="7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6" y="26"/>
                    <a:pt x="2" y="30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2"/>
                    <a:pt x="15" y="35"/>
                    <a:pt x="6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7" y="36"/>
                    <a:pt x="3" y="37"/>
                    <a:pt x="0" y="36"/>
                  </a:cubicBezTo>
                  <a:cubicBezTo>
                    <a:pt x="1" y="36"/>
                    <a:pt x="0" y="37"/>
                    <a:pt x="1" y="3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8"/>
                    <a:pt x="4" y="38"/>
                    <a:pt x="1" y="38"/>
                  </a:cubicBezTo>
                  <a:cubicBezTo>
                    <a:pt x="5" y="40"/>
                    <a:pt x="9" y="38"/>
                    <a:pt x="12" y="38"/>
                  </a:cubicBezTo>
                  <a:cubicBezTo>
                    <a:pt x="5" y="35"/>
                    <a:pt x="21" y="37"/>
                    <a:pt x="17" y="35"/>
                  </a:cubicBezTo>
                  <a:cubicBezTo>
                    <a:pt x="15" y="33"/>
                    <a:pt x="13" y="34"/>
                    <a:pt x="11" y="34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1" name="Freeform 1646"/>
            <p:cNvSpPr/>
            <p:nvPr/>
          </p:nvSpPr>
          <p:spPr bwMode="auto">
            <a:xfrm>
              <a:off x="3438" y="3147"/>
              <a:ext cx="1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2" name="Freeform 1647"/>
            <p:cNvSpPr/>
            <p:nvPr/>
          </p:nvSpPr>
          <p:spPr bwMode="auto">
            <a:xfrm>
              <a:off x="3448" y="3117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3" name="Rectangle 1648"/>
            <p:cNvSpPr>
              <a:spLocks noChangeArrowheads="1"/>
            </p:cNvSpPr>
            <p:nvPr/>
          </p:nvSpPr>
          <p:spPr bwMode="auto">
            <a:xfrm>
              <a:off x="3440" y="3149"/>
              <a:ext cx="1" cy="1"/>
            </a:xfrm>
            <a:prstGeom prst="rect">
              <a:avLst/>
            </a:pr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4" name="Freeform 1649"/>
            <p:cNvSpPr/>
            <p:nvPr/>
          </p:nvSpPr>
          <p:spPr bwMode="auto">
            <a:xfrm>
              <a:off x="3448" y="3151"/>
              <a:ext cx="2" cy="1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5" name="Freeform 1650"/>
            <p:cNvSpPr/>
            <p:nvPr/>
          </p:nvSpPr>
          <p:spPr bwMode="auto">
            <a:xfrm>
              <a:off x="3453" y="311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6" name="Freeform 1651"/>
            <p:cNvSpPr/>
            <p:nvPr/>
          </p:nvSpPr>
          <p:spPr bwMode="auto">
            <a:xfrm>
              <a:off x="3457" y="3098"/>
              <a:ext cx="0" cy="1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7" name="Freeform 1652"/>
            <p:cNvSpPr/>
            <p:nvPr/>
          </p:nvSpPr>
          <p:spPr bwMode="auto">
            <a:xfrm>
              <a:off x="3437" y="3058"/>
              <a:ext cx="26" cy="58"/>
            </a:xfrm>
            <a:custGeom>
              <a:avLst/>
              <a:gdLst>
                <a:gd name="T0" fmla="*/ 17 w 31"/>
                <a:gd name="T1" fmla="*/ 3 h 68"/>
                <a:gd name="T2" fmla="*/ 10 w 31"/>
                <a:gd name="T3" fmla="*/ 1 h 68"/>
                <a:gd name="T4" fmla="*/ 7 w 31"/>
                <a:gd name="T5" fmla="*/ 3 h 68"/>
                <a:gd name="T6" fmla="*/ 11 w 31"/>
                <a:gd name="T7" fmla="*/ 7 h 68"/>
                <a:gd name="T8" fmla="*/ 11 w 31"/>
                <a:gd name="T9" fmla="*/ 15 h 68"/>
                <a:gd name="T10" fmla="*/ 8 w 31"/>
                <a:gd name="T11" fmla="*/ 20 h 68"/>
                <a:gd name="T12" fmla="*/ 14 w 31"/>
                <a:gd name="T13" fmla="*/ 27 h 68"/>
                <a:gd name="T14" fmla="*/ 11 w 31"/>
                <a:gd name="T15" fmla="*/ 28 h 68"/>
                <a:gd name="T16" fmla="*/ 9 w 31"/>
                <a:gd name="T17" fmla="*/ 31 h 68"/>
                <a:gd name="T18" fmla="*/ 19 w 31"/>
                <a:gd name="T19" fmla="*/ 34 h 68"/>
                <a:gd name="T20" fmla="*/ 19 w 31"/>
                <a:gd name="T21" fmla="*/ 37 h 68"/>
                <a:gd name="T22" fmla="*/ 15 w 31"/>
                <a:gd name="T23" fmla="*/ 39 h 68"/>
                <a:gd name="T24" fmla="*/ 14 w 31"/>
                <a:gd name="T25" fmla="*/ 44 h 68"/>
                <a:gd name="T26" fmla="*/ 12 w 31"/>
                <a:gd name="T27" fmla="*/ 48 h 68"/>
                <a:gd name="T28" fmla="*/ 14 w 31"/>
                <a:gd name="T29" fmla="*/ 52 h 68"/>
                <a:gd name="T30" fmla="*/ 17 w 31"/>
                <a:gd name="T31" fmla="*/ 55 h 68"/>
                <a:gd name="T32" fmla="*/ 13 w 31"/>
                <a:gd name="T33" fmla="*/ 56 h 68"/>
                <a:gd name="T34" fmla="*/ 14 w 31"/>
                <a:gd name="T35" fmla="*/ 59 h 68"/>
                <a:gd name="T36" fmla="*/ 11 w 31"/>
                <a:gd name="T37" fmla="*/ 68 h 68"/>
                <a:gd name="T38" fmla="*/ 14 w 31"/>
                <a:gd name="T39" fmla="*/ 63 h 68"/>
                <a:gd name="T40" fmla="*/ 11 w 31"/>
                <a:gd name="T41" fmla="*/ 62 h 68"/>
                <a:gd name="T42" fmla="*/ 22 w 31"/>
                <a:gd name="T43" fmla="*/ 62 h 68"/>
                <a:gd name="T44" fmla="*/ 24 w 31"/>
                <a:gd name="T45" fmla="*/ 61 h 68"/>
                <a:gd name="T46" fmla="*/ 23 w 31"/>
                <a:gd name="T47" fmla="*/ 58 h 68"/>
                <a:gd name="T48" fmla="*/ 25 w 31"/>
                <a:gd name="T49" fmla="*/ 55 h 68"/>
                <a:gd name="T50" fmla="*/ 26 w 31"/>
                <a:gd name="T51" fmla="*/ 51 h 68"/>
                <a:gd name="T52" fmla="*/ 23 w 31"/>
                <a:gd name="T53" fmla="*/ 47 h 68"/>
                <a:gd name="T54" fmla="*/ 24 w 31"/>
                <a:gd name="T55" fmla="*/ 47 h 68"/>
                <a:gd name="T56" fmla="*/ 25 w 31"/>
                <a:gd name="T57" fmla="*/ 46 h 68"/>
                <a:gd name="T58" fmla="*/ 24 w 31"/>
                <a:gd name="T59" fmla="*/ 43 h 68"/>
                <a:gd name="T60" fmla="*/ 21 w 31"/>
                <a:gd name="T61" fmla="*/ 40 h 68"/>
                <a:gd name="T62" fmla="*/ 26 w 31"/>
                <a:gd name="T63" fmla="*/ 39 h 68"/>
                <a:gd name="T64" fmla="*/ 27 w 31"/>
                <a:gd name="T65" fmla="*/ 35 h 68"/>
                <a:gd name="T66" fmla="*/ 22 w 31"/>
                <a:gd name="T67" fmla="*/ 33 h 68"/>
                <a:gd name="T68" fmla="*/ 20 w 31"/>
                <a:gd name="T69" fmla="*/ 29 h 68"/>
                <a:gd name="T70" fmla="*/ 19 w 31"/>
                <a:gd name="T71" fmla="*/ 22 h 68"/>
                <a:gd name="T72" fmla="*/ 20 w 31"/>
                <a:gd name="T73" fmla="*/ 20 h 68"/>
                <a:gd name="T74" fmla="*/ 19 w 31"/>
                <a:gd name="T75" fmla="*/ 13 h 68"/>
                <a:gd name="T76" fmla="*/ 13 w 31"/>
                <a:gd name="T77" fmla="*/ 16 h 68"/>
                <a:gd name="T78" fmla="*/ 22 w 31"/>
                <a:gd name="T79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" h="68">
                  <a:moveTo>
                    <a:pt x="23" y="7"/>
                  </a:moveTo>
                  <a:cubicBezTo>
                    <a:pt x="22" y="6"/>
                    <a:pt x="21" y="4"/>
                    <a:pt x="1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4" y="0"/>
                    <a:pt x="10" y="1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6" y="3"/>
                    <a:pt x="8" y="2"/>
                    <a:pt x="7" y="3"/>
                  </a:cubicBezTo>
                  <a:cubicBezTo>
                    <a:pt x="8" y="5"/>
                    <a:pt x="17" y="6"/>
                    <a:pt x="14" y="7"/>
                  </a:cubicBezTo>
                  <a:cubicBezTo>
                    <a:pt x="15" y="8"/>
                    <a:pt x="12" y="7"/>
                    <a:pt x="11" y="7"/>
                  </a:cubicBezTo>
                  <a:cubicBezTo>
                    <a:pt x="10" y="8"/>
                    <a:pt x="17" y="9"/>
                    <a:pt x="17" y="10"/>
                  </a:cubicBezTo>
                  <a:cubicBezTo>
                    <a:pt x="0" y="9"/>
                    <a:pt x="22" y="14"/>
                    <a:pt x="11" y="15"/>
                  </a:cubicBezTo>
                  <a:cubicBezTo>
                    <a:pt x="12" y="16"/>
                    <a:pt x="10" y="17"/>
                    <a:pt x="14" y="19"/>
                  </a:cubicBezTo>
                  <a:cubicBezTo>
                    <a:pt x="9" y="18"/>
                    <a:pt x="13" y="20"/>
                    <a:pt x="8" y="20"/>
                  </a:cubicBezTo>
                  <a:cubicBezTo>
                    <a:pt x="18" y="21"/>
                    <a:pt x="3" y="23"/>
                    <a:pt x="16" y="25"/>
                  </a:cubicBezTo>
                  <a:cubicBezTo>
                    <a:pt x="12" y="26"/>
                    <a:pt x="17" y="25"/>
                    <a:pt x="14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9" y="26"/>
                    <a:pt x="17" y="28"/>
                    <a:pt x="11" y="28"/>
                  </a:cubicBezTo>
                  <a:cubicBezTo>
                    <a:pt x="10" y="29"/>
                    <a:pt x="15" y="28"/>
                    <a:pt x="18" y="30"/>
                  </a:cubicBezTo>
                  <a:cubicBezTo>
                    <a:pt x="16" y="31"/>
                    <a:pt x="15" y="31"/>
                    <a:pt x="9" y="31"/>
                  </a:cubicBezTo>
                  <a:cubicBezTo>
                    <a:pt x="16" y="32"/>
                    <a:pt x="12" y="33"/>
                    <a:pt x="15" y="34"/>
                  </a:cubicBezTo>
                  <a:cubicBezTo>
                    <a:pt x="16" y="34"/>
                    <a:pt x="17" y="33"/>
                    <a:pt x="19" y="34"/>
                  </a:cubicBezTo>
                  <a:cubicBezTo>
                    <a:pt x="18" y="36"/>
                    <a:pt x="23" y="36"/>
                    <a:pt x="25" y="38"/>
                  </a:cubicBezTo>
                  <a:cubicBezTo>
                    <a:pt x="18" y="38"/>
                    <a:pt x="25" y="36"/>
                    <a:pt x="19" y="37"/>
                  </a:cubicBezTo>
                  <a:cubicBezTo>
                    <a:pt x="16" y="36"/>
                    <a:pt x="17" y="35"/>
                    <a:pt x="12" y="34"/>
                  </a:cubicBezTo>
                  <a:cubicBezTo>
                    <a:pt x="11" y="35"/>
                    <a:pt x="12" y="37"/>
                    <a:pt x="15" y="39"/>
                  </a:cubicBezTo>
                  <a:cubicBezTo>
                    <a:pt x="14" y="40"/>
                    <a:pt x="12" y="39"/>
                    <a:pt x="11" y="39"/>
                  </a:cubicBezTo>
                  <a:cubicBezTo>
                    <a:pt x="8" y="41"/>
                    <a:pt x="17" y="43"/>
                    <a:pt x="14" y="44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5" y="45"/>
                    <a:pt x="9" y="46"/>
                    <a:pt x="12" y="48"/>
                  </a:cubicBezTo>
                  <a:cubicBezTo>
                    <a:pt x="14" y="48"/>
                    <a:pt x="15" y="48"/>
                    <a:pt x="16" y="49"/>
                  </a:cubicBezTo>
                  <a:cubicBezTo>
                    <a:pt x="7" y="48"/>
                    <a:pt x="20" y="51"/>
                    <a:pt x="14" y="52"/>
                  </a:cubicBezTo>
                  <a:cubicBezTo>
                    <a:pt x="19" y="53"/>
                    <a:pt x="22" y="55"/>
                    <a:pt x="23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21" y="54"/>
                    <a:pt x="12" y="53"/>
                    <a:pt x="9" y="52"/>
                  </a:cubicBezTo>
                  <a:cubicBezTo>
                    <a:pt x="12" y="53"/>
                    <a:pt x="9" y="54"/>
                    <a:pt x="13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6"/>
                    <a:pt x="18" y="57"/>
                    <a:pt x="1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61"/>
                    <a:pt x="5" y="64"/>
                    <a:pt x="11" y="68"/>
                  </a:cubicBezTo>
                  <a:cubicBezTo>
                    <a:pt x="14" y="68"/>
                    <a:pt x="20" y="68"/>
                    <a:pt x="22" y="68"/>
                  </a:cubicBezTo>
                  <a:cubicBezTo>
                    <a:pt x="20" y="66"/>
                    <a:pt x="16" y="65"/>
                    <a:pt x="14" y="6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5" y="63"/>
                    <a:pt x="13" y="62"/>
                    <a:pt x="11" y="62"/>
                  </a:cubicBezTo>
                  <a:cubicBezTo>
                    <a:pt x="8" y="61"/>
                    <a:pt x="15" y="62"/>
                    <a:pt x="12" y="60"/>
                  </a:cubicBezTo>
                  <a:cubicBezTo>
                    <a:pt x="18" y="61"/>
                    <a:pt x="18" y="62"/>
                    <a:pt x="22" y="62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2"/>
                    <a:pt x="22" y="61"/>
                    <a:pt x="24" y="61"/>
                  </a:cubicBezTo>
                  <a:cubicBezTo>
                    <a:pt x="18" y="59"/>
                    <a:pt x="26" y="59"/>
                    <a:pt x="24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7"/>
                    <a:pt x="20" y="57"/>
                    <a:pt x="19" y="56"/>
                  </a:cubicBezTo>
                  <a:cubicBezTo>
                    <a:pt x="24" y="56"/>
                    <a:pt x="23" y="56"/>
                    <a:pt x="25" y="55"/>
                  </a:cubicBezTo>
                  <a:cubicBezTo>
                    <a:pt x="23" y="54"/>
                    <a:pt x="18" y="53"/>
                    <a:pt x="18" y="52"/>
                  </a:cubicBezTo>
                  <a:cubicBezTo>
                    <a:pt x="23" y="53"/>
                    <a:pt x="21" y="51"/>
                    <a:pt x="26" y="51"/>
                  </a:cubicBezTo>
                  <a:cubicBezTo>
                    <a:pt x="20" y="50"/>
                    <a:pt x="24" y="49"/>
                    <a:pt x="21" y="48"/>
                  </a:cubicBezTo>
                  <a:cubicBezTo>
                    <a:pt x="20" y="47"/>
                    <a:pt x="20" y="47"/>
                    <a:pt x="23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47"/>
                    <a:pt x="22" y="46"/>
                    <a:pt x="25" y="46"/>
                  </a:cubicBezTo>
                  <a:cubicBezTo>
                    <a:pt x="26" y="46"/>
                    <a:pt x="26" y="46"/>
                    <a:pt x="27" y="47"/>
                  </a:cubicBezTo>
                  <a:cubicBezTo>
                    <a:pt x="28" y="45"/>
                    <a:pt x="18" y="43"/>
                    <a:pt x="24" y="43"/>
                  </a:cubicBezTo>
                  <a:cubicBezTo>
                    <a:pt x="21" y="42"/>
                    <a:pt x="21" y="41"/>
                    <a:pt x="15" y="40"/>
                  </a:cubicBezTo>
                  <a:cubicBezTo>
                    <a:pt x="17" y="40"/>
                    <a:pt x="22" y="41"/>
                    <a:pt x="21" y="40"/>
                  </a:cubicBezTo>
                  <a:cubicBezTo>
                    <a:pt x="16" y="38"/>
                    <a:pt x="23" y="38"/>
                    <a:pt x="20" y="37"/>
                  </a:cubicBezTo>
                  <a:cubicBezTo>
                    <a:pt x="25" y="39"/>
                    <a:pt x="21" y="37"/>
                    <a:pt x="26" y="39"/>
                  </a:cubicBezTo>
                  <a:cubicBezTo>
                    <a:pt x="28" y="38"/>
                    <a:pt x="22" y="37"/>
                    <a:pt x="23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5" y="35"/>
                    <a:pt x="21" y="34"/>
                    <a:pt x="25" y="34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4" y="33"/>
                    <a:pt x="23" y="31"/>
                    <a:pt x="27" y="31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7" y="28"/>
                    <a:pt x="21" y="25"/>
                    <a:pt x="15" y="23"/>
                  </a:cubicBezTo>
                  <a:cubicBezTo>
                    <a:pt x="16" y="23"/>
                    <a:pt x="17" y="22"/>
                    <a:pt x="19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5" y="21"/>
                    <a:pt x="20" y="20"/>
                  </a:cubicBezTo>
                  <a:cubicBezTo>
                    <a:pt x="18" y="19"/>
                    <a:pt x="24" y="20"/>
                    <a:pt x="25" y="20"/>
                  </a:cubicBezTo>
                  <a:cubicBezTo>
                    <a:pt x="17" y="17"/>
                    <a:pt x="31" y="15"/>
                    <a:pt x="19" y="13"/>
                  </a:cubicBezTo>
                  <a:cubicBezTo>
                    <a:pt x="19" y="14"/>
                    <a:pt x="16" y="15"/>
                    <a:pt x="17" y="17"/>
                  </a:cubicBezTo>
                  <a:cubicBezTo>
                    <a:pt x="15" y="16"/>
                    <a:pt x="13" y="16"/>
                    <a:pt x="13" y="16"/>
                  </a:cubicBezTo>
                  <a:cubicBezTo>
                    <a:pt x="12" y="14"/>
                    <a:pt x="17" y="14"/>
                    <a:pt x="15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30" y="11"/>
                    <a:pt x="12" y="8"/>
                    <a:pt x="23" y="7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8" name="Freeform 1653"/>
            <p:cNvSpPr/>
            <p:nvPr/>
          </p:nvSpPr>
          <p:spPr bwMode="auto">
            <a:xfrm>
              <a:off x="3456" y="3078"/>
              <a:ext cx="3" cy="1"/>
            </a:xfrm>
            <a:custGeom>
              <a:avLst/>
              <a:gdLst>
                <a:gd name="T0" fmla="*/ 0 w 4"/>
                <a:gd name="T1" fmla="*/ 1 h 1"/>
                <a:gd name="T2" fmla="*/ 4 w 4"/>
                <a:gd name="T3" fmla="*/ 0 h 1"/>
                <a:gd name="T4" fmla="*/ 0 w 4"/>
                <a:gd name="T5" fmla="*/ 0 h 1"/>
                <a:gd name="T6" fmla="*/ 0 w 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9" name="Freeform 1654"/>
            <p:cNvSpPr/>
            <p:nvPr/>
          </p:nvSpPr>
          <p:spPr bwMode="auto">
            <a:xfrm>
              <a:off x="3455" y="3078"/>
              <a:ext cx="1" cy="0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0" name="Freeform 1655"/>
            <p:cNvSpPr/>
            <p:nvPr/>
          </p:nvSpPr>
          <p:spPr bwMode="auto">
            <a:xfrm>
              <a:off x="3455" y="3059"/>
              <a:ext cx="1" cy="1"/>
            </a:xfrm>
            <a:custGeom>
              <a:avLst/>
              <a:gdLst>
                <a:gd name="T0" fmla="*/ 1 w 2"/>
                <a:gd name="T1" fmla="*/ 1 h 1"/>
                <a:gd name="T2" fmla="*/ 1 w 2"/>
                <a:gd name="T3" fmla="*/ 0 h 1"/>
                <a:gd name="T4" fmla="*/ 1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1" name="Freeform 1656"/>
            <p:cNvSpPr/>
            <p:nvPr/>
          </p:nvSpPr>
          <p:spPr bwMode="auto">
            <a:xfrm>
              <a:off x="3453" y="3059"/>
              <a:ext cx="1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2" name="Freeform 1657"/>
            <p:cNvSpPr/>
            <p:nvPr/>
          </p:nvSpPr>
          <p:spPr bwMode="auto">
            <a:xfrm>
              <a:off x="3437" y="3028"/>
              <a:ext cx="22" cy="31"/>
            </a:xfrm>
            <a:custGeom>
              <a:avLst/>
              <a:gdLst>
                <a:gd name="T0" fmla="*/ 15 w 26"/>
                <a:gd name="T1" fmla="*/ 6 h 35"/>
                <a:gd name="T2" fmla="*/ 10 w 26"/>
                <a:gd name="T3" fmla="*/ 4 h 35"/>
                <a:gd name="T4" fmla="*/ 14 w 26"/>
                <a:gd name="T5" fmla="*/ 3 h 35"/>
                <a:gd name="T6" fmla="*/ 6 w 26"/>
                <a:gd name="T7" fmla="*/ 0 h 35"/>
                <a:gd name="T8" fmla="*/ 10 w 26"/>
                <a:gd name="T9" fmla="*/ 17 h 35"/>
                <a:gd name="T10" fmla="*/ 7 w 26"/>
                <a:gd name="T11" fmla="*/ 16 h 35"/>
                <a:gd name="T12" fmla="*/ 12 w 26"/>
                <a:gd name="T13" fmla="*/ 22 h 35"/>
                <a:gd name="T14" fmla="*/ 6 w 26"/>
                <a:gd name="T15" fmla="*/ 22 h 35"/>
                <a:gd name="T16" fmla="*/ 8 w 26"/>
                <a:gd name="T17" fmla="*/ 26 h 35"/>
                <a:gd name="T18" fmla="*/ 11 w 26"/>
                <a:gd name="T19" fmla="*/ 26 h 35"/>
                <a:gd name="T20" fmla="*/ 10 w 26"/>
                <a:gd name="T21" fmla="*/ 26 h 35"/>
                <a:gd name="T22" fmla="*/ 11 w 26"/>
                <a:gd name="T23" fmla="*/ 26 h 35"/>
                <a:gd name="T24" fmla="*/ 11 w 26"/>
                <a:gd name="T25" fmla="*/ 29 h 35"/>
                <a:gd name="T26" fmla="*/ 10 w 26"/>
                <a:gd name="T27" fmla="*/ 28 h 35"/>
                <a:gd name="T28" fmla="*/ 12 w 26"/>
                <a:gd name="T29" fmla="*/ 30 h 35"/>
                <a:gd name="T30" fmla="*/ 8 w 26"/>
                <a:gd name="T31" fmla="*/ 30 h 35"/>
                <a:gd name="T32" fmla="*/ 14 w 26"/>
                <a:gd name="T33" fmla="*/ 35 h 35"/>
                <a:gd name="T34" fmla="*/ 18 w 26"/>
                <a:gd name="T35" fmla="*/ 35 h 35"/>
                <a:gd name="T36" fmla="*/ 15 w 26"/>
                <a:gd name="T37" fmla="*/ 31 h 35"/>
                <a:gd name="T38" fmla="*/ 14 w 26"/>
                <a:gd name="T39" fmla="*/ 31 h 35"/>
                <a:gd name="T40" fmla="*/ 13 w 26"/>
                <a:gd name="T41" fmla="*/ 29 h 35"/>
                <a:gd name="T42" fmla="*/ 18 w 26"/>
                <a:gd name="T43" fmla="*/ 31 h 35"/>
                <a:gd name="T44" fmla="*/ 22 w 26"/>
                <a:gd name="T45" fmla="*/ 27 h 35"/>
                <a:gd name="T46" fmla="*/ 23 w 26"/>
                <a:gd name="T47" fmla="*/ 27 h 35"/>
                <a:gd name="T48" fmla="*/ 21 w 26"/>
                <a:gd name="T49" fmla="*/ 26 h 35"/>
                <a:gd name="T50" fmla="*/ 18 w 26"/>
                <a:gd name="T51" fmla="*/ 26 h 35"/>
                <a:gd name="T52" fmla="*/ 12 w 26"/>
                <a:gd name="T53" fmla="*/ 25 h 35"/>
                <a:gd name="T54" fmla="*/ 12 w 26"/>
                <a:gd name="T55" fmla="*/ 24 h 35"/>
                <a:gd name="T56" fmla="*/ 17 w 26"/>
                <a:gd name="T57" fmla="*/ 25 h 35"/>
                <a:gd name="T58" fmla="*/ 15 w 26"/>
                <a:gd name="T59" fmla="*/ 24 h 35"/>
                <a:gd name="T60" fmla="*/ 21 w 26"/>
                <a:gd name="T61" fmla="*/ 23 h 35"/>
                <a:gd name="T62" fmla="*/ 15 w 26"/>
                <a:gd name="T63" fmla="*/ 22 h 35"/>
                <a:gd name="T64" fmla="*/ 15 w 26"/>
                <a:gd name="T65" fmla="*/ 16 h 35"/>
                <a:gd name="T66" fmla="*/ 18 w 26"/>
                <a:gd name="T67" fmla="*/ 17 h 35"/>
                <a:gd name="T68" fmla="*/ 14 w 26"/>
                <a:gd name="T69" fmla="*/ 15 h 35"/>
                <a:gd name="T70" fmla="*/ 16 w 26"/>
                <a:gd name="T71" fmla="*/ 11 h 35"/>
                <a:gd name="T72" fmla="*/ 13 w 26"/>
                <a:gd name="T73" fmla="*/ 11 h 35"/>
                <a:gd name="T74" fmla="*/ 14 w 26"/>
                <a:gd name="T75" fmla="*/ 7 h 35"/>
                <a:gd name="T76" fmla="*/ 14 w 26"/>
                <a:gd name="T77" fmla="*/ 7 h 35"/>
                <a:gd name="T78" fmla="*/ 8 w 26"/>
                <a:gd name="T79" fmla="*/ 5 h 35"/>
                <a:gd name="T80" fmla="*/ 15 w 26"/>
                <a:gd name="T81" fmla="*/ 6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" h="35">
                  <a:moveTo>
                    <a:pt x="15" y="6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3" y="4"/>
                    <a:pt x="10" y="2"/>
                    <a:pt x="14" y="3"/>
                  </a:cubicBezTo>
                  <a:cubicBezTo>
                    <a:pt x="8" y="2"/>
                    <a:pt x="14" y="0"/>
                    <a:pt x="6" y="0"/>
                  </a:cubicBezTo>
                  <a:cubicBezTo>
                    <a:pt x="8" y="5"/>
                    <a:pt x="3" y="11"/>
                    <a:pt x="10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3" y="19"/>
                    <a:pt x="0" y="19"/>
                    <a:pt x="12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4" y="23"/>
                    <a:pt x="15" y="25"/>
                    <a:pt x="8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3" y="27"/>
                    <a:pt x="13" y="28"/>
                    <a:pt x="11" y="29"/>
                  </a:cubicBezTo>
                  <a:cubicBezTo>
                    <a:pt x="9" y="29"/>
                    <a:pt x="10" y="28"/>
                    <a:pt x="10" y="28"/>
                  </a:cubicBezTo>
                  <a:cubicBezTo>
                    <a:pt x="8" y="28"/>
                    <a:pt x="12" y="29"/>
                    <a:pt x="12" y="30"/>
                  </a:cubicBezTo>
                  <a:cubicBezTo>
                    <a:pt x="10" y="30"/>
                    <a:pt x="9" y="30"/>
                    <a:pt x="8" y="30"/>
                  </a:cubicBezTo>
                  <a:cubicBezTo>
                    <a:pt x="11" y="32"/>
                    <a:pt x="4" y="32"/>
                    <a:pt x="14" y="35"/>
                  </a:cubicBezTo>
                  <a:cubicBezTo>
                    <a:pt x="15" y="35"/>
                    <a:pt x="17" y="34"/>
                    <a:pt x="18" y="35"/>
                  </a:cubicBezTo>
                  <a:cubicBezTo>
                    <a:pt x="21" y="34"/>
                    <a:pt x="17" y="32"/>
                    <a:pt x="15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5" y="30"/>
                    <a:pt x="17" y="31"/>
                    <a:pt x="13" y="29"/>
                  </a:cubicBezTo>
                  <a:cubicBezTo>
                    <a:pt x="16" y="29"/>
                    <a:pt x="16" y="30"/>
                    <a:pt x="18" y="31"/>
                  </a:cubicBezTo>
                  <a:cubicBezTo>
                    <a:pt x="26" y="29"/>
                    <a:pt x="13" y="28"/>
                    <a:pt x="22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7"/>
                    <a:pt x="22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7" y="26"/>
                    <a:pt x="13" y="25"/>
                    <a:pt x="12" y="25"/>
                  </a:cubicBezTo>
                  <a:cubicBezTo>
                    <a:pt x="16" y="25"/>
                    <a:pt x="10" y="24"/>
                    <a:pt x="12" y="24"/>
                  </a:cubicBezTo>
                  <a:cubicBezTo>
                    <a:pt x="15" y="24"/>
                    <a:pt x="15" y="25"/>
                    <a:pt x="17" y="2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4" y="23"/>
                    <a:pt x="19" y="23"/>
                    <a:pt x="21" y="23"/>
                  </a:cubicBezTo>
                  <a:cubicBezTo>
                    <a:pt x="18" y="22"/>
                    <a:pt x="19" y="23"/>
                    <a:pt x="15" y="22"/>
                  </a:cubicBezTo>
                  <a:cubicBezTo>
                    <a:pt x="20" y="22"/>
                    <a:pt x="18" y="18"/>
                    <a:pt x="15" y="16"/>
                  </a:cubicBezTo>
                  <a:cubicBezTo>
                    <a:pt x="15" y="16"/>
                    <a:pt x="19" y="16"/>
                    <a:pt x="18" y="17"/>
                  </a:cubicBezTo>
                  <a:cubicBezTo>
                    <a:pt x="19" y="17"/>
                    <a:pt x="17" y="15"/>
                    <a:pt x="14" y="15"/>
                  </a:cubicBezTo>
                  <a:cubicBezTo>
                    <a:pt x="12" y="14"/>
                    <a:pt x="14" y="12"/>
                    <a:pt x="16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9" y="10"/>
                    <a:pt x="17" y="9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7" y="6"/>
                    <a:pt x="8" y="5"/>
                  </a:cubicBezTo>
                  <a:cubicBezTo>
                    <a:pt x="12" y="5"/>
                    <a:pt x="11" y="6"/>
                    <a:pt x="15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3" name="Freeform 1658"/>
            <p:cNvSpPr/>
            <p:nvPr/>
          </p:nvSpPr>
          <p:spPr bwMode="auto">
            <a:xfrm>
              <a:off x="3441" y="3027"/>
              <a:ext cx="7" cy="1"/>
            </a:xfrm>
            <a:custGeom>
              <a:avLst/>
              <a:gdLst>
                <a:gd name="T0" fmla="*/ 3 w 8"/>
                <a:gd name="T1" fmla="*/ 1 h 2"/>
                <a:gd name="T2" fmla="*/ 7 w 8"/>
                <a:gd name="T3" fmla="*/ 2 h 2"/>
                <a:gd name="T4" fmla="*/ 1 w 8"/>
                <a:gd name="T5" fmla="*/ 1 h 2"/>
                <a:gd name="T6" fmla="*/ 2 w 8"/>
                <a:gd name="T7" fmla="*/ 2 h 2"/>
                <a:gd name="T8" fmla="*/ 3 w 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">
                  <a:moveTo>
                    <a:pt x="3" y="1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3" y="0"/>
                    <a:pt x="1" y="1"/>
                  </a:cubicBezTo>
                  <a:cubicBezTo>
                    <a:pt x="1" y="1"/>
                    <a:pt x="0" y="2"/>
                    <a:pt x="2" y="2"/>
                  </a:cubicBezTo>
                  <a:cubicBezTo>
                    <a:pt x="2" y="2"/>
                    <a:pt x="4" y="2"/>
                    <a:pt x="3" y="1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4" name="Freeform 1659"/>
            <p:cNvSpPr/>
            <p:nvPr/>
          </p:nvSpPr>
          <p:spPr bwMode="auto">
            <a:xfrm>
              <a:off x="3435" y="3012"/>
              <a:ext cx="16" cy="16"/>
            </a:xfrm>
            <a:custGeom>
              <a:avLst/>
              <a:gdLst>
                <a:gd name="T0" fmla="*/ 10 w 19"/>
                <a:gd name="T1" fmla="*/ 6 h 18"/>
                <a:gd name="T2" fmla="*/ 7 w 19"/>
                <a:gd name="T3" fmla="*/ 6 h 18"/>
                <a:gd name="T4" fmla="*/ 5 w 19"/>
                <a:gd name="T5" fmla="*/ 13 h 18"/>
                <a:gd name="T6" fmla="*/ 12 w 19"/>
                <a:gd name="T7" fmla="*/ 15 h 18"/>
                <a:gd name="T8" fmla="*/ 7 w 19"/>
                <a:gd name="T9" fmla="*/ 15 h 18"/>
                <a:gd name="T10" fmla="*/ 12 w 19"/>
                <a:gd name="T11" fmla="*/ 17 h 18"/>
                <a:gd name="T12" fmla="*/ 10 w 19"/>
                <a:gd name="T13" fmla="*/ 16 h 18"/>
                <a:gd name="T14" fmla="*/ 13 w 19"/>
                <a:gd name="T15" fmla="*/ 16 h 18"/>
                <a:gd name="T16" fmla="*/ 12 w 19"/>
                <a:gd name="T17" fmla="*/ 15 h 18"/>
                <a:gd name="T18" fmla="*/ 15 w 19"/>
                <a:gd name="T19" fmla="*/ 15 h 18"/>
                <a:gd name="T20" fmla="*/ 9 w 19"/>
                <a:gd name="T21" fmla="*/ 12 h 18"/>
                <a:gd name="T22" fmla="*/ 15 w 19"/>
                <a:gd name="T23" fmla="*/ 12 h 18"/>
                <a:gd name="T24" fmla="*/ 17 w 19"/>
                <a:gd name="T25" fmla="*/ 9 h 18"/>
                <a:gd name="T26" fmla="*/ 15 w 19"/>
                <a:gd name="T27" fmla="*/ 10 h 18"/>
                <a:gd name="T28" fmla="*/ 11 w 19"/>
                <a:gd name="T29" fmla="*/ 10 h 18"/>
                <a:gd name="T30" fmla="*/ 17 w 19"/>
                <a:gd name="T31" fmla="*/ 9 h 18"/>
                <a:gd name="T32" fmla="*/ 14 w 19"/>
                <a:gd name="T33" fmla="*/ 3 h 18"/>
                <a:gd name="T34" fmla="*/ 7 w 19"/>
                <a:gd name="T35" fmla="*/ 2 h 18"/>
                <a:gd name="T36" fmla="*/ 12 w 19"/>
                <a:gd name="T37" fmla="*/ 2 h 18"/>
                <a:gd name="T38" fmla="*/ 14 w 19"/>
                <a:gd name="T39" fmla="*/ 1 h 18"/>
                <a:gd name="T40" fmla="*/ 4 w 19"/>
                <a:gd name="T41" fmla="*/ 0 h 18"/>
                <a:gd name="T42" fmla="*/ 10 w 19"/>
                <a:gd name="T4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18">
                  <a:moveTo>
                    <a:pt x="10" y="6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7" y="9"/>
                    <a:pt x="9" y="12"/>
                    <a:pt x="5" y="13"/>
                  </a:cubicBezTo>
                  <a:cubicBezTo>
                    <a:pt x="4" y="14"/>
                    <a:pt x="10" y="14"/>
                    <a:pt x="12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10" y="16"/>
                    <a:pt x="5" y="18"/>
                    <a:pt x="12" y="17"/>
                  </a:cubicBezTo>
                  <a:cubicBezTo>
                    <a:pt x="13" y="17"/>
                    <a:pt x="9" y="17"/>
                    <a:pt x="10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9" y="14"/>
                    <a:pt x="6" y="14"/>
                    <a:pt x="9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3" y="10"/>
                    <a:pt x="17" y="9"/>
                  </a:cubicBezTo>
                  <a:cubicBezTo>
                    <a:pt x="17" y="9"/>
                    <a:pt x="14" y="9"/>
                    <a:pt x="15" y="10"/>
                  </a:cubicBezTo>
                  <a:cubicBezTo>
                    <a:pt x="15" y="10"/>
                    <a:pt x="12" y="10"/>
                    <a:pt x="11" y="10"/>
                  </a:cubicBezTo>
                  <a:cubicBezTo>
                    <a:pt x="6" y="8"/>
                    <a:pt x="14" y="10"/>
                    <a:pt x="17" y="9"/>
                  </a:cubicBezTo>
                  <a:cubicBezTo>
                    <a:pt x="13" y="7"/>
                    <a:pt x="9" y="4"/>
                    <a:pt x="14" y="3"/>
                  </a:cubicBezTo>
                  <a:cubicBezTo>
                    <a:pt x="11" y="4"/>
                    <a:pt x="7" y="3"/>
                    <a:pt x="7" y="2"/>
                  </a:cubicBezTo>
                  <a:cubicBezTo>
                    <a:pt x="9" y="1"/>
                    <a:pt x="11" y="2"/>
                    <a:pt x="12" y="2"/>
                  </a:cubicBezTo>
                  <a:cubicBezTo>
                    <a:pt x="13" y="2"/>
                    <a:pt x="15" y="1"/>
                    <a:pt x="14" y="1"/>
                  </a:cubicBezTo>
                  <a:cubicBezTo>
                    <a:pt x="11" y="2"/>
                    <a:pt x="6" y="1"/>
                    <a:pt x="4" y="0"/>
                  </a:cubicBezTo>
                  <a:cubicBezTo>
                    <a:pt x="0" y="2"/>
                    <a:pt x="11" y="4"/>
                    <a:pt x="10" y="6"/>
                  </a:cubicBez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5" name="Freeform 1660"/>
            <p:cNvSpPr/>
            <p:nvPr/>
          </p:nvSpPr>
          <p:spPr bwMode="auto">
            <a:xfrm>
              <a:off x="3439" y="3016"/>
              <a:ext cx="2" cy="1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1 h 1"/>
                <a:gd name="T4" fmla="*/ 2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2" y="1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EA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6" name="Freeform 1661"/>
            <p:cNvSpPr/>
            <p:nvPr/>
          </p:nvSpPr>
          <p:spPr bwMode="auto">
            <a:xfrm>
              <a:off x="3499" y="2666"/>
              <a:ext cx="12" cy="135"/>
            </a:xfrm>
            <a:custGeom>
              <a:avLst/>
              <a:gdLst>
                <a:gd name="T0" fmla="*/ 4 w 14"/>
                <a:gd name="T1" fmla="*/ 5 h 156"/>
                <a:gd name="T2" fmla="*/ 2 w 14"/>
                <a:gd name="T3" fmla="*/ 81 h 156"/>
                <a:gd name="T4" fmla="*/ 0 w 14"/>
                <a:gd name="T5" fmla="*/ 150 h 156"/>
                <a:gd name="T6" fmla="*/ 5 w 14"/>
                <a:gd name="T7" fmla="*/ 156 h 156"/>
                <a:gd name="T8" fmla="*/ 10 w 14"/>
                <a:gd name="T9" fmla="*/ 150 h 156"/>
                <a:gd name="T10" fmla="*/ 12 w 14"/>
                <a:gd name="T11" fmla="*/ 82 h 156"/>
                <a:gd name="T12" fmla="*/ 14 w 14"/>
                <a:gd name="T13" fmla="*/ 5 h 156"/>
                <a:gd name="T14" fmla="*/ 9 w 14"/>
                <a:gd name="T15" fmla="*/ 0 h 156"/>
                <a:gd name="T16" fmla="*/ 4 w 14"/>
                <a:gd name="T17" fmla="*/ 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6">
                  <a:moveTo>
                    <a:pt x="4" y="5"/>
                  </a:moveTo>
                  <a:cubicBezTo>
                    <a:pt x="2" y="81"/>
                    <a:pt x="2" y="81"/>
                    <a:pt x="2" y="81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3"/>
                    <a:pt x="2" y="156"/>
                    <a:pt x="5" y="156"/>
                  </a:cubicBezTo>
                  <a:cubicBezTo>
                    <a:pt x="7" y="156"/>
                    <a:pt x="10" y="153"/>
                    <a:pt x="10" y="150"/>
                  </a:cubicBezTo>
                  <a:cubicBezTo>
                    <a:pt x="12" y="82"/>
                    <a:pt x="12" y="82"/>
                    <a:pt x="12" y="8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2" y="0"/>
                    <a:pt x="9" y="0"/>
                  </a:cubicBezTo>
                  <a:cubicBezTo>
                    <a:pt x="6" y="0"/>
                    <a:pt x="4" y="3"/>
                    <a:pt x="4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807" name="Group 1664"/>
          <p:cNvGrpSpPr>
            <a:grpSpLocks noChangeAspect="1"/>
          </p:cNvGrpSpPr>
          <p:nvPr/>
        </p:nvGrpSpPr>
        <p:grpSpPr bwMode="auto">
          <a:xfrm>
            <a:off x="5370141" y="4786457"/>
            <a:ext cx="2152649" cy="2117725"/>
            <a:chOff x="1920" y="1924"/>
            <a:chExt cx="1356" cy="1334"/>
          </a:xfrm>
        </p:grpSpPr>
        <p:grpSp>
          <p:nvGrpSpPr>
            <p:cNvPr id="1808" name="Group 1865"/>
            <p:cNvGrpSpPr/>
            <p:nvPr/>
          </p:nvGrpSpPr>
          <p:grpSpPr bwMode="auto">
            <a:xfrm>
              <a:off x="2220" y="3045"/>
              <a:ext cx="919" cy="213"/>
              <a:chOff x="2220" y="3045"/>
              <a:chExt cx="919" cy="213"/>
            </a:xfrm>
          </p:grpSpPr>
          <p:sp>
            <p:nvSpPr>
              <p:cNvPr id="2254" name="Freeform 1665"/>
              <p:cNvSpPr/>
              <p:nvPr/>
            </p:nvSpPr>
            <p:spPr bwMode="auto">
              <a:xfrm>
                <a:off x="2220" y="3045"/>
                <a:ext cx="919" cy="213"/>
              </a:xfrm>
              <a:custGeom>
                <a:avLst/>
                <a:gdLst>
                  <a:gd name="T0" fmla="*/ 42 w 1018"/>
                  <a:gd name="T1" fmla="*/ 68 h 236"/>
                  <a:gd name="T2" fmla="*/ 21 w 1018"/>
                  <a:gd name="T3" fmla="*/ 142 h 236"/>
                  <a:gd name="T4" fmla="*/ 0 w 1018"/>
                  <a:gd name="T5" fmla="*/ 223 h 236"/>
                  <a:gd name="T6" fmla="*/ 290 w 1018"/>
                  <a:gd name="T7" fmla="*/ 223 h 236"/>
                  <a:gd name="T8" fmla="*/ 798 w 1018"/>
                  <a:gd name="T9" fmla="*/ 226 h 236"/>
                  <a:gd name="T10" fmla="*/ 1018 w 1018"/>
                  <a:gd name="T11" fmla="*/ 229 h 236"/>
                  <a:gd name="T12" fmla="*/ 1001 w 1018"/>
                  <a:gd name="T13" fmla="*/ 172 h 236"/>
                  <a:gd name="T14" fmla="*/ 992 w 1018"/>
                  <a:gd name="T15" fmla="*/ 123 h 236"/>
                  <a:gd name="T16" fmla="*/ 945 w 1018"/>
                  <a:gd name="T17" fmla="*/ 25 h 236"/>
                  <a:gd name="T18" fmla="*/ 793 w 1018"/>
                  <a:gd name="T19" fmla="*/ 39 h 236"/>
                  <a:gd name="T20" fmla="*/ 584 w 1018"/>
                  <a:gd name="T21" fmla="*/ 29 h 236"/>
                  <a:gd name="T22" fmla="*/ 162 w 1018"/>
                  <a:gd name="T23" fmla="*/ 6 h 236"/>
                  <a:gd name="T24" fmla="*/ 45 w 1018"/>
                  <a:gd name="T25" fmla="*/ 7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18" h="236">
                    <a:moveTo>
                      <a:pt x="42" y="68"/>
                    </a:moveTo>
                    <a:cubicBezTo>
                      <a:pt x="38" y="89"/>
                      <a:pt x="32" y="119"/>
                      <a:pt x="21" y="142"/>
                    </a:cubicBezTo>
                    <a:cubicBezTo>
                      <a:pt x="16" y="153"/>
                      <a:pt x="1" y="222"/>
                      <a:pt x="0" y="223"/>
                    </a:cubicBezTo>
                    <a:cubicBezTo>
                      <a:pt x="89" y="236"/>
                      <a:pt x="193" y="223"/>
                      <a:pt x="290" y="223"/>
                    </a:cubicBezTo>
                    <a:cubicBezTo>
                      <a:pt x="460" y="223"/>
                      <a:pt x="628" y="226"/>
                      <a:pt x="798" y="226"/>
                    </a:cubicBezTo>
                    <a:cubicBezTo>
                      <a:pt x="868" y="226"/>
                      <a:pt x="949" y="233"/>
                      <a:pt x="1018" y="229"/>
                    </a:cubicBezTo>
                    <a:cubicBezTo>
                      <a:pt x="1017" y="218"/>
                      <a:pt x="1004" y="184"/>
                      <a:pt x="1001" y="172"/>
                    </a:cubicBezTo>
                    <a:cubicBezTo>
                      <a:pt x="998" y="156"/>
                      <a:pt x="995" y="139"/>
                      <a:pt x="992" y="123"/>
                    </a:cubicBezTo>
                    <a:cubicBezTo>
                      <a:pt x="985" y="87"/>
                      <a:pt x="999" y="20"/>
                      <a:pt x="945" y="25"/>
                    </a:cubicBezTo>
                    <a:cubicBezTo>
                      <a:pt x="895" y="30"/>
                      <a:pt x="844" y="38"/>
                      <a:pt x="793" y="39"/>
                    </a:cubicBezTo>
                    <a:cubicBezTo>
                      <a:pt x="723" y="39"/>
                      <a:pt x="654" y="32"/>
                      <a:pt x="584" y="29"/>
                    </a:cubicBezTo>
                    <a:cubicBezTo>
                      <a:pt x="443" y="25"/>
                      <a:pt x="303" y="11"/>
                      <a:pt x="162" y="6"/>
                    </a:cubicBezTo>
                    <a:cubicBezTo>
                      <a:pt x="124" y="5"/>
                      <a:pt x="81" y="0"/>
                      <a:pt x="45" y="7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5" name="Freeform 1666"/>
              <p:cNvSpPr/>
              <p:nvPr/>
            </p:nvSpPr>
            <p:spPr bwMode="auto">
              <a:xfrm>
                <a:off x="3117" y="3194"/>
                <a:ext cx="4" cy="2"/>
              </a:xfrm>
              <a:custGeom>
                <a:avLst/>
                <a:gdLst>
                  <a:gd name="T0" fmla="*/ 4 w 4"/>
                  <a:gd name="T1" fmla="*/ 1 h 2"/>
                  <a:gd name="T2" fmla="*/ 1 w 4"/>
                  <a:gd name="T3" fmla="*/ 0 h 2"/>
                  <a:gd name="T4" fmla="*/ 0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6" name="Freeform 1667"/>
              <p:cNvSpPr/>
              <p:nvPr/>
            </p:nvSpPr>
            <p:spPr bwMode="auto">
              <a:xfrm>
                <a:off x="3104" y="3183"/>
                <a:ext cx="14" cy="14"/>
              </a:xfrm>
              <a:custGeom>
                <a:avLst/>
                <a:gdLst>
                  <a:gd name="T0" fmla="*/ 6 w 16"/>
                  <a:gd name="T1" fmla="*/ 0 h 16"/>
                  <a:gd name="T2" fmla="*/ 1 w 16"/>
                  <a:gd name="T3" fmla="*/ 1 h 16"/>
                  <a:gd name="T4" fmla="*/ 7 w 16"/>
                  <a:gd name="T5" fmla="*/ 16 h 16"/>
                  <a:gd name="T6" fmla="*/ 15 w 16"/>
                  <a:gd name="T7" fmla="*/ 7 h 16"/>
                  <a:gd name="T8" fmla="*/ 8 w 16"/>
                  <a:gd name="T9" fmla="*/ 10 h 16"/>
                  <a:gd name="T10" fmla="*/ 13 w 16"/>
                  <a:gd name="T11" fmla="*/ 4 h 16"/>
                  <a:gd name="T12" fmla="*/ 6 w 16"/>
                  <a:gd name="T13" fmla="*/ 5 h 16"/>
                  <a:gd name="T14" fmla="*/ 6 w 16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6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2"/>
                      <a:pt x="0" y="9"/>
                      <a:pt x="7" y="16"/>
                    </a:cubicBezTo>
                    <a:cubicBezTo>
                      <a:pt x="10" y="15"/>
                      <a:pt x="16" y="11"/>
                      <a:pt x="15" y="7"/>
                    </a:cubicBezTo>
                    <a:cubicBezTo>
                      <a:pt x="13" y="7"/>
                      <a:pt x="10" y="11"/>
                      <a:pt x="8" y="10"/>
                    </a:cubicBezTo>
                    <a:cubicBezTo>
                      <a:pt x="9" y="7"/>
                      <a:pt x="12" y="7"/>
                      <a:pt x="13" y="4"/>
                    </a:cubicBezTo>
                    <a:cubicBezTo>
                      <a:pt x="9" y="0"/>
                      <a:pt x="10" y="6"/>
                      <a:pt x="6" y="5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7" name="Freeform 1668"/>
              <p:cNvSpPr/>
              <p:nvPr/>
            </p:nvSpPr>
            <p:spPr bwMode="auto">
              <a:xfrm>
                <a:off x="3102" y="3187"/>
                <a:ext cx="3" cy="5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0 h 5"/>
                  <a:gd name="T4" fmla="*/ 2 w 3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0" y="4"/>
                      <a:pt x="2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8" name="Freeform 1669"/>
              <p:cNvSpPr/>
              <p:nvPr/>
            </p:nvSpPr>
            <p:spPr bwMode="auto">
              <a:xfrm>
                <a:off x="3098" y="3189"/>
                <a:ext cx="4" cy="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0 h 7"/>
                  <a:gd name="T4" fmla="*/ 0 w 4"/>
                  <a:gd name="T5" fmla="*/ 7 h 7"/>
                  <a:gd name="T6" fmla="*/ 3 w 4"/>
                  <a:gd name="T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1" y="4"/>
                      <a:pt x="4" y="1"/>
                      <a:pt x="3" y="0"/>
                    </a:cubicBezTo>
                    <a:cubicBezTo>
                      <a:pt x="0" y="7"/>
                      <a:pt x="0" y="7"/>
                      <a:pt x="0" y="7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9" name="Freeform 1670"/>
              <p:cNvSpPr/>
              <p:nvPr/>
            </p:nvSpPr>
            <p:spPr bwMode="auto">
              <a:xfrm>
                <a:off x="3089" y="3193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0" name="Freeform 1671"/>
              <p:cNvSpPr/>
              <p:nvPr/>
            </p:nvSpPr>
            <p:spPr bwMode="auto">
              <a:xfrm>
                <a:off x="3085" y="3185"/>
                <a:ext cx="11" cy="11"/>
              </a:xfrm>
              <a:custGeom>
                <a:avLst/>
                <a:gdLst>
                  <a:gd name="T0" fmla="*/ 0 w 12"/>
                  <a:gd name="T1" fmla="*/ 10 h 12"/>
                  <a:gd name="T2" fmla="*/ 5 w 12"/>
                  <a:gd name="T3" fmla="*/ 10 h 12"/>
                  <a:gd name="T4" fmla="*/ 5 w 12"/>
                  <a:gd name="T5" fmla="*/ 9 h 12"/>
                  <a:gd name="T6" fmla="*/ 7 w 12"/>
                  <a:gd name="T7" fmla="*/ 4 h 12"/>
                  <a:gd name="T8" fmla="*/ 12 w 12"/>
                  <a:gd name="T9" fmla="*/ 4 h 12"/>
                  <a:gd name="T10" fmla="*/ 9 w 12"/>
                  <a:gd name="T11" fmla="*/ 0 h 12"/>
                  <a:gd name="T12" fmla="*/ 0 w 12"/>
                  <a:gd name="T1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0" y="10"/>
                    </a:moveTo>
                    <a:cubicBezTo>
                      <a:pt x="2" y="12"/>
                      <a:pt x="3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5" y="2"/>
                      <a:pt x="7" y="4"/>
                    </a:cubicBezTo>
                    <a:cubicBezTo>
                      <a:pt x="10" y="3"/>
                      <a:pt x="10" y="7"/>
                      <a:pt x="12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5" y="1"/>
                      <a:pt x="2" y="8"/>
                      <a:pt x="0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1" name="Freeform 1672"/>
              <p:cNvSpPr/>
              <p:nvPr/>
            </p:nvSpPr>
            <p:spPr bwMode="auto">
              <a:xfrm>
                <a:off x="3090" y="3192"/>
                <a:ext cx="2" cy="1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2" name="Freeform 1673"/>
              <p:cNvSpPr/>
              <p:nvPr/>
            </p:nvSpPr>
            <p:spPr bwMode="auto">
              <a:xfrm>
                <a:off x="3096" y="319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2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3" name="Freeform 1674"/>
              <p:cNvSpPr/>
              <p:nvPr/>
            </p:nvSpPr>
            <p:spPr bwMode="auto">
              <a:xfrm>
                <a:off x="3072" y="3183"/>
                <a:ext cx="11" cy="12"/>
              </a:xfrm>
              <a:custGeom>
                <a:avLst/>
                <a:gdLst>
                  <a:gd name="T0" fmla="*/ 4 w 12"/>
                  <a:gd name="T1" fmla="*/ 12 h 13"/>
                  <a:gd name="T2" fmla="*/ 12 w 12"/>
                  <a:gd name="T3" fmla="*/ 8 h 13"/>
                  <a:gd name="T4" fmla="*/ 6 w 12"/>
                  <a:gd name="T5" fmla="*/ 0 h 13"/>
                  <a:gd name="T6" fmla="*/ 2 w 12"/>
                  <a:gd name="T7" fmla="*/ 2 h 13"/>
                  <a:gd name="T8" fmla="*/ 4 w 12"/>
                  <a:gd name="T9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4" y="12"/>
                    </a:moveTo>
                    <a:cubicBezTo>
                      <a:pt x="5" y="6"/>
                      <a:pt x="12" y="13"/>
                      <a:pt x="12" y="8"/>
                    </a:cubicBezTo>
                    <a:cubicBezTo>
                      <a:pt x="8" y="8"/>
                      <a:pt x="5" y="3"/>
                      <a:pt x="6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4"/>
                      <a:pt x="2" y="9"/>
                      <a:pt x="4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4" name="Freeform 1675"/>
              <p:cNvSpPr/>
              <p:nvPr/>
            </p:nvSpPr>
            <p:spPr bwMode="auto">
              <a:xfrm>
                <a:off x="3068" y="317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5" name="Freeform 1676"/>
              <p:cNvSpPr/>
              <p:nvPr/>
            </p:nvSpPr>
            <p:spPr bwMode="auto">
              <a:xfrm>
                <a:off x="3049" y="3176"/>
                <a:ext cx="21" cy="15"/>
              </a:xfrm>
              <a:custGeom>
                <a:avLst/>
                <a:gdLst>
                  <a:gd name="T0" fmla="*/ 0 w 24"/>
                  <a:gd name="T1" fmla="*/ 15 h 17"/>
                  <a:gd name="T2" fmla="*/ 10 w 24"/>
                  <a:gd name="T3" fmla="*/ 8 h 17"/>
                  <a:gd name="T4" fmla="*/ 7 w 24"/>
                  <a:gd name="T5" fmla="*/ 13 h 17"/>
                  <a:gd name="T6" fmla="*/ 16 w 24"/>
                  <a:gd name="T7" fmla="*/ 11 h 17"/>
                  <a:gd name="T8" fmla="*/ 12 w 24"/>
                  <a:gd name="T9" fmla="*/ 16 h 17"/>
                  <a:gd name="T10" fmla="*/ 20 w 24"/>
                  <a:gd name="T11" fmla="*/ 11 h 17"/>
                  <a:gd name="T12" fmla="*/ 24 w 24"/>
                  <a:gd name="T13" fmla="*/ 15 h 17"/>
                  <a:gd name="T14" fmla="*/ 23 w 24"/>
                  <a:gd name="T15" fmla="*/ 8 h 17"/>
                  <a:gd name="T16" fmla="*/ 19 w 24"/>
                  <a:gd name="T17" fmla="*/ 9 h 17"/>
                  <a:gd name="T18" fmla="*/ 21 w 24"/>
                  <a:gd name="T19" fmla="*/ 5 h 17"/>
                  <a:gd name="T20" fmla="*/ 8 w 24"/>
                  <a:gd name="T21" fmla="*/ 0 h 17"/>
                  <a:gd name="T22" fmla="*/ 0 w 24"/>
                  <a:gd name="T23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" h="17">
                    <a:moveTo>
                      <a:pt x="0" y="1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9" y="10"/>
                      <a:pt x="10" y="12"/>
                      <a:pt x="7" y="13"/>
                    </a:cubicBezTo>
                    <a:cubicBezTo>
                      <a:pt x="12" y="14"/>
                      <a:pt x="12" y="10"/>
                      <a:pt x="16" y="11"/>
                    </a:cubicBezTo>
                    <a:cubicBezTo>
                      <a:pt x="17" y="17"/>
                      <a:pt x="9" y="11"/>
                      <a:pt x="12" y="16"/>
                    </a:cubicBezTo>
                    <a:cubicBezTo>
                      <a:pt x="14" y="16"/>
                      <a:pt x="18" y="16"/>
                      <a:pt x="20" y="11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1" y="6"/>
                      <a:pt x="20" y="14"/>
                      <a:pt x="19" y="9"/>
                    </a:cubicBezTo>
                    <a:cubicBezTo>
                      <a:pt x="18" y="6"/>
                      <a:pt x="20" y="5"/>
                      <a:pt x="21" y="5"/>
                    </a:cubicBezTo>
                    <a:cubicBezTo>
                      <a:pt x="18" y="6"/>
                      <a:pt x="14" y="0"/>
                      <a:pt x="8" y="0"/>
                    </a:cubicBezTo>
                    <a:cubicBezTo>
                      <a:pt x="2" y="1"/>
                      <a:pt x="4" y="12"/>
                      <a:pt x="0" y="1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6" name="Freeform 1677"/>
              <p:cNvSpPr/>
              <p:nvPr/>
            </p:nvSpPr>
            <p:spPr bwMode="auto">
              <a:xfrm>
                <a:off x="3048" y="3180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7" name="Freeform 1678"/>
              <p:cNvSpPr/>
              <p:nvPr/>
            </p:nvSpPr>
            <p:spPr bwMode="auto">
              <a:xfrm>
                <a:off x="3027" y="3175"/>
                <a:ext cx="18" cy="16"/>
              </a:xfrm>
              <a:custGeom>
                <a:avLst/>
                <a:gdLst>
                  <a:gd name="T0" fmla="*/ 12 w 20"/>
                  <a:gd name="T1" fmla="*/ 17 h 18"/>
                  <a:gd name="T2" fmla="*/ 18 w 20"/>
                  <a:gd name="T3" fmla="*/ 13 h 18"/>
                  <a:gd name="T4" fmla="*/ 19 w 20"/>
                  <a:gd name="T5" fmla="*/ 16 h 18"/>
                  <a:gd name="T6" fmla="*/ 20 w 20"/>
                  <a:gd name="T7" fmla="*/ 11 h 18"/>
                  <a:gd name="T8" fmla="*/ 11 w 20"/>
                  <a:gd name="T9" fmla="*/ 14 h 18"/>
                  <a:gd name="T10" fmla="*/ 8 w 20"/>
                  <a:gd name="T11" fmla="*/ 5 h 18"/>
                  <a:gd name="T12" fmla="*/ 13 w 20"/>
                  <a:gd name="T13" fmla="*/ 7 h 18"/>
                  <a:gd name="T14" fmla="*/ 0 w 20"/>
                  <a:gd name="T15" fmla="*/ 8 h 18"/>
                  <a:gd name="T16" fmla="*/ 3 w 20"/>
                  <a:gd name="T17" fmla="*/ 10 h 18"/>
                  <a:gd name="T18" fmla="*/ 0 w 20"/>
                  <a:gd name="T19" fmla="*/ 12 h 18"/>
                  <a:gd name="T20" fmla="*/ 12 w 20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" h="18">
                    <a:moveTo>
                      <a:pt x="12" y="17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9" y="15"/>
                      <a:pt x="19" y="16"/>
                    </a:cubicBezTo>
                    <a:cubicBezTo>
                      <a:pt x="19" y="15"/>
                      <a:pt x="20" y="12"/>
                      <a:pt x="20" y="11"/>
                    </a:cubicBezTo>
                    <a:cubicBezTo>
                      <a:pt x="18" y="5"/>
                      <a:pt x="14" y="13"/>
                      <a:pt x="11" y="14"/>
                    </a:cubicBezTo>
                    <a:cubicBezTo>
                      <a:pt x="3" y="11"/>
                      <a:pt x="11" y="11"/>
                      <a:pt x="8" y="5"/>
                    </a:cubicBezTo>
                    <a:cubicBezTo>
                      <a:pt x="10" y="5"/>
                      <a:pt x="10" y="7"/>
                      <a:pt x="13" y="7"/>
                    </a:cubicBezTo>
                    <a:cubicBezTo>
                      <a:pt x="9" y="0"/>
                      <a:pt x="3" y="6"/>
                      <a:pt x="0" y="8"/>
                    </a:cubicBezTo>
                    <a:cubicBezTo>
                      <a:pt x="1" y="9"/>
                      <a:pt x="1" y="11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7"/>
                      <a:pt x="5" y="18"/>
                      <a:pt x="12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8" name="Freeform 1679"/>
              <p:cNvSpPr/>
              <p:nvPr/>
            </p:nvSpPr>
            <p:spPr bwMode="auto">
              <a:xfrm>
                <a:off x="3044" y="3189"/>
                <a:ext cx="3" cy="3"/>
              </a:xfrm>
              <a:custGeom>
                <a:avLst/>
                <a:gdLst>
                  <a:gd name="T0" fmla="*/ 3 w 3"/>
                  <a:gd name="T1" fmla="*/ 1 h 3"/>
                  <a:gd name="T2" fmla="*/ 0 w 3"/>
                  <a:gd name="T3" fmla="*/ 0 h 3"/>
                  <a:gd name="T4" fmla="*/ 3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1" y="2"/>
                      <a:pt x="1" y="3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9" name="Freeform 1680"/>
              <p:cNvSpPr/>
              <p:nvPr/>
            </p:nvSpPr>
            <p:spPr bwMode="auto">
              <a:xfrm>
                <a:off x="3025" y="318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0" name="Freeform 1681"/>
              <p:cNvSpPr/>
              <p:nvPr/>
            </p:nvSpPr>
            <p:spPr bwMode="auto">
              <a:xfrm>
                <a:off x="3025" y="318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1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2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1" name="Freeform 1682"/>
              <p:cNvSpPr/>
              <p:nvPr/>
            </p:nvSpPr>
            <p:spPr bwMode="auto">
              <a:xfrm>
                <a:off x="2899" y="3175"/>
                <a:ext cx="124" cy="20"/>
              </a:xfrm>
              <a:custGeom>
                <a:avLst/>
                <a:gdLst>
                  <a:gd name="T0" fmla="*/ 1 w 138"/>
                  <a:gd name="T1" fmla="*/ 4 h 22"/>
                  <a:gd name="T2" fmla="*/ 6 w 138"/>
                  <a:gd name="T3" fmla="*/ 7 h 22"/>
                  <a:gd name="T4" fmla="*/ 0 w 138"/>
                  <a:gd name="T5" fmla="*/ 12 h 22"/>
                  <a:gd name="T6" fmla="*/ 1 w 138"/>
                  <a:gd name="T7" fmla="*/ 19 h 22"/>
                  <a:gd name="T8" fmla="*/ 12 w 138"/>
                  <a:gd name="T9" fmla="*/ 15 h 22"/>
                  <a:gd name="T10" fmla="*/ 13 w 138"/>
                  <a:gd name="T11" fmla="*/ 18 h 22"/>
                  <a:gd name="T12" fmla="*/ 32 w 138"/>
                  <a:gd name="T13" fmla="*/ 16 h 22"/>
                  <a:gd name="T14" fmla="*/ 47 w 138"/>
                  <a:gd name="T15" fmla="*/ 14 h 22"/>
                  <a:gd name="T16" fmla="*/ 104 w 138"/>
                  <a:gd name="T17" fmla="*/ 18 h 22"/>
                  <a:gd name="T18" fmla="*/ 107 w 138"/>
                  <a:gd name="T19" fmla="*/ 12 h 22"/>
                  <a:gd name="T20" fmla="*/ 111 w 138"/>
                  <a:gd name="T21" fmla="*/ 16 h 22"/>
                  <a:gd name="T22" fmla="*/ 108 w 138"/>
                  <a:gd name="T23" fmla="*/ 16 h 22"/>
                  <a:gd name="T24" fmla="*/ 124 w 138"/>
                  <a:gd name="T25" fmla="*/ 18 h 22"/>
                  <a:gd name="T26" fmla="*/ 124 w 138"/>
                  <a:gd name="T27" fmla="*/ 10 h 22"/>
                  <a:gd name="T28" fmla="*/ 132 w 138"/>
                  <a:gd name="T29" fmla="*/ 18 h 22"/>
                  <a:gd name="T30" fmla="*/ 137 w 138"/>
                  <a:gd name="T31" fmla="*/ 13 h 22"/>
                  <a:gd name="T32" fmla="*/ 131 w 138"/>
                  <a:gd name="T33" fmla="*/ 8 h 22"/>
                  <a:gd name="T34" fmla="*/ 136 w 138"/>
                  <a:gd name="T35" fmla="*/ 5 h 22"/>
                  <a:gd name="T36" fmla="*/ 99 w 138"/>
                  <a:gd name="T37" fmla="*/ 13 h 22"/>
                  <a:gd name="T38" fmla="*/ 100 w 138"/>
                  <a:gd name="T39" fmla="*/ 10 h 22"/>
                  <a:gd name="T40" fmla="*/ 78 w 138"/>
                  <a:gd name="T41" fmla="*/ 5 h 22"/>
                  <a:gd name="T42" fmla="*/ 69 w 138"/>
                  <a:gd name="T43" fmla="*/ 11 h 22"/>
                  <a:gd name="T44" fmla="*/ 64 w 138"/>
                  <a:gd name="T45" fmla="*/ 8 h 22"/>
                  <a:gd name="T46" fmla="*/ 64 w 138"/>
                  <a:gd name="T47" fmla="*/ 11 h 22"/>
                  <a:gd name="T48" fmla="*/ 57 w 138"/>
                  <a:gd name="T49" fmla="*/ 7 h 22"/>
                  <a:gd name="T50" fmla="*/ 55 w 138"/>
                  <a:gd name="T51" fmla="*/ 14 h 22"/>
                  <a:gd name="T52" fmla="*/ 42 w 138"/>
                  <a:gd name="T53" fmla="*/ 3 h 22"/>
                  <a:gd name="T54" fmla="*/ 44 w 138"/>
                  <a:gd name="T55" fmla="*/ 7 h 22"/>
                  <a:gd name="T56" fmla="*/ 41 w 138"/>
                  <a:gd name="T57" fmla="*/ 10 h 22"/>
                  <a:gd name="T58" fmla="*/ 38 w 138"/>
                  <a:gd name="T59" fmla="*/ 3 h 22"/>
                  <a:gd name="T60" fmla="*/ 27 w 138"/>
                  <a:gd name="T61" fmla="*/ 8 h 22"/>
                  <a:gd name="T62" fmla="*/ 29 w 138"/>
                  <a:gd name="T63" fmla="*/ 12 h 22"/>
                  <a:gd name="T64" fmla="*/ 14 w 138"/>
                  <a:gd name="T65" fmla="*/ 10 h 22"/>
                  <a:gd name="T66" fmla="*/ 21 w 138"/>
                  <a:gd name="T67" fmla="*/ 3 h 22"/>
                  <a:gd name="T68" fmla="*/ 16 w 138"/>
                  <a:gd name="T69" fmla="*/ 0 h 22"/>
                  <a:gd name="T70" fmla="*/ 7 w 138"/>
                  <a:gd name="T71" fmla="*/ 10 h 22"/>
                  <a:gd name="T72" fmla="*/ 1 w 138"/>
                  <a:gd name="T73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8" h="22">
                    <a:moveTo>
                      <a:pt x="1" y="4"/>
                    </a:moveTo>
                    <a:cubicBezTo>
                      <a:pt x="1" y="7"/>
                      <a:pt x="3" y="8"/>
                      <a:pt x="6" y="7"/>
                    </a:cubicBezTo>
                    <a:cubicBezTo>
                      <a:pt x="5" y="10"/>
                      <a:pt x="2" y="10"/>
                      <a:pt x="0" y="12"/>
                    </a:cubicBezTo>
                    <a:cubicBezTo>
                      <a:pt x="4" y="14"/>
                      <a:pt x="0" y="16"/>
                      <a:pt x="1" y="19"/>
                    </a:cubicBezTo>
                    <a:cubicBezTo>
                      <a:pt x="6" y="19"/>
                      <a:pt x="7" y="14"/>
                      <a:pt x="12" y="15"/>
                    </a:cubicBezTo>
                    <a:cubicBezTo>
                      <a:pt x="12" y="16"/>
                      <a:pt x="12" y="17"/>
                      <a:pt x="13" y="18"/>
                    </a:cubicBezTo>
                    <a:cubicBezTo>
                      <a:pt x="18" y="16"/>
                      <a:pt x="27" y="13"/>
                      <a:pt x="32" y="16"/>
                    </a:cubicBezTo>
                    <a:cubicBezTo>
                      <a:pt x="37" y="17"/>
                      <a:pt x="41" y="15"/>
                      <a:pt x="47" y="14"/>
                    </a:cubicBezTo>
                    <a:cubicBezTo>
                      <a:pt x="65" y="16"/>
                      <a:pt x="85" y="15"/>
                      <a:pt x="104" y="18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5"/>
                      <a:pt x="112" y="12"/>
                      <a:pt x="111" y="16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12" y="22"/>
                      <a:pt x="119" y="16"/>
                      <a:pt x="124" y="18"/>
                    </a:cubicBezTo>
                    <a:cubicBezTo>
                      <a:pt x="124" y="17"/>
                      <a:pt x="123" y="11"/>
                      <a:pt x="124" y="10"/>
                    </a:cubicBezTo>
                    <a:cubicBezTo>
                      <a:pt x="124" y="17"/>
                      <a:pt x="130" y="10"/>
                      <a:pt x="132" y="18"/>
                    </a:cubicBezTo>
                    <a:cubicBezTo>
                      <a:pt x="137" y="20"/>
                      <a:pt x="132" y="12"/>
                      <a:pt x="137" y="13"/>
                    </a:cubicBezTo>
                    <a:cubicBezTo>
                      <a:pt x="138" y="9"/>
                      <a:pt x="132" y="11"/>
                      <a:pt x="131" y="8"/>
                    </a:cubicBezTo>
                    <a:cubicBezTo>
                      <a:pt x="133" y="5"/>
                      <a:pt x="136" y="9"/>
                      <a:pt x="136" y="5"/>
                    </a:cubicBezTo>
                    <a:cubicBezTo>
                      <a:pt x="127" y="3"/>
                      <a:pt x="112" y="12"/>
                      <a:pt x="99" y="13"/>
                    </a:cubicBezTo>
                    <a:cubicBezTo>
                      <a:pt x="100" y="10"/>
                      <a:pt x="100" y="10"/>
                      <a:pt x="100" y="10"/>
                    </a:cubicBezTo>
                    <a:cubicBezTo>
                      <a:pt x="94" y="12"/>
                      <a:pt x="83" y="12"/>
                      <a:pt x="78" y="5"/>
                    </a:cubicBezTo>
                    <a:cubicBezTo>
                      <a:pt x="79" y="9"/>
                      <a:pt x="68" y="2"/>
                      <a:pt x="69" y="11"/>
                    </a:cubicBezTo>
                    <a:cubicBezTo>
                      <a:pt x="67" y="9"/>
                      <a:pt x="67" y="9"/>
                      <a:pt x="64" y="8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0" y="11"/>
                      <a:pt x="61" y="7"/>
                      <a:pt x="57" y="7"/>
                    </a:cubicBezTo>
                    <a:cubicBezTo>
                      <a:pt x="59" y="10"/>
                      <a:pt x="56" y="11"/>
                      <a:pt x="55" y="14"/>
                    </a:cubicBezTo>
                    <a:cubicBezTo>
                      <a:pt x="51" y="10"/>
                      <a:pt x="46" y="6"/>
                      <a:pt x="42" y="3"/>
                    </a:cubicBezTo>
                    <a:cubicBezTo>
                      <a:pt x="42" y="4"/>
                      <a:pt x="42" y="5"/>
                      <a:pt x="44" y="7"/>
                    </a:cubicBezTo>
                    <a:cubicBezTo>
                      <a:pt x="41" y="6"/>
                      <a:pt x="41" y="9"/>
                      <a:pt x="41" y="10"/>
                    </a:cubicBezTo>
                    <a:cubicBezTo>
                      <a:pt x="38" y="10"/>
                      <a:pt x="38" y="6"/>
                      <a:pt x="38" y="3"/>
                    </a:cubicBezTo>
                    <a:cubicBezTo>
                      <a:pt x="33" y="2"/>
                      <a:pt x="31" y="11"/>
                      <a:pt x="27" y="8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3"/>
                      <a:pt x="19" y="9"/>
                      <a:pt x="14" y="10"/>
                    </a:cubicBezTo>
                    <a:cubicBezTo>
                      <a:pt x="11" y="5"/>
                      <a:pt x="18" y="6"/>
                      <a:pt x="21" y="3"/>
                    </a:cubicBezTo>
                    <a:cubicBezTo>
                      <a:pt x="19" y="2"/>
                      <a:pt x="17" y="2"/>
                      <a:pt x="16" y="0"/>
                    </a:cubicBezTo>
                    <a:cubicBezTo>
                      <a:pt x="14" y="3"/>
                      <a:pt x="10" y="7"/>
                      <a:pt x="7" y="10"/>
                    </a:cubicBezTo>
                    <a:cubicBezTo>
                      <a:pt x="10" y="3"/>
                      <a:pt x="3" y="4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2" name="Freeform 1683"/>
              <p:cNvSpPr/>
              <p:nvPr/>
            </p:nvSpPr>
            <p:spPr bwMode="auto">
              <a:xfrm>
                <a:off x="2913" y="3173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1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3" name="Freeform 1684"/>
              <p:cNvSpPr/>
              <p:nvPr/>
            </p:nvSpPr>
            <p:spPr bwMode="auto">
              <a:xfrm>
                <a:off x="2899" y="3178"/>
                <a:ext cx="1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4" name="Freeform 1685"/>
              <p:cNvSpPr/>
              <p:nvPr/>
            </p:nvSpPr>
            <p:spPr bwMode="auto">
              <a:xfrm>
                <a:off x="2927" y="3188"/>
                <a:ext cx="2" cy="1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1 h 1"/>
                  <a:gd name="T4" fmla="*/ 0 w 2"/>
                  <a:gd name="T5" fmla="*/ 0 h 1"/>
                  <a:gd name="T6" fmla="*/ 2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lnTo>
                      <a:pt x="1" y="1"/>
                    </a:lnTo>
                    <a:lnTo>
                      <a:pt x="0" y="0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5" name="Freeform 1686"/>
              <p:cNvSpPr/>
              <p:nvPr/>
            </p:nvSpPr>
            <p:spPr bwMode="auto">
              <a:xfrm>
                <a:off x="2932" y="3174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6" name="Freeform 1687"/>
              <p:cNvSpPr/>
              <p:nvPr/>
            </p:nvSpPr>
            <p:spPr bwMode="auto">
              <a:xfrm>
                <a:off x="2962" y="3176"/>
                <a:ext cx="3" cy="2"/>
              </a:xfrm>
              <a:custGeom>
                <a:avLst/>
                <a:gdLst>
                  <a:gd name="T0" fmla="*/ 1 w 3"/>
                  <a:gd name="T1" fmla="*/ 3 h 3"/>
                  <a:gd name="T2" fmla="*/ 3 w 3"/>
                  <a:gd name="T3" fmla="*/ 0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2" y="3"/>
                      <a:pt x="2" y="2"/>
                      <a:pt x="3" y="0"/>
                    </a:cubicBezTo>
                    <a:cubicBezTo>
                      <a:pt x="1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7" name="Freeform 1688"/>
              <p:cNvSpPr/>
              <p:nvPr/>
            </p:nvSpPr>
            <p:spPr bwMode="auto">
              <a:xfrm>
                <a:off x="2903" y="3175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1 w 5"/>
                  <a:gd name="T3" fmla="*/ 1 h 2"/>
                  <a:gd name="T4" fmla="*/ 0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1" y="1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8" name="Freeform 1689"/>
              <p:cNvSpPr/>
              <p:nvPr/>
            </p:nvSpPr>
            <p:spPr bwMode="auto">
              <a:xfrm>
                <a:off x="2829" y="3178"/>
                <a:ext cx="67" cy="24"/>
              </a:xfrm>
              <a:custGeom>
                <a:avLst/>
                <a:gdLst>
                  <a:gd name="T0" fmla="*/ 5 w 75"/>
                  <a:gd name="T1" fmla="*/ 22 h 26"/>
                  <a:gd name="T2" fmla="*/ 19 w 75"/>
                  <a:gd name="T3" fmla="*/ 24 h 26"/>
                  <a:gd name="T4" fmla="*/ 27 w 75"/>
                  <a:gd name="T5" fmla="*/ 13 h 26"/>
                  <a:gd name="T6" fmla="*/ 27 w 75"/>
                  <a:gd name="T7" fmla="*/ 22 h 26"/>
                  <a:gd name="T8" fmla="*/ 51 w 75"/>
                  <a:gd name="T9" fmla="*/ 13 h 26"/>
                  <a:gd name="T10" fmla="*/ 52 w 75"/>
                  <a:gd name="T11" fmla="*/ 17 h 26"/>
                  <a:gd name="T12" fmla="*/ 60 w 75"/>
                  <a:gd name="T13" fmla="*/ 6 h 26"/>
                  <a:gd name="T14" fmla="*/ 62 w 75"/>
                  <a:gd name="T15" fmla="*/ 17 h 26"/>
                  <a:gd name="T16" fmla="*/ 61 w 75"/>
                  <a:gd name="T17" fmla="*/ 18 h 26"/>
                  <a:gd name="T18" fmla="*/ 74 w 75"/>
                  <a:gd name="T19" fmla="*/ 14 h 26"/>
                  <a:gd name="T20" fmla="*/ 75 w 75"/>
                  <a:gd name="T21" fmla="*/ 7 h 26"/>
                  <a:gd name="T22" fmla="*/ 73 w 75"/>
                  <a:gd name="T23" fmla="*/ 2 h 26"/>
                  <a:gd name="T24" fmla="*/ 65 w 75"/>
                  <a:gd name="T25" fmla="*/ 7 h 26"/>
                  <a:gd name="T26" fmla="*/ 64 w 75"/>
                  <a:gd name="T27" fmla="*/ 3 h 26"/>
                  <a:gd name="T28" fmla="*/ 61 w 75"/>
                  <a:gd name="T29" fmla="*/ 6 h 26"/>
                  <a:gd name="T30" fmla="*/ 59 w 75"/>
                  <a:gd name="T31" fmla="*/ 2 h 26"/>
                  <a:gd name="T32" fmla="*/ 53 w 75"/>
                  <a:gd name="T33" fmla="*/ 6 h 26"/>
                  <a:gd name="T34" fmla="*/ 54 w 75"/>
                  <a:gd name="T35" fmla="*/ 5 h 26"/>
                  <a:gd name="T36" fmla="*/ 50 w 75"/>
                  <a:gd name="T37" fmla="*/ 10 h 26"/>
                  <a:gd name="T38" fmla="*/ 47 w 75"/>
                  <a:gd name="T39" fmla="*/ 5 h 26"/>
                  <a:gd name="T40" fmla="*/ 48 w 75"/>
                  <a:gd name="T41" fmla="*/ 9 h 26"/>
                  <a:gd name="T42" fmla="*/ 31 w 75"/>
                  <a:gd name="T43" fmla="*/ 5 h 26"/>
                  <a:gd name="T44" fmla="*/ 31 w 75"/>
                  <a:gd name="T45" fmla="*/ 9 h 26"/>
                  <a:gd name="T46" fmla="*/ 38 w 75"/>
                  <a:gd name="T47" fmla="*/ 5 h 26"/>
                  <a:gd name="T48" fmla="*/ 37 w 75"/>
                  <a:gd name="T49" fmla="*/ 15 h 26"/>
                  <a:gd name="T50" fmla="*/ 27 w 75"/>
                  <a:gd name="T51" fmla="*/ 8 h 26"/>
                  <a:gd name="T52" fmla="*/ 15 w 75"/>
                  <a:gd name="T53" fmla="*/ 10 h 26"/>
                  <a:gd name="T54" fmla="*/ 15 w 75"/>
                  <a:gd name="T55" fmla="*/ 9 h 26"/>
                  <a:gd name="T56" fmla="*/ 8 w 75"/>
                  <a:gd name="T57" fmla="*/ 12 h 26"/>
                  <a:gd name="T58" fmla="*/ 11 w 75"/>
                  <a:gd name="T59" fmla="*/ 14 h 26"/>
                  <a:gd name="T60" fmla="*/ 8 w 75"/>
                  <a:gd name="T61" fmla="*/ 17 h 26"/>
                  <a:gd name="T62" fmla="*/ 7 w 75"/>
                  <a:gd name="T63" fmla="*/ 15 h 26"/>
                  <a:gd name="T64" fmla="*/ 0 w 75"/>
                  <a:gd name="T65" fmla="*/ 21 h 26"/>
                  <a:gd name="T66" fmla="*/ 8 w 75"/>
                  <a:gd name="T67" fmla="*/ 17 h 26"/>
                  <a:gd name="T68" fmla="*/ 5 w 75"/>
                  <a:gd name="T69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5" h="26">
                    <a:moveTo>
                      <a:pt x="5" y="22"/>
                    </a:moveTo>
                    <a:cubicBezTo>
                      <a:pt x="9" y="26"/>
                      <a:pt x="14" y="24"/>
                      <a:pt x="19" y="24"/>
                    </a:cubicBezTo>
                    <a:cubicBezTo>
                      <a:pt x="27" y="21"/>
                      <a:pt x="19" y="14"/>
                      <a:pt x="27" y="1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34" y="21"/>
                      <a:pt x="46" y="22"/>
                      <a:pt x="51" y="13"/>
                    </a:cubicBezTo>
                    <a:cubicBezTo>
                      <a:pt x="52" y="14"/>
                      <a:pt x="54" y="16"/>
                      <a:pt x="52" y="17"/>
                    </a:cubicBezTo>
                    <a:cubicBezTo>
                      <a:pt x="57" y="16"/>
                      <a:pt x="53" y="4"/>
                      <a:pt x="60" y="6"/>
                    </a:cubicBezTo>
                    <a:cubicBezTo>
                      <a:pt x="54" y="13"/>
                      <a:pt x="63" y="11"/>
                      <a:pt x="62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5" y="17"/>
                      <a:pt x="71" y="14"/>
                      <a:pt x="74" y="14"/>
                    </a:cubicBezTo>
                    <a:cubicBezTo>
                      <a:pt x="74" y="11"/>
                      <a:pt x="71" y="8"/>
                      <a:pt x="75" y="7"/>
                    </a:cubicBezTo>
                    <a:cubicBezTo>
                      <a:pt x="73" y="7"/>
                      <a:pt x="74" y="4"/>
                      <a:pt x="73" y="2"/>
                    </a:cubicBezTo>
                    <a:cubicBezTo>
                      <a:pt x="70" y="5"/>
                      <a:pt x="67" y="3"/>
                      <a:pt x="65" y="7"/>
                    </a:cubicBezTo>
                    <a:cubicBezTo>
                      <a:pt x="62" y="4"/>
                      <a:pt x="66" y="6"/>
                      <a:pt x="64" y="3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8" y="5"/>
                      <a:pt x="63" y="3"/>
                      <a:pt x="59" y="2"/>
                    </a:cubicBezTo>
                    <a:cubicBezTo>
                      <a:pt x="59" y="4"/>
                      <a:pt x="56" y="6"/>
                      <a:pt x="53" y="6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2" y="7"/>
                      <a:pt x="49" y="5"/>
                      <a:pt x="50" y="10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2" y="8"/>
                      <a:pt x="39" y="0"/>
                      <a:pt x="31" y="5"/>
                    </a:cubicBezTo>
                    <a:cubicBezTo>
                      <a:pt x="33" y="6"/>
                      <a:pt x="32" y="8"/>
                      <a:pt x="31" y="9"/>
                    </a:cubicBezTo>
                    <a:cubicBezTo>
                      <a:pt x="34" y="11"/>
                      <a:pt x="34" y="6"/>
                      <a:pt x="38" y="5"/>
                    </a:cubicBezTo>
                    <a:cubicBezTo>
                      <a:pt x="38" y="8"/>
                      <a:pt x="33" y="13"/>
                      <a:pt x="37" y="15"/>
                    </a:cubicBezTo>
                    <a:cubicBezTo>
                      <a:pt x="33" y="11"/>
                      <a:pt x="30" y="16"/>
                      <a:pt x="27" y="8"/>
                    </a:cubicBezTo>
                    <a:cubicBezTo>
                      <a:pt x="22" y="7"/>
                      <a:pt x="21" y="12"/>
                      <a:pt x="15" y="10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5"/>
                      <a:pt x="11" y="6"/>
                      <a:pt x="8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8" y="16"/>
                      <a:pt x="8" y="16"/>
                      <a:pt x="7" y="15"/>
                    </a:cubicBezTo>
                    <a:cubicBezTo>
                      <a:pt x="7" y="19"/>
                      <a:pt x="1" y="20"/>
                      <a:pt x="0" y="21"/>
                    </a:cubicBezTo>
                    <a:cubicBezTo>
                      <a:pt x="3" y="22"/>
                      <a:pt x="6" y="18"/>
                      <a:pt x="8" y="17"/>
                    </a:cubicBezTo>
                    <a:cubicBezTo>
                      <a:pt x="7" y="19"/>
                      <a:pt x="8" y="23"/>
                      <a:pt x="5" y="2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9" name="Freeform 1690"/>
              <p:cNvSpPr/>
              <p:nvPr/>
            </p:nvSpPr>
            <p:spPr bwMode="auto">
              <a:xfrm>
                <a:off x="2877" y="318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0" name="Freeform 1691"/>
              <p:cNvSpPr/>
              <p:nvPr/>
            </p:nvSpPr>
            <p:spPr bwMode="auto">
              <a:xfrm>
                <a:off x="2774" y="3179"/>
                <a:ext cx="53" cy="25"/>
              </a:xfrm>
              <a:custGeom>
                <a:avLst/>
                <a:gdLst>
                  <a:gd name="T0" fmla="*/ 43 w 58"/>
                  <a:gd name="T1" fmla="*/ 15 h 27"/>
                  <a:gd name="T2" fmla="*/ 41 w 58"/>
                  <a:gd name="T3" fmla="*/ 9 h 27"/>
                  <a:gd name="T4" fmla="*/ 41 w 58"/>
                  <a:gd name="T5" fmla="*/ 19 h 27"/>
                  <a:gd name="T6" fmla="*/ 34 w 58"/>
                  <a:gd name="T7" fmla="*/ 21 h 27"/>
                  <a:gd name="T8" fmla="*/ 35 w 58"/>
                  <a:gd name="T9" fmla="*/ 12 h 27"/>
                  <a:gd name="T10" fmla="*/ 29 w 58"/>
                  <a:gd name="T11" fmla="*/ 10 h 27"/>
                  <a:gd name="T12" fmla="*/ 29 w 58"/>
                  <a:gd name="T13" fmla="*/ 16 h 27"/>
                  <a:gd name="T14" fmla="*/ 22 w 58"/>
                  <a:gd name="T15" fmla="*/ 19 h 27"/>
                  <a:gd name="T16" fmla="*/ 25 w 58"/>
                  <a:gd name="T17" fmla="*/ 17 h 27"/>
                  <a:gd name="T18" fmla="*/ 21 w 58"/>
                  <a:gd name="T19" fmla="*/ 10 h 27"/>
                  <a:gd name="T20" fmla="*/ 4 w 58"/>
                  <a:gd name="T21" fmla="*/ 25 h 27"/>
                  <a:gd name="T22" fmla="*/ 9 w 58"/>
                  <a:gd name="T23" fmla="*/ 24 h 27"/>
                  <a:gd name="T24" fmla="*/ 10 w 58"/>
                  <a:gd name="T25" fmla="*/ 17 h 27"/>
                  <a:gd name="T26" fmla="*/ 15 w 58"/>
                  <a:gd name="T27" fmla="*/ 20 h 27"/>
                  <a:gd name="T28" fmla="*/ 11 w 58"/>
                  <a:gd name="T29" fmla="*/ 23 h 27"/>
                  <a:gd name="T30" fmla="*/ 50 w 58"/>
                  <a:gd name="T31" fmla="*/ 25 h 27"/>
                  <a:gd name="T32" fmla="*/ 45 w 58"/>
                  <a:gd name="T33" fmla="*/ 25 h 27"/>
                  <a:gd name="T34" fmla="*/ 50 w 58"/>
                  <a:gd name="T35" fmla="*/ 20 h 27"/>
                  <a:gd name="T36" fmla="*/ 47 w 58"/>
                  <a:gd name="T37" fmla="*/ 14 h 27"/>
                  <a:gd name="T38" fmla="*/ 50 w 58"/>
                  <a:gd name="T39" fmla="*/ 16 h 27"/>
                  <a:gd name="T40" fmla="*/ 50 w 58"/>
                  <a:gd name="T41" fmla="*/ 9 h 27"/>
                  <a:gd name="T42" fmla="*/ 58 w 58"/>
                  <a:gd name="T43" fmla="*/ 6 h 27"/>
                  <a:gd name="T44" fmla="*/ 45 w 58"/>
                  <a:gd name="T45" fmla="*/ 6 h 27"/>
                  <a:gd name="T46" fmla="*/ 43 w 58"/>
                  <a:gd name="T47" fmla="*/ 1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8" h="27">
                    <a:moveTo>
                      <a:pt x="43" y="15"/>
                    </a:moveTo>
                    <a:cubicBezTo>
                      <a:pt x="39" y="14"/>
                      <a:pt x="43" y="11"/>
                      <a:pt x="41" y="9"/>
                    </a:cubicBezTo>
                    <a:cubicBezTo>
                      <a:pt x="37" y="12"/>
                      <a:pt x="44" y="15"/>
                      <a:pt x="41" y="19"/>
                    </a:cubicBezTo>
                    <a:cubicBezTo>
                      <a:pt x="39" y="17"/>
                      <a:pt x="36" y="21"/>
                      <a:pt x="34" y="21"/>
                    </a:cubicBezTo>
                    <a:cubicBezTo>
                      <a:pt x="36" y="19"/>
                      <a:pt x="35" y="13"/>
                      <a:pt x="35" y="12"/>
                    </a:cubicBezTo>
                    <a:cubicBezTo>
                      <a:pt x="34" y="13"/>
                      <a:pt x="31" y="10"/>
                      <a:pt x="29" y="10"/>
                    </a:cubicBezTo>
                    <a:cubicBezTo>
                      <a:pt x="34" y="14"/>
                      <a:pt x="25" y="12"/>
                      <a:pt x="29" y="16"/>
                    </a:cubicBezTo>
                    <a:cubicBezTo>
                      <a:pt x="28" y="19"/>
                      <a:pt x="23" y="21"/>
                      <a:pt x="22" y="19"/>
                    </a:cubicBezTo>
                    <a:cubicBezTo>
                      <a:pt x="22" y="16"/>
                      <a:pt x="23" y="17"/>
                      <a:pt x="25" y="17"/>
                    </a:cubicBezTo>
                    <a:cubicBezTo>
                      <a:pt x="26" y="12"/>
                      <a:pt x="22" y="14"/>
                      <a:pt x="21" y="10"/>
                    </a:cubicBezTo>
                    <a:cubicBezTo>
                      <a:pt x="16" y="16"/>
                      <a:pt x="0" y="14"/>
                      <a:pt x="4" y="25"/>
                    </a:cubicBezTo>
                    <a:cubicBezTo>
                      <a:pt x="5" y="27"/>
                      <a:pt x="7" y="24"/>
                      <a:pt x="9" y="24"/>
                    </a:cubicBezTo>
                    <a:cubicBezTo>
                      <a:pt x="4" y="22"/>
                      <a:pt x="9" y="19"/>
                      <a:pt x="10" y="17"/>
                    </a:cubicBezTo>
                    <a:cubicBezTo>
                      <a:pt x="12" y="19"/>
                      <a:pt x="16" y="16"/>
                      <a:pt x="15" y="2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25"/>
                      <a:pt x="38" y="26"/>
                      <a:pt x="50" y="25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6" y="22"/>
                      <a:pt x="48" y="22"/>
                      <a:pt x="50" y="20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49" y="14"/>
                      <a:pt x="50" y="13"/>
                      <a:pt x="50" y="16"/>
                    </a:cubicBezTo>
                    <a:cubicBezTo>
                      <a:pt x="52" y="13"/>
                      <a:pt x="51" y="11"/>
                      <a:pt x="50" y="9"/>
                    </a:cubicBezTo>
                    <a:cubicBezTo>
                      <a:pt x="54" y="7"/>
                      <a:pt x="55" y="10"/>
                      <a:pt x="58" y="6"/>
                    </a:cubicBezTo>
                    <a:cubicBezTo>
                      <a:pt x="51" y="0"/>
                      <a:pt x="52" y="10"/>
                      <a:pt x="45" y="6"/>
                    </a:cubicBezTo>
                    <a:lnTo>
                      <a:pt x="43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1" name="Freeform 1692"/>
              <p:cNvSpPr/>
              <p:nvPr/>
            </p:nvSpPr>
            <p:spPr bwMode="auto">
              <a:xfrm>
                <a:off x="2825" y="3189"/>
                <a:ext cx="2" cy="3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3 h 3"/>
                  <a:gd name="T4" fmla="*/ 2 w 2"/>
                  <a:gd name="T5" fmla="*/ 1 h 3"/>
                  <a:gd name="T6" fmla="*/ 1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2" name="Freeform 1693"/>
              <p:cNvSpPr/>
              <p:nvPr/>
            </p:nvSpPr>
            <p:spPr bwMode="auto">
              <a:xfrm>
                <a:off x="2822" y="3198"/>
                <a:ext cx="3" cy="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1 h 4"/>
                  <a:gd name="T4" fmla="*/ 2 w 3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2"/>
                      <a:pt x="2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3" name="Freeform 1694"/>
              <p:cNvSpPr/>
              <p:nvPr/>
            </p:nvSpPr>
            <p:spPr bwMode="auto">
              <a:xfrm>
                <a:off x="2786" y="3188"/>
                <a:ext cx="4" cy="2"/>
              </a:xfrm>
              <a:custGeom>
                <a:avLst/>
                <a:gdLst>
                  <a:gd name="T0" fmla="*/ 4 w 4"/>
                  <a:gd name="T1" fmla="*/ 0 h 2"/>
                  <a:gd name="T2" fmla="*/ 0 w 4"/>
                  <a:gd name="T3" fmla="*/ 1 h 2"/>
                  <a:gd name="T4" fmla="*/ 3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4" name="Freeform 1695"/>
              <p:cNvSpPr/>
              <p:nvPr/>
            </p:nvSpPr>
            <p:spPr bwMode="auto">
              <a:xfrm>
                <a:off x="2763" y="3190"/>
                <a:ext cx="16" cy="12"/>
              </a:xfrm>
              <a:custGeom>
                <a:avLst/>
                <a:gdLst>
                  <a:gd name="T0" fmla="*/ 0 w 18"/>
                  <a:gd name="T1" fmla="*/ 12 h 13"/>
                  <a:gd name="T2" fmla="*/ 14 w 18"/>
                  <a:gd name="T3" fmla="*/ 13 h 13"/>
                  <a:gd name="T4" fmla="*/ 16 w 18"/>
                  <a:gd name="T5" fmla="*/ 1 h 13"/>
                  <a:gd name="T6" fmla="*/ 8 w 18"/>
                  <a:gd name="T7" fmla="*/ 8 h 13"/>
                  <a:gd name="T8" fmla="*/ 0 w 18"/>
                  <a:gd name="T9" fmla="*/ 8 h 13"/>
                  <a:gd name="T10" fmla="*/ 0 w 18"/>
                  <a:gd name="T11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3">
                    <a:moveTo>
                      <a:pt x="0" y="12"/>
                    </a:moveTo>
                    <a:cubicBezTo>
                      <a:pt x="5" y="12"/>
                      <a:pt x="8" y="9"/>
                      <a:pt x="14" y="13"/>
                    </a:cubicBezTo>
                    <a:cubicBezTo>
                      <a:pt x="18" y="9"/>
                      <a:pt x="14" y="5"/>
                      <a:pt x="16" y="1"/>
                    </a:cubicBezTo>
                    <a:cubicBezTo>
                      <a:pt x="12" y="0"/>
                      <a:pt x="12" y="7"/>
                      <a:pt x="8" y="8"/>
                    </a:cubicBezTo>
                    <a:cubicBezTo>
                      <a:pt x="8" y="5"/>
                      <a:pt x="4" y="9"/>
                      <a:pt x="0" y="8"/>
                    </a:cubicBezTo>
                    <a:cubicBezTo>
                      <a:pt x="1" y="9"/>
                      <a:pt x="0" y="11"/>
                      <a:pt x="0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5" name="Freeform 1696"/>
              <p:cNvSpPr/>
              <p:nvPr/>
            </p:nvSpPr>
            <p:spPr bwMode="auto">
              <a:xfrm>
                <a:off x="2639" y="3178"/>
                <a:ext cx="130" cy="20"/>
              </a:xfrm>
              <a:custGeom>
                <a:avLst/>
                <a:gdLst>
                  <a:gd name="T0" fmla="*/ 118 w 144"/>
                  <a:gd name="T1" fmla="*/ 10 h 22"/>
                  <a:gd name="T2" fmla="*/ 111 w 144"/>
                  <a:gd name="T3" fmla="*/ 10 h 22"/>
                  <a:gd name="T4" fmla="*/ 114 w 144"/>
                  <a:gd name="T5" fmla="*/ 8 h 22"/>
                  <a:gd name="T6" fmla="*/ 109 w 144"/>
                  <a:gd name="T7" fmla="*/ 5 h 22"/>
                  <a:gd name="T8" fmla="*/ 109 w 144"/>
                  <a:gd name="T9" fmla="*/ 7 h 22"/>
                  <a:gd name="T10" fmla="*/ 96 w 144"/>
                  <a:gd name="T11" fmla="*/ 7 h 22"/>
                  <a:gd name="T12" fmla="*/ 93 w 144"/>
                  <a:gd name="T13" fmla="*/ 12 h 22"/>
                  <a:gd name="T14" fmla="*/ 85 w 144"/>
                  <a:gd name="T15" fmla="*/ 4 h 22"/>
                  <a:gd name="T16" fmla="*/ 87 w 144"/>
                  <a:gd name="T17" fmla="*/ 15 h 22"/>
                  <a:gd name="T18" fmla="*/ 72 w 144"/>
                  <a:gd name="T19" fmla="*/ 11 h 22"/>
                  <a:gd name="T20" fmla="*/ 75 w 144"/>
                  <a:gd name="T21" fmla="*/ 10 h 22"/>
                  <a:gd name="T22" fmla="*/ 67 w 144"/>
                  <a:gd name="T23" fmla="*/ 10 h 22"/>
                  <a:gd name="T24" fmla="*/ 67 w 144"/>
                  <a:gd name="T25" fmla="*/ 5 h 22"/>
                  <a:gd name="T26" fmla="*/ 56 w 144"/>
                  <a:gd name="T27" fmla="*/ 5 h 22"/>
                  <a:gd name="T28" fmla="*/ 57 w 144"/>
                  <a:gd name="T29" fmla="*/ 2 h 22"/>
                  <a:gd name="T30" fmla="*/ 34 w 144"/>
                  <a:gd name="T31" fmla="*/ 6 h 22"/>
                  <a:gd name="T32" fmla="*/ 31 w 144"/>
                  <a:gd name="T33" fmla="*/ 3 h 22"/>
                  <a:gd name="T34" fmla="*/ 33 w 144"/>
                  <a:gd name="T35" fmla="*/ 13 h 22"/>
                  <a:gd name="T36" fmla="*/ 24 w 144"/>
                  <a:gd name="T37" fmla="*/ 12 h 22"/>
                  <a:gd name="T38" fmla="*/ 26 w 144"/>
                  <a:gd name="T39" fmla="*/ 5 h 22"/>
                  <a:gd name="T40" fmla="*/ 21 w 144"/>
                  <a:gd name="T41" fmla="*/ 8 h 22"/>
                  <a:gd name="T42" fmla="*/ 17 w 144"/>
                  <a:gd name="T43" fmla="*/ 2 h 22"/>
                  <a:gd name="T44" fmla="*/ 8 w 144"/>
                  <a:gd name="T45" fmla="*/ 11 h 22"/>
                  <a:gd name="T46" fmla="*/ 2 w 144"/>
                  <a:gd name="T47" fmla="*/ 10 h 22"/>
                  <a:gd name="T48" fmla="*/ 6 w 144"/>
                  <a:gd name="T49" fmla="*/ 19 h 22"/>
                  <a:gd name="T50" fmla="*/ 38 w 144"/>
                  <a:gd name="T51" fmla="*/ 17 h 22"/>
                  <a:gd name="T52" fmla="*/ 46 w 144"/>
                  <a:gd name="T53" fmla="*/ 12 h 22"/>
                  <a:gd name="T54" fmla="*/ 47 w 144"/>
                  <a:gd name="T55" fmla="*/ 18 h 22"/>
                  <a:gd name="T56" fmla="*/ 47 w 144"/>
                  <a:gd name="T57" fmla="*/ 12 h 22"/>
                  <a:gd name="T58" fmla="*/ 52 w 144"/>
                  <a:gd name="T59" fmla="*/ 18 h 22"/>
                  <a:gd name="T60" fmla="*/ 55 w 144"/>
                  <a:gd name="T61" fmla="*/ 13 h 22"/>
                  <a:gd name="T62" fmla="*/ 58 w 144"/>
                  <a:gd name="T63" fmla="*/ 20 h 22"/>
                  <a:gd name="T64" fmla="*/ 109 w 144"/>
                  <a:gd name="T65" fmla="*/ 19 h 22"/>
                  <a:gd name="T66" fmla="*/ 108 w 144"/>
                  <a:gd name="T67" fmla="*/ 14 h 22"/>
                  <a:gd name="T68" fmla="*/ 127 w 144"/>
                  <a:gd name="T69" fmla="*/ 15 h 22"/>
                  <a:gd name="T70" fmla="*/ 130 w 144"/>
                  <a:gd name="T71" fmla="*/ 12 h 22"/>
                  <a:gd name="T72" fmla="*/ 128 w 144"/>
                  <a:gd name="T73" fmla="*/ 21 h 22"/>
                  <a:gd name="T74" fmla="*/ 135 w 144"/>
                  <a:gd name="T75" fmla="*/ 21 h 22"/>
                  <a:gd name="T76" fmla="*/ 131 w 144"/>
                  <a:gd name="T77" fmla="*/ 18 h 22"/>
                  <a:gd name="T78" fmla="*/ 137 w 144"/>
                  <a:gd name="T79" fmla="*/ 21 h 22"/>
                  <a:gd name="T80" fmla="*/ 134 w 144"/>
                  <a:gd name="T81" fmla="*/ 9 h 22"/>
                  <a:gd name="T82" fmla="*/ 119 w 144"/>
                  <a:gd name="T83" fmla="*/ 3 h 22"/>
                  <a:gd name="T84" fmla="*/ 118 w 144"/>
                  <a:gd name="T85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4" h="22">
                    <a:moveTo>
                      <a:pt x="118" y="10"/>
                    </a:moveTo>
                    <a:cubicBezTo>
                      <a:pt x="116" y="9"/>
                      <a:pt x="113" y="12"/>
                      <a:pt x="111" y="10"/>
                    </a:cubicBezTo>
                    <a:cubicBezTo>
                      <a:pt x="111" y="8"/>
                      <a:pt x="113" y="7"/>
                      <a:pt x="114" y="8"/>
                    </a:cubicBezTo>
                    <a:cubicBezTo>
                      <a:pt x="114" y="2"/>
                      <a:pt x="111" y="8"/>
                      <a:pt x="109" y="5"/>
                    </a:cubicBezTo>
                    <a:cubicBezTo>
                      <a:pt x="109" y="5"/>
                      <a:pt x="110" y="6"/>
                      <a:pt x="109" y="7"/>
                    </a:cubicBezTo>
                    <a:cubicBezTo>
                      <a:pt x="102" y="5"/>
                      <a:pt x="105" y="11"/>
                      <a:pt x="96" y="7"/>
                    </a:cubicBezTo>
                    <a:cubicBezTo>
                      <a:pt x="94" y="9"/>
                      <a:pt x="93" y="9"/>
                      <a:pt x="93" y="12"/>
                    </a:cubicBezTo>
                    <a:cubicBezTo>
                      <a:pt x="88" y="7"/>
                      <a:pt x="91" y="8"/>
                      <a:pt x="85" y="4"/>
                    </a:cubicBezTo>
                    <a:cubicBezTo>
                      <a:pt x="85" y="6"/>
                      <a:pt x="87" y="10"/>
                      <a:pt x="87" y="15"/>
                    </a:cubicBezTo>
                    <a:cubicBezTo>
                      <a:pt x="78" y="8"/>
                      <a:pt x="78" y="16"/>
                      <a:pt x="72" y="11"/>
                    </a:cubicBezTo>
                    <a:cubicBezTo>
                      <a:pt x="73" y="11"/>
                      <a:pt x="73" y="9"/>
                      <a:pt x="75" y="10"/>
                    </a:cubicBezTo>
                    <a:cubicBezTo>
                      <a:pt x="74" y="4"/>
                      <a:pt x="70" y="11"/>
                      <a:pt x="67" y="1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5" y="5"/>
                      <a:pt x="59" y="9"/>
                      <a:pt x="56" y="5"/>
                    </a:cubicBezTo>
                    <a:cubicBezTo>
                      <a:pt x="57" y="2"/>
                      <a:pt x="57" y="2"/>
                      <a:pt x="57" y="2"/>
                    </a:cubicBezTo>
                    <a:cubicBezTo>
                      <a:pt x="49" y="6"/>
                      <a:pt x="41" y="4"/>
                      <a:pt x="34" y="6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2" y="7"/>
                      <a:pt x="40" y="5"/>
                      <a:pt x="33" y="13"/>
                    </a:cubicBezTo>
                    <a:cubicBezTo>
                      <a:pt x="32" y="3"/>
                      <a:pt x="29" y="16"/>
                      <a:pt x="24" y="12"/>
                    </a:cubicBezTo>
                    <a:cubicBezTo>
                      <a:pt x="21" y="8"/>
                      <a:pt x="29" y="10"/>
                      <a:pt x="26" y="5"/>
                    </a:cubicBezTo>
                    <a:cubicBezTo>
                      <a:pt x="25" y="10"/>
                      <a:pt x="23" y="7"/>
                      <a:pt x="21" y="8"/>
                    </a:cubicBezTo>
                    <a:cubicBezTo>
                      <a:pt x="21" y="4"/>
                      <a:pt x="15" y="8"/>
                      <a:pt x="17" y="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9"/>
                      <a:pt x="4" y="9"/>
                      <a:pt x="2" y="10"/>
                    </a:cubicBezTo>
                    <a:cubicBezTo>
                      <a:pt x="7" y="10"/>
                      <a:pt x="0" y="17"/>
                      <a:pt x="6" y="19"/>
                    </a:cubicBezTo>
                    <a:cubicBezTo>
                      <a:pt x="14" y="16"/>
                      <a:pt x="28" y="15"/>
                      <a:pt x="38" y="17"/>
                    </a:cubicBezTo>
                    <a:cubicBezTo>
                      <a:pt x="39" y="11"/>
                      <a:pt x="44" y="18"/>
                      <a:pt x="46" y="12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4" y="17"/>
                      <a:pt x="46" y="15"/>
                      <a:pt x="47" y="12"/>
                    </a:cubicBezTo>
                    <a:cubicBezTo>
                      <a:pt x="50" y="12"/>
                      <a:pt x="53" y="15"/>
                      <a:pt x="52" y="18"/>
                    </a:cubicBezTo>
                    <a:cubicBezTo>
                      <a:pt x="57" y="18"/>
                      <a:pt x="53" y="16"/>
                      <a:pt x="55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73" y="18"/>
                      <a:pt x="92" y="13"/>
                      <a:pt x="109" y="19"/>
                    </a:cubicBezTo>
                    <a:cubicBezTo>
                      <a:pt x="108" y="14"/>
                      <a:pt x="108" y="14"/>
                      <a:pt x="108" y="14"/>
                    </a:cubicBezTo>
                    <a:cubicBezTo>
                      <a:pt x="115" y="17"/>
                      <a:pt x="121" y="5"/>
                      <a:pt x="127" y="15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8" y="14"/>
                      <a:pt x="131" y="19"/>
                      <a:pt x="128" y="21"/>
                    </a:cubicBezTo>
                    <a:cubicBezTo>
                      <a:pt x="131" y="20"/>
                      <a:pt x="133" y="22"/>
                      <a:pt x="135" y="21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4" y="15"/>
                      <a:pt x="137" y="17"/>
                      <a:pt x="137" y="21"/>
                    </a:cubicBezTo>
                    <a:cubicBezTo>
                      <a:pt x="144" y="17"/>
                      <a:pt x="135" y="13"/>
                      <a:pt x="134" y="9"/>
                    </a:cubicBezTo>
                    <a:cubicBezTo>
                      <a:pt x="125" y="16"/>
                      <a:pt x="127" y="0"/>
                      <a:pt x="119" y="3"/>
                    </a:cubicBezTo>
                    <a:cubicBezTo>
                      <a:pt x="114" y="5"/>
                      <a:pt x="119" y="7"/>
                      <a:pt x="118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6" name="Freeform 1697"/>
              <p:cNvSpPr/>
              <p:nvPr/>
            </p:nvSpPr>
            <p:spPr bwMode="auto">
              <a:xfrm>
                <a:off x="2754" y="319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7" name="Freeform 1698"/>
              <p:cNvSpPr/>
              <p:nvPr/>
            </p:nvSpPr>
            <p:spPr bwMode="auto">
              <a:xfrm>
                <a:off x="2638" y="3187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3 w 3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8" name="Rectangle 1699"/>
              <p:cNvSpPr>
                <a:spLocks noChangeArrowheads="1"/>
              </p:cNvSpPr>
              <p:nvPr/>
            </p:nvSpPr>
            <p:spPr bwMode="auto">
              <a:xfrm>
                <a:off x="2763" y="3197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9" name="Freeform 1700"/>
              <p:cNvSpPr/>
              <p:nvPr/>
            </p:nvSpPr>
            <p:spPr bwMode="auto">
              <a:xfrm>
                <a:off x="2765" y="318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0" name="Freeform 1701"/>
              <p:cNvSpPr/>
              <p:nvPr/>
            </p:nvSpPr>
            <p:spPr bwMode="auto">
              <a:xfrm>
                <a:off x="2620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1" name="Freeform 1702"/>
              <p:cNvSpPr/>
              <p:nvPr/>
            </p:nvSpPr>
            <p:spPr bwMode="auto">
              <a:xfrm>
                <a:off x="2566" y="3181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2" name="Freeform 1703"/>
              <p:cNvSpPr/>
              <p:nvPr/>
            </p:nvSpPr>
            <p:spPr bwMode="auto">
              <a:xfrm>
                <a:off x="2416" y="3176"/>
                <a:ext cx="220" cy="28"/>
              </a:xfrm>
              <a:custGeom>
                <a:avLst/>
                <a:gdLst>
                  <a:gd name="T0" fmla="*/ 8 w 244"/>
                  <a:gd name="T1" fmla="*/ 14 h 31"/>
                  <a:gd name="T2" fmla="*/ 4 w 244"/>
                  <a:gd name="T3" fmla="*/ 21 h 31"/>
                  <a:gd name="T4" fmla="*/ 13 w 244"/>
                  <a:gd name="T5" fmla="*/ 24 h 31"/>
                  <a:gd name="T6" fmla="*/ 25 w 244"/>
                  <a:gd name="T7" fmla="*/ 21 h 31"/>
                  <a:gd name="T8" fmla="*/ 53 w 244"/>
                  <a:gd name="T9" fmla="*/ 20 h 31"/>
                  <a:gd name="T10" fmla="*/ 71 w 244"/>
                  <a:gd name="T11" fmla="*/ 23 h 31"/>
                  <a:gd name="T12" fmla="*/ 94 w 244"/>
                  <a:gd name="T13" fmla="*/ 17 h 31"/>
                  <a:gd name="T14" fmla="*/ 100 w 244"/>
                  <a:gd name="T15" fmla="*/ 20 h 31"/>
                  <a:gd name="T16" fmla="*/ 113 w 244"/>
                  <a:gd name="T17" fmla="*/ 22 h 31"/>
                  <a:gd name="T18" fmla="*/ 118 w 244"/>
                  <a:gd name="T19" fmla="*/ 11 h 31"/>
                  <a:gd name="T20" fmla="*/ 131 w 244"/>
                  <a:gd name="T21" fmla="*/ 12 h 31"/>
                  <a:gd name="T22" fmla="*/ 140 w 244"/>
                  <a:gd name="T23" fmla="*/ 16 h 31"/>
                  <a:gd name="T24" fmla="*/ 156 w 244"/>
                  <a:gd name="T25" fmla="*/ 16 h 31"/>
                  <a:gd name="T26" fmla="*/ 173 w 244"/>
                  <a:gd name="T27" fmla="*/ 18 h 31"/>
                  <a:gd name="T28" fmla="*/ 187 w 244"/>
                  <a:gd name="T29" fmla="*/ 16 h 31"/>
                  <a:gd name="T30" fmla="*/ 197 w 244"/>
                  <a:gd name="T31" fmla="*/ 12 h 31"/>
                  <a:gd name="T32" fmla="*/ 200 w 244"/>
                  <a:gd name="T33" fmla="*/ 17 h 31"/>
                  <a:gd name="T34" fmla="*/ 209 w 244"/>
                  <a:gd name="T35" fmla="*/ 15 h 31"/>
                  <a:gd name="T36" fmla="*/ 243 w 244"/>
                  <a:gd name="T37" fmla="*/ 16 h 31"/>
                  <a:gd name="T38" fmla="*/ 226 w 244"/>
                  <a:gd name="T39" fmla="*/ 15 h 31"/>
                  <a:gd name="T40" fmla="*/ 223 w 244"/>
                  <a:gd name="T41" fmla="*/ 18 h 31"/>
                  <a:gd name="T42" fmla="*/ 219 w 244"/>
                  <a:gd name="T43" fmla="*/ 6 h 31"/>
                  <a:gd name="T44" fmla="*/ 215 w 244"/>
                  <a:gd name="T45" fmla="*/ 5 h 31"/>
                  <a:gd name="T46" fmla="*/ 203 w 244"/>
                  <a:gd name="T47" fmla="*/ 7 h 31"/>
                  <a:gd name="T48" fmla="*/ 193 w 244"/>
                  <a:gd name="T49" fmla="*/ 5 h 31"/>
                  <a:gd name="T50" fmla="*/ 177 w 244"/>
                  <a:gd name="T51" fmla="*/ 4 h 31"/>
                  <a:gd name="T52" fmla="*/ 164 w 244"/>
                  <a:gd name="T53" fmla="*/ 7 h 31"/>
                  <a:gd name="T54" fmla="*/ 164 w 244"/>
                  <a:gd name="T55" fmla="*/ 6 h 31"/>
                  <a:gd name="T56" fmla="*/ 160 w 244"/>
                  <a:gd name="T57" fmla="*/ 6 h 31"/>
                  <a:gd name="T58" fmla="*/ 149 w 244"/>
                  <a:gd name="T59" fmla="*/ 7 h 31"/>
                  <a:gd name="T60" fmla="*/ 139 w 244"/>
                  <a:gd name="T61" fmla="*/ 10 h 31"/>
                  <a:gd name="T62" fmla="*/ 135 w 244"/>
                  <a:gd name="T63" fmla="*/ 4 h 31"/>
                  <a:gd name="T64" fmla="*/ 122 w 244"/>
                  <a:gd name="T65" fmla="*/ 4 h 31"/>
                  <a:gd name="T66" fmla="*/ 116 w 244"/>
                  <a:gd name="T67" fmla="*/ 9 h 31"/>
                  <a:gd name="T68" fmla="*/ 100 w 244"/>
                  <a:gd name="T69" fmla="*/ 11 h 31"/>
                  <a:gd name="T70" fmla="*/ 77 w 244"/>
                  <a:gd name="T71" fmla="*/ 12 h 31"/>
                  <a:gd name="T72" fmla="*/ 71 w 244"/>
                  <a:gd name="T73" fmla="*/ 11 h 31"/>
                  <a:gd name="T74" fmla="*/ 45 w 244"/>
                  <a:gd name="T75" fmla="*/ 12 h 31"/>
                  <a:gd name="T76" fmla="*/ 55 w 244"/>
                  <a:gd name="T77" fmla="*/ 18 h 31"/>
                  <a:gd name="T78" fmla="*/ 44 w 244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44" h="31">
                    <a:moveTo>
                      <a:pt x="21" y="8"/>
                    </a:moveTo>
                    <a:cubicBezTo>
                      <a:pt x="17" y="9"/>
                      <a:pt x="11" y="11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7" y="13"/>
                      <a:pt x="0" y="17"/>
                      <a:pt x="4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16"/>
                      <a:pt x="9" y="23"/>
                      <a:pt x="13" y="24"/>
                    </a:cubicBezTo>
                    <a:cubicBezTo>
                      <a:pt x="17" y="23"/>
                      <a:pt x="20" y="15"/>
                      <a:pt x="24" y="17"/>
                    </a:cubicBezTo>
                    <a:cubicBezTo>
                      <a:pt x="26" y="16"/>
                      <a:pt x="26" y="19"/>
                      <a:pt x="25" y="21"/>
                    </a:cubicBezTo>
                    <a:cubicBezTo>
                      <a:pt x="29" y="21"/>
                      <a:pt x="31" y="15"/>
                      <a:pt x="34" y="14"/>
                    </a:cubicBezTo>
                    <a:cubicBezTo>
                      <a:pt x="35" y="31"/>
                      <a:pt x="47" y="9"/>
                      <a:pt x="53" y="20"/>
                    </a:cubicBezTo>
                    <a:cubicBezTo>
                      <a:pt x="57" y="19"/>
                      <a:pt x="62" y="21"/>
                      <a:pt x="67" y="17"/>
                    </a:cubicBezTo>
                    <a:cubicBezTo>
                      <a:pt x="64" y="22"/>
                      <a:pt x="72" y="18"/>
                      <a:pt x="71" y="23"/>
                    </a:cubicBezTo>
                    <a:cubicBezTo>
                      <a:pt x="72" y="13"/>
                      <a:pt x="85" y="28"/>
                      <a:pt x="86" y="15"/>
                    </a:cubicBezTo>
                    <a:cubicBezTo>
                      <a:pt x="93" y="19"/>
                      <a:pt x="86" y="14"/>
                      <a:pt x="94" y="17"/>
                    </a:cubicBezTo>
                    <a:cubicBezTo>
                      <a:pt x="94" y="19"/>
                      <a:pt x="93" y="19"/>
                      <a:pt x="92" y="19"/>
                    </a:cubicBezTo>
                    <a:cubicBezTo>
                      <a:pt x="95" y="22"/>
                      <a:pt x="97" y="14"/>
                      <a:pt x="100" y="20"/>
                    </a:cubicBezTo>
                    <a:cubicBezTo>
                      <a:pt x="106" y="21"/>
                      <a:pt x="101" y="16"/>
                      <a:pt x="105" y="13"/>
                    </a:cubicBezTo>
                    <a:cubicBezTo>
                      <a:pt x="111" y="14"/>
                      <a:pt x="109" y="16"/>
                      <a:pt x="113" y="22"/>
                    </a:cubicBezTo>
                    <a:cubicBezTo>
                      <a:pt x="113" y="15"/>
                      <a:pt x="117" y="18"/>
                      <a:pt x="121" y="15"/>
                    </a:cubicBezTo>
                    <a:cubicBezTo>
                      <a:pt x="120" y="15"/>
                      <a:pt x="115" y="14"/>
                      <a:pt x="118" y="11"/>
                    </a:cubicBezTo>
                    <a:cubicBezTo>
                      <a:pt x="126" y="13"/>
                      <a:pt x="125" y="8"/>
                      <a:pt x="132" y="6"/>
                    </a:cubicBezTo>
                    <a:cubicBezTo>
                      <a:pt x="135" y="13"/>
                      <a:pt x="125" y="6"/>
                      <a:pt x="131" y="12"/>
                    </a:cubicBezTo>
                    <a:cubicBezTo>
                      <a:pt x="126" y="15"/>
                      <a:pt x="123" y="14"/>
                      <a:pt x="120" y="19"/>
                    </a:cubicBezTo>
                    <a:cubicBezTo>
                      <a:pt x="126" y="20"/>
                      <a:pt x="133" y="19"/>
                      <a:pt x="140" y="16"/>
                    </a:cubicBezTo>
                    <a:cubicBezTo>
                      <a:pt x="144" y="17"/>
                      <a:pt x="138" y="19"/>
                      <a:pt x="141" y="20"/>
                    </a:cubicBezTo>
                    <a:cubicBezTo>
                      <a:pt x="148" y="23"/>
                      <a:pt x="151" y="13"/>
                      <a:pt x="156" y="16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9" y="15"/>
                      <a:pt x="167" y="21"/>
                      <a:pt x="173" y="18"/>
                    </a:cubicBezTo>
                    <a:cubicBezTo>
                      <a:pt x="172" y="17"/>
                      <a:pt x="172" y="15"/>
                      <a:pt x="172" y="14"/>
                    </a:cubicBezTo>
                    <a:cubicBezTo>
                      <a:pt x="172" y="23"/>
                      <a:pt x="181" y="10"/>
                      <a:pt x="187" y="16"/>
                    </a:cubicBezTo>
                    <a:cubicBezTo>
                      <a:pt x="186" y="10"/>
                      <a:pt x="192" y="7"/>
                      <a:pt x="196" y="7"/>
                    </a:cubicBezTo>
                    <a:cubicBezTo>
                      <a:pt x="197" y="8"/>
                      <a:pt x="197" y="11"/>
                      <a:pt x="197" y="12"/>
                    </a:cubicBezTo>
                    <a:cubicBezTo>
                      <a:pt x="191" y="9"/>
                      <a:pt x="191" y="18"/>
                      <a:pt x="186" y="21"/>
                    </a:cubicBezTo>
                    <a:cubicBezTo>
                      <a:pt x="190" y="18"/>
                      <a:pt x="197" y="21"/>
                      <a:pt x="200" y="17"/>
                    </a:cubicBezTo>
                    <a:cubicBezTo>
                      <a:pt x="199" y="21"/>
                      <a:pt x="199" y="21"/>
                      <a:pt x="199" y="21"/>
                    </a:cubicBezTo>
                    <a:cubicBezTo>
                      <a:pt x="204" y="22"/>
                      <a:pt x="204" y="11"/>
                      <a:pt x="209" y="15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20" y="18"/>
                      <a:pt x="234" y="24"/>
                      <a:pt x="243" y="16"/>
                    </a:cubicBezTo>
                    <a:cubicBezTo>
                      <a:pt x="244" y="14"/>
                      <a:pt x="239" y="8"/>
                      <a:pt x="239" y="5"/>
                    </a:cubicBezTo>
                    <a:cubicBezTo>
                      <a:pt x="234" y="8"/>
                      <a:pt x="230" y="13"/>
                      <a:pt x="226" y="15"/>
                    </a:cubicBezTo>
                    <a:cubicBezTo>
                      <a:pt x="226" y="10"/>
                      <a:pt x="226" y="10"/>
                      <a:pt x="226" y="10"/>
                    </a:cubicBezTo>
                    <a:cubicBezTo>
                      <a:pt x="225" y="13"/>
                      <a:pt x="220" y="15"/>
                      <a:pt x="223" y="18"/>
                    </a:cubicBezTo>
                    <a:cubicBezTo>
                      <a:pt x="220" y="21"/>
                      <a:pt x="220" y="14"/>
                      <a:pt x="216" y="17"/>
                    </a:cubicBezTo>
                    <a:cubicBezTo>
                      <a:pt x="217" y="11"/>
                      <a:pt x="219" y="11"/>
                      <a:pt x="219" y="6"/>
                    </a:cubicBezTo>
                    <a:cubicBezTo>
                      <a:pt x="216" y="9"/>
                      <a:pt x="216" y="9"/>
                      <a:pt x="216" y="9"/>
                    </a:cubicBezTo>
                    <a:cubicBezTo>
                      <a:pt x="217" y="7"/>
                      <a:pt x="214" y="7"/>
                      <a:pt x="215" y="5"/>
                    </a:cubicBezTo>
                    <a:cubicBezTo>
                      <a:pt x="208" y="12"/>
                      <a:pt x="206" y="3"/>
                      <a:pt x="199" y="6"/>
                    </a:cubicBezTo>
                    <a:cubicBezTo>
                      <a:pt x="203" y="7"/>
                      <a:pt x="203" y="7"/>
                      <a:pt x="203" y="7"/>
                    </a:cubicBezTo>
                    <a:cubicBezTo>
                      <a:pt x="203" y="10"/>
                      <a:pt x="201" y="9"/>
                      <a:pt x="199" y="10"/>
                    </a:cubicBezTo>
                    <a:cubicBezTo>
                      <a:pt x="197" y="6"/>
                      <a:pt x="196" y="7"/>
                      <a:pt x="193" y="5"/>
                    </a:cubicBezTo>
                    <a:cubicBezTo>
                      <a:pt x="190" y="7"/>
                      <a:pt x="188" y="12"/>
                      <a:pt x="185" y="12"/>
                    </a:cubicBezTo>
                    <a:cubicBezTo>
                      <a:pt x="185" y="7"/>
                      <a:pt x="178" y="9"/>
                      <a:pt x="177" y="4"/>
                    </a:cubicBezTo>
                    <a:cubicBezTo>
                      <a:pt x="176" y="10"/>
                      <a:pt x="170" y="6"/>
                      <a:pt x="169" y="9"/>
                    </a:cubicBezTo>
                    <a:cubicBezTo>
                      <a:pt x="167" y="11"/>
                      <a:pt x="164" y="10"/>
                      <a:pt x="164" y="7"/>
                    </a:cubicBezTo>
                    <a:cubicBezTo>
                      <a:pt x="166" y="6"/>
                      <a:pt x="166" y="6"/>
                      <a:pt x="166" y="6"/>
                    </a:cubicBezTo>
                    <a:cubicBezTo>
                      <a:pt x="164" y="6"/>
                      <a:pt x="164" y="6"/>
                      <a:pt x="164" y="6"/>
                    </a:cubicBezTo>
                    <a:cubicBezTo>
                      <a:pt x="164" y="5"/>
                      <a:pt x="164" y="5"/>
                      <a:pt x="164" y="5"/>
                    </a:cubicBezTo>
                    <a:cubicBezTo>
                      <a:pt x="162" y="4"/>
                      <a:pt x="162" y="8"/>
                      <a:pt x="160" y="6"/>
                    </a:cubicBezTo>
                    <a:cubicBezTo>
                      <a:pt x="160" y="4"/>
                      <a:pt x="161" y="4"/>
                      <a:pt x="162" y="4"/>
                    </a:cubicBezTo>
                    <a:cubicBezTo>
                      <a:pt x="157" y="3"/>
                      <a:pt x="153" y="12"/>
                      <a:pt x="149" y="7"/>
                    </a:cubicBezTo>
                    <a:cubicBezTo>
                      <a:pt x="149" y="9"/>
                      <a:pt x="143" y="10"/>
                      <a:pt x="144" y="16"/>
                    </a:cubicBezTo>
                    <a:cubicBezTo>
                      <a:pt x="142" y="13"/>
                      <a:pt x="143" y="9"/>
                      <a:pt x="139" y="10"/>
                    </a:cubicBezTo>
                    <a:cubicBezTo>
                      <a:pt x="136" y="14"/>
                      <a:pt x="134" y="8"/>
                      <a:pt x="131" y="11"/>
                    </a:cubicBezTo>
                    <a:cubicBezTo>
                      <a:pt x="135" y="6"/>
                      <a:pt x="131" y="9"/>
                      <a:pt x="135" y="4"/>
                    </a:cubicBezTo>
                    <a:cubicBezTo>
                      <a:pt x="132" y="2"/>
                      <a:pt x="128" y="9"/>
                      <a:pt x="123" y="8"/>
                    </a:cubicBezTo>
                    <a:cubicBezTo>
                      <a:pt x="122" y="4"/>
                      <a:pt x="122" y="4"/>
                      <a:pt x="122" y="4"/>
                    </a:cubicBezTo>
                    <a:cubicBezTo>
                      <a:pt x="120" y="6"/>
                      <a:pt x="118" y="10"/>
                      <a:pt x="116" y="5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3" y="7"/>
                      <a:pt x="108" y="8"/>
                      <a:pt x="104" y="4"/>
                    </a:cubicBezTo>
                    <a:cubicBezTo>
                      <a:pt x="100" y="11"/>
                      <a:pt x="100" y="11"/>
                      <a:pt x="100" y="11"/>
                    </a:cubicBezTo>
                    <a:cubicBezTo>
                      <a:pt x="95" y="3"/>
                      <a:pt x="87" y="10"/>
                      <a:pt x="82" y="16"/>
                    </a:cubicBezTo>
                    <a:cubicBezTo>
                      <a:pt x="80" y="15"/>
                      <a:pt x="77" y="14"/>
                      <a:pt x="77" y="12"/>
                    </a:cubicBezTo>
                    <a:cubicBezTo>
                      <a:pt x="79" y="10"/>
                      <a:pt x="79" y="10"/>
                      <a:pt x="79" y="10"/>
                    </a:cubicBezTo>
                    <a:cubicBezTo>
                      <a:pt x="76" y="10"/>
                      <a:pt x="72" y="6"/>
                      <a:pt x="71" y="11"/>
                    </a:cubicBezTo>
                    <a:cubicBezTo>
                      <a:pt x="67" y="13"/>
                      <a:pt x="68" y="7"/>
                      <a:pt x="66" y="6"/>
                    </a:cubicBezTo>
                    <a:cubicBezTo>
                      <a:pt x="59" y="14"/>
                      <a:pt x="47" y="0"/>
                      <a:pt x="45" y="12"/>
                    </a:cubicBezTo>
                    <a:cubicBezTo>
                      <a:pt x="48" y="12"/>
                      <a:pt x="53" y="15"/>
                      <a:pt x="58" y="14"/>
                    </a:cubicBezTo>
                    <a:cubicBezTo>
                      <a:pt x="56" y="16"/>
                      <a:pt x="57" y="18"/>
                      <a:pt x="55" y="18"/>
                    </a:cubicBezTo>
                    <a:cubicBezTo>
                      <a:pt x="50" y="19"/>
                      <a:pt x="48" y="14"/>
                      <a:pt x="43" y="1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"/>
                      <a:pt x="27" y="19"/>
                      <a:pt x="21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3" name="Freeform 1704"/>
              <p:cNvSpPr/>
              <p:nvPr/>
            </p:nvSpPr>
            <p:spPr bwMode="auto">
              <a:xfrm>
                <a:off x="2489" y="318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0 w 4"/>
                  <a:gd name="T3" fmla="*/ 0 h 4"/>
                  <a:gd name="T4" fmla="*/ 0 w 4"/>
                  <a:gd name="T5" fmla="*/ 4 h 4"/>
                  <a:gd name="T6" fmla="*/ 4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3" y="3"/>
                      <a:pt x="4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4" name="Freeform 1705"/>
              <p:cNvSpPr/>
              <p:nvPr/>
            </p:nvSpPr>
            <p:spPr bwMode="auto">
              <a:xfrm>
                <a:off x="2487" y="3184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5" name="Freeform 1706"/>
              <p:cNvSpPr/>
              <p:nvPr/>
            </p:nvSpPr>
            <p:spPr bwMode="auto">
              <a:xfrm>
                <a:off x="2418" y="3183"/>
                <a:ext cx="3" cy="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1 h 2"/>
                  <a:gd name="T4" fmla="*/ 4 w 4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2" y="0"/>
                      <a:pt x="0" y="1"/>
                    </a:cubicBezTo>
                    <a:cubicBezTo>
                      <a:pt x="1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6" name="Freeform 1707"/>
              <p:cNvSpPr/>
              <p:nvPr/>
            </p:nvSpPr>
            <p:spPr bwMode="auto">
              <a:xfrm>
                <a:off x="2418" y="3186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7" name="Freeform 1708"/>
              <p:cNvSpPr/>
              <p:nvPr/>
            </p:nvSpPr>
            <p:spPr bwMode="auto">
              <a:xfrm>
                <a:off x="2302" y="3181"/>
                <a:ext cx="116" cy="24"/>
              </a:xfrm>
              <a:custGeom>
                <a:avLst/>
                <a:gdLst>
                  <a:gd name="T0" fmla="*/ 22 w 128"/>
                  <a:gd name="T1" fmla="*/ 12 h 26"/>
                  <a:gd name="T2" fmla="*/ 16 w 128"/>
                  <a:gd name="T3" fmla="*/ 17 h 26"/>
                  <a:gd name="T4" fmla="*/ 11 w 128"/>
                  <a:gd name="T5" fmla="*/ 13 h 26"/>
                  <a:gd name="T6" fmla="*/ 2 w 128"/>
                  <a:gd name="T7" fmla="*/ 21 h 26"/>
                  <a:gd name="T8" fmla="*/ 63 w 128"/>
                  <a:gd name="T9" fmla="*/ 16 h 26"/>
                  <a:gd name="T10" fmla="*/ 60 w 128"/>
                  <a:gd name="T11" fmla="*/ 19 h 26"/>
                  <a:gd name="T12" fmla="*/ 82 w 128"/>
                  <a:gd name="T13" fmla="*/ 13 h 26"/>
                  <a:gd name="T14" fmla="*/ 81 w 128"/>
                  <a:gd name="T15" fmla="*/ 20 h 26"/>
                  <a:gd name="T16" fmla="*/ 95 w 128"/>
                  <a:gd name="T17" fmla="*/ 17 h 26"/>
                  <a:gd name="T18" fmla="*/ 94 w 128"/>
                  <a:gd name="T19" fmla="*/ 15 h 26"/>
                  <a:gd name="T20" fmla="*/ 97 w 128"/>
                  <a:gd name="T21" fmla="*/ 16 h 26"/>
                  <a:gd name="T22" fmla="*/ 97 w 128"/>
                  <a:gd name="T23" fmla="*/ 15 h 26"/>
                  <a:gd name="T24" fmla="*/ 106 w 128"/>
                  <a:gd name="T25" fmla="*/ 14 h 26"/>
                  <a:gd name="T26" fmla="*/ 103 w 128"/>
                  <a:gd name="T27" fmla="*/ 16 h 26"/>
                  <a:gd name="T28" fmla="*/ 110 w 128"/>
                  <a:gd name="T29" fmla="*/ 13 h 26"/>
                  <a:gd name="T30" fmla="*/ 110 w 128"/>
                  <a:gd name="T31" fmla="*/ 17 h 26"/>
                  <a:gd name="T32" fmla="*/ 127 w 128"/>
                  <a:gd name="T33" fmla="*/ 12 h 26"/>
                  <a:gd name="T34" fmla="*/ 128 w 128"/>
                  <a:gd name="T35" fmla="*/ 8 h 26"/>
                  <a:gd name="T36" fmla="*/ 113 w 128"/>
                  <a:gd name="T37" fmla="*/ 11 h 26"/>
                  <a:gd name="T38" fmla="*/ 115 w 128"/>
                  <a:gd name="T39" fmla="*/ 11 h 26"/>
                  <a:gd name="T40" fmla="*/ 106 w 128"/>
                  <a:gd name="T41" fmla="*/ 13 h 26"/>
                  <a:gd name="T42" fmla="*/ 111 w 128"/>
                  <a:gd name="T43" fmla="*/ 7 h 26"/>
                  <a:gd name="T44" fmla="*/ 96 w 128"/>
                  <a:gd name="T45" fmla="*/ 3 h 26"/>
                  <a:gd name="T46" fmla="*/ 97 w 128"/>
                  <a:gd name="T47" fmla="*/ 3 h 26"/>
                  <a:gd name="T48" fmla="*/ 92 w 128"/>
                  <a:gd name="T49" fmla="*/ 5 h 26"/>
                  <a:gd name="T50" fmla="*/ 96 w 128"/>
                  <a:gd name="T51" fmla="*/ 7 h 26"/>
                  <a:gd name="T52" fmla="*/ 93 w 128"/>
                  <a:gd name="T53" fmla="*/ 14 h 26"/>
                  <a:gd name="T54" fmla="*/ 87 w 128"/>
                  <a:gd name="T55" fmla="*/ 14 h 26"/>
                  <a:gd name="T56" fmla="*/ 91 w 128"/>
                  <a:gd name="T57" fmla="*/ 8 h 26"/>
                  <a:gd name="T58" fmla="*/ 87 w 128"/>
                  <a:gd name="T59" fmla="*/ 11 h 26"/>
                  <a:gd name="T60" fmla="*/ 83 w 128"/>
                  <a:gd name="T61" fmla="*/ 5 h 26"/>
                  <a:gd name="T62" fmla="*/ 82 w 128"/>
                  <a:gd name="T63" fmla="*/ 11 h 26"/>
                  <a:gd name="T64" fmla="*/ 58 w 128"/>
                  <a:gd name="T65" fmla="*/ 11 h 26"/>
                  <a:gd name="T66" fmla="*/ 61 w 128"/>
                  <a:gd name="T67" fmla="*/ 8 h 26"/>
                  <a:gd name="T68" fmla="*/ 56 w 128"/>
                  <a:gd name="T69" fmla="*/ 12 h 26"/>
                  <a:gd name="T70" fmla="*/ 41 w 128"/>
                  <a:gd name="T71" fmla="*/ 10 h 26"/>
                  <a:gd name="T72" fmla="*/ 43 w 128"/>
                  <a:gd name="T73" fmla="*/ 13 h 26"/>
                  <a:gd name="T74" fmla="*/ 27 w 128"/>
                  <a:gd name="T75" fmla="*/ 12 h 26"/>
                  <a:gd name="T76" fmla="*/ 27 w 128"/>
                  <a:gd name="T77" fmla="*/ 12 h 26"/>
                  <a:gd name="T78" fmla="*/ 19 w 128"/>
                  <a:gd name="T79" fmla="*/ 19 h 26"/>
                  <a:gd name="T80" fmla="*/ 22 w 128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8" h="26">
                    <a:moveTo>
                      <a:pt x="22" y="12"/>
                    </a:move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4"/>
                      <a:pt x="8" y="17"/>
                      <a:pt x="11" y="13"/>
                    </a:cubicBezTo>
                    <a:cubicBezTo>
                      <a:pt x="7" y="19"/>
                      <a:pt x="0" y="13"/>
                      <a:pt x="2" y="21"/>
                    </a:cubicBezTo>
                    <a:cubicBezTo>
                      <a:pt x="20" y="18"/>
                      <a:pt x="43" y="23"/>
                      <a:pt x="63" y="16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70" y="13"/>
                      <a:pt x="74" y="26"/>
                      <a:pt x="82" y="13"/>
                    </a:cubicBezTo>
                    <a:cubicBezTo>
                      <a:pt x="81" y="20"/>
                      <a:pt x="81" y="20"/>
                      <a:pt x="81" y="20"/>
                    </a:cubicBezTo>
                    <a:cubicBezTo>
                      <a:pt x="85" y="22"/>
                      <a:pt x="90" y="11"/>
                      <a:pt x="95" y="17"/>
                    </a:cubicBezTo>
                    <a:cubicBezTo>
                      <a:pt x="94" y="15"/>
                      <a:pt x="94" y="15"/>
                      <a:pt x="94" y="15"/>
                    </a:cubicBezTo>
                    <a:cubicBezTo>
                      <a:pt x="95" y="15"/>
                      <a:pt x="96" y="16"/>
                      <a:pt x="97" y="16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100" y="12"/>
                      <a:pt x="102" y="12"/>
                      <a:pt x="106" y="14"/>
                    </a:cubicBezTo>
                    <a:cubicBezTo>
                      <a:pt x="106" y="16"/>
                      <a:pt x="104" y="15"/>
                      <a:pt x="103" y="16"/>
                    </a:cubicBezTo>
                    <a:cubicBezTo>
                      <a:pt x="105" y="18"/>
                      <a:pt x="107" y="13"/>
                      <a:pt x="110" y="13"/>
                    </a:cubicBezTo>
                    <a:cubicBezTo>
                      <a:pt x="112" y="15"/>
                      <a:pt x="110" y="16"/>
                      <a:pt x="110" y="17"/>
                    </a:cubicBezTo>
                    <a:cubicBezTo>
                      <a:pt x="117" y="15"/>
                      <a:pt x="121" y="21"/>
                      <a:pt x="127" y="12"/>
                    </a:cubicBezTo>
                    <a:cubicBezTo>
                      <a:pt x="127" y="10"/>
                      <a:pt x="125" y="8"/>
                      <a:pt x="128" y="8"/>
                    </a:cubicBezTo>
                    <a:cubicBezTo>
                      <a:pt x="122" y="5"/>
                      <a:pt x="118" y="8"/>
                      <a:pt x="113" y="11"/>
                    </a:cubicBezTo>
                    <a:cubicBezTo>
                      <a:pt x="115" y="11"/>
                      <a:pt x="115" y="11"/>
                      <a:pt x="115" y="11"/>
                    </a:cubicBezTo>
                    <a:cubicBezTo>
                      <a:pt x="111" y="20"/>
                      <a:pt x="112" y="9"/>
                      <a:pt x="106" y="13"/>
                    </a:cubicBezTo>
                    <a:cubicBezTo>
                      <a:pt x="107" y="9"/>
                      <a:pt x="110" y="9"/>
                      <a:pt x="111" y="7"/>
                    </a:cubicBezTo>
                    <a:cubicBezTo>
                      <a:pt x="104" y="0"/>
                      <a:pt x="101" y="12"/>
                      <a:pt x="96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6" y="2"/>
                      <a:pt x="94" y="4"/>
                      <a:pt x="92" y="5"/>
                    </a:cubicBezTo>
                    <a:cubicBezTo>
                      <a:pt x="93" y="6"/>
                      <a:pt x="95" y="6"/>
                      <a:pt x="96" y="7"/>
                    </a:cubicBezTo>
                    <a:cubicBezTo>
                      <a:pt x="94" y="8"/>
                      <a:pt x="93" y="12"/>
                      <a:pt x="93" y="14"/>
                    </a:cubicBezTo>
                    <a:cubicBezTo>
                      <a:pt x="91" y="10"/>
                      <a:pt x="90" y="16"/>
                      <a:pt x="87" y="14"/>
                    </a:cubicBezTo>
                    <a:cubicBezTo>
                      <a:pt x="86" y="10"/>
                      <a:pt x="90" y="11"/>
                      <a:pt x="91" y="8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4" y="11"/>
                      <a:pt x="84" y="7"/>
                      <a:pt x="83" y="5"/>
                    </a:cubicBezTo>
                    <a:cubicBezTo>
                      <a:pt x="80" y="8"/>
                      <a:pt x="84" y="7"/>
                      <a:pt x="82" y="11"/>
                    </a:cubicBezTo>
                    <a:cubicBezTo>
                      <a:pt x="79" y="6"/>
                      <a:pt x="64" y="8"/>
                      <a:pt x="58" y="11"/>
                    </a:cubicBezTo>
                    <a:cubicBezTo>
                      <a:pt x="60" y="11"/>
                      <a:pt x="58" y="7"/>
                      <a:pt x="61" y="8"/>
                    </a:cubicBezTo>
                    <a:cubicBezTo>
                      <a:pt x="60" y="7"/>
                      <a:pt x="57" y="9"/>
                      <a:pt x="56" y="12"/>
                    </a:cubicBezTo>
                    <a:cubicBezTo>
                      <a:pt x="52" y="15"/>
                      <a:pt x="46" y="13"/>
                      <a:pt x="41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3" y="9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5" y="13"/>
                      <a:pt x="23" y="20"/>
                      <a:pt x="19" y="19"/>
                    </a:cubicBezTo>
                    <a:cubicBezTo>
                      <a:pt x="20" y="15"/>
                      <a:pt x="22" y="16"/>
                      <a:pt x="22" y="1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8" name="Freeform 1709"/>
              <p:cNvSpPr/>
              <p:nvPr/>
            </p:nvSpPr>
            <p:spPr bwMode="auto">
              <a:xfrm>
                <a:off x="2299" y="3194"/>
                <a:ext cx="4" cy="8"/>
              </a:xfrm>
              <a:custGeom>
                <a:avLst/>
                <a:gdLst>
                  <a:gd name="T0" fmla="*/ 3 w 5"/>
                  <a:gd name="T1" fmla="*/ 5 h 9"/>
                  <a:gd name="T2" fmla="*/ 5 w 5"/>
                  <a:gd name="T3" fmla="*/ 1 h 9"/>
                  <a:gd name="T4" fmla="*/ 0 w 5"/>
                  <a:gd name="T5" fmla="*/ 8 h 9"/>
                  <a:gd name="T6" fmla="*/ 4 w 5"/>
                  <a:gd name="T7" fmla="*/ 6 h 9"/>
                  <a:gd name="T8" fmla="*/ 3 w 5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9">
                    <a:moveTo>
                      <a:pt x="3" y="5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3" y="0"/>
                      <a:pt x="0" y="5"/>
                      <a:pt x="0" y="8"/>
                    </a:cubicBezTo>
                    <a:cubicBezTo>
                      <a:pt x="2" y="7"/>
                      <a:pt x="4" y="9"/>
                      <a:pt x="4" y="6"/>
                    </a:cubicBezTo>
                    <a:cubicBezTo>
                      <a:pt x="4" y="6"/>
                      <a:pt x="4" y="4"/>
                      <a:pt x="3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9" name="Freeform 1710"/>
              <p:cNvSpPr/>
              <p:nvPr/>
            </p:nvSpPr>
            <p:spPr bwMode="auto">
              <a:xfrm>
                <a:off x="2241" y="3190"/>
                <a:ext cx="58" cy="18"/>
              </a:xfrm>
              <a:custGeom>
                <a:avLst/>
                <a:gdLst>
                  <a:gd name="T0" fmla="*/ 23 w 64"/>
                  <a:gd name="T1" fmla="*/ 10 h 20"/>
                  <a:gd name="T2" fmla="*/ 22 w 64"/>
                  <a:gd name="T3" fmla="*/ 13 h 20"/>
                  <a:gd name="T4" fmla="*/ 46 w 64"/>
                  <a:gd name="T5" fmla="*/ 14 h 20"/>
                  <a:gd name="T6" fmla="*/ 54 w 64"/>
                  <a:gd name="T7" fmla="*/ 8 h 20"/>
                  <a:gd name="T8" fmla="*/ 56 w 64"/>
                  <a:gd name="T9" fmla="*/ 12 h 20"/>
                  <a:gd name="T10" fmla="*/ 62 w 64"/>
                  <a:gd name="T11" fmla="*/ 7 h 20"/>
                  <a:gd name="T12" fmla="*/ 58 w 64"/>
                  <a:gd name="T13" fmla="*/ 9 h 20"/>
                  <a:gd name="T14" fmla="*/ 59 w 64"/>
                  <a:gd name="T15" fmla="*/ 7 h 20"/>
                  <a:gd name="T16" fmla="*/ 54 w 64"/>
                  <a:gd name="T17" fmla="*/ 8 h 20"/>
                  <a:gd name="T18" fmla="*/ 56 w 64"/>
                  <a:gd name="T19" fmla="*/ 5 h 20"/>
                  <a:gd name="T20" fmla="*/ 45 w 64"/>
                  <a:gd name="T21" fmla="*/ 11 h 20"/>
                  <a:gd name="T22" fmla="*/ 45 w 64"/>
                  <a:gd name="T23" fmla="*/ 5 h 20"/>
                  <a:gd name="T24" fmla="*/ 34 w 64"/>
                  <a:gd name="T25" fmla="*/ 3 h 20"/>
                  <a:gd name="T26" fmla="*/ 34 w 64"/>
                  <a:gd name="T27" fmla="*/ 5 h 20"/>
                  <a:gd name="T28" fmla="*/ 36 w 64"/>
                  <a:gd name="T29" fmla="*/ 9 h 20"/>
                  <a:gd name="T30" fmla="*/ 32 w 64"/>
                  <a:gd name="T31" fmla="*/ 3 h 20"/>
                  <a:gd name="T32" fmla="*/ 11 w 64"/>
                  <a:gd name="T33" fmla="*/ 6 h 20"/>
                  <a:gd name="T34" fmla="*/ 6 w 64"/>
                  <a:gd name="T35" fmla="*/ 13 h 20"/>
                  <a:gd name="T36" fmla="*/ 8 w 64"/>
                  <a:gd name="T37" fmla="*/ 8 h 20"/>
                  <a:gd name="T38" fmla="*/ 3 w 64"/>
                  <a:gd name="T39" fmla="*/ 7 h 20"/>
                  <a:gd name="T40" fmla="*/ 0 w 64"/>
                  <a:gd name="T41" fmla="*/ 16 h 20"/>
                  <a:gd name="T42" fmla="*/ 23 w 64"/>
                  <a:gd name="T43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4" h="20">
                    <a:moveTo>
                      <a:pt x="23" y="10"/>
                    </a:moveTo>
                    <a:cubicBezTo>
                      <a:pt x="22" y="11"/>
                      <a:pt x="22" y="12"/>
                      <a:pt x="22" y="13"/>
                    </a:cubicBezTo>
                    <a:cubicBezTo>
                      <a:pt x="31" y="13"/>
                      <a:pt x="43" y="11"/>
                      <a:pt x="46" y="14"/>
                    </a:cubicBezTo>
                    <a:cubicBezTo>
                      <a:pt x="49" y="15"/>
                      <a:pt x="50" y="9"/>
                      <a:pt x="54" y="8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8" y="9"/>
                      <a:pt x="64" y="14"/>
                      <a:pt x="62" y="7"/>
                    </a:cubicBezTo>
                    <a:cubicBezTo>
                      <a:pt x="62" y="6"/>
                      <a:pt x="60" y="10"/>
                      <a:pt x="58" y="9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0" y="0"/>
                      <a:pt x="52" y="13"/>
                      <a:pt x="45" y="11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0" y="5"/>
                      <a:pt x="38" y="7"/>
                      <a:pt x="34" y="3"/>
                    </a:cubicBezTo>
                    <a:cubicBezTo>
                      <a:pt x="34" y="3"/>
                      <a:pt x="33" y="6"/>
                      <a:pt x="34" y="5"/>
                    </a:cubicBezTo>
                    <a:cubicBezTo>
                      <a:pt x="35" y="5"/>
                      <a:pt x="36" y="7"/>
                      <a:pt x="36" y="9"/>
                    </a:cubicBezTo>
                    <a:cubicBezTo>
                      <a:pt x="28" y="14"/>
                      <a:pt x="37" y="6"/>
                      <a:pt x="32" y="3"/>
                    </a:cubicBezTo>
                    <a:cubicBezTo>
                      <a:pt x="26" y="7"/>
                      <a:pt x="14" y="11"/>
                      <a:pt x="11" y="6"/>
                    </a:cubicBezTo>
                    <a:cubicBezTo>
                      <a:pt x="14" y="10"/>
                      <a:pt x="9" y="13"/>
                      <a:pt x="6" y="13"/>
                    </a:cubicBezTo>
                    <a:cubicBezTo>
                      <a:pt x="4" y="11"/>
                      <a:pt x="7" y="10"/>
                      <a:pt x="8" y="8"/>
                    </a:cubicBezTo>
                    <a:cubicBezTo>
                      <a:pt x="6" y="7"/>
                      <a:pt x="5" y="6"/>
                      <a:pt x="3" y="7"/>
                    </a:cubicBezTo>
                    <a:cubicBezTo>
                      <a:pt x="5" y="10"/>
                      <a:pt x="4" y="14"/>
                      <a:pt x="0" y="16"/>
                    </a:cubicBezTo>
                    <a:cubicBezTo>
                      <a:pt x="8" y="20"/>
                      <a:pt x="15" y="9"/>
                      <a:pt x="23" y="1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0" name="Freeform 1711"/>
              <p:cNvSpPr/>
              <p:nvPr/>
            </p:nvSpPr>
            <p:spPr bwMode="auto">
              <a:xfrm>
                <a:off x="2257" y="3202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1" name="Freeform 1712"/>
              <p:cNvSpPr/>
              <p:nvPr/>
            </p:nvSpPr>
            <p:spPr bwMode="auto">
              <a:xfrm>
                <a:off x="2286" y="3155"/>
                <a:ext cx="1" cy="4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2" name="Freeform 1713"/>
              <p:cNvSpPr/>
              <p:nvPr/>
            </p:nvSpPr>
            <p:spPr bwMode="auto">
              <a:xfrm>
                <a:off x="2284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2" y="5"/>
                      <a:pt x="2" y="6"/>
                    </a:cubicBezTo>
                    <a:cubicBezTo>
                      <a:pt x="1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3" name="Freeform 1714"/>
              <p:cNvSpPr/>
              <p:nvPr/>
            </p:nvSpPr>
            <p:spPr bwMode="auto">
              <a:xfrm>
                <a:off x="2285" y="3160"/>
                <a:ext cx="2" cy="4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4" name="Freeform 1715"/>
              <p:cNvSpPr/>
              <p:nvPr/>
            </p:nvSpPr>
            <p:spPr bwMode="auto">
              <a:xfrm>
                <a:off x="2286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5" name="Freeform 1716"/>
              <p:cNvSpPr/>
              <p:nvPr/>
            </p:nvSpPr>
            <p:spPr bwMode="auto">
              <a:xfrm>
                <a:off x="2288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6" name="Freeform 1717"/>
              <p:cNvSpPr/>
              <p:nvPr/>
            </p:nvSpPr>
            <p:spPr bwMode="auto">
              <a:xfrm>
                <a:off x="2285" y="3157"/>
                <a:ext cx="4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7" name="Freeform 1718"/>
              <p:cNvSpPr/>
              <p:nvPr/>
            </p:nvSpPr>
            <p:spPr bwMode="auto">
              <a:xfrm>
                <a:off x="2287" y="3160"/>
                <a:ext cx="1" cy="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8" name="Freeform 1719"/>
              <p:cNvSpPr/>
              <p:nvPr/>
            </p:nvSpPr>
            <p:spPr bwMode="auto">
              <a:xfrm>
                <a:off x="2287" y="3159"/>
                <a:ext cx="0" cy="2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9" name="Freeform 1720"/>
              <p:cNvSpPr/>
              <p:nvPr/>
            </p:nvSpPr>
            <p:spPr bwMode="auto">
              <a:xfrm>
                <a:off x="2285" y="3158"/>
                <a:ext cx="4" cy="11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0" name="Freeform 1721"/>
              <p:cNvSpPr/>
              <p:nvPr/>
            </p:nvSpPr>
            <p:spPr bwMode="auto">
              <a:xfrm>
                <a:off x="2285" y="3172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1" name="Freeform 1722"/>
              <p:cNvSpPr/>
              <p:nvPr/>
            </p:nvSpPr>
            <p:spPr bwMode="auto">
              <a:xfrm>
                <a:off x="2284" y="3162"/>
                <a:ext cx="5" cy="15"/>
              </a:xfrm>
              <a:custGeom>
                <a:avLst/>
                <a:gdLst>
                  <a:gd name="T0" fmla="*/ 5 w 5"/>
                  <a:gd name="T1" fmla="*/ 1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5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3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1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5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4" y="3"/>
                      <a:pt x="3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2" name="Freeform 1723"/>
              <p:cNvSpPr/>
              <p:nvPr/>
            </p:nvSpPr>
            <p:spPr bwMode="auto">
              <a:xfrm>
                <a:off x="2287" y="3169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3" name="Freeform 1724"/>
              <p:cNvSpPr/>
              <p:nvPr/>
            </p:nvSpPr>
            <p:spPr bwMode="auto">
              <a:xfrm>
                <a:off x="2286" y="3162"/>
                <a:ext cx="4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6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9 h 17"/>
                  <a:gd name="T16" fmla="*/ 3 w 5"/>
                  <a:gd name="T17" fmla="*/ 7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3" y="1"/>
                    </a:cubicBezTo>
                    <a:cubicBezTo>
                      <a:pt x="3" y="3"/>
                      <a:pt x="2" y="5"/>
                      <a:pt x="2" y="6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6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4" name="Freeform 1725"/>
              <p:cNvSpPr/>
              <p:nvPr/>
            </p:nvSpPr>
            <p:spPr bwMode="auto">
              <a:xfrm>
                <a:off x="2289" y="3160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0"/>
                      <a:pt x="1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5" name="Freeform 1726"/>
              <p:cNvSpPr/>
              <p:nvPr/>
            </p:nvSpPr>
            <p:spPr bwMode="auto">
              <a:xfrm>
                <a:off x="2288" y="317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6" name="Freeform 1727"/>
              <p:cNvSpPr/>
              <p:nvPr/>
            </p:nvSpPr>
            <p:spPr bwMode="auto">
              <a:xfrm>
                <a:off x="2290" y="3162"/>
                <a:ext cx="0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7" name="Freeform 1728"/>
              <p:cNvSpPr/>
              <p:nvPr/>
            </p:nvSpPr>
            <p:spPr bwMode="auto">
              <a:xfrm>
                <a:off x="2288" y="3159"/>
                <a:ext cx="10" cy="17"/>
              </a:xfrm>
              <a:custGeom>
                <a:avLst/>
                <a:gdLst>
                  <a:gd name="T0" fmla="*/ 8 w 11"/>
                  <a:gd name="T1" fmla="*/ 17 h 19"/>
                  <a:gd name="T2" fmla="*/ 8 w 11"/>
                  <a:gd name="T3" fmla="*/ 14 h 19"/>
                  <a:gd name="T4" fmla="*/ 10 w 11"/>
                  <a:gd name="T5" fmla="*/ 10 h 19"/>
                  <a:gd name="T6" fmla="*/ 11 w 11"/>
                  <a:gd name="T7" fmla="*/ 3 h 19"/>
                  <a:gd name="T8" fmla="*/ 10 w 11"/>
                  <a:gd name="T9" fmla="*/ 6 h 19"/>
                  <a:gd name="T10" fmla="*/ 11 w 11"/>
                  <a:gd name="T11" fmla="*/ 2 h 19"/>
                  <a:gd name="T12" fmla="*/ 9 w 11"/>
                  <a:gd name="T13" fmla="*/ 4 h 19"/>
                  <a:gd name="T14" fmla="*/ 8 w 11"/>
                  <a:gd name="T15" fmla="*/ 6 h 19"/>
                  <a:gd name="T16" fmla="*/ 5 w 11"/>
                  <a:gd name="T17" fmla="*/ 4 h 19"/>
                  <a:gd name="T18" fmla="*/ 3 w 11"/>
                  <a:gd name="T19" fmla="*/ 10 h 19"/>
                  <a:gd name="T20" fmla="*/ 4 w 11"/>
                  <a:gd name="T21" fmla="*/ 6 h 19"/>
                  <a:gd name="T22" fmla="*/ 4 w 11"/>
                  <a:gd name="T23" fmla="*/ 6 h 19"/>
                  <a:gd name="T24" fmla="*/ 4 w 11"/>
                  <a:gd name="T25" fmla="*/ 4 h 19"/>
                  <a:gd name="T26" fmla="*/ 2 w 11"/>
                  <a:gd name="T27" fmla="*/ 12 h 19"/>
                  <a:gd name="T28" fmla="*/ 4 w 11"/>
                  <a:gd name="T29" fmla="*/ 4 h 19"/>
                  <a:gd name="T30" fmla="*/ 2 w 11"/>
                  <a:gd name="T31" fmla="*/ 9 h 19"/>
                  <a:gd name="T32" fmla="*/ 1 w 11"/>
                  <a:gd name="T33" fmla="*/ 14 h 19"/>
                  <a:gd name="T34" fmla="*/ 0 w 11"/>
                  <a:gd name="T35" fmla="*/ 16 h 19"/>
                  <a:gd name="T36" fmla="*/ 4 w 11"/>
                  <a:gd name="T37" fmla="*/ 8 h 19"/>
                  <a:gd name="T38" fmla="*/ 3 w 11"/>
                  <a:gd name="T39" fmla="*/ 12 h 19"/>
                  <a:gd name="T40" fmla="*/ 4 w 11"/>
                  <a:gd name="T41" fmla="*/ 16 h 19"/>
                  <a:gd name="T42" fmla="*/ 6 w 11"/>
                  <a:gd name="T43" fmla="*/ 10 h 19"/>
                  <a:gd name="T44" fmla="*/ 5 w 11"/>
                  <a:gd name="T45" fmla="*/ 12 h 19"/>
                  <a:gd name="T46" fmla="*/ 6 w 11"/>
                  <a:gd name="T47" fmla="*/ 9 h 19"/>
                  <a:gd name="T48" fmla="*/ 6 w 11"/>
                  <a:gd name="T49" fmla="*/ 13 h 19"/>
                  <a:gd name="T50" fmla="*/ 8 w 11"/>
                  <a:gd name="T51" fmla="*/ 6 h 19"/>
                  <a:gd name="T52" fmla="*/ 6 w 11"/>
                  <a:gd name="T53" fmla="*/ 16 h 19"/>
                  <a:gd name="T54" fmla="*/ 6 w 11"/>
                  <a:gd name="T55" fmla="*/ 12 h 19"/>
                  <a:gd name="T56" fmla="*/ 8 w 11"/>
                  <a:gd name="T57" fmla="*/ 9 h 19"/>
                  <a:gd name="T58" fmla="*/ 6 w 11"/>
                  <a:gd name="T59" fmla="*/ 16 h 19"/>
                  <a:gd name="T60" fmla="*/ 8 w 11"/>
                  <a:gd name="T61" fmla="*/ 12 h 19"/>
                  <a:gd name="T62" fmla="*/ 8 w 11"/>
                  <a:gd name="T63" fmla="*/ 8 h 19"/>
                  <a:gd name="T64" fmla="*/ 9 w 11"/>
                  <a:gd name="T65" fmla="*/ 10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1 h 19"/>
                  <a:gd name="T72" fmla="*/ 8 w 11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7"/>
                    </a:moveTo>
                    <a:cubicBezTo>
                      <a:pt x="8" y="15"/>
                      <a:pt x="9" y="14"/>
                      <a:pt x="8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1" y="3"/>
                    </a:cubicBezTo>
                    <a:cubicBezTo>
                      <a:pt x="11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9" y="3"/>
                      <a:pt x="9" y="4"/>
                      <a:pt x="8" y="6"/>
                    </a:cubicBezTo>
                    <a:cubicBezTo>
                      <a:pt x="7" y="4"/>
                      <a:pt x="5" y="7"/>
                      <a:pt x="5" y="4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4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13"/>
                      <a:pt x="6" y="13"/>
                    </a:cubicBezTo>
                    <a:cubicBezTo>
                      <a:pt x="6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4"/>
                      <a:pt x="7" y="10"/>
                      <a:pt x="8" y="9"/>
                    </a:cubicBezTo>
                    <a:cubicBezTo>
                      <a:pt x="8" y="9"/>
                      <a:pt x="6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7" y="14"/>
                      <a:pt x="7" y="16"/>
                    </a:cubicBezTo>
                    <a:cubicBezTo>
                      <a:pt x="7" y="18"/>
                      <a:pt x="7" y="18"/>
                      <a:pt x="6" y="19"/>
                    </a:cubicBezTo>
                    <a:cubicBezTo>
                      <a:pt x="7" y="17"/>
                      <a:pt x="8" y="14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8" name="Rectangle 1729"/>
              <p:cNvSpPr>
                <a:spLocks noChangeArrowheads="1"/>
              </p:cNvSpPr>
              <p:nvPr/>
            </p:nvSpPr>
            <p:spPr bwMode="auto">
              <a:xfrm>
                <a:off x="2293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9" name="Freeform 1730"/>
              <p:cNvSpPr/>
              <p:nvPr/>
            </p:nvSpPr>
            <p:spPr bwMode="auto">
              <a:xfrm>
                <a:off x="2295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0" name="Rectangle 1731"/>
              <p:cNvSpPr>
                <a:spLocks noChangeArrowheads="1"/>
              </p:cNvSpPr>
              <p:nvPr/>
            </p:nvSpPr>
            <p:spPr bwMode="auto">
              <a:xfrm>
                <a:off x="229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1" name="Freeform 1732"/>
              <p:cNvSpPr/>
              <p:nvPr/>
            </p:nvSpPr>
            <p:spPr bwMode="auto">
              <a:xfrm>
                <a:off x="2292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2" name="Freeform 1733"/>
              <p:cNvSpPr/>
              <p:nvPr/>
            </p:nvSpPr>
            <p:spPr bwMode="auto">
              <a:xfrm>
                <a:off x="2290" y="317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3" name="Freeform 1734"/>
              <p:cNvSpPr/>
              <p:nvPr/>
            </p:nvSpPr>
            <p:spPr bwMode="auto">
              <a:xfrm>
                <a:off x="229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4" name="Freeform 1735"/>
              <p:cNvSpPr/>
              <p:nvPr/>
            </p:nvSpPr>
            <p:spPr bwMode="auto">
              <a:xfrm>
                <a:off x="2295" y="3157"/>
                <a:ext cx="8" cy="21"/>
              </a:xfrm>
              <a:custGeom>
                <a:avLst/>
                <a:gdLst>
                  <a:gd name="T0" fmla="*/ 8 w 9"/>
                  <a:gd name="T1" fmla="*/ 5 h 23"/>
                  <a:gd name="T2" fmla="*/ 8 w 9"/>
                  <a:gd name="T3" fmla="*/ 2 h 23"/>
                  <a:gd name="T4" fmla="*/ 5 w 9"/>
                  <a:gd name="T5" fmla="*/ 12 h 23"/>
                  <a:gd name="T6" fmla="*/ 7 w 9"/>
                  <a:gd name="T7" fmla="*/ 3 h 23"/>
                  <a:gd name="T8" fmla="*/ 4 w 9"/>
                  <a:gd name="T9" fmla="*/ 9 h 23"/>
                  <a:gd name="T10" fmla="*/ 5 w 9"/>
                  <a:gd name="T11" fmla="*/ 5 h 23"/>
                  <a:gd name="T12" fmla="*/ 2 w 9"/>
                  <a:gd name="T13" fmla="*/ 15 h 23"/>
                  <a:gd name="T14" fmla="*/ 5 w 9"/>
                  <a:gd name="T15" fmla="*/ 4 h 23"/>
                  <a:gd name="T16" fmla="*/ 5 w 9"/>
                  <a:gd name="T17" fmla="*/ 4 h 23"/>
                  <a:gd name="T18" fmla="*/ 3 w 9"/>
                  <a:gd name="T19" fmla="*/ 7 h 23"/>
                  <a:gd name="T20" fmla="*/ 2 w 9"/>
                  <a:gd name="T21" fmla="*/ 13 h 23"/>
                  <a:gd name="T22" fmla="*/ 0 w 9"/>
                  <a:gd name="T23" fmla="*/ 18 h 23"/>
                  <a:gd name="T24" fmla="*/ 2 w 9"/>
                  <a:gd name="T25" fmla="*/ 14 h 23"/>
                  <a:gd name="T26" fmla="*/ 1 w 9"/>
                  <a:gd name="T27" fmla="*/ 18 h 23"/>
                  <a:gd name="T28" fmla="*/ 2 w 9"/>
                  <a:gd name="T29" fmla="*/ 15 h 23"/>
                  <a:gd name="T30" fmla="*/ 1 w 9"/>
                  <a:gd name="T31" fmla="*/ 19 h 23"/>
                  <a:gd name="T32" fmla="*/ 2 w 9"/>
                  <a:gd name="T33" fmla="*/ 16 h 23"/>
                  <a:gd name="T34" fmla="*/ 2 w 9"/>
                  <a:gd name="T35" fmla="*/ 17 h 23"/>
                  <a:gd name="T36" fmla="*/ 3 w 9"/>
                  <a:gd name="T37" fmla="*/ 12 h 23"/>
                  <a:gd name="T38" fmla="*/ 2 w 9"/>
                  <a:gd name="T39" fmla="*/ 17 h 23"/>
                  <a:gd name="T40" fmla="*/ 3 w 9"/>
                  <a:gd name="T41" fmla="*/ 14 h 23"/>
                  <a:gd name="T42" fmla="*/ 3 w 9"/>
                  <a:gd name="T43" fmla="*/ 19 h 23"/>
                  <a:gd name="T44" fmla="*/ 3 w 9"/>
                  <a:gd name="T45" fmla="*/ 16 h 23"/>
                  <a:gd name="T46" fmla="*/ 2 w 9"/>
                  <a:gd name="T47" fmla="*/ 19 h 23"/>
                  <a:gd name="T48" fmla="*/ 5 w 9"/>
                  <a:gd name="T49" fmla="*/ 9 h 23"/>
                  <a:gd name="T50" fmla="*/ 3 w 9"/>
                  <a:gd name="T51" fmla="*/ 17 h 23"/>
                  <a:gd name="T52" fmla="*/ 4 w 9"/>
                  <a:gd name="T53" fmla="*/ 16 h 23"/>
                  <a:gd name="T54" fmla="*/ 4 w 9"/>
                  <a:gd name="T55" fmla="*/ 17 h 23"/>
                  <a:gd name="T56" fmla="*/ 5 w 9"/>
                  <a:gd name="T57" fmla="*/ 14 h 23"/>
                  <a:gd name="T58" fmla="*/ 5 w 9"/>
                  <a:gd name="T59" fmla="*/ 13 h 23"/>
                  <a:gd name="T60" fmla="*/ 6 w 9"/>
                  <a:gd name="T61" fmla="*/ 10 h 23"/>
                  <a:gd name="T62" fmla="*/ 6 w 9"/>
                  <a:gd name="T63" fmla="*/ 12 h 23"/>
                  <a:gd name="T64" fmla="*/ 8 w 9"/>
                  <a:gd name="T65" fmla="*/ 6 h 23"/>
                  <a:gd name="T66" fmla="*/ 6 w 9"/>
                  <a:gd name="T67" fmla="*/ 10 h 23"/>
                  <a:gd name="T68" fmla="*/ 8 w 9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5"/>
                    </a:moveTo>
                    <a:cubicBezTo>
                      <a:pt x="9" y="0"/>
                      <a:pt x="8" y="3"/>
                      <a:pt x="8" y="2"/>
                    </a:cubicBezTo>
                    <a:cubicBezTo>
                      <a:pt x="7" y="4"/>
                      <a:pt x="5" y="11"/>
                      <a:pt x="5" y="1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2" y="18"/>
                      <a:pt x="2" y="15"/>
                    </a:cubicBezTo>
                    <a:cubicBezTo>
                      <a:pt x="4" y="10"/>
                      <a:pt x="3" y="10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3" y="9"/>
                      <a:pt x="2" y="12"/>
                      <a:pt x="2" y="13"/>
                    </a:cubicBezTo>
                    <a:cubicBezTo>
                      <a:pt x="2" y="13"/>
                      <a:pt x="1" y="16"/>
                      <a:pt x="0" y="18"/>
                    </a:cubicBezTo>
                    <a:cubicBezTo>
                      <a:pt x="1" y="16"/>
                      <a:pt x="1" y="17"/>
                      <a:pt x="2" y="14"/>
                    </a:cubicBezTo>
                    <a:cubicBezTo>
                      <a:pt x="1" y="17"/>
                      <a:pt x="2" y="15"/>
                      <a:pt x="1" y="1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1" y="18"/>
                      <a:pt x="1" y="19"/>
                    </a:cubicBezTo>
                    <a:cubicBezTo>
                      <a:pt x="1" y="17"/>
                      <a:pt x="2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1" y="23"/>
                      <a:pt x="3" y="19"/>
                    </a:cubicBezTo>
                    <a:cubicBezTo>
                      <a:pt x="3" y="18"/>
                      <a:pt x="3" y="16"/>
                      <a:pt x="3" y="16"/>
                    </a:cubicBezTo>
                    <a:cubicBezTo>
                      <a:pt x="4" y="13"/>
                      <a:pt x="3" y="18"/>
                      <a:pt x="2" y="19"/>
                    </a:cubicBezTo>
                    <a:cubicBezTo>
                      <a:pt x="3" y="15"/>
                      <a:pt x="4" y="11"/>
                      <a:pt x="5" y="9"/>
                    </a:cubicBezTo>
                    <a:cubicBezTo>
                      <a:pt x="4" y="13"/>
                      <a:pt x="5" y="9"/>
                      <a:pt x="3" y="17"/>
                    </a:cubicBezTo>
                    <a:cubicBezTo>
                      <a:pt x="3" y="18"/>
                      <a:pt x="5" y="14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2"/>
                      <a:pt x="4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8" y="5"/>
                      <a:pt x="7" y="9"/>
                      <a:pt x="6" y="10"/>
                    </a:cubicBezTo>
                    <a:cubicBezTo>
                      <a:pt x="7" y="7"/>
                      <a:pt x="8" y="4"/>
                      <a:pt x="8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5" name="Freeform 1736"/>
              <p:cNvSpPr/>
              <p:nvPr/>
            </p:nvSpPr>
            <p:spPr bwMode="auto">
              <a:xfrm>
                <a:off x="2296" y="317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6" name="Freeform 1737"/>
              <p:cNvSpPr/>
              <p:nvPr/>
            </p:nvSpPr>
            <p:spPr bwMode="auto">
              <a:xfrm>
                <a:off x="2298" y="3156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8 h 27"/>
                  <a:gd name="T4" fmla="*/ 6 w 10"/>
                  <a:gd name="T5" fmla="*/ 8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1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9 w 10"/>
                  <a:gd name="T29" fmla="*/ 3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7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8"/>
                    </a:cubicBezTo>
                    <a:cubicBezTo>
                      <a:pt x="4" y="16"/>
                      <a:pt x="4" y="13"/>
                      <a:pt x="6" y="8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4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3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4"/>
                      <a:pt x="6" y="13"/>
                      <a:pt x="5" y="17"/>
                    </a:cubicBezTo>
                    <a:cubicBezTo>
                      <a:pt x="7" y="11"/>
                      <a:pt x="7" y="11"/>
                      <a:pt x="9" y="1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7"/>
                      <a:pt x="7" y="9"/>
                    </a:cubicBezTo>
                    <a:cubicBezTo>
                      <a:pt x="7" y="8"/>
                      <a:pt x="7" y="11"/>
                      <a:pt x="7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3" y="14"/>
                      <a:pt x="4" y="12"/>
                    </a:cubicBezTo>
                    <a:cubicBezTo>
                      <a:pt x="3" y="15"/>
                      <a:pt x="3" y="16"/>
                      <a:pt x="2" y="19"/>
                    </a:cubicBezTo>
                    <a:cubicBezTo>
                      <a:pt x="2" y="20"/>
                      <a:pt x="3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7" name="Freeform 1738"/>
              <p:cNvSpPr/>
              <p:nvPr/>
            </p:nvSpPr>
            <p:spPr bwMode="auto">
              <a:xfrm>
                <a:off x="2300" y="316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8" name="Freeform 1739"/>
              <p:cNvSpPr/>
              <p:nvPr/>
            </p:nvSpPr>
            <p:spPr bwMode="auto">
              <a:xfrm>
                <a:off x="230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9" name="Freeform 1740"/>
              <p:cNvSpPr/>
              <p:nvPr/>
            </p:nvSpPr>
            <p:spPr bwMode="auto">
              <a:xfrm>
                <a:off x="2302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0" name="Freeform 1741"/>
              <p:cNvSpPr/>
              <p:nvPr/>
            </p:nvSpPr>
            <p:spPr bwMode="auto">
              <a:xfrm>
                <a:off x="2304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1" name="Freeform 1742"/>
              <p:cNvSpPr/>
              <p:nvPr/>
            </p:nvSpPr>
            <p:spPr bwMode="auto">
              <a:xfrm>
                <a:off x="2303" y="3153"/>
                <a:ext cx="9" cy="25"/>
              </a:xfrm>
              <a:custGeom>
                <a:avLst/>
                <a:gdLst>
                  <a:gd name="T0" fmla="*/ 2 w 10"/>
                  <a:gd name="T1" fmla="*/ 18 h 27"/>
                  <a:gd name="T2" fmla="*/ 3 w 10"/>
                  <a:gd name="T3" fmla="*/ 17 h 27"/>
                  <a:gd name="T4" fmla="*/ 2 w 10"/>
                  <a:gd name="T5" fmla="*/ 19 h 27"/>
                  <a:gd name="T6" fmla="*/ 2 w 10"/>
                  <a:gd name="T7" fmla="*/ 22 h 27"/>
                  <a:gd name="T8" fmla="*/ 2 w 10"/>
                  <a:gd name="T9" fmla="*/ 19 h 27"/>
                  <a:gd name="T10" fmla="*/ 3 w 10"/>
                  <a:gd name="T11" fmla="*/ 18 h 27"/>
                  <a:gd name="T12" fmla="*/ 5 w 10"/>
                  <a:gd name="T13" fmla="*/ 13 h 27"/>
                  <a:gd name="T14" fmla="*/ 3 w 10"/>
                  <a:gd name="T15" fmla="*/ 22 h 27"/>
                  <a:gd name="T16" fmla="*/ 6 w 10"/>
                  <a:gd name="T17" fmla="*/ 11 h 27"/>
                  <a:gd name="T18" fmla="*/ 7 w 10"/>
                  <a:gd name="T19" fmla="*/ 10 h 27"/>
                  <a:gd name="T20" fmla="*/ 7 w 10"/>
                  <a:gd name="T21" fmla="*/ 10 h 27"/>
                  <a:gd name="T22" fmla="*/ 6 w 10"/>
                  <a:gd name="T23" fmla="*/ 15 h 27"/>
                  <a:gd name="T24" fmla="*/ 5 w 10"/>
                  <a:gd name="T25" fmla="*/ 15 h 27"/>
                  <a:gd name="T26" fmla="*/ 8 w 10"/>
                  <a:gd name="T27" fmla="*/ 8 h 27"/>
                  <a:gd name="T28" fmla="*/ 7 w 10"/>
                  <a:gd name="T29" fmla="*/ 9 h 27"/>
                  <a:gd name="T30" fmla="*/ 9 w 10"/>
                  <a:gd name="T31" fmla="*/ 4 h 27"/>
                  <a:gd name="T32" fmla="*/ 9 w 10"/>
                  <a:gd name="T33" fmla="*/ 5 h 27"/>
                  <a:gd name="T34" fmla="*/ 10 w 10"/>
                  <a:gd name="T35" fmla="*/ 2 h 27"/>
                  <a:gd name="T36" fmla="*/ 7 w 10"/>
                  <a:gd name="T37" fmla="*/ 6 h 27"/>
                  <a:gd name="T38" fmla="*/ 8 w 10"/>
                  <a:gd name="T39" fmla="*/ 2 h 27"/>
                  <a:gd name="T40" fmla="*/ 4 w 10"/>
                  <a:gd name="T41" fmla="*/ 11 h 27"/>
                  <a:gd name="T42" fmla="*/ 4 w 10"/>
                  <a:gd name="T43" fmla="*/ 11 h 27"/>
                  <a:gd name="T44" fmla="*/ 6 w 10"/>
                  <a:gd name="T45" fmla="*/ 5 h 27"/>
                  <a:gd name="T46" fmla="*/ 5 w 10"/>
                  <a:gd name="T47" fmla="*/ 7 h 27"/>
                  <a:gd name="T48" fmla="*/ 7 w 10"/>
                  <a:gd name="T49" fmla="*/ 2 h 27"/>
                  <a:gd name="T50" fmla="*/ 3 w 10"/>
                  <a:gd name="T51" fmla="*/ 10 h 27"/>
                  <a:gd name="T52" fmla="*/ 3 w 10"/>
                  <a:gd name="T53" fmla="*/ 8 h 27"/>
                  <a:gd name="T54" fmla="*/ 1 w 10"/>
                  <a:gd name="T55" fmla="*/ 17 h 27"/>
                  <a:gd name="T56" fmla="*/ 3 w 10"/>
                  <a:gd name="T57" fmla="*/ 16 h 27"/>
                  <a:gd name="T58" fmla="*/ 5 w 10"/>
                  <a:gd name="T59" fmla="*/ 11 h 27"/>
                  <a:gd name="T60" fmla="*/ 3 w 10"/>
                  <a:gd name="T61" fmla="*/ 17 h 27"/>
                  <a:gd name="T62" fmla="*/ 5 w 10"/>
                  <a:gd name="T63" fmla="*/ 11 h 27"/>
                  <a:gd name="T64" fmla="*/ 3 w 10"/>
                  <a:gd name="T65" fmla="*/ 16 h 27"/>
                  <a:gd name="T66" fmla="*/ 6 w 10"/>
                  <a:gd name="T67" fmla="*/ 12 h 27"/>
                  <a:gd name="T68" fmla="*/ 3 w 10"/>
                  <a:gd name="T69" fmla="*/ 18 h 27"/>
                  <a:gd name="T70" fmla="*/ 4 w 10"/>
                  <a:gd name="T71" fmla="*/ 17 h 27"/>
                  <a:gd name="T72" fmla="*/ 6 w 10"/>
                  <a:gd name="T73" fmla="*/ 9 h 27"/>
                  <a:gd name="T74" fmla="*/ 5 w 10"/>
                  <a:gd name="T75" fmla="*/ 8 h 27"/>
                  <a:gd name="T76" fmla="*/ 4 w 10"/>
                  <a:gd name="T77" fmla="*/ 13 h 27"/>
                  <a:gd name="T78" fmla="*/ 3 w 10"/>
                  <a:gd name="T79" fmla="*/ 13 h 27"/>
                  <a:gd name="T80" fmla="*/ 2 w 10"/>
                  <a:gd name="T81" fmla="*/ 16 h 27"/>
                  <a:gd name="T82" fmla="*/ 4 w 10"/>
                  <a:gd name="T83" fmla="*/ 7 h 27"/>
                  <a:gd name="T84" fmla="*/ 4 w 10"/>
                  <a:gd name="T85" fmla="*/ 8 h 27"/>
                  <a:gd name="T86" fmla="*/ 3 w 10"/>
                  <a:gd name="T87" fmla="*/ 10 h 27"/>
                  <a:gd name="T88" fmla="*/ 3 w 10"/>
                  <a:gd name="T89" fmla="*/ 8 h 27"/>
                  <a:gd name="T90" fmla="*/ 1 w 10"/>
                  <a:gd name="T91" fmla="*/ 19 h 27"/>
                  <a:gd name="T92" fmla="*/ 1 w 10"/>
                  <a:gd name="T93" fmla="*/ 24 h 27"/>
                  <a:gd name="T94" fmla="*/ 2 w 10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" h="27">
                    <a:moveTo>
                      <a:pt x="2" y="18"/>
                    </a:moveTo>
                    <a:cubicBezTo>
                      <a:pt x="2" y="18"/>
                      <a:pt x="3" y="15"/>
                      <a:pt x="3" y="17"/>
                    </a:cubicBezTo>
                    <a:cubicBezTo>
                      <a:pt x="2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21"/>
                      <a:pt x="4" y="15"/>
                      <a:pt x="3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4"/>
                      <a:pt x="2" y="27"/>
                      <a:pt x="8" y="8"/>
                    </a:cubicBezTo>
                    <a:cubicBezTo>
                      <a:pt x="8" y="8"/>
                      <a:pt x="7" y="10"/>
                      <a:pt x="7" y="9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7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6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7"/>
                      <a:pt x="3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1"/>
                    </a:cubicBezTo>
                    <a:cubicBezTo>
                      <a:pt x="6" y="11"/>
                      <a:pt x="4" y="14"/>
                      <a:pt x="3" y="16"/>
                    </a:cubicBezTo>
                    <a:cubicBezTo>
                      <a:pt x="3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0" y="0"/>
                      <a:pt x="5" y="13"/>
                      <a:pt x="6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3" y="10"/>
                      <a:pt x="4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4"/>
                      <a:pt x="3" y="11"/>
                      <a:pt x="3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3" y="11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2" name="Freeform 1743"/>
              <p:cNvSpPr/>
              <p:nvPr/>
            </p:nvSpPr>
            <p:spPr bwMode="auto">
              <a:xfrm>
                <a:off x="2307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3" name="Freeform 1744"/>
              <p:cNvSpPr/>
              <p:nvPr/>
            </p:nvSpPr>
            <p:spPr bwMode="auto">
              <a:xfrm>
                <a:off x="2306" y="316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4" name="Freeform 1745"/>
              <p:cNvSpPr/>
              <p:nvPr/>
            </p:nvSpPr>
            <p:spPr bwMode="auto">
              <a:xfrm>
                <a:off x="2306" y="3160"/>
                <a:ext cx="1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5" name="Freeform 1746"/>
              <p:cNvSpPr/>
              <p:nvPr/>
            </p:nvSpPr>
            <p:spPr bwMode="auto">
              <a:xfrm>
                <a:off x="2304" y="3169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6" name="Freeform 1747"/>
              <p:cNvSpPr/>
              <p:nvPr/>
            </p:nvSpPr>
            <p:spPr bwMode="auto">
              <a:xfrm>
                <a:off x="2306" y="315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7" name="Freeform 1748"/>
              <p:cNvSpPr/>
              <p:nvPr/>
            </p:nvSpPr>
            <p:spPr bwMode="auto">
              <a:xfrm>
                <a:off x="2303" y="3153"/>
                <a:ext cx="1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8" name="Freeform 1749"/>
              <p:cNvSpPr/>
              <p:nvPr/>
            </p:nvSpPr>
            <p:spPr bwMode="auto">
              <a:xfrm>
                <a:off x="2291" y="3149"/>
                <a:ext cx="17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4 h 31"/>
                  <a:gd name="T36" fmla="*/ 15 w 18"/>
                  <a:gd name="T37" fmla="*/ 16 h 31"/>
                  <a:gd name="T38" fmla="*/ 15 w 18"/>
                  <a:gd name="T39" fmla="*/ 14 h 31"/>
                  <a:gd name="T40" fmla="*/ 14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0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6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2"/>
                      <a:pt x="0" y="24"/>
                    </a:cubicBezTo>
                    <a:cubicBezTo>
                      <a:pt x="1" y="23"/>
                      <a:pt x="3" y="14"/>
                      <a:pt x="2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3" y="14"/>
                      <a:pt x="4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8"/>
                    </a:cubicBezTo>
                    <a:cubicBezTo>
                      <a:pt x="6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9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3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6"/>
                      <a:pt x="11" y="19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4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6"/>
                      <a:pt x="10" y="10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4" y="14"/>
                      <a:pt x="5" y="14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4" y="18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9" name="Freeform 1750"/>
              <p:cNvSpPr/>
              <p:nvPr/>
            </p:nvSpPr>
            <p:spPr bwMode="auto">
              <a:xfrm>
                <a:off x="2298" y="3153"/>
                <a:ext cx="1" cy="4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0" name="Freeform 1751"/>
              <p:cNvSpPr/>
              <p:nvPr/>
            </p:nvSpPr>
            <p:spPr bwMode="auto">
              <a:xfrm>
                <a:off x="2298" y="315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1" name="Freeform 1752"/>
              <p:cNvSpPr/>
              <p:nvPr/>
            </p:nvSpPr>
            <p:spPr bwMode="auto">
              <a:xfrm>
                <a:off x="2294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2" name="Freeform 1753"/>
              <p:cNvSpPr/>
              <p:nvPr/>
            </p:nvSpPr>
            <p:spPr bwMode="auto">
              <a:xfrm>
                <a:off x="2293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3" name="Freeform 1754"/>
              <p:cNvSpPr/>
              <p:nvPr/>
            </p:nvSpPr>
            <p:spPr bwMode="auto">
              <a:xfrm>
                <a:off x="2285" y="3154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0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3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4 h 25"/>
                  <a:gd name="T62" fmla="*/ 6 w 9"/>
                  <a:gd name="T63" fmla="*/ 10 h 25"/>
                  <a:gd name="T64" fmla="*/ 4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7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7" y="9"/>
                      <a:pt x="8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6"/>
                      <a:pt x="7" y="4"/>
                    </a:cubicBezTo>
                    <a:cubicBezTo>
                      <a:pt x="6" y="7"/>
                      <a:pt x="6" y="6"/>
                      <a:pt x="6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4" name="Freeform 1755"/>
              <p:cNvSpPr/>
              <p:nvPr/>
            </p:nvSpPr>
            <p:spPr bwMode="auto">
              <a:xfrm>
                <a:off x="2285" y="3165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5" name="Freeform 1756"/>
              <p:cNvSpPr/>
              <p:nvPr/>
            </p:nvSpPr>
            <p:spPr bwMode="auto">
              <a:xfrm>
                <a:off x="228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3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2 w 2"/>
                  <a:gd name="T31" fmla="*/ 2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5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2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2" y="2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8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5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6" name="Rectangle 1757"/>
              <p:cNvSpPr>
                <a:spLocks noChangeArrowheads="1"/>
              </p:cNvSpPr>
              <p:nvPr/>
            </p:nvSpPr>
            <p:spPr bwMode="auto">
              <a:xfrm>
                <a:off x="2284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7" name="Freeform 1758"/>
              <p:cNvSpPr/>
              <p:nvPr/>
            </p:nvSpPr>
            <p:spPr bwMode="auto">
              <a:xfrm>
                <a:off x="2349" y="3158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8" name="Freeform 1759"/>
              <p:cNvSpPr/>
              <p:nvPr/>
            </p:nvSpPr>
            <p:spPr bwMode="auto">
              <a:xfrm>
                <a:off x="2347" y="3157"/>
                <a:ext cx="4" cy="14"/>
              </a:xfrm>
              <a:custGeom>
                <a:avLst/>
                <a:gdLst>
                  <a:gd name="T0" fmla="*/ 0 w 4"/>
                  <a:gd name="T1" fmla="*/ 16 h 16"/>
                  <a:gd name="T2" fmla="*/ 0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2 w 4"/>
                  <a:gd name="T9" fmla="*/ 6 h 16"/>
                  <a:gd name="T10" fmla="*/ 0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3" y="5"/>
                      <a:pt x="2" y="8"/>
                      <a:pt x="4" y="0"/>
                    </a:cubicBezTo>
                    <a:cubicBezTo>
                      <a:pt x="3" y="2"/>
                      <a:pt x="2" y="5"/>
                      <a:pt x="1" y="9"/>
                    </a:cubicBezTo>
                    <a:cubicBezTo>
                      <a:pt x="1" y="9"/>
                      <a:pt x="3" y="5"/>
                      <a:pt x="2" y="6"/>
                    </a:cubicBezTo>
                    <a:cubicBezTo>
                      <a:pt x="2" y="9"/>
                      <a:pt x="1" y="9"/>
                      <a:pt x="0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9" name="Freeform 1760"/>
              <p:cNvSpPr/>
              <p:nvPr/>
            </p:nvSpPr>
            <p:spPr bwMode="auto">
              <a:xfrm>
                <a:off x="2348" y="3162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0" name="Freeform 1761"/>
              <p:cNvSpPr/>
              <p:nvPr/>
            </p:nvSpPr>
            <p:spPr bwMode="auto">
              <a:xfrm>
                <a:off x="2349" y="3160"/>
                <a:ext cx="2" cy="5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1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1" name="Freeform 1762"/>
              <p:cNvSpPr/>
              <p:nvPr/>
            </p:nvSpPr>
            <p:spPr bwMode="auto">
              <a:xfrm>
                <a:off x="2351" y="3160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2" name="Freeform 1763"/>
              <p:cNvSpPr/>
              <p:nvPr/>
            </p:nvSpPr>
            <p:spPr bwMode="auto">
              <a:xfrm>
                <a:off x="2348" y="3160"/>
                <a:ext cx="4" cy="9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7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5"/>
                      <a:pt x="1" y="9"/>
                      <a:pt x="1" y="8"/>
                    </a:cubicBezTo>
                    <a:cubicBezTo>
                      <a:pt x="1" y="9"/>
                      <a:pt x="2" y="4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3" name="Freeform 1764"/>
              <p:cNvSpPr/>
              <p:nvPr/>
            </p:nvSpPr>
            <p:spPr bwMode="auto">
              <a:xfrm>
                <a:off x="2350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4" name="Freeform 1765"/>
              <p:cNvSpPr/>
              <p:nvPr/>
            </p:nvSpPr>
            <p:spPr bwMode="auto">
              <a:xfrm>
                <a:off x="2350" y="3161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5" name="Freeform 1766"/>
              <p:cNvSpPr/>
              <p:nvPr/>
            </p:nvSpPr>
            <p:spPr bwMode="auto">
              <a:xfrm>
                <a:off x="2349" y="3160"/>
                <a:ext cx="3" cy="12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6" name="Freeform 1767"/>
              <p:cNvSpPr/>
              <p:nvPr/>
            </p:nvSpPr>
            <p:spPr bwMode="auto">
              <a:xfrm>
                <a:off x="2348" y="3175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7" name="Freeform 1768"/>
              <p:cNvSpPr/>
              <p:nvPr/>
            </p:nvSpPr>
            <p:spPr bwMode="auto">
              <a:xfrm>
                <a:off x="2348" y="3164"/>
                <a:ext cx="4" cy="15"/>
              </a:xfrm>
              <a:custGeom>
                <a:avLst/>
                <a:gdLst>
                  <a:gd name="T0" fmla="*/ 4 w 4"/>
                  <a:gd name="T1" fmla="*/ 2 h 17"/>
                  <a:gd name="T2" fmla="*/ 2 w 4"/>
                  <a:gd name="T3" fmla="*/ 9 h 17"/>
                  <a:gd name="T4" fmla="*/ 3 w 4"/>
                  <a:gd name="T5" fmla="*/ 4 h 17"/>
                  <a:gd name="T6" fmla="*/ 2 w 4"/>
                  <a:gd name="T7" fmla="*/ 6 h 17"/>
                  <a:gd name="T8" fmla="*/ 4 w 4"/>
                  <a:gd name="T9" fmla="*/ 1 h 17"/>
                  <a:gd name="T10" fmla="*/ 2 w 4"/>
                  <a:gd name="T11" fmla="*/ 6 h 17"/>
                  <a:gd name="T12" fmla="*/ 3 w 4"/>
                  <a:gd name="T13" fmla="*/ 2 h 17"/>
                  <a:gd name="T14" fmla="*/ 1 w 4"/>
                  <a:gd name="T15" fmla="*/ 8 h 17"/>
                  <a:gd name="T16" fmla="*/ 2 w 4"/>
                  <a:gd name="T17" fmla="*/ 8 h 17"/>
                  <a:gd name="T18" fmla="*/ 1 w 4"/>
                  <a:gd name="T19" fmla="*/ 12 h 17"/>
                  <a:gd name="T20" fmla="*/ 0 w 4"/>
                  <a:gd name="T21" fmla="*/ 16 h 17"/>
                  <a:gd name="T22" fmla="*/ 4 w 4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7">
                    <a:moveTo>
                      <a:pt x="4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7"/>
                      <a:pt x="3" y="5"/>
                      <a:pt x="3" y="4"/>
                    </a:cubicBezTo>
                    <a:cubicBezTo>
                      <a:pt x="3" y="3"/>
                      <a:pt x="2" y="7"/>
                      <a:pt x="2" y="6"/>
                    </a:cubicBezTo>
                    <a:cubicBezTo>
                      <a:pt x="4" y="0"/>
                      <a:pt x="3" y="6"/>
                      <a:pt x="4" y="1"/>
                    </a:cubicBezTo>
                    <a:cubicBezTo>
                      <a:pt x="4" y="1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1"/>
                      <a:pt x="0" y="17"/>
                      <a:pt x="0" y="16"/>
                    </a:cubicBezTo>
                    <a:cubicBezTo>
                      <a:pt x="1" y="16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8" name="Freeform 1769"/>
              <p:cNvSpPr/>
              <p:nvPr/>
            </p:nvSpPr>
            <p:spPr bwMode="auto">
              <a:xfrm>
                <a:off x="2350" y="3172"/>
                <a:ext cx="1" cy="3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9" name="Freeform 1770"/>
              <p:cNvSpPr/>
              <p:nvPr/>
            </p:nvSpPr>
            <p:spPr bwMode="auto">
              <a:xfrm>
                <a:off x="2349" y="3165"/>
                <a:ext cx="5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1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1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0" name="Freeform 1771"/>
              <p:cNvSpPr/>
              <p:nvPr/>
            </p:nvSpPr>
            <p:spPr bwMode="auto">
              <a:xfrm>
                <a:off x="2353" y="3163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1" name="Freeform 1772"/>
              <p:cNvSpPr/>
              <p:nvPr/>
            </p:nvSpPr>
            <p:spPr bwMode="auto">
              <a:xfrm>
                <a:off x="2352" y="317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2" name="Freeform 1773"/>
              <p:cNvSpPr/>
              <p:nvPr/>
            </p:nvSpPr>
            <p:spPr bwMode="auto">
              <a:xfrm>
                <a:off x="2353" y="316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3" name="Freeform 1774"/>
              <p:cNvSpPr/>
              <p:nvPr/>
            </p:nvSpPr>
            <p:spPr bwMode="auto">
              <a:xfrm>
                <a:off x="2351" y="316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6 h 19"/>
                  <a:gd name="T16" fmla="*/ 5 w 12"/>
                  <a:gd name="T17" fmla="*/ 4 h 19"/>
                  <a:gd name="T18" fmla="*/ 4 w 12"/>
                  <a:gd name="T19" fmla="*/ 10 h 19"/>
                  <a:gd name="T20" fmla="*/ 4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8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3 w 12"/>
                  <a:gd name="T39" fmla="*/ 12 h 19"/>
                  <a:gd name="T40" fmla="*/ 4 w 12"/>
                  <a:gd name="T41" fmla="*/ 16 h 19"/>
                  <a:gd name="T42" fmla="*/ 6 w 12"/>
                  <a:gd name="T43" fmla="*/ 9 h 19"/>
                  <a:gd name="T44" fmla="*/ 6 w 12"/>
                  <a:gd name="T45" fmla="*/ 12 h 19"/>
                  <a:gd name="T46" fmla="*/ 6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3"/>
                      <a:pt x="9" y="14"/>
                    </a:cubicBezTo>
                    <a:cubicBezTo>
                      <a:pt x="9" y="11"/>
                      <a:pt x="9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1" y="2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9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5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3" y="10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2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8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9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5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6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7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8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8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8"/>
                      <a:pt x="6" y="19"/>
                    </a:cubicBezTo>
                    <a:cubicBezTo>
                      <a:pt x="7" y="17"/>
                      <a:pt x="8" y="13"/>
                      <a:pt x="9" y="11"/>
                    </a:cubicBezTo>
                    <a:cubicBezTo>
                      <a:pt x="7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4" name="Rectangle 1775"/>
              <p:cNvSpPr>
                <a:spLocks noChangeArrowheads="1"/>
              </p:cNvSpPr>
              <p:nvPr/>
            </p:nvSpPr>
            <p:spPr bwMode="auto">
              <a:xfrm>
                <a:off x="2356" y="3178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5" name="Freeform 1776"/>
              <p:cNvSpPr/>
              <p:nvPr/>
            </p:nvSpPr>
            <p:spPr bwMode="auto">
              <a:xfrm>
                <a:off x="2358" y="3177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6" name="Rectangle 1777"/>
              <p:cNvSpPr>
                <a:spLocks noChangeArrowheads="1"/>
              </p:cNvSpPr>
              <p:nvPr/>
            </p:nvSpPr>
            <p:spPr bwMode="auto">
              <a:xfrm>
                <a:off x="2359" y="316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7" name="Freeform 1778"/>
              <p:cNvSpPr/>
              <p:nvPr/>
            </p:nvSpPr>
            <p:spPr bwMode="auto">
              <a:xfrm>
                <a:off x="2355" y="317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8" name="Freeform 1779"/>
              <p:cNvSpPr/>
              <p:nvPr/>
            </p:nvSpPr>
            <p:spPr bwMode="auto">
              <a:xfrm>
                <a:off x="2354" y="3176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9" name="Rectangle 1780"/>
              <p:cNvSpPr>
                <a:spLocks noChangeArrowheads="1"/>
              </p:cNvSpPr>
              <p:nvPr/>
            </p:nvSpPr>
            <p:spPr bwMode="auto">
              <a:xfrm>
                <a:off x="2357" y="3178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0" name="Freeform 1781"/>
              <p:cNvSpPr/>
              <p:nvPr/>
            </p:nvSpPr>
            <p:spPr bwMode="auto">
              <a:xfrm>
                <a:off x="2359" y="3160"/>
                <a:ext cx="7" cy="20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2 w 8"/>
                  <a:gd name="T37" fmla="*/ 12 h 23"/>
                  <a:gd name="T38" fmla="*/ 1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4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2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15"/>
                      <a:pt x="0" y="17"/>
                      <a:pt x="1" y="14"/>
                    </a:cubicBezTo>
                    <a:cubicBezTo>
                      <a:pt x="0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7"/>
                      <a:pt x="2" y="12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2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2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1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1" name="Freeform 1782"/>
              <p:cNvSpPr/>
              <p:nvPr/>
            </p:nvSpPr>
            <p:spPr bwMode="auto">
              <a:xfrm>
                <a:off x="2359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2" name="Freeform 1783"/>
              <p:cNvSpPr/>
              <p:nvPr/>
            </p:nvSpPr>
            <p:spPr bwMode="auto">
              <a:xfrm>
                <a:off x="2362" y="3158"/>
                <a:ext cx="8" cy="25"/>
              </a:xfrm>
              <a:custGeom>
                <a:avLst/>
                <a:gdLst>
                  <a:gd name="T0" fmla="*/ 4 w 9"/>
                  <a:gd name="T1" fmla="*/ 14 h 28"/>
                  <a:gd name="T2" fmla="*/ 2 w 9"/>
                  <a:gd name="T3" fmla="*/ 19 h 28"/>
                  <a:gd name="T4" fmla="*/ 5 w 9"/>
                  <a:gd name="T5" fmla="*/ 9 h 28"/>
                  <a:gd name="T6" fmla="*/ 6 w 9"/>
                  <a:gd name="T7" fmla="*/ 8 h 28"/>
                  <a:gd name="T8" fmla="*/ 3 w 9"/>
                  <a:gd name="T9" fmla="*/ 16 h 28"/>
                  <a:gd name="T10" fmla="*/ 3 w 9"/>
                  <a:gd name="T11" fmla="*/ 18 h 28"/>
                  <a:gd name="T12" fmla="*/ 5 w 9"/>
                  <a:gd name="T13" fmla="*/ 12 h 28"/>
                  <a:gd name="T14" fmla="*/ 6 w 9"/>
                  <a:gd name="T15" fmla="*/ 9 h 28"/>
                  <a:gd name="T16" fmla="*/ 5 w 9"/>
                  <a:gd name="T17" fmla="*/ 11 h 28"/>
                  <a:gd name="T18" fmla="*/ 4 w 9"/>
                  <a:gd name="T19" fmla="*/ 17 h 28"/>
                  <a:gd name="T20" fmla="*/ 9 w 9"/>
                  <a:gd name="T21" fmla="*/ 2 h 28"/>
                  <a:gd name="T22" fmla="*/ 8 w 9"/>
                  <a:gd name="T23" fmla="*/ 3 h 28"/>
                  <a:gd name="T24" fmla="*/ 6 w 9"/>
                  <a:gd name="T25" fmla="*/ 10 h 28"/>
                  <a:gd name="T26" fmla="*/ 7 w 9"/>
                  <a:gd name="T27" fmla="*/ 8 h 28"/>
                  <a:gd name="T28" fmla="*/ 8 w 9"/>
                  <a:gd name="T29" fmla="*/ 4 h 28"/>
                  <a:gd name="T30" fmla="*/ 6 w 9"/>
                  <a:gd name="T31" fmla="*/ 4 h 28"/>
                  <a:gd name="T32" fmla="*/ 6 w 9"/>
                  <a:gd name="T33" fmla="*/ 4 h 28"/>
                  <a:gd name="T34" fmla="*/ 4 w 9"/>
                  <a:gd name="T35" fmla="*/ 8 h 28"/>
                  <a:gd name="T36" fmla="*/ 3 w 9"/>
                  <a:gd name="T37" fmla="*/ 15 h 28"/>
                  <a:gd name="T38" fmla="*/ 3 w 9"/>
                  <a:gd name="T39" fmla="*/ 13 h 28"/>
                  <a:gd name="T40" fmla="*/ 2 w 9"/>
                  <a:gd name="T41" fmla="*/ 20 h 28"/>
                  <a:gd name="T42" fmla="*/ 1 w 9"/>
                  <a:gd name="T43" fmla="*/ 22 h 28"/>
                  <a:gd name="T44" fmla="*/ 1 w 9"/>
                  <a:gd name="T45" fmla="*/ 23 h 28"/>
                  <a:gd name="T46" fmla="*/ 4 w 9"/>
                  <a:gd name="T47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8">
                    <a:moveTo>
                      <a:pt x="4" y="14"/>
                    </a:moveTo>
                    <a:cubicBezTo>
                      <a:pt x="3" y="15"/>
                      <a:pt x="3" y="17"/>
                      <a:pt x="2" y="19"/>
                    </a:cubicBezTo>
                    <a:cubicBezTo>
                      <a:pt x="3" y="17"/>
                      <a:pt x="4" y="14"/>
                      <a:pt x="5" y="9"/>
                    </a:cubicBezTo>
                    <a:cubicBezTo>
                      <a:pt x="4" y="12"/>
                      <a:pt x="6" y="8"/>
                      <a:pt x="6" y="8"/>
                    </a:cubicBezTo>
                    <a:cubicBezTo>
                      <a:pt x="5" y="10"/>
                      <a:pt x="4" y="15"/>
                      <a:pt x="3" y="16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4" y="14"/>
                      <a:pt x="4" y="16"/>
                      <a:pt x="5" y="12"/>
                    </a:cubicBezTo>
                    <a:cubicBezTo>
                      <a:pt x="6" y="9"/>
                      <a:pt x="6" y="7"/>
                      <a:pt x="6" y="9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8" y="3"/>
                      <a:pt x="8" y="3"/>
                    </a:cubicBezTo>
                    <a:cubicBezTo>
                      <a:pt x="8" y="5"/>
                      <a:pt x="7" y="8"/>
                      <a:pt x="6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4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4"/>
                      <a:pt x="3" y="15"/>
                      <a:pt x="3" y="13"/>
                    </a:cubicBezTo>
                    <a:cubicBezTo>
                      <a:pt x="3" y="16"/>
                      <a:pt x="2" y="17"/>
                      <a:pt x="2" y="20"/>
                    </a:cubicBezTo>
                    <a:cubicBezTo>
                      <a:pt x="1" y="21"/>
                      <a:pt x="2" y="18"/>
                      <a:pt x="1" y="22"/>
                    </a:cubicBezTo>
                    <a:cubicBezTo>
                      <a:pt x="0" y="28"/>
                      <a:pt x="2" y="18"/>
                      <a:pt x="1" y="23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3" name="Freeform 1784"/>
              <p:cNvSpPr/>
              <p:nvPr/>
            </p:nvSpPr>
            <p:spPr bwMode="auto">
              <a:xfrm>
                <a:off x="2364" y="31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2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4" name="Freeform 1785"/>
              <p:cNvSpPr/>
              <p:nvPr/>
            </p:nvSpPr>
            <p:spPr bwMode="auto">
              <a:xfrm>
                <a:off x="2366" y="3160"/>
                <a:ext cx="1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5" name="Freeform 1786"/>
              <p:cNvSpPr/>
              <p:nvPr/>
            </p:nvSpPr>
            <p:spPr bwMode="auto">
              <a:xfrm>
                <a:off x="2365" y="317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6" name="Freeform 1787"/>
              <p:cNvSpPr/>
              <p:nvPr/>
            </p:nvSpPr>
            <p:spPr bwMode="auto">
              <a:xfrm>
                <a:off x="2367" y="315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1 h 13"/>
                  <a:gd name="T4" fmla="*/ 0 w 4"/>
                  <a:gd name="T5" fmla="*/ 12 h 13"/>
                  <a:gd name="T6" fmla="*/ 2 w 4"/>
                  <a:gd name="T7" fmla="*/ 5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1"/>
                      <a:pt x="3" y="4"/>
                      <a:pt x="3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5"/>
                    </a:cubicBezTo>
                    <a:cubicBezTo>
                      <a:pt x="1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7" name="Freeform 1788"/>
              <p:cNvSpPr/>
              <p:nvPr/>
            </p:nvSpPr>
            <p:spPr bwMode="auto">
              <a:xfrm>
                <a:off x="2366" y="3156"/>
                <a:ext cx="10" cy="24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2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7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5 h 27"/>
                  <a:gd name="T38" fmla="*/ 8 w 11"/>
                  <a:gd name="T39" fmla="*/ 2 h 27"/>
                  <a:gd name="T40" fmla="*/ 4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5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4 w 11"/>
                  <a:gd name="T71" fmla="*/ 16 h 27"/>
                  <a:gd name="T72" fmla="*/ 7 w 11"/>
                  <a:gd name="T73" fmla="*/ 9 h 27"/>
                  <a:gd name="T74" fmla="*/ 5 w 11"/>
                  <a:gd name="T75" fmla="*/ 8 h 27"/>
                  <a:gd name="T76" fmla="*/ 4 w 11"/>
                  <a:gd name="T77" fmla="*/ 12 h 27"/>
                  <a:gd name="T78" fmla="*/ 3 w 11"/>
                  <a:gd name="T79" fmla="*/ 12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2" y="27"/>
                      <a:pt x="9" y="8"/>
                    </a:cubicBezTo>
                    <a:cubicBezTo>
                      <a:pt x="8" y="8"/>
                      <a:pt x="7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4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3"/>
                      <a:pt x="3" y="16"/>
                    </a:cubicBezTo>
                    <a:cubicBezTo>
                      <a:pt x="5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3"/>
                      <a:pt x="5" y="11"/>
                    </a:cubicBezTo>
                    <a:cubicBezTo>
                      <a:pt x="6" y="11"/>
                      <a:pt x="4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0"/>
                      <a:pt x="1" y="22"/>
                      <a:pt x="3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8" name="Freeform 1789"/>
              <p:cNvSpPr/>
              <p:nvPr/>
            </p:nvSpPr>
            <p:spPr bwMode="auto">
              <a:xfrm>
                <a:off x="2371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9" name="Freeform 1790"/>
              <p:cNvSpPr/>
              <p:nvPr/>
            </p:nvSpPr>
            <p:spPr bwMode="auto">
              <a:xfrm>
                <a:off x="2369" y="316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0" name="Rectangle 1791"/>
              <p:cNvSpPr>
                <a:spLocks noChangeArrowheads="1"/>
              </p:cNvSpPr>
              <p:nvPr/>
            </p:nvSpPr>
            <p:spPr bwMode="auto">
              <a:xfrm>
                <a:off x="2370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1" name="Freeform 1792"/>
              <p:cNvSpPr/>
              <p:nvPr/>
            </p:nvSpPr>
            <p:spPr bwMode="auto">
              <a:xfrm>
                <a:off x="2367" y="3171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0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2" name="Freeform 1793"/>
              <p:cNvSpPr/>
              <p:nvPr/>
            </p:nvSpPr>
            <p:spPr bwMode="auto">
              <a:xfrm>
                <a:off x="2369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3" name="Freeform 1794"/>
              <p:cNvSpPr/>
              <p:nvPr/>
            </p:nvSpPr>
            <p:spPr bwMode="auto">
              <a:xfrm>
                <a:off x="2367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4" name="Freeform 1795"/>
              <p:cNvSpPr/>
              <p:nvPr/>
            </p:nvSpPr>
            <p:spPr bwMode="auto">
              <a:xfrm>
                <a:off x="2355" y="3151"/>
                <a:ext cx="17" cy="28"/>
              </a:xfrm>
              <a:custGeom>
                <a:avLst/>
                <a:gdLst>
                  <a:gd name="T0" fmla="*/ 2 w 19"/>
                  <a:gd name="T1" fmla="*/ 14 h 31"/>
                  <a:gd name="T2" fmla="*/ 1 w 19"/>
                  <a:gd name="T3" fmla="*/ 20 h 31"/>
                  <a:gd name="T4" fmla="*/ 1 w 19"/>
                  <a:gd name="T5" fmla="*/ 24 h 31"/>
                  <a:gd name="T6" fmla="*/ 2 w 19"/>
                  <a:gd name="T7" fmla="*/ 20 h 31"/>
                  <a:gd name="T8" fmla="*/ 4 w 19"/>
                  <a:gd name="T9" fmla="*/ 20 h 31"/>
                  <a:gd name="T10" fmla="*/ 4 w 19"/>
                  <a:gd name="T11" fmla="*/ 22 h 31"/>
                  <a:gd name="T12" fmla="*/ 7 w 19"/>
                  <a:gd name="T13" fmla="*/ 16 h 31"/>
                  <a:gd name="T14" fmla="*/ 7 w 19"/>
                  <a:gd name="T15" fmla="*/ 18 h 31"/>
                  <a:gd name="T16" fmla="*/ 7 w 19"/>
                  <a:gd name="T17" fmla="*/ 20 h 31"/>
                  <a:gd name="T18" fmla="*/ 9 w 19"/>
                  <a:gd name="T19" fmla="*/ 10 h 31"/>
                  <a:gd name="T20" fmla="*/ 10 w 19"/>
                  <a:gd name="T21" fmla="*/ 10 h 31"/>
                  <a:gd name="T22" fmla="*/ 10 w 19"/>
                  <a:gd name="T23" fmla="*/ 15 h 31"/>
                  <a:gd name="T24" fmla="*/ 11 w 19"/>
                  <a:gd name="T25" fmla="*/ 15 h 31"/>
                  <a:gd name="T26" fmla="*/ 11 w 19"/>
                  <a:gd name="T27" fmla="*/ 17 h 31"/>
                  <a:gd name="T28" fmla="*/ 12 w 19"/>
                  <a:gd name="T29" fmla="*/ 15 h 31"/>
                  <a:gd name="T30" fmla="*/ 14 w 19"/>
                  <a:gd name="T31" fmla="*/ 11 h 31"/>
                  <a:gd name="T32" fmla="*/ 13 w 19"/>
                  <a:gd name="T33" fmla="*/ 15 h 31"/>
                  <a:gd name="T34" fmla="*/ 14 w 19"/>
                  <a:gd name="T35" fmla="*/ 14 h 31"/>
                  <a:gd name="T36" fmla="*/ 15 w 19"/>
                  <a:gd name="T37" fmla="*/ 16 h 31"/>
                  <a:gd name="T38" fmla="*/ 15 w 19"/>
                  <a:gd name="T39" fmla="*/ 14 h 31"/>
                  <a:gd name="T40" fmla="*/ 14 w 19"/>
                  <a:gd name="T41" fmla="*/ 17 h 31"/>
                  <a:gd name="T42" fmla="*/ 17 w 19"/>
                  <a:gd name="T43" fmla="*/ 6 h 31"/>
                  <a:gd name="T44" fmla="*/ 17 w 19"/>
                  <a:gd name="T45" fmla="*/ 5 h 31"/>
                  <a:gd name="T46" fmla="*/ 16 w 19"/>
                  <a:gd name="T47" fmla="*/ 6 h 31"/>
                  <a:gd name="T48" fmla="*/ 16 w 19"/>
                  <a:gd name="T49" fmla="*/ 4 h 31"/>
                  <a:gd name="T50" fmla="*/ 15 w 19"/>
                  <a:gd name="T51" fmla="*/ 3 h 31"/>
                  <a:gd name="T52" fmla="*/ 13 w 19"/>
                  <a:gd name="T53" fmla="*/ 6 h 31"/>
                  <a:gd name="T54" fmla="*/ 14 w 19"/>
                  <a:gd name="T55" fmla="*/ 5 h 31"/>
                  <a:gd name="T56" fmla="*/ 13 w 19"/>
                  <a:gd name="T57" fmla="*/ 4 h 31"/>
                  <a:gd name="T58" fmla="*/ 12 w 19"/>
                  <a:gd name="T59" fmla="*/ 6 h 31"/>
                  <a:gd name="T60" fmla="*/ 11 w 19"/>
                  <a:gd name="T61" fmla="*/ 8 h 31"/>
                  <a:gd name="T62" fmla="*/ 12 w 19"/>
                  <a:gd name="T63" fmla="*/ 3 h 31"/>
                  <a:gd name="T64" fmla="*/ 11 w 19"/>
                  <a:gd name="T65" fmla="*/ 3 h 31"/>
                  <a:gd name="T66" fmla="*/ 10 w 19"/>
                  <a:gd name="T67" fmla="*/ 8 h 31"/>
                  <a:gd name="T68" fmla="*/ 8 w 19"/>
                  <a:gd name="T69" fmla="*/ 10 h 31"/>
                  <a:gd name="T70" fmla="*/ 7 w 19"/>
                  <a:gd name="T71" fmla="*/ 12 h 31"/>
                  <a:gd name="T72" fmla="*/ 6 w 19"/>
                  <a:gd name="T73" fmla="*/ 11 h 31"/>
                  <a:gd name="T74" fmla="*/ 5 w 19"/>
                  <a:gd name="T75" fmla="*/ 12 h 31"/>
                  <a:gd name="T76" fmla="*/ 4 w 19"/>
                  <a:gd name="T77" fmla="*/ 18 h 31"/>
                  <a:gd name="T78" fmla="*/ 5 w 19"/>
                  <a:gd name="T7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9" h="31">
                    <a:moveTo>
                      <a:pt x="4" y="8"/>
                    </a:moveTo>
                    <a:cubicBezTo>
                      <a:pt x="4" y="9"/>
                      <a:pt x="3" y="10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6"/>
                      <a:pt x="1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5"/>
                      <a:pt x="1" y="22"/>
                      <a:pt x="1" y="24"/>
                    </a:cubicBezTo>
                    <a:cubicBezTo>
                      <a:pt x="1" y="23"/>
                      <a:pt x="3" y="14"/>
                      <a:pt x="3" y="16"/>
                    </a:cubicBezTo>
                    <a:cubicBezTo>
                      <a:pt x="3" y="16"/>
                      <a:pt x="2" y="18"/>
                      <a:pt x="2" y="20"/>
                    </a:cubicBezTo>
                    <a:cubicBezTo>
                      <a:pt x="2" y="21"/>
                      <a:pt x="4" y="14"/>
                      <a:pt x="4" y="13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3"/>
                      <a:pt x="7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7" y="18"/>
                    </a:cubicBezTo>
                    <a:cubicBezTo>
                      <a:pt x="7" y="19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2"/>
                      <a:pt x="9" y="10"/>
                    </a:cubicBezTo>
                    <a:cubicBezTo>
                      <a:pt x="10" y="11"/>
                      <a:pt x="11" y="6"/>
                      <a:pt x="12" y="5"/>
                    </a:cubicBezTo>
                    <a:cubicBezTo>
                      <a:pt x="10" y="12"/>
                      <a:pt x="11" y="5"/>
                      <a:pt x="10" y="10"/>
                    </a:cubicBezTo>
                    <a:cubicBezTo>
                      <a:pt x="9" y="13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5"/>
                      <a:pt x="9" y="18"/>
                      <a:pt x="9" y="18"/>
                    </a:cubicBezTo>
                    <a:cubicBezTo>
                      <a:pt x="9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1"/>
                      <a:pt x="14" y="8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6"/>
                      <a:pt x="12" y="19"/>
                      <a:pt x="13" y="15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5" y="10"/>
                      <a:pt x="14" y="14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9" y="6"/>
                    </a:cubicBezTo>
                    <a:cubicBezTo>
                      <a:pt x="17" y="8"/>
                      <a:pt x="16" y="12"/>
                      <a:pt x="15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7" y="6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5"/>
                      <a:pt x="16" y="4"/>
                    </a:cubicBezTo>
                    <a:cubicBezTo>
                      <a:pt x="15" y="6"/>
                      <a:pt x="14" y="11"/>
                      <a:pt x="13" y="11"/>
                    </a:cubicBezTo>
                    <a:cubicBezTo>
                      <a:pt x="15" y="5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7"/>
                      <a:pt x="13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8"/>
                      <a:pt x="10" y="14"/>
                    </a:cubicBezTo>
                    <a:cubicBezTo>
                      <a:pt x="10" y="12"/>
                      <a:pt x="12" y="7"/>
                      <a:pt x="11" y="8"/>
                    </a:cubicBezTo>
                    <a:cubicBezTo>
                      <a:pt x="10" y="13"/>
                      <a:pt x="11" y="6"/>
                      <a:pt x="10" y="9"/>
                    </a:cubicBezTo>
                    <a:cubicBezTo>
                      <a:pt x="12" y="4"/>
                      <a:pt x="11" y="8"/>
                      <a:pt x="12" y="3"/>
                    </a:cubicBezTo>
                    <a:cubicBezTo>
                      <a:pt x="12" y="1"/>
                      <a:pt x="11" y="8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4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7"/>
                      <a:pt x="10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7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5"/>
                      <a:pt x="6" y="11"/>
                    </a:cubicBezTo>
                    <a:cubicBezTo>
                      <a:pt x="6" y="12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4"/>
                      <a:pt x="5" y="14"/>
                    </a:cubicBezTo>
                    <a:cubicBezTo>
                      <a:pt x="5" y="15"/>
                      <a:pt x="4" y="18"/>
                      <a:pt x="4" y="18"/>
                    </a:cubicBezTo>
                    <a:cubicBezTo>
                      <a:pt x="4" y="18"/>
                      <a:pt x="5" y="14"/>
                      <a:pt x="4" y="16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1"/>
                      <a:pt x="2" y="18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5" name="Freeform 1796"/>
              <p:cNvSpPr/>
              <p:nvPr/>
            </p:nvSpPr>
            <p:spPr bwMode="auto">
              <a:xfrm>
                <a:off x="2362" y="3156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6" name="Freeform 1797"/>
              <p:cNvSpPr/>
              <p:nvPr/>
            </p:nvSpPr>
            <p:spPr bwMode="auto">
              <a:xfrm>
                <a:off x="2361" y="3159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7" name="Freeform 1798"/>
              <p:cNvSpPr/>
              <p:nvPr/>
            </p:nvSpPr>
            <p:spPr bwMode="auto">
              <a:xfrm>
                <a:off x="2357" y="3159"/>
                <a:ext cx="0" cy="1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8" name="Freeform 1799"/>
              <p:cNvSpPr/>
              <p:nvPr/>
            </p:nvSpPr>
            <p:spPr bwMode="auto">
              <a:xfrm>
                <a:off x="2356" y="3161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9" name="Freeform 1800"/>
              <p:cNvSpPr/>
              <p:nvPr/>
            </p:nvSpPr>
            <p:spPr bwMode="auto">
              <a:xfrm>
                <a:off x="2348" y="3157"/>
                <a:ext cx="8" cy="22"/>
              </a:xfrm>
              <a:custGeom>
                <a:avLst/>
                <a:gdLst>
                  <a:gd name="T0" fmla="*/ 3 w 9"/>
                  <a:gd name="T1" fmla="*/ 11 h 25"/>
                  <a:gd name="T2" fmla="*/ 2 w 9"/>
                  <a:gd name="T3" fmla="*/ 15 h 25"/>
                  <a:gd name="T4" fmla="*/ 2 w 9"/>
                  <a:gd name="T5" fmla="*/ 11 h 25"/>
                  <a:gd name="T6" fmla="*/ 0 w 9"/>
                  <a:gd name="T7" fmla="*/ 19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6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8 w 9"/>
                  <a:gd name="T37" fmla="*/ 10 h 25"/>
                  <a:gd name="T38" fmla="*/ 8 w 9"/>
                  <a:gd name="T39" fmla="*/ 10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3 h 25"/>
                  <a:gd name="T54" fmla="*/ 6 w 9"/>
                  <a:gd name="T55" fmla="*/ 13 h 25"/>
                  <a:gd name="T56" fmla="*/ 7 w 9"/>
                  <a:gd name="T57" fmla="*/ 8 h 25"/>
                  <a:gd name="T58" fmla="*/ 6 w 9"/>
                  <a:gd name="T59" fmla="*/ 10 h 25"/>
                  <a:gd name="T60" fmla="*/ 7 w 9"/>
                  <a:gd name="T61" fmla="*/ 4 h 25"/>
                  <a:gd name="T62" fmla="*/ 6 w 9"/>
                  <a:gd name="T63" fmla="*/ 10 h 25"/>
                  <a:gd name="T64" fmla="*/ 5 w 9"/>
                  <a:gd name="T65" fmla="*/ 10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3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3" y="11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3"/>
                      <a:pt x="1" y="15"/>
                      <a:pt x="2" y="11"/>
                    </a:cubicBezTo>
                    <a:cubicBezTo>
                      <a:pt x="1" y="17"/>
                      <a:pt x="1" y="12"/>
                      <a:pt x="0" y="19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6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9" y="10"/>
                      <a:pt x="9" y="8"/>
                      <a:pt x="9" y="7"/>
                    </a:cubicBezTo>
                    <a:cubicBezTo>
                      <a:pt x="9" y="4"/>
                      <a:pt x="8" y="8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6" y="20"/>
                      <a:pt x="8" y="8"/>
                      <a:pt x="7" y="12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3"/>
                    </a:cubicBezTo>
                    <a:cubicBezTo>
                      <a:pt x="7" y="9"/>
                      <a:pt x="5" y="15"/>
                      <a:pt x="6" y="13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6"/>
                      <a:pt x="7" y="4"/>
                    </a:cubicBezTo>
                    <a:cubicBezTo>
                      <a:pt x="6" y="7"/>
                      <a:pt x="7" y="6"/>
                      <a:pt x="6" y="10"/>
                    </a:cubicBezTo>
                    <a:cubicBezTo>
                      <a:pt x="6" y="6"/>
                      <a:pt x="5" y="7"/>
                      <a:pt x="5" y="10"/>
                    </a:cubicBezTo>
                    <a:cubicBezTo>
                      <a:pt x="5" y="10"/>
                      <a:pt x="5" y="6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3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3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0" name="Freeform 1801"/>
              <p:cNvSpPr/>
              <p:nvPr/>
            </p:nvSpPr>
            <p:spPr bwMode="auto">
              <a:xfrm>
                <a:off x="2348" y="3168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5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1" name="Freeform 1802"/>
              <p:cNvSpPr/>
              <p:nvPr/>
            </p:nvSpPr>
            <p:spPr bwMode="auto">
              <a:xfrm>
                <a:off x="2347" y="3165"/>
                <a:ext cx="2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1" y="15"/>
                      <a:pt x="1" y="8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9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6"/>
                      <a:pt x="1" y="8"/>
                    </a:cubicBezTo>
                    <a:cubicBezTo>
                      <a:pt x="0" y="13"/>
                      <a:pt x="1" y="5"/>
                      <a:pt x="1" y="2"/>
                    </a:cubicBezTo>
                    <a:cubicBezTo>
                      <a:pt x="0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4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2" name="Rectangle 1803"/>
              <p:cNvSpPr>
                <a:spLocks noChangeArrowheads="1"/>
              </p:cNvSpPr>
              <p:nvPr/>
            </p:nvSpPr>
            <p:spPr bwMode="auto">
              <a:xfrm>
                <a:off x="2347" y="3176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3" name="Freeform 1804"/>
              <p:cNvSpPr/>
              <p:nvPr/>
            </p:nvSpPr>
            <p:spPr bwMode="auto">
              <a:xfrm>
                <a:off x="2415" y="3155"/>
                <a:ext cx="1" cy="4"/>
              </a:xfrm>
              <a:custGeom>
                <a:avLst/>
                <a:gdLst>
                  <a:gd name="T0" fmla="*/ 1 w 1"/>
                  <a:gd name="T1" fmla="*/ 3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4" name="Freeform 1805"/>
              <p:cNvSpPr/>
              <p:nvPr/>
            </p:nvSpPr>
            <p:spPr bwMode="auto">
              <a:xfrm>
                <a:off x="2413" y="315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5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3 h 16"/>
                  <a:gd name="T12" fmla="*/ 1 w 4"/>
                  <a:gd name="T13" fmla="*/ 12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3" y="5"/>
                      <a:pt x="3" y="8"/>
                      <a:pt x="4" y="0"/>
                    </a:cubicBezTo>
                    <a:cubicBezTo>
                      <a:pt x="4" y="2"/>
                      <a:pt x="2" y="5"/>
                      <a:pt x="1" y="9"/>
                    </a:cubicBezTo>
                    <a:cubicBezTo>
                      <a:pt x="2" y="9"/>
                      <a:pt x="3" y="5"/>
                      <a:pt x="3" y="6"/>
                    </a:cubicBezTo>
                    <a:cubicBezTo>
                      <a:pt x="2" y="9"/>
                      <a:pt x="2" y="9"/>
                      <a:pt x="1" y="13"/>
                    </a:cubicBezTo>
                    <a:cubicBezTo>
                      <a:pt x="0" y="16"/>
                      <a:pt x="1" y="10"/>
                      <a:pt x="1" y="12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5" name="Freeform 1806"/>
              <p:cNvSpPr/>
              <p:nvPr/>
            </p:nvSpPr>
            <p:spPr bwMode="auto">
              <a:xfrm>
                <a:off x="2415" y="3160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6" name="Freeform 1807"/>
              <p:cNvSpPr/>
              <p:nvPr/>
            </p:nvSpPr>
            <p:spPr bwMode="auto">
              <a:xfrm>
                <a:off x="2415" y="3157"/>
                <a:ext cx="2" cy="6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7" name="Freeform 1808"/>
              <p:cNvSpPr/>
              <p:nvPr/>
            </p:nvSpPr>
            <p:spPr bwMode="auto">
              <a:xfrm>
                <a:off x="2417" y="3158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8" name="Freeform 1809"/>
              <p:cNvSpPr/>
              <p:nvPr/>
            </p:nvSpPr>
            <p:spPr bwMode="auto">
              <a:xfrm>
                <a:off x="2415" y="3157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7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4"/>
                      <a:pt x="0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9" name="Freeform 1810"/>
              <p:cNvSpPr/>
              <p:nvPr/>
            </p:nvSpPr>
            <p:spPr bwMode="auto">
              <a:xfrm>
                <a:off x="2417" y="3160"/>
                <a:ext cx="0" cy="0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0" name="Freeform 1811"/>
              <p:cNvSpPr/>
              <p:nvPr/>
            </p:nvSpPr>
            <p:spPr bwMode="auto">
              <a:xfrm>
                <a:off x="2416" y="3159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1" name="Freeform 1812"/>
              <p:cNvSpPr/>
              <p:nvPr/>
            </p:nvSpPr>
            <p:spPr bwMode="auto">
              <a:xfrm>
                <a:off x="2415" y="3158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2" name="Freeform 1813"/>
              <p:cNvSpPr/>
              <p:nvPr/>
            </p:nvSpPr>
            <p:spPr bwMode="auto">
              <a:xfrm>
                <a:off x="2414" y="317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3" name="Freeform 1814"/>
              <p:cNvSpPr/>
              <p:nvPr/>
            </p:nvSpPr>
            <p:spPr bwMode="auto">
              <a:xfrm>
                <a:off x="2414" y="3162"/>
                <a:ext cx="4" cy="15"/>
              </a:xfrm>
              <a:custGeom>
                <a:avLst/>
                <a:gdLst>
                  <a:gd name="T0" fmla="*/ 4 w 4"/>
                  <a:gd name="T1" fmla="*/ 1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5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5 h 16"/>
                  <a:gd name="T22" fmla="*/ 4 w 4"/>
                  <a:gd name="T2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1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5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4" name="Freeform 1815"/>
              <p:cNvSpPr/>
              <p:nvPr/>
            </p:nvSpPr>
            <p:spPr bwMode="auto">
              <a:xfrm>
                <a:off x="2416" y="3169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5" name="Freeform 1816"/>
              <p:cNvSpPr/>
              <p:nvPr/>
            </p:nvSpPr>
            <p:spPr bwMode="auto">
              <a:xfrm>
                <a:off x="2415" y="3162"/>
                <a:ext cx="5" cy="16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6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9 h 17"/>
                  <a:gd name="T16" fmla="*/ 3 w 5"/>
                  <a:gd name="T17" fmla="*/ 7 h 17"/>
                  <a:gd name="T18" fmla="*/ 4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3"/>
                      <a:pt x="3" y="5"/>
                      <a:pt x="2" y="6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6"/>
                      <a:pt x="3" y="7"/>
                      <a:pt x="2" y="12"/>
                    </a:cubicBezTo>
                    <a:cubicBezTo>
                      <a:pt x="1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9"/>
                    </a:cubicBezTo>
                    <a:cubicBezTo>
                      <a:pt x="3" y="9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6" name="Freeform 1817"/>
              <p:cNvSpPr/>
              <p:nvPr/>
            </p:nvSpPr>
            <p:spPr bwMode="auto">
              <a:xfrm>
                <a:off x="2419" y="316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7" name="Freeform 1818"/>
              <p:cNvSpPr/>
              <p:nvPr/>
            </p:nvSpPr>
            <p:spPr bwMode="auto">
              <a:xfrm>
                <a:off x="2418" y="3170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8" name="Freeform 1819"/>
              <p:cNvSpPr/>
              <p:nvPr/>
            </p:nvSpPr>
            <p:spPr bwMode="auto">
              <a:xfrm>
                <a:off x="2420" y="3162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9" name="Freeform 1820"/>
              <p:cNvSpPr/>
              <p:nvPr/>
            </p:nvSpPr>
            <p:spPr bwMode="auto">
              <a:xfrm>
                <a:off x="2417" y="3159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4 h 19"/>
                  <a:gd name="T4" fmla="*/ 10 w 12"/>
                  <a:gd name="T5" fmla="*/ 10 h 19"/>
                  <a:gd name="T6" fmla="*/ 12 w 12"/>
                  <a:gd name="T7" fmla="*/ 3 h 19"/>
                  <a:gd name="T8" fmla="*/ 10 w 12"/>
                  <a:gd name="T9" fmla="*/ 6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6 h 19"/>
                  <a:gd name="T16" fmla="*/ 6 w 12"/>
                  <a:gd name="T17" fmla="*/ 4 h 19"/>
                  <a:gd name="T18" fmla="*/ 4 w 12"/>
                  <a:gd name="T19" fmla="*/ 10 h 19"/>
                  <a:gd name="T20" fmla="*/ 5 w 12"/>
                  <a:gd name="T21" fmla="*/ 6 h 19"/>
                  <a:gd name="T22" fmla="*/ 5 w 12"/>
                  <a:gd name="T23" fmla="*/ 6 h 19"/>
                  <a:gd name="T24" fmla="*/ 4 w 12"/>
                  <a:gd name="T25" fmla="*/ 4 h 19"/>
                  <a:gd name="T26" fmla="*/ 2 w 12"/>
                  <a:gd name="T27" fmla="*/ 12 h 19"/>
                  <a:gd name="T28" fmla="*/ 4 w 12"/>
                  <a:gd name="T29" fmla="*/ 4 h 19"/>
                  <a:gd name="T30" fmla="*/ 2 w 12"/>
                  <a:gd name="T31" fmla="*/ 9 h 19"/>
                  <a:gd name="T32" fmla="*/ 1 w 12"/>
                  <a:gd name="T33" fmla="*/ 14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6 h 19"/>
                  <a:gd name="T42" fmla="*/ 6 w 12"/>
                  <a:gd name="T43" fmla="*/ 10 h 19"/>
                  <a:gd name="T44" fmla="*/ 6 w 12"/>
                  <a:gd name="T45" fmla="*/ 12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6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6 h 19"/>
                  <a:gd name="T60" fmla="*/ 8 w 12"/>
                  <a:gd name="T61" fmla="*/ 12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5"/>
                      <a:pt x="9" y="14"/>
                      <a:pt x="9" y="14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8"/>
                      <a:pt x="11" y="6"/>
                      <a:pt x="12" y="3"/>
                    </a:cubicBezTo>
                    <a:cubicBezTo>
                      <a:pt x="12" y="3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8" y="6"/>
                    </a:cubicBezTo>
                    <a:cubicBezTo>
                      <a:pt x="8" y="4"/>
                      <a:pt x="6" y="7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10"/>
                      <a:pt x="5" y="6"/>
                    </a:cubicBezTo>
                    <a:cubicBezTo>
                      <a:pt x="4" y="7"/>
                      <a:pt x="5" y="6"/>
                      <a:pt x="5" y="6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1"/>
                      <a:pt x="2" y="12"/>
                    </a:cubicBezTo>
                    <a:cubicBezTo>
                      <a:pt x="4" y="5"/>
                      <a:pt x="2" y="12"/>
                      <a:pt x="4" y="4"/>
                    </a:cubicBezTo>
                    <a:cubicBezTo>
                      <a:pt x="4" y="2"/>
                      <a:pt x="2" y="10"/>
                      <a:pt x="2" y="9"/>
                    </a:cubicBezTo>
                    <a:cubicBezTo>
                      <a:pt x="1" y="13"/>
                      <a:pt x="2" y="11"/>
                      <a:pt x="1" y="14"/>
                    </a:cubicBezTo>
                    <a:cubicBezTo>
                      <a:pt x="0" y="17"/>
                      <a:pt x="1" y="12"/>
                      <a:pt x="0" y="16"/>
                    </a:cubicBezTo>
                    <a:cubicBezTo>
                      <a:pt x="0" y="19"/>
                      <a:pt x="3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6"/>
                    </a:cubicBezTo>
                    <a:cubicBezTo>
                      <a:pt x="5" y="12"/>
                      <a:pt x="4" y="18"/>
                      <a:pt x="6" y="10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10"/>
                      <a:pt x="7" y="9"/>
                      <a:pt x="8" y="6"/>
                    </a:cubicBezTo>
                    <a:cubicBezTo>
                      <a:pt x="7" y="10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4"/>
                      <a:pt x="8" y="10"/>
                      <a:pt x="8" y="9"/>
                    </a:cubicBezTo>
                    <a:cubicBezTo>
                      <a:pt x="8" y="9"/>
                      <a:pt x="7" y="14"/>
                      <a:pt x="6" y="16"/>
                    </a:cubicBezTo>
                    <a:cubicBezTo>
                      <a:pt x="6" y="17"/>
                      <a:pt x="9" y="9"/>
                      <a:pt x="8" y="12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8"/>
                      <a:pt x="7" y="18"/>
                      <a:pt x="7" y="19"/>
                    </a:cubicBezTo>
                    <a:cubicBezTo>
                      <a:pt x="7" y="17"/>
                      <a:pt x="9" y="14"/>
                      <a:pt x="9" y="11"/>
                    </a:cubicBezTo>
                    <a:cubicBezTo>
                      <a:pt x="8" y="17"/>
                      <a:pt x="8" y="17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0" name="Freeform 1821"/>
              <p:cNvSpPr/>
              <p:nvPr/>
            </p:nvSpPr>
            <p:spPr bwMode="auto">
              <a:xfrm>
                <a:off x="2422" y="317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1" name="Freeform 1822"/>
              <p:cNvSpPr/>
              <p:nvPr/>
            </p:nvSpPr>
            <p:spPr bwMode="auto">
              <a:xfrm>
                <a:off x="2424" y="317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2" name="Rectangle 1823"/>
              <p:cNvSpPr>
                <a:spLocks noChangeArrowheads="1"/>
              </p:cNvSpPr>
              <p:nvPr/>
            </p:nvSpPr>
            <p:spPr bwMode="auto">
              <a:xfrm>
                <a:off x="2426" y="316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3" name="Freeform 1824"/>
              <p:cNvSpPr/>
              <p:nvPr/>
            </p:nvSpPr>
            <p:spPr bwMode="auto">
              <a:xfrm>
                <a:off x="2421" y="317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4" name="Freeform 1825"/>
              <p:cNvSpPr/>
              <p:nvPr/>
            </p:nvSpPr>
            <p:spPr bwMode="auto">
              <a:xfrm>
                <a:off x="2420" y="31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5" name="Freeform 1826"/>
              <p:cNvSpPr/>
              <p:nvPr/>
            </p:nvSpPr>
            <p:spPr bwMode="auto">
              <a:xfrm>
                <a:off x="2423" y="317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6" name="Freeform 1827"/>
              <p:cNvSpPr/>
              <p:nvPr/>
            </p:nvSpPr>
            <p:spPr bwMode="auto">
              <a:xfrm>
                <a:off x="2425" y="3157"/>
                <a:ext cx="7" cy="21"/>
              </a:xfrm>
              <a:custGeom>
                <a:avLst/>
                <a:gdLst>
                  <a:gd name="T0" fmla="*/ 7 w 8"/>
                  <a:gd name="T1" fmla="*/ 5 h 23"/>
                  <a:gd name="T2" fmla="*/ 7 w 8"/>
                  <a:gd name="T3" fmla="*/ 2 h 23"/>
                  <a:gd name="T4" fmla="*/ 4 w 8"/>
                  <a:gd name="T5" fmla="*/ 12 h 23"/>
                  <a:gd name="T6" fmla="*/ 6 w 8"/>
                  <a:gd name="T7" fmla="*/ 3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4 h 23"/>
                  <a:gd name="T18" fmla="*/ 3 w 8"/>
                  <a:gd name="T19" fmla="*/ 7 h 23"/>
                  <a:gd name="T20" fmla="*/ 1 w 8"/>
                  <a:gd name="T21" fmla="*/ 13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9 h 23"/>
                  <a:gd name="T32" fmla="*/ 1 w 8"/>
                  <a:gd name="T33" fmla="*/ 16 h 23"/>
                  <a:gd name="T34" fmla="*/ 1 w 8"/>
                  <a:gd name="T35" fmla="*/ 17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4 h 23"/>
                  <a:gd name="T42" fmla="*/ 2 w 8"/>
                  <a:gd name="T43" fmla="*/ 19 h 23"/>
                  <a:gd name="T44" fmla="*/ 3 w 8"/>
                  <a:gd name="T45" fmla="*/ 16 h 23"/>
                  <a:gd name="T46" fmla="*/ 2 w 8"/>
                  <a:gd name="T47" fmla="*/ 19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6 h 23"/>
                  <a:gd name="T54" fmla="*/ 3 w 8"/>
                  <a:gd name="T55" fmla="*/ 17 h 23"/>
                  <a:gd name="T56" fmla="*/ 5 w 8"/>
                  <a:gd name="T57" fmla="*/ 14 h 23"/>
                  <a:gd name="T58" fmla="*/ 5 w 8"/>
                  <a:gd name="T59" fmla="*/ 13 h 23"/>
                  <a:gd name="T60" fmla="*/ 6 w 8"/>
                  <a:gd name="T61" fmla="*/ 10 h 23"/>
                  <a:gd name="T62" fmla="*/ 5 w 8"/>
                  <a:gd name="T63" fmla="*/ 12 h 23"/>
                  <a:gd name="T64" fmla="*/ 7 w 8"/>
                  <a:gd name="T65" fmla="*/ 6 h 23"/>
                  <a:gd name="T66" fmla="*/ 6 w 8"/>
                  <a:gd name="T67" fmla="*/ 10 h 23"/>
                  <a:gd name="T68" fmla="*/ 7 w 8"/>
                  <a:gd name="T69" fmla="*/ 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5"/>
                    </a:moveTo>
                    <a:cubicBezTo>
                      <a:pt x="8" y="0"/>
                      <a:pt x="7" y="3"/>
                      <a:pt x="7" y="2"/>
                    </a:cubicBezTo>
                    <a:cubicBezTo>
                      <a:pt x="6" y="4"/>
                      <a:pt x="5" y="11"/>
                      <a:pt x="4" y="1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1" y="18"/>
                      <a:pt x="1" y="15"/>
                    </a:cubicBezTo>
                    <a:cubicBezTo>
                      <a:pt x="3" y="10"/>
                      <a:pt x="3" y="10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7"/>
                      <a:pt x="3" y="7"/>
                    </a:cubicBezTo>
                    <a:cubicBezTo>
                      <a:pt x="2" y="9"/>
                      <a:pt x="1" y="12"/>
                      <a:pt x="1" y="13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1" y="16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9"/>
                    </a:cubicBezTo>
                    <a:cubicBezTo>
                      <a:pt x="1" y="17"/>
                      <a:pt x="1" y="15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6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8"/>
                      <a:pt x="3" y="16"/>
                      <a:pt x="3" y="16"/>
                    </a:cubicBezTo>
                    <a:cubicBezTo>
                      <a:pt x="3" y="13"/>
                      <a:pt x="2" y="18"/>
                      <a:pt x="2" y="19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9"/>
                      <a:pt x="3" y="17"/>
                    </a:cubicBezTo>
                    <a:cubicBezTo>
                      <a:pt x="3" y="18"/>
                      <a:pt x="4" y="14"/>
                      <a:pt x="4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2"/>
                      <a:pt x="3" y="20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7" y="5"/>
                      <a:pt x="6" y="9"/>
                      <a:pt x="6" y="10"/>
                    </a:cubicBezTo>
                    <a:cubicBezTo>
                      <a:pt x="6" y="7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7" name="Freeform 1828"/>
              <p:cNvSpPr/>
              <p:nvPr/>
            </p:nvSpPr>
            <p:spPr bwMode="auto">
              <a:xfrm>
                <a:off x="2426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8" name="Freeform 1829"/>
              <p:cNvSpPr/>
              <p:nvPr/>
            </p:nvSpPr>
            <p:spPr bwMode="auto">
              <a:xfrm>
                <a:off x="2428" y="3156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8 h 27"/>
                  <a:gd name="T4" fmla="*/ 5 w 9"/>
                  <a:gd name="T5" fmla="*/ 8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1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3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7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8"/>
                    </a:cubicBezTo>
                    <a:cubicBezTo>
                      <a:pt x="3" y="16"/>
                      <a:pt x="4" y="13"/>
                      <a:pt x="5" y="8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4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3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4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1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7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3"/>
                      <a:pt x="3" y="14"/>
                      <a:pt x="3" y="12"/>
                    </a:cubicBezTo>
                    <a:cubicBezTo>
                      <a:pt x="3" y="15"/>
                      <a:pt x="2" y="16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9" name="Freeform 1830"/>
              <p:cNvSpPr/>
              <p:nvPr/>
            </p:nvSpPr>
            <p:spPr bwMode="auto">
              <a:xfrm>
                <a:off x="2429" y="316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0" name="Freeform 1831"/>
              <p:cNvSpPr/>
              <p:nvPr/>
            </p:nvSpPr>
            <p:spPr bwMode="auto">
              <a:xfrm>
                <a:off x="2432" y="3158"/>
                <a:ext cx="1" cy="4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4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3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1" name="Freeform 1832"/>
              <p:cNvSpPr/>
              <p:nvPr/>
            </p:nvSpPr>
            <p:spPr bwMode="auto">
              <a:xfrm>
                <a:off x="2431" y="3169"/>
                <a:ext cx="1" cy="2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2" name="Freeform 1833"/>
              <p:cNvSpPr/>
              <p:nvPr/>
            </p:nvSpPr>
            <p:spPr bwMode="auto">
              <a:xfrm>
                <a:off x="2433" y="3157"/>
                <a:ext cx="4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1 h 12"/>
                  <a:gd name="T6" fmla="*/ 2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2" y="5"/>
                      <a:pt x="2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3" name="Freeform 1834"/>
              <p:cNvSpPr/>
              <p:nvPr/>
            </p:nvSpPr>
            <p:spPr bwMode="auto">
              <a:xfrm>
                <a:off x="2432" y="3153"/>
                <a:ext cx="10" cy="25"/>
              </a:xfrm>
              <a:custGeom>
                <a:avLst/>
                <a:gdLst>
                  <a:gd name="T0" fmla="*/ 3 w 11"/>
                  <a:gd name="T1" fmla="*/ 18 h 27"/>
                  <a:gd name="T2" fmla="*/ 3 w 11"/>
                  <a:gd name="T3" fmla="*/ 17 h 27"/>
                  <a:gd name="T4" fmla="*/ 3 w 11"/>
                  <a:gd name="T5" fmla="*/ 19 h 27"/>
                  <a:gd name="T6" fmla="*/ 2 w 11"/>
                  <a:gd name="T7" fmla="*/ 22 h 27"/>
                  <a:gd name="T8" fmla="*/ 3 w 11"/>
                  <a:gd name="T9" fmla="*/ 19 h 27"/>
                  <a:gd name="T10" fmla="*/ 4 w 11"/>
                  <a:gd name="T11" fmla="*/ 18 h 27"/>
                  <a:gd name="T12" fmla="*/ 5 w 11"/>
                  <a:gd name="T13" fmla="*/ 13 h 27"/>
                  <a:gd name="T14" fmla="*/ 4 w 11"/>
                  <a:gd name="T15" fmla="*/ 22 h 27"/>
                  <a:gd name="T16" fmla="*/ 6 w 11"/>
                  <a:gd name="T17" fmla="*/ 11 h 27"/>
                  <a:gd name="T18" fmla="*/ 8 w 11"/>
                  <a:gd name="T19" fmla="*/ 10 h 27"/>
                  <a:gd name="T20" fmla="*/ 8 w 11"/>
                  <a:gd name="T21" fmla="*/ 10 h 27"/>
                  <a:gd name="T22" fmla="*/ 6 w 11"/>
                  <a:gd name="T23" fmla="*/ 15 h 27"/>
                  <a:gd name="T24" fmla="*/ 6 w 11"/>
                  <a:gd name="T25" fmla="*/ 15 h 27"/>
                  <a:gd name="T26" fmla="*/ 9 w 11"/>
                  <a:gd name="T27" fmla="*/ 8 h 27"/>
                  <a:gd name="T28" fmla="*/ 8 w 11"/>
                  <a:gd name="T29" fmla="*/ 9 h 27"/>
                  <a:gd name="T30" fmla="*/ 10 w 11"/>
                  <a:gd name="T31" fmla="*/ 4 h 27"/>
                  <a:gd name="T32" fmla="*/ 9 w 11"/>
                  <a:gd name="T33" fmla="*/ 5 h 27"/>
                  <a:gd name="T34" fmla="*/ 10 w 11"/>
                  <a:gd name="T35" fmla="*/ 2 h 27"/>
                  <a:gd name="T36" fmla="*/ 7 w 11"/>
                  <a:gd name="T37" fmla="*/ 6 h 27"/>
                  <a:gd name="T38" fmla="*/ 8 w 11"/>
                  <a:gd name="T39" fmla="*/ 2 h 27"/>
                  <a:gd name="T40" fmla="*/ 5 w 11"/>
                  <a:gd name="T41" fmla="*/ 11 h 27"/>
                  <a:gd name="T42" fmla="*/ 4 w 11"/>
                  <a:gd name="T43" fmla="*/ 11 h 27"/>
                  <a:gd name="T44" fmla="*/ 7 w 11"/>
                  <a:gd name="T45" fmla="*/ 5 h 27"/>
                  <a:gd name="T46" fmla="*/ 5 w 11"/>
                  <a:gd name="T47" fmla="*/ 7 h 27"/>
                  <a:gd name="T48" fmla="*/ 7 w 11"/>
                  <a:gd name="T49" fmla="*/ 2 h 27"/>
                  <a:gd name="T50" fmla="*/ 4 w 11"/>
                  <a:gd name="T51" fmla="*/ 10 h 27"/>
                  <a:gd name="T52" fmla="*/ 4 w 11"/>
                  <a:gd name="T53" fmla="*/ 8 h 27"/>
                  <a:gd name="T54" fmla="*/ 1 w 11"/>
                  <a:gd name="T55" fmla="*/ 17 h 27"/>
                  <a:gd name="T56" fmla="*/ 3 w 11"/>
                  <a:gd name="T57" fmla="*/ 16 h 27"/>
                  <a:gd name="T58" fmla="*/ 5 w 11"/>
                  <a:gd name="T59" fmla="*/ 11 h 27"/>
                  <a:gd name="T60" fmla="*/ 3 w 11"/>
                  <a:gd name="T61" fmla="*/ 17 h 27"/>
                  <a:gd name="T62" fmla="*/ 6 w 11"/>
                  <a:gd name="T63" fmla="*/ 11 h 27"/>
                  <a:gd name="T64" fmla="*/ 4 w 11"/>
                  <a:gd name="T65" fmla="*/ 16 h 27"/>
                  <a:gd name="T66" fmla="*/ 6 w 11"/>
                  <a:gd name="T67" fmla="*/ 12 h 27"/>
                  <a:gd name="T68" fmla="*/ 3 w 11"/>
                  <a:gd name="T69" fmla="*/ 18 h 27"/>
                  <a:gd name="T70" fmla="*/ 5 w 11"/>
                  <a:gd name="T71" fmla="*/ 17 h 27"/>
                  <a:gd name="T72" fmla="*/ 7 w 11"/>
                  <a:gd name="T73" fmla="*/ 9 h 27"/>
                  <a:gd name="T74" fmla="*/ 6 w 11"/>
                  <a:gd name="T75" fmla="*/ 8 h 27"/>
                  <a:gd name="T76" fmla="*/ 5 w 11"/>
                  <a:gd name="T77" fmla="*/ 13 h 27"/>
                  <a:gd name="T78" fmla="*/ 3 w 11"/>
                  <a:gd name="T79" fmla="*/ 13 h 27"/>
                  <a:gd name="T80" fmla="*/ 2 w 11"/>
                  <a:gd name="T81" fmla="*/ 16 h 27"/>
                  <a:gd name="T82" fmla="*/ 5 w 11"/>
                  <a:gd name="T83" fmla="*/ 7 h 27"/>
                  <a:gd name="T84" fmla="*/ 4 w 11"/>
                  <a:gd name="T85" fmla="*/ 8 h 27"/>
                  <a:gd name="T86" fmla="*/ 4 w 11"/>
                  <a:gd name="T87" fmla="*/ 10 h 27"/>
                  <a:gd name="T88" fmla="*/ 4 w 11"/>
                  <a:gd name="T89" fmla="*/ 8 h 27"/>
                  <a:gd name="T90" fmla="*/ 1 w 11"/>
                  <a:gd name="T91" fmla="*/ 19 h 27"/>
                  <a:gd name="T92" fmla="*/ 1 w 11"/>
                  <a:gd name="T93" fmla="*/ 24 h 27"/>
                  <a:gd name="T94" fmla="*/ 3 w 11"/>
                  <a:gd name="T95" fmla="*/ 1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7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2" y="20"/>
                      <a:pt x="3" y="19"/>
                    </a:cubicBezTo>
                    <a:cubicBezTo>
                      <a:pt x="1" y="24"/>
                      <a:pt x="3" y="18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3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4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7"/>
                      <a:pt x="9" y="8"/>
                    </a:cubicBezTo>
                    <a:cubicBezTo>
                      <a:pt x="8" y="8"/>
                      <a:pt x="8" y="10"/>
                      <a:pt x="8" y="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6"/>
                      <a:pt x="8" y="4"/>
                      <a:pt x="5" y="11"/>
                    </a:cubicBezTo>
                    <a:cubicBezTo>
                      <a:pt x="8" y="2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5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1"/>
                    </a:cubicBezTo>
                    <a:cubicBezTo>
                      <a:pt x="6" y="11"/>
                      <a:pt x="5" y="14"/>
                      <a:pt x="4" y="16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9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1"/>
                      <a:pt x="4" y="8"/>
                    </a:cubicBezTo>
                    <a:cubicBezTo>
                      <a:pt x="2" y="12"/>
                      <a:pt x="2" y="16"/>
                      <a:pt x="1" y="19"/>
                    </a:cubicBezTo>
                    <a:cubicBezTo>
                      <a:pt x="4" y="11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4" name="Freeform 1835"/>
              <p:cNvSpPr/>
              <p:nvPr/>
            </p:nvSpPr>
            <p:spPr bwMode="auto">
              <a:xfrm>
                <a:off x="2437" y="315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5" name="Freeform 1836"/>
              <p:cNvSpPr/>
              <p:nvPr/>
            </p:nvSpPr>
            <p:spPr bwMode="auto">
              <a:xfrm>
                <a:off x="2435" y="316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6" name="Rectangle 1837"/>
              <p:cNvSpPr>
                <a:spLocks noChangeArrowheads="1"/>
              </p:cNvSpPr>
              <p:nvPr/>
            </p:nvSpPr>
            <p:spPr bwMode="auto">
              <a:xfrm>
                <a:off x="2436" y="316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7" name="Freeform 1838"/>
              <p:cNvSpPr/>
              <p:nvPr/>
            </p:nvSpPr>
            <p:spPr bwMode="auto">
              <a:xfrm>
                <a:off x="2433" y="3169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8" name="Freeform 1839"/>
              <p:cNvSpPr/>
              <p:nvPr/>
            </p:nvSpPr>
            <p:spPr bwMode="auto">
              <a:xfrm>
                <a:off x="2436" y="315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9" name="Freeform 1840"/>
              <p:cNvSpPr/>
              <p:nvPr/>
            </p:nvSpPr>
            <p:spPr bwMode="auto">
              <a:xfrm>
                <a:off x="2433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0" name="Freeform 1841"/>
              <p:cNvSpPr/>
              <p:nvPr/>
            </p:nvSpPr>
            <p:spPr bwMode="auto">
              <a:xfrm>
                <a:off x="2421" y="3149"/>
                <a:ext cx="17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8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0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4 h 31"/>
                  <a:gd name="T36" fmla="*/ 14 w 18"/>
                  <a:gd name="T37" fmla="*/ 16 h 31"/>
                  <a:gd name="T38" fmla="*/ 14 w 18"/>
                  <a:gd name="T39" fmla="*/ 14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0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0" y="16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2"/>
                      <a:pt x="0" y="24"/>
                    </a:cubicBezTo>
                    <a:cubicBezTo>
                      <a:pt x="0" y="23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1"/>
                      <a:pt x="3" y="14"/>
                      <a:pt x="3" y="13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5" y="18"/>
                      <a:pt x="6" y="13"/>
                      <a:pt x="6" y="16"/>
                    </a:cubicBezTo>
                    <a:cubicBezTo>
                      <a:pt x="6" y="18"/>
                      <a:pt x="5" y="18"/>
                      <a:pt x="5" y="18"/>
                    </a:cubicBezTo>
                    <a:cubicBezTo>
                      <a:pt x="5" y="21"/>
                      <a:pt x="7" y="13"/>
                      <a:pt x="6" y="18"/>
                    </a:cubicBezTo>
                    <a:cubicBezTo>
                      <a:pt x="6" y="19"/>
                      <a:pt x="6" y="15"/>
                      <a:pt x="7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7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1"/>
                      <a:pt x="10" y="6"/>
                      <a:pt x="11" y="5"/>
                    </a:cubicBezTo>
                    <a:cubicBezTo>
                      <a:pt x="9" y="12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8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6"/>
                      <a:pt x="11" y="19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3"/>
                      <a:pt x="14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4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6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2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6"/>
                      <a:pt x="10" y="10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5" y="15"/>
                    </a:cubicBezTo>
                    <a:cubicBezTo>
                      <a:pt x="5" y="15"/>
                      <a:pt x="5" y="13"/>
                      <a:pt x="6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7" y="5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3" y="18"/>
                      <a:pt x="3" y="18"/>
                    </a:cubicBezTo>
                    <a:cubicBezTo>
                      <a:pt x="3" y="18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8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1" name="Freeform 1842"/>
              <p:cNvSpPr/>
              <p:nvPr/>
            </p:nvSpPr>
            <p:spPr bwMode="auto">
              <a:xfrm>
                <a:off x="2428" y="315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2" name="Freeform 1843"/>
              <p:cNvSpPr/>
              <p:nvPr/>
            </p:nvSpPr>
            <p:spPr bwMode="auto">
              <a:xfrm>
                <a:off x="2427" y="315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3" name="Freeform 1844"/>
              <p:cNvSpPr/>
              <p:nvPr/>
            </p:nvSpPr>
            <p:spPr bwMode="auto">
              <a:xfrm>
                <a:off x="2423" y="3156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4" name="Freeform 1845"/>
              <p:cNvSpPr/>
              <p:nvPr/>
            </p:nvSpPr>
            <p:spPr bwMode="auto">
              <a:xfrm>
                <a:off x="2422" y="315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5" name="Freeform 1846"/>
              <p:cNvSpPr/>
              <p:nvPr/>
            </p:nvSpPr>
            <p:spPr bwMode="auto">
              <a:xfrm>
                <a:off x="2415" y="3154"/>
                <a:ext cx="7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0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3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4 h 25"/>
                  <a:gd name="T62" fmla="*/ 5 w 8"/>
                  <a:gd name="T63" fmla="*/ 10 h 25"/>
                  <a:gd name="T64" fmla="*/ 4 w 8"/>
                  <a:gd name="T65" fmla="*/ 10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7" y="8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8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9"/>
                      <a:pt x="5" y="15"/>
                      <a:pt x="5" y="13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6"/>
                      <a:pt x="6" y="4"/>
                    </a:cubicBezTo>
                    <a:cubicBezTo>
                      <a:pt x="5" y="7"/>
                      <a:pt x="6" y="6"/>
                      <a:pt x="5" y="10"/>
                    </a:cubicBezTo>
                    <a:cubicBezTo>
                      <a:pt x="6" y="6"/>
                      <a:pt x="5" y="7"/>
                      <a:pt x="4" y="10"/>
                    </a:cubicBezTo>
                    <a:cubicBezTo>
                      <a:pt x="4" y="10"/>
                      <a:pt x="4" y="6"/>
                      <a:pt x="4" y="7"/>
                    </a:cubicBezTo>
                    <a:cubicBezTo>
                      <a:pt x="4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6" name="Freeform 1847"/>
              <p:cNvSpPr/>
              <p:nvPr/>
            </p:nvSpPr>
            <p:spPr bwMode="auto">
              <a:xfrm>
                <a:off x="2414" y="3165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7" name="Freeform 1848"/>
              <p:cNvSpPr/>
              <p:nvPr/>
            </p:nvSpPr>
            <p:spPr bwMode="auto">
              <a:xfrm>
                <a:off x="2413" y="3162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2 h 19"/>
                  <a:gd name="T4" fmla="*/ 1 w 2"/>
                  <a:gd name="T5" fmla="*/ 13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1 w 2"/>
                  <a:gd name="T13" fmla="*/ 8 h 19"/>
                  <a:gd name="T14" fmla="*/ 2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2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5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0"/>
                      <a:pt x="1" y="13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2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8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8" name="Rectangle 1849"/>
              <p:cNvSpPr>
                <a:spLocks noChangeArrowheads="1"/>
              </p:cNvSpPr>
              <p:nvPr/>
            </p:nvSpPr>
            <p:spPr bwMode="auto">
              <a:xfrm>
                <a:off x="2413" y="3173"/>
                <a:ext cx="1" cy="2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9" name="Freeform 1850"/>
              <p:cNvSpPr/>
              <p:nvPr/>
            </p:nvSpPr>
            <p:spPr bwMode="auto">
              <a:xfrm>
                <a:off x="250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0" name="Freeform 1851"/>
              <p:cNvSpPr/>
              <p:nvPr/>
            </p:nvSpPr>
            <p:spPr bwMode="auto">
              <a:xfrm>
                <a:off x="2500" y="3150"/>
                <a:ext cx="4" cy="13"/>
              </a:xfrm>
              <a:custGeom>
                <a:avLst/>
                <a:gdLst>
                  <a:gd name="T0" fmla="*/ 1 w 5"/>
                  <a:gd name="T1" fmla="*/ 15 h 15"/>
                  <a:gd name="T2" fmla="*/ 1 w 5"/>
                  <a:gd name="T3" fmla="*/ 14 h 15"/>
                  <a:gd name="T4" fmla="*/ 5 w 5"/>
                  <a:gd name="T5" fmla="*/ 0 h 15"/>
                  <a:gd name="T6" fmla="*/ 2 w 5"/>
                  <a:gd name="T7" fmla="*/ 8 h 15"/>
                  <a:gd name="T8" fmla="*/ 3 w 5"/>
                  <a:gd name="T9" fmla="*/ 6 h 15"/>
                  <a:gd name="T10" fmla="*/ 1 w 5"/>
                  <a:gd name="T11" fmla="*/ 12 h 15"/>
                  <a:gd name="T12" fmla="*/ 2 w 5"/>
                  <a:gd name="T13" fmla="*/ 11 h 15"/>
                  <a:gd name="T14" fmla="*/ 1 w 5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5">
                    <a:moveTo>
                      <a:pt x="1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4" y="4"/>
                      <a:pt x="3" y="7"/>
                      <a:pt x="5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2" y="11"/>
                    </a:cubicBezTo>
                    <a:lnTo>
                      <a:pt x="1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1" name="Freeform 1852"/>
              <p:cNvSpPr/>
              <p:nvPr/>
            </p:nvSpPr>
            <p:spPr bwMode="auto">
              <a:xfrm>
                <a:off x="2502" y="315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5 h 5"/>
                  <a:gd name="T4" fmla="*/ 2 w 2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2" name="Freeform 1853"/>
              <p:cNvSpPr/>
              <p:nvPr/>
            </p:nvSpPr>
            <p:spPr bwMode="auto">
              <a:xfrm>
                <a:off x="250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3" name="Freeform 1854"/>
              <p:cNvSpPr/>
              <p:nvPr/>
            </p:nvSpPr>
            <p:spPr bwMode="auto">
              <a:xfrm>
                <a:off x="2504" y="3152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4" name="Freeform 1855"/>
              <p:cNvSpPr/>
              <p:nvPr/>
            </p:nvSpPr>
            <p:spPr bwMode="auto">
              <a:xfrm>
                <a:off x="2502" y="3151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2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5" name="Freeform 1856"/>
              <p:cNvSpPr/>
              <p:nvPr/>
            </p:nvSpPr>
            <p:spPr bwMode="auto">
              <a:xfrm>
                <a:off x="2504" y="3154"/>
                <a:ext cx="0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6" name="Freeform 1857"/>
              <p:cNvSpPr/>
              <p:nvPr/>
            </p:nvSpPr>
            <p:spPr bwMode="auto">
              <a:xfrm>
                <a:off x="2504" y="3153"/>
                <a:ext cx="0" cy="3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7" name="Freeform 1858"/>
              <p:cNvSpPr/>
              <p:nvPr/>
            </p:nvSpPr>
            <p:spPr bwMode="auto">
              <a:xfrm>
                <a:off x="2502" y="3152"/>
                <a:ext cx="3" cy="12"/>
              </a:xfrm>
              <a:custGeom>
                <a:avLst/>
                <a:gdLst>
                  <a:gd name="T0" fmla="*/ 4 w 4"/>
                  <a:gd name="T1" fmla="*/ 1 h 13"/>
                  <a:gd name="T2" fmla="*/ 2 w 4"/>
                  <a:gd name="T3" fmla="*/ 5 h 13"/>
                  <a:gd name="T4" fmla="*/ 0 w 4"/>
                  <a:gd name="T5" fmla="*/ 13 h 13"/>
                  <a:gd name="T6" fmla="*/ 1 w 4"/>
                  <a:gd name="T7" fmla="*/ 11 h 13"/>
                  <a:gd name="T8" fmla="*/ 4 w 4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3">
                    <a:moveTo>
                      <a:pt x="4" y="1"/>
                    </a:moveTo>
                    <a:cubicBezTo>
                      <a:pt x="2" y="7"/>
                      <a:pt x="4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8" name="Freeform 1859"/>
              <p:cNvSpPr/>
              <p:nvPr/>
            </p:nvSpPr>
            <p:spPr bwMode="auto">
              <a:xfrm>
                <a:off x="2502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9" name="Freeform 1860"/>
              <p:cNvSpPr/>
              <p:nvPr/>
            </p:nvSpPr>
            <p:spPr bwMode="auto">
              <a:xfrm>
                <a:off x="2501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3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5 w 5"/>
                  <a:gd name="T9" fmla="*/ 0 h 16"/>
                  <a:gd name="T10" fmla="*/ 3 w 5"/>
                  <a:gd name="T11" fmla="*/ 5 h 16"/>
                  <a:gd name="T12" fmla="*/ 4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5" y="0"/>
                      <a:pt x="4" y="5"/>
                      <a:pt x="5" y="0"/>
                    </a:cubicBezTo>
                    <a:cubicBezTo>
                      <a:pt x="5" y="0"/>
                      <a:pt x="4" y="0"/>
                      <a:pt x="3" y="5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0"/>
                      <a:pt x="4" y="3"/>
                      <a:pt x="2" y="7"/>
                    </a:cubicBezTo>
                    <a:cubicBezTo>
                      <a:pt x="2" y="10"/>
                      <a:pt x="2" y="10"/>
                      <a:pt x="1" y="11"/>
                    </a:cubicBezTo>
                    <a:cubicBezTo>
                      <a:pt x="2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0" name="Freeform 1861"/>
              <p:cNvSpPr/>
              <p:nvPr/>
            </p:nvSpPr>
            <p:spPr bwMode="auto">
              <a:xfrm>
                <a:off x="2504" y="3164"/>
                <a:ext cx="0" cy="3"/>
              </a:xfrm>
              <a:custGeom>
                <a:avLst/>
                <a:gdLst>
                  <a:gd name="T0" fmla="*/ 1 h 3"/>
                  <a:gd name="T1" fmla="*/ 3 h 3"/>
                  <a:gd name="T2" fmla="*/ 0 h 3"/>
                  <a:gd name="T3" fmla="*/ 1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1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1" name="Freeform 1862"/>
              <p:cNvSpPr/>
              <p:nvPr/>
            </p:nvSpPr>
            <p:spPr bwMode="auto">
              <a:xfrm>
                <a:off x="2503" y="3157"/>
                <a:ext cx="4" cy="15"/>
              </a:xfrm>
              <a:custGeom>
                <a:avLst/>
                <a:gdLst>
                  <a:gd name="T0" fmla="*/ 4 w 5"/>
                  <a:gd name="T1" fmla="*/ 0 h 17"/>
                  <a:gd name="T2" fmla="*/ 3 w 5"/>
                  <a:gd name="T3" fmla="*/ 4 h 17"/>
                  <a:gd name="T4" fmla="*/ 3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2 h 17"/>
                  <a:gd name="T12" fmla="*/ 1 w 5"/>
                  <a:gd name="T13" fmla="*/ 10 h 17"/>
                  <a:gd name="T14" fmla="*/ 2 w 5"/>
                  <a:gd name="T15" fmla="*/ 10 h 17"/>
                  <a:gd name="T16" fmla="*/ 3 w 5"/>
                  <a:gd name="T17" fmla="*/ 8 h 17"/>
                  <a:gd name="T18" fmla="*/ 3 w 5"/>
                  <a:gd name="T19" fmla="*/ 6 h 17"/>
                  <a:gd name="T20" fmla="*/ 4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2" y="7"/>
                      <a:pt x="1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7"/>
                      <a:pt x="2" y="11"/>
                      <a:pt x="2" y="10"/>
                    </a:cubicBezTo>
                    <a:cubicBezTo>
                      <a:pt x="2" y="9"/>
                      <a:pt x="3" y="7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2" name="Freeform 1863"/>
              <p:cNvSpPr/>
              <p:nvPr/>
            </p:nvSpPr>
            <p:spPr bwMode="auto">
              <a:xfrm>
                <a:off x="2505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3" name="Freeform 1864"/>
              <p:cNvSpPr/>
              <p:nvPr/>
            </p:nvSpPr>
            <p:spPr bwMode="auto">
              <a:xfrm>
                <a:off x="2504" y="3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809" name="Group 2066"/>
            <p:cNvGrpSpPr/>
            <p:nvPr/>
          </p:nvGrpSpPr>
          <p:grpSpPr bwMode="auto">
            <a:xfrm>
              <a:off x="2500" y="3139"/>
              <a:ext cx="330" cy="36"/>
              <a:chOff x="2500" y="3139"/>
              <a:chExt cx="330" cy="36"/>
            </a:xfrm>
          </p:grpSpPr>
          <p:sp>
            <p:nvSpPr>
              <p:cNvPr id="2054" name="Freeform 1866"/>
              <p:cNvSpPr/>
              <p:nvPr/>
            </p:nvSpPr>
            <p:spPr bwMode="auto">
              <a:xfrm>
                <a:off x="2506" y="315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5" name="Freeform 1867"/>
              <p:cNvSpPr/>
              <p:nvPr/>
            </p:nvSpPr>
            <p:spPr bwMode="auto">
              <a:xfrm>
                <a:off x="2504" y="3154"/>
                <a:ext cx="10" cy="17"/>
              </a:xfrm>
              <a:custGeom>
                <a:avLst/>
                <a:gdLst>
                  <a:gd name="T0" fmla="*/ 8 w 11"/>
                  <a:gd name="T1" fmla="*/ 16 h 19"/>
                  <a:gd name="T2" fmla="*/ 8 w 11"/>
                  <a:gd name="T3" fmla="*/ 13 h 19"/>
                  <a:gd name="T4" fmla="*/ 10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4 w 11"/>
                  <a:gd name="T25" fmla="*/ 3 h 19"/>
                  <a:gd name="T26" fmla="*/ 2 w 11"/>
                  <a:gd name="T27" fmla="*/ 11 h 19"/>
                  <a:gd name="T28" fmla="*/ 4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4 w 11"/>
                  <a:gd name="T41" fmla="*/ 15 h 19"/>
                  <a:gd name="T42" fmla="*/ 6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8 w 11"/>
                  <a:gd name="T51" fmla="*/ 5 h 19"/>
                  <a:gd name="T52" fmla="*/ 6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8 w 11"/>
                  <a:gd name="T61" fmla="*/ 11 h 19"/>
                  <a:gd name="T62" fmla="*/ 8 w 11"/>
                  <a:gd name="T63" fmla="*/ 7 h 19"/>
                  <a:gd name="T64" fmla="*/ 9 w 11"/>
                  <a:gd name="T65" fmla="*/ 9 h 19"/>
                  <a:gd name="T66" fmla="*/ 7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8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9" y="6"/>
                      <a:pt x="9" y="3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4" y="11"/>
                      <a:pt x="4" y="17"/>
                      <a:pt x="6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8" y="8"/>
                      <a:pt x="6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7" y="13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6" name="Freeform 1868"/>
              <p:cNvSpPr/>
              <p:nvPr/>
            </p:nvSpPr>
            <p:spPr bwMode="auto">
              <a:xfrm>
                <a:off x="2510" y="317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7" name="Freeform 1869"/>
              <p:cNvSpPr/>
              <p:nvPr/>
            </p:nvSpPr>
            <p:spPr bwMode="auto">
              <a:xfrm>
                <a:off x="251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8" name="Freeform 1870"/>
              <p:cNvSpPr/>
              <p:nvPr/>
            </p:nvSpPr>
            <p:spPr bwMode="auto">
              <a:xfrm>
                <a:off x="251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9" name="Freeform 1871"/>
              <p:cNvSpPr/>
              <p:nvPr/>
            </p:nvSpPr>
            <p:spPr bwMode="auto">
              <a:xfrm>
                <a:off x="250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0" name="Freeform 1872"/>
              <p:cNvSpPr/>
              <p:nvPr/>
            </p:nvSpPr>
            <p:spPr bwMode="auto">
              <a:xfrm>
                <a:off x="2507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1" name="Freeform 1873"/>
              <p:cNvSpPr/>
              <p:nvPr/>
            </p:nvSpPr>
            <p:spPr bwMode="auto">
              <a:xfrm>
                <a:off x="2510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2" name="Freeform 1874"/>
              <p:cNvSpPr/>
              <p:nvPr/>
            </p:nvSpPr>
            <p:spPr bwMode="auto">
              <a:xfrm>
                <a:off x="2512" y="3152"/>
                <a:ext cx="8" cy="20"/>
              </a:xfrm>
              <a:custGeom>
                <a:avLst/>
                <a:gdLst>
                  <a:gd name="T0" fmla="*/ 8 w 9"/>
                  <a:gd name="T1" fmla="*/ 4 h 22"/>
                  <a:gd name="T2" fmla="*/ 8 w 9"/>
                  <a:gd name="T3" fmla="*/ 1 h 22"/>
                  <a:gd name="T4" fmla="*/ 5 w 9"/>
                  <a:gd name="T5" fmla="*/ 11 h 22"/>
                  <a:gd name="T6" fmla="*/ 7 w 9"/>
                  <a:gd name="T7" fmla="*/ 2 h 22"/>
                  <a:gd name="T8" fmla="*/ 4 w 9"/>
                  <a:gd name="T9" fmla="*/ 8 h 22"/>
                  <a:gd name="T10" fmla="*/ 5 w 9"/>
                  <a:gd name="T11" fmla="*/ 5 h 22"/>
                  <a:gd name="T12" fmla="*/ 2 w 9"/>
                  <a:gd name="T13" fmla="*/ 14 h 22"/>
                  <a:gd name="T14" fmla="*/ 5 w 9"/>
                  <a:gd name="T15" fmla="*/ 3 h 22"/>
                  <a:gd name="T16" fmla="*/ 5 w 9"/>
                  <a:gd name="T17" fmla="*/ 3 h 22"/>
                  <a:gd name="T18" fmla="*/ 3 w 9"/>
                  <a:gd name="T19" fmla="*/ 6 h 22"/>
                  <a:gd name="T20" fmla="*/ 2 w 9"/>
                  <a:gd name="T21" fmla="*/ 12 h 22"/>
                  <a:gd name="T22" fmla="*/ 0 w 9"/>
                  <a:gd name="T23" fmla="*/ 17 h 22"/>
                  <a:gd name="T24" fmla="*/ 2 w 9"/>
                  <a:gd name="T25" fmla="*/ 13 h 22"/>
                  <a:gd name="T26" fmla="*/ 1 w 9"/>
                  <a:gd name="T27" fmla="*/ 17 h 22"/>
                  <a:gd name="T28" fmla="*/ 2 w 9"/>
                  <a:gd name="T29" fmla="*/ 15 h 22"/>
                  <a:gd name="T30" fmla="*/ 1 w 9"/>
                  <a:gd name="T31" fmla="*/ 18 h 22"/>
                  <a:gd name="T32" fmla="*/ 2 w 9"/>
                  <a:gd name="T33" fmla="*/ 15 h 22"/>
                  <a:gd name="T34" fmla="*/ 2 w 9"/>
                  <a:gd name="T35" fmla="*/ 16 h 22"/>
                  <a:gd name="T36" fmla="*/ 3 w 9"/>
                  <a:gd name="T37" fmla="*/ 11 h 22"/>
                  <a:gd name="T38" fmla="*/ 2 w 9"/>
                  <a:gd name="T39" fmla="*/ 16 h 22"/>
                  <a:gd name="T40" fmla="*/ 3 w 9"/>
                  <a:gd name="T41" fmla="*/ 13 h 22"/>
                  <a:gd name="T42" fmla="*/ 2 w 9"/>
                  <a:gd name="T43" fmla="*/ 18 h 22"/>
                  <a:gd name="T44" fmla="*/ 3 w 9"/>
                  <a:gd name="T45" fmla="*/ 15 h 22"/>
                  <a:gd name="T46" fmla="*/ 2 w 9"/>
                  <a:gd name="T47" fmla="*/ 18 h 22"/>
                  <a:gd name="T48" fmla="*/ 5 w 9"/>
                  <a:gd name="T49" fmla="*/ 8 h 22"/>
                  <a:gd name="T50" fmla="*/ 3 w 9"/>
                  <a:gd name="T51" fmla="*/ 16 h 22"/>
                  <a:gd name="T52" fmla="*/ 4 w 9"/>
                  <a:gd name="T53" fmla="*/ 15 h 22"/>
                  <a:gd name="T54" fmla="*/ 4 w 9"/>
                  <a:gd name="T55" fmla="*/ 16 h 22"/>
                  <a:gd name="T56" fmla="*/ 5 w 9"/>
                  <a:gd name="T57" fmla="*/ 13 h 22"/>
                  <a:gd name="T58" fmla="*/ 5 w 9"/>
                  <a:gd name="T59" fmla="*/ 12 h 22"/>
                  <a:gd name="T60" fmla="*/ 6 w 9"/>
                  <a:gd name="T61" fmla="*/ 9 h 22"/>
                  <a:gd name="T62" fmla="*/ 6 w 9"/>
                  <a:gd name="T63" fmla="*/ 11 h 22"/>
                  <a:gd name="T64" fmla="*/ 8 w 9"/>
                  <a:gd name="T65" fmla="*/ 5 h 22"/>
                  <a:gd name="T66" fmla="*/ 6 w 9"/>
                  <a:gd name="T67" fmla="*/ 9 h 22"/>
                  <a:gd name="T68" fmla="*/ 8 w 9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2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1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3" y="17"/>
                      <a:pt x="3" y="16"/>
                      <a:pt x="3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4"/>
                      <a:pt x="4" y="10"/>
                      <a:pt x="5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5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4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7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3" name="Freeform 1875"/>
              <p:cNvSpPr/>
              <p:nvPr/>
            </p:nvSpPr>
            <p:spPr bwMode="auto">
              <a:xfrm>
                <a:off x="2513" y="3167"/>
                <a:ext cx="0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4" name="Freeform 1876"/>
              <p:cNvSpPr/>
              <p:nvPr/>
            </p:nvSpPr>
            <p:spPr bwMode="auto">
              <a:xfrm>
                <a:off x="2514" y="3150"/>
                <a:ext cx="9" cy="25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6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9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7 w 10"/>
                  <a:gd name="T27" fmla="*/ 7 h 27"/>
                  <a:gd name="T28" fmla="*/ 8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2 w 10"/>
                  <a:gd name="T41" fmla="*/ 19 h 27"/>
                  <a:gd name="T42" fmla="*/ 1 w 10"/>
                  <a:gd name="T43" fmla="*/ 21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6" y="9"/>
                      <a:pt x="4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6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5" name="Freeform 1877"/>
              <p:cNvSpPr/>
              <p:nvPr/>
            </p:nvSpPr>
            <p:spPr bwMode="auto">
              <a:xfrm>
                <a:off x="2517" y="3162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2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6" name="Freeform 1878"/>
              <p:cNvSpPr/>
              <p:nvPr/>
            </p:nvSpPr>
            <p:spPr bwMode="auto">
              <a:xfrm>
                <a:off x="2519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7" name="Freeform 1879"/>
              <p:cNvSpPr/>
              <p:nvPr/>
            </p:nvSpPr>
            <p:spPr bwMode="auto">
              <a:xfrm>
                <a:off x="251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8" name="Freeform 1880"/>
              <p:cNvSpPr/>
              <p:nvPr/>
            </p:nvSpPr>
            <p:spPr bwMode="auto">
              <a:xfrm>
                <a:off x="2521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2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2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9" name="Freeform 1881"/>
              <p:cNvSpPr/>
              <p:nvPr/>
            </p:nvSpPr>
            <p:spPr bwMode="auto">
              <a:xfrm>
                <a:off x="2519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3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6 w 11"/>
                  <a:gd name="T13" fmla="*/ 14 h 28"/>
                  <a:gd name="T14" fmla="*/ 4 w 11"/>
                  <a:gd name="T15" fmla="*/ 22 h 28"/>
                  <a:gd name="T16" fmla="*/ 7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1 w 11"/>
                  <a:gd name="T35" fmla="*/ 2 h 28"/>
                  <a:gd name="T36" fmla="*/ 8 w 11"/>
                  <a:gd name="T37" fmla="*/ 6 h 28"/>
                  <a:gd name="T38" fmla="*/ 9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8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2 w 11"/>
                  <a:gd name="T55" fmla="*/ 17 h 28"/>
                  <a:gd name="T56" fmla="*/ 4 w 11"/>
                  <a:gd name="T57" fmla="*/ 16 h 28"/>
                  <a:gd name="T58" fmla="*/ 6 w 11"/>
                  <a:gd name="T59" fmla="*/ 11 h 28"/>
                  <a:gd name="T60" fmla="*/ 4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4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5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2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3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5" y="15"/>
                      <a:pt x="4" y="18"/>
                    </a:cubicBezTo>
                    <a:cubicBezTo>
                      <a:pt x="5" y="17"/>
                      <a:pt x="5" y="17"/>
                      <a:pt x="6" y="14"/>
                    </a:cubicBezTo>
                    <a:cubicBezTo>
                      <a:pt x="5" y="18"/>
                      <a:pt x="5" y="18"/>
                      <a:pt x="4" y="22"/>
                    </a:cubicBezTo>
                    <a:cubicBezTo>
                      <a:pt x="5" y="20"/>
                      <a:pt x="6" y="15"/>
                      <a:pt x="7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3" y="28"/>
                      <a:pt x="9" y="8"/>
                    </a:cubicBezTo>
                    <a:cubicBezTo>
                      <a:pt x="9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6"/>
                      <a:pt x="9" y="4"/>
                      <a:pt x="8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7" y="6"/>
                      <a:pt x="8" y="5"/>
                      <a:pt x="5" y="12"/>
                    </a:cubicBezTo>
                    <a:cubicBezTo>
                      <a:pt x="9" y="3"/>
                      <a:pt x="4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7" y="6"/>
                      <a:pt x="6" y="7"/>
                    </a:cubicBezTo>
                    <a:cubicBezTo>
                      <a:pt x="8" y="3"/>
                      <a:pt x="6" y="7"/>
                      <a:pt x="8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5" y="8"/>
                      <a:pt x="2" y="15"/>
                      <a:pt x="2" y="17"/>
                    </a:cubicBezTo>
                    <a:cubicBezTo>
                      <a:pt x="3" y="15"/>
                      <a:pt x="4" y="14"/>
                      <a:pt x="4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7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7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4" y="14"/>
                      <a:pt x="4" y="10"/>
                      <a:pt x="5" y="7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4" y="12"/>
                      <a:pt x="4" y="8"/>
                    </a:cubicBezTo>
                    <a:cubicBezTo>
                      <a:pt x="3" y="13"/>
                      <a:pt x="3" y="16"/>
                      <a:pt x="2" y="19"/>
                    </a:cubicBezTo>
                    <a:cubicBezTo>
                      <a:pt x="4" y="12"/>
                      <a:pt x="0" y="27"/>
                      <a:pt x="2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0" name="Freeform 1882"/>
              <p:cNvSpPr/>
              <p:nvPr/>
            </p:nvSpPr>
            <p:spPr bwMode="auto">
              <a:xfrm>
                <a:off x="2523" y="3153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1" name="Freeform 1883"/>
              <p:cNvSpPr/>
              <p:nvPr/>
            </p:nvSpPr>
            <p:spPr bwMode="auto">
              <a:xfrm>
                <a:off x="2522" y="3155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2" name="Rectangle 1884"/>
              <p:cNvSpPr>
                <a:spLocks noChangeArrowheads="1"/>
              </p:cNvSpPr>
              <p:nvPr/>
            </p:nvSpPr>
            <p:spPr bwMode="auto">
              <a:xfrm>
                <a:off x="2522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3" name="Freeform 1885"/>
              <p:cNvSpPr/>
              <p:nvPr/>
            </p:nvSpPr>
            <p:spPr bwMode="auto">
              <a:xfrm>
                <a:off x="2521" y="316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4" name="Freeform 1886"/>
              <p:cNvSpPr/>
              <p:nvPr/>
            </p:nvSpPr>
            <p:spPr bwMode="auto">
              <a:xfrm>
                <a:off x="2522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5" name="Freeform 1887"/>
              <p:cNvSpPr/>
              <p:nvPr/>
            </p:nvSpPr>
            <p:spPr bwMode="auto">
              <a:xfrm>
                <a:off x="2520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6" name="Freeform 1888"/>
              <p:cNvSpPr/>
              <p:nvPr/>
            </p:nvSpPr>
            <p:spPr bwMode="auto">
              <a:xfrm>
                <a:off x="2508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0 w 18"/>
                  <a:gd name="T5" fmla="*/ 24 h 31"/>
                  <a:gd name="T6" fmla="*/ 2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3 w 18"/>
                  <a:gd name="T41" fmla="*/ 17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3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1" y="23"/>
                      <a:pt x="3" y="14"/>
                      <a:pt x="2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6" y="14"/>
                    </a:cubicBezTo>
                    <a:cubicBezTo>
                      <a:pt x="6" y="18"/>
                      <a:pt x="7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8" y="15"/>
                      <a:pt x="7" y="20"/>
                    </a:cubicBezTo>
                    <a:cubicBezTo>
                      <a:pt x="8" y="14"/>
                      <a:pt x="8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8" y="17"/>
                      <a:pt x="9" y="15"/>
                    </a:cubicBezTo>
                    <a:cubicBezTo>
                      <a:pt x="9" y="16"/>
                      <a:pt x="9" y="18"/>
                      <a:pt x="9" y="18"/>
                    </a:cubicBezTo>
                    <a:cubicBezTo>
                      <a:pt x="8" y="21"/>
                      <a:pt x="11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1" y="14"/>
                      <a:pt x="12" y="13"/>
                    </a:cubicBezTo>
                    <a:cubicBezTo>
                      <a:pt x="10" y="21"/>
                      <a:pt x="13" y="9"/>
                      <a:pt x="12" y="15"/>
                    </a:cubicBezTo>
                    <a:cubicBezTo>
                      <a:pt x="14" y="9"/>
                      <a:pt x="15" y="6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8"/>
                      <a:pt x="12" y="17"/>
                      <a:pt x="11" y="19"/>
                    </a:cubicBezTo>
                    <a:cubicBezTo>
                      <a:pt x="12" y="17"/>
                      <a:pt x="11" y="20"/>
                      <a:pt x="13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5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5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3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0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8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5" y="12"/>
                      <a:pt x="4" y="15"/>
                      <a:pt x="5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7" name="Freeform 1889"/>
              <p:cNvSpPr/>
              <p:nvPr/>
            </p:nvSpPr>
            <p:spPr bwMode="auto">
              <a:xfrm>
                <a:off x="2514" y="3148"/>
                <a:ext cx="1" cy="3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1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8" name="Freeform 1890"/>
              <p:cNvSpPr/>
              <p:nvPr/>
            </p:nvSpPr>
            <p:spPr bwMode="auto">
              <a:xfrm>
                <a:off x="2514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9" name="Freeform 1891"/>
              <p:cNvSpPr/>
              <p:nvPr/>
            </p:nvSpPr>
            <p:spPr bwMode="auto">
              <a:xfrm>
                <a:off x="2510" y="3150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1" y="1"/>
                    </a:cubicBezTo>
                    <a:cubicBezTo>
                      <a:pt x="0" y="2"/>
                      <a:pt x="1" y="2"/>
                      <a:pt x="1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0" name="Rectangle 1892"/>
              <p:cNvSpPr>
                <a:spLocks noChangeArrowheads="1"/>
              </p:cNvSpPr>
              <p:nvPr/>
            </p:nvSpPr>
            <p:spPr bwMode="auto">
              <a:xfrm>
                <a:off x="2510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1" name="Freeform 1893"/>
              <p:cNvSpPr/>
              <p:nvPr/>
            </p:nvSpPr>
            <p:spPr bwMode="auto">
              <a:xfrm>
                <a:off x="2502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5 h 25"/>
                  <a:gd name="T22" fmla="*/ 6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9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7 w 9"/>
                  <a:gd name="T41" fmla="*/ 12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5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1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9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20"/>
                      <a:pt x="8" y="9"/>
                      <a:pt x="7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9" y="0"/>
                      <a:pt x="6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7"/>
                      <a:pt x="7" y="5"/>
                    </a:cubicBezTo>
                    <a:cubicBezTo>
                      <a:pt x="6" y="7"/>
                      <a:pt x="6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2" name="Freeform 1894"/>
              <p:cNvSpPr/>
              <p:nvPr/>
            </p:nvSpPr>
            <p:spPr bwMode="auto">
              <a:xfrm>
                <a:off x="2502" y="3160"/>
                <a:ext cx="1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3" name="Freeform 1895"/>
              <p:cNvSpPr/>
              <p:nvPr/>
            </p:nvSpPr>
            <p:spPr bwMode="auto">
              <a:xfrm>
                <a:off x="2500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2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2 w 2"/>
                  <a:gd name="T21" fmla="*/ 10 h 19"/>
                  <a:gd name="T22" fmla="*/ 2 w 2"/>
                  <a:gd name="T23" fmla="*/ 4 h 19"/>
                  <a:gd name="T24" fmla="*/ 2 w 2"/>
                  <a:gd name="T25" fmla="*/ 2 h 19"/>
                  <a:gd name="T26" fmla="*/ 2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1 w 2"/>
                  <a:gd name="T33" fmla="*/ 5 h 19"/>
                  <a:gd name="T34" fmla="*/ 1 w 2"/>
                  <a:gd name="T35" fmla="*/ 12 h 19"/>
                  <a:gd name="T36" fmla="*/ 1 w 2"/>
                  <a:gd name="T37" fmla="*/ 7 h 19"/>
                  <a:gd name="T38" fmla="*/ 0 w 2"/>
                  <a:gd name="T39" fmla="*/ 6 h 19"/>
                  <a:gd name="T40" fmla="*/ 1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2" y="10"/>
                      <a:pt x="1" y="14"/>
                    </a:cubicBezTo>
                    <a:cubicBezTo>
                      <a:pt x="1" y="15"/>
                      <a:pt x="2" y="9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9"/>
                      <a:pt x="2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2" y="13"/>
                      <a:pt x="2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2" y="2"/>
                    </a:cubicBezTo>
                    <a:cubicBezTo>
                      <a:pt x="2" y="2"/>
                      <a:pt x="1" y="5"/>
                      <a:pt x="2" y="4"/>
                    </a:cubicBezTo>
                    <a:cubicBezTo>
                      <a:pt x="2" y="4"/>
                      <a:pt x="2" y="7"/>
                      <a:pt x="1" y="8"/>
                    </a:cubicBezTo>
                    <a:cubicBezTo>
                      <a:pt x="1" y="13"/>
                      <a:pt x="2" y="5"/>
                      <a:pt x="1" y="3"/>
                    </a:cubicBezTo>
                    <a:cubicBezTo>
                      <a:pt x="1" y="6"/>
                      <a:pt x="1" y="10"/>
                      <a:pt x="1" y="5"/>
                    </a:cubicBezTo>
                    <a:cubicBezTo>
                      <a:pt x="1" y="9"/>
                      <a:pt x="1" y="12"/>
                      <a:pt x="1" y="1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0" y="5"/>
                      <a:pt x="0" y="6"/>
                    </a:cubicBezTo>
                    <a:cubicBezTo>
                      <a:pt x="1" y="9"/>
                      <a:pt x="1" y="13"/>
                      <a:pt x="1" y="15"/>
                    </a:cubicBezTo>
                    <a:cubicBezTo>
                      <a:pt x="1" y="19"/>
                      <a:pt x="1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4" name="Freeform 1896"/>
              <p:cNvSpPr/>
              <p:nvPr/>
            </p:nvSpPr>
            <p:spPr bwMode="auto">
              <a:xfrm>
                <a:off x="2501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5" name="Freeform 1897"/>
              <p:cNvSpPr/>
              <p:nvPr/>
            </p:nvSpPr>
            <p:spPr bwMode="auto">
              <a:xfrm>
                <a:off x="2587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6" name="Freeform 1898"/>
              <p:cNvSpPr/>
              <p:nvPr/>
            </p:nvSpPr>
            <p:spPr bwMode="auto">
              <a:xfrm>
                <a:off x="2585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2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2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7" name="Freeform 1899"/>
              <p:cNvSpPr/>
              <p:nvPr/>
            </p:nvSpPr>
            <p:spPr bwMode="auto">
              <a:xfrm>
                <a:off x="2587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8" name="Freeform 1900"/>
              <p:cNvSpPr/>
              <p:nvPr/>
            </p:nvSpPr>
            <p:spPr bwMode="auto">
              <a:xfrm>
                <a:off x="2587" y="3151"/>
                <a:ext cx="1" cy="7"/>
              </a:xfrm>
              <a:custGeom>
                <a:avLst/>
                <a:gdLst>
                  <a:gd name="T0" fmla="*/ 1 w 1"/>
                  <a:gd name="T1" fmla="*/ 2 h 7"/>
                  <a:gd name="T2" fmla="*/ 0 w 1"/>
                  <a:gd name="T3" fmla="*/ 7 h 7"/>
                  <a:gd name="T4" fmla="*/ 1 w 1"/>
                  <a:gd name="T5" fmla="*/ 0 h 7"/>
                  <a:gd name="T6" fmla="*/ 1 w 1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2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9" name="Freeform 1901"/>
              <p:cNvSpPr/>
              <p:nvPr/>
            </p:nvSpPr>
            <p:spPr bwMode="auto">
              <a:xfrm>
                <a:off x="2588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0" name="Freeform 1902"/>
              <p:cNvSpPr/>
              <p:nvPr/>
            </p:nvSpPr>
            <p:spPr bwMode="auto">
              <a:xfrm>
                <a:off x="2587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1" name="Freeform 1903"/>
              <p:cNvSpPr/>
              <p:nvPr/>
            </p:nvSpPr>
            <p:spPr bwMode="auto">
              <a:xfrm>
                <a:off x="2588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2" name="Freeform 1904"/>
              <p:cNvSpPr/>
              <p:nvPr/>
            </p:nvSpPr>
            <p:spPr bwMode="auto">
              <a:xfrm>
                <a:off x="2587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3" name="Freeform 1905"/>
              <p:cNvSpPr/>
              <p:nvPr/>
            </p:nvSpPr>
            <p:spPr bwMode="auto">
              <a:xfrm>
                <a:off x="2587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4" name="Freeform 1906"/>
              <p:cNvSpPr/>
              <p:nvPr/>
            </p:nvSpPr>
            <p:spPr bwMode="auto">
              <a:xfrm>
                <a:off x="2587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5" name="Freeform 1907"/>
              <p:cNvSpPr/>
              <p:nvPr/>
            </p:nvSpPr>
            <p:spPr bwMode="auto">
              <a:xfrm>
                <a:off x="2586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3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3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1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6" name="Freeform 1908"/>
              <p:cNvSpPr/>
              <p:nvPr/>
            </p:nvSpPr>
            <p:spPr bwMode="auto">
              <a:xfrm>
                <a:off x="2587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7" name="Freeform 1909"/>
              <p:cNvSpPr/>
              <p:nvPr/>
            </p:nvSpPr>
            <p:spPr bwMode="auto">
              <a:xfrm>
                <a:off x="2587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8" name="Freeform 1910"/>
              <p:cNvSpPr/>
              <p:nvPr/>
            </p:nvSpPr>
            <p:spPr bwMode="auto">
              <a:xfrm>
                <a:off x="2590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9" name="Freeform 1911"/>
              <p:cNvSpPr/>
              <p:nvPr/>
            </p:nvSpPr>
            <p:spPr bwMode="auto">
              <a:xfrm>
                <a:off x="2589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0" name="Freeform 1912"/>
              <p:cNvSpPr/>
              <p:nvPr/>
            </p:nvSpPr>
            <p:spPr bwMode="auto">
              <a:xfrm>
                <a:off x="2591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1" name="Freeform 1913"/>
              <p:cNvSpPr/>
              <p:nvPr/>
            </p:nvSpPr>
            <p:spPr bwMode="auto">
              <a:xfrm>
                <a:off x="2589" y="3154"/>
                <a:ext cx="10" cy="17"/>
              </a:xfrm>
              <a:custGeom>
                <a:avLst/>
                <a:gdLst>
                  <a:gd name="T0" fmla="*/ 7 w 11"/>
                  <a:gd name="T1" fmla="*/ 16 h 19"/>
                  <a:gd name="T2" fmla="*/ 8 w 11"/>
                  <a:gd name="T3" fmla="*/ 13 h 19"/>
                  <a:gd name="T4" fmla="*/ 9 w 11"/>
                  <a:gd name="T5" fmla="*/ 9 h 19"/>
                  <a:gd name="T6" fmla="*/ 11 w 11"/>
                  <a:gd name="T7" fmla="*/ 2 h 19"/>
                  <a:gd name="T8" fmla="*/ 10 w 11"/>
                  <a:gd name="T9" fmla="*/ 5 h 19"/>
                  <a:gd name="T10" fmla="*/ 11 w 11"/>
                  <a:gd name="T11" fmla="*/ 1 h 19"/>
                  <a:gd name="T12" fmla="*/ 9 w 11"/>
                  <a:gd name="T13" fmla="*/ 3 h 19"/>
                  <a:gd name="T14" fmla="*/ 8 w 11"/>
                  <a:gd name="T15" fmla="*/ 5 h 19"/>
                  <a:gd name="T16" fmla="*/ 5 w 11"/>
                  <a:gd name="T17" fmla="*/ 3 h 19"/>
                  <a:gd name="T18" fmla="*/ 3 w 11"/>
                  <a:gd name="T19" fmla="*/ 9 h 19"/>
                  <a:gd name="T20" fmla="*/ 4 w 11"/>
                  <a:gd name="T21" fmla="*/ 5 h 19"/>
                  <a:gd name="T22" fmla="*/ 4 w 11"/>
                  <a:gd name="T23" fmla="*/ 5 h 19"/>
                  <a:gd name="T24" fmla="*/ 3 w 11"/>
                  <a:gd name="T25" fmla="*/ 3 h 19"/>
                  <a:gd name="T26" fmla="*/ 2 w 11"/>
                  <a:gd name="T27" fmla="*/ 11 h 19"/>
                  <a:gd name="T28" fmla="*/ 3 w 11"/>
                  <a:gd name="T29" fmla="*/ 3 h 19"/>
                  <a:gd name="T30" fmla="*/ 2 w 11"/>
                  <a:gd name="T31" fmla="*/ 8 h 19"/>
                  <a:gd name="T32" fmla="*/ 1 w 11"/>
                  <a:gd name="T33" fmla="*/ 13 h 19"/>
                  <a:gd name="T34" fmla="*/ 0 w 11"/>
                  <a:gd name="T35" fmla="*/ 16 h 19"/>
                  <a:gd name="T36" fmla="*/ 4 w 11"/>
                  <a:gd name="T37" fmla="*/ 7 h 19"/>
                  <a:gd name="T38" fmla="*/ 3 w 11"/>
                  <a:gd name="T39" fmla="*/ 11 h 19"/>
                  <a:gd name="T40" fmla="*/ 3 w 11"/>
                  <a:gd name="T41" fmla="*/ 15 h 19"/>
                  <a:gd name="T42" fmla="*/ 5 w 11"/>
                  <a:gd name="T43" fmla="*/ 9 h 19"/>
                  <a:gd name="T44" fmla="*/ 5 w 11"/>
                  <a:gd name="T45" fmla="*/ 11 h 19"/>
                  <a:gd name="T46" fmla="*/ 6 w 11"/>
                  <a:gd name="T47" fmla="*/ 8 h 19"/>
                  <a:gd name="T48" fmla="*/ 5 w 11"/>
                  <a:gd name="T49" fmla="*/ 12 h 19"/>
                  <a:gd name="T50" fmla="*/ 7 w 11"/>
                  <a:gd name="T51" fmla="*/ 5 h 19"/>
                  <a:gd name="T52" fmla="*/ 5 w 11"/>
                  <a:gd name="T53" fmla="*/ 16 h 19"/>
                  <a:gd name="T54" fmla="*/ 6 w 11"/>
                  <a:gd name="T55" fmla="*/ 12 h 19"/>
                  <a:gd name="T56" fmla="*/ 7 w 11"/>
                  <a:gd name="T57" fmla="*/ 8 h 19"/>
                  <a:gd name="T58" fmla="*/ 6 w 11"/>
                  <a:gd name="T59" fmla="*/ 15 h 19"/>
                  <a:gd name="T60" fmla="*/ 7 w 11"/>
                  <a:gd name="T61" fmla="*/ 11 h 19"/>
                  <a:gd name="T62" fmla="*/ 8 w 11"/>
                  <a:gd name="T63" fmla="*/ 7 h 19"/>
                  <a:gd name="T64" fmla="*/ 8 w 11"/>
                  <a:gd name="T65" fmla="*/ 9 h 19"/>
                  <a:gd name="T66" fmla="*/ 6 w 11"/>
                  <a:gd name="T67" fmla="*/ 16 h 19"/>
                  <a:gd name="T68" fmla="*/ 6 w 11"/>
                  <a:gd name="T69" fmla="*/ 19 h 19"/>
                  <a:gd name="T70" fmla="*/ 9 w 11"/>
                  <a:gd name="T71" fmla="*/ 10 h 19"/>
                  <a:gd name="T72" fmla="*/ 7 w 11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19">
                    <a:moveTo>
                      <a:pt x="7" y="16"/>
                    </a:moveTo>
                    <a:cubicBezTo>
                      <a:pt x="8" y="14"/>
                      <a:pt x="8" y="13"/>
                      <a:pt x="8" y="13"/>
                    </a:cubicBezTo>
                    <a:cubicBezTo>
                      <a:pt x="9" y="10"/>
                      <a:pt x="9" y="11"/>
                      <a:pt x="9" y="9"/>
                    </a:cubicBezTo>
                    <a:cubicBezTo>
                      <a:pt x="10" y="7"/>
                      <a:pt x="10" y="5"/>
                      <a:pt x="11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3"/>
                      <a:pt x="8" y="6"/>
                      <a:pt x="9" y="3"/>
                    </a:cubicBezTo>
                    <a:cubicBezTo>
                      <a:pt x="9" y="2"/>
                      <a:pt x="8" y="4"/>
                      <a:pt x="8" y="5"/>
                    </a:cubicBezTo>
                    <a:cubicBezTo>
                      <a:pt x="7" y="3"/>
                      <a:pt x="5" y="6"/>
                      <a:pt x="5" y="3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5" y="0"/>
                      <a:pt x="3" y="5"/>
                      <a:pt x="3" y="3"/>
                    </a:cubicBezTo>
                    <a:cubicBezTo>
                      <a:pt x="3" y="4"/>
                      <a:pt x="2" y="10"/>
                      <a:pt x="2" y="11"/>
                    </a:cubicBezTo>
                    <a:cubicBezTo>
                      <a:pt x="3" y="4"/>
                      <a:pt x="1" y="11"/>
                      <a:pt x="3" y="3"/>
                    </a:cubicBezTo>
                    <a:cubicBezTo>
                      <a:pt x="3" y="1"/>
                      <a:pt x="2" y="9"/>
                      <a:pt x="2" y="8"/>
                    </a:cubicBezTo>
                    <a:cubicBezTo>
                      <a:pt x="0" y="12"/>
                      <a:pt x="1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9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3" y="15"/>
                    </a:cubicBezTo>
                    <a:cubicBezTo>
                      <a:pt x="4" y="11"/>
                      <a:pt x="3" y="17"/>
                      <a:pt x="5" y="9"/>
                    </a:cubicBezTo>
                    <a:cubicBezTo>
                      <a:pt x="5" y="11"/>
                      <a:pt x="5" y="10"/>
                      <a:pt x="5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5" y="12"/>
                    </a:cubicBezTo>
                    <a:cubicBezTo>
                      <a:pt x="6" y="9"/>
                      <a:pt x="6" y="8"/>
                      <a:pt x="7" y="5"/>
                    </a:cubicBezTo>
                    <a:cubicBezTo>
                      <a:pt x="6" y="9"/>
                      <a:pt x="6" y="12"/>
                      <a:pt x="5" y="16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7" y="10"/>
                      <a:pt x="7" y="8"/>
                    </a:cubicBezTo>
                    <a:cubicBezTo>
                      <a:pt x="7" y="8"/>
                      <a:pt x="6" y="13"/>
                      <a:pt x="6" y="15"/>
                    </a:cubicBezTo>
                    <a:cubicBezTo>
                      <a:pt x="5" y="17"/>
                      <a:pt x="8" y="8"/>
                      <a:pt x="7" y="11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6"/>
                      <a:pt x="8" y="10"/>
                      <a:pt x="8" y="9"/>
                    </a:cubicBezTo>
                    <a:cubicBezTo>
                      <a:pt x="7" y="14"/>
                      <a:pt x="7" y="13"/>
                      <a:pt x="6" y="16"/>
                    </a:cubicBezTo>
                    <a:cubicBezTo>
                      <a:pt x="6" y="17"/>
                      <a:pt x="6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2" name="Freeform 1914"/>
              <p:cNvSpPr/>
              <p:nvPr/>
            </p:nvSpPr>
            <p:spPr bwMode="auto">
              <a:xfrm>
                <a:off x="2594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3" name="Freeform 1915"/>
              <p:cNvSpPr/>
              <p:nvPr/>
            </p:nvSpPr>
            <p:spPr bwMode="auto">
              <a:xfrm>
                <a:off x="2596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4" name="Freeform 1916"/>
              <p:cNvSpPr/>
              <p:nvPr/>
            </p:nvSpPr>
            <p:spPr bwMode="auto">
              <a:xfrm>
                <a:off x="2597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5" name="Freeform 1917"/>
              <p:cNvSpPr/>
              <p:nvPr/>
            </p:nvSpPr>
            <p:spPr bwMode="auto">
              <a:xfrm>
                <a:off x="2593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6" name="Freeform 1918"/>
              <p:cNvSpPr/>
              <p:nvPr/>
            </p:nvSpPr>
            <p:spPr bwMode="auto">
              <a:xfrm>
                <a:off x="2592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7" name="Freeform 1919"/>
              <p:cNvSpPr/>
              <p:nvPr/>
            </p:nvSpPr>
            <p:spPr bwMode="auto">
              <a:xfrm>
                <a:off x="2595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8" name="Freeform 1920"/>
              <p:cNvSpPr/>
              <p:nvPr/>
            </p:nvSpPr>
            <p:spPr bwMode="auto">
              <a:xfrm>
                <a:off x="2596" y="3152"/>
                <a:ext cx="8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5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1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3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1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9" name="Freeform 1921"/>
              <p:cNvSpPr/>
              <p:nvPr/>
            </p:nvSpPr>
            <p:spPr bwMode="auto">
              <a:xfrm>
                <a:off x="2597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0" name="Freeform 1922"/>
              <p:cNvSpPr/>
              <p:nvPr/>
            </p:nvSpPr>
            <p:spPr bwMode="auto">
              <a:xfrm>
                <a:off x="2599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5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1" name="Freeform 1923"/>
              <p:cNvSpPr/>
              <p:nvPr/>
            </p:nvSpPr>
            <p:spPr bwMode="auto">
              <a:xfrm>
                <a:off x="2601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1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1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2" name="Freeform 1924"/>
              <p:cNvSpPr/>
              <p:nvPr/>
            </p:nvSpPr>
            <p:spPr bwMode="auto">
              <a:xfrm>
                <a:off x="2604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3" name="Freeform 1925"/>
              <p:cNvSpPr/>
              <p:nvPr/>
            </p:nvSpPr>
            <p:spPr bwMode="auto">
              <a:xfrm>
                <a:off x="2604" y="3164"/>
                <a:ext cx="0" cy="2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4" name="Freeform 1926"/>
              <p:cNvSpPr/>
              <p:nvPr/>
            </p:nvSpPr>
            <p:spPr bwMode="auto">
              <a:xfrm>
                <a:off x="2605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5" name="Freeform 1927"/>
              <p:cNvSpPr/>
              <p:nvPr/>
            </p:nvSpPr>
            <p:spPr bwMode="auto">
              <a:xfrm>
                <a:off x="2604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5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5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6" name="Freeform 1928"/>
              <p:cNvSpPr/>
              <p:nvPr/>
            </p:nvSpPr>
            <p:spPr bwMode="auto">
              <a:xfrm>
                <a:off x="2608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7" name="Freeform 1929"/>
              <p:cNvSpPr/>
              <p:nvPr/>
            </p:nvSpPr>
            <p:spPr bwMode="auto">
              <a:xfrm>
                <a:off x="2606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8" name="Rectangle 1930"/>
              <p:cNvSpPr>
                <a:spLocks noChangeArrowheads="1"/>
              </p:cNvSpPr>
              <p:nvPr/>
            </p:nvSpPr>
            <p:spPr bwMode="auto">
              <a:xfrm>
                <a:off x="2607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9" name="Freeform 1931"/>
              <p:cNvSpPr/>
              <p:nvPr/>
            </p:nvSpPr>
            <p:spPr bwMode="auto">
              <a:xfrm>
                <a:off x="2605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0" name="Freeform 1932"/>
              <p:cNvSpPr/>
              <p:nvPr/>
            </p:nvSpPr>
            <p:spPr bwMode="auto">
              <a:xfrm>
                <a:off x="2607" y="3150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1" name="Freeform 1933"/>
              <p:cNvSpPr/>
              <p:nvPr/>
            </p:nvSpPr>
            <p:spPr bwMode="auto">
              <a:xfrm>
                <a:off x="2605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2" name="Freeform 1934"/>
              <p:cNvSpPr/>
              <p:nvPr/>
            </p:nvSpPr>
            <p:spPr bwMode="auto">
              <a:xfrm>
                <a:off x="2593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4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10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7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2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4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10" y="12"/>
                      <a:pt x="10" y="5"/>
                      <a:pt x="10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2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7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9"/>
                      <a:pt x="15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1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2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6"/>
                      <a:pt x="6" y="11"/>
                    </a:cubicBezTo>
                    <a:cubicBezTo>
                      <a:pt x="5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4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3" name="Freeform 1935"/>
              <p:cNvSpPr/>
              <p:nvPr/>
            </p:nvSpPr>
            <p:spPr bwMode="auto">
              <a:xfrm>
                <a:off x="2599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4" name="Freeform 1936"/>
              <p:cNvSpPr/>
              <p:nvPr/>
            </p:nvSpPr>
            <p:spPr bwMode="auto">
              <a:xfrm>
                <a:off x="2599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5" name="Freeform 1937"/>
              <p:cNvSpPr/>
              <p:nvPr/>
            </p:nvSpPr>
            <p:spPr bwMode="auto">
              <a:xfrm>
                <a:off x="2595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6" name="Rectangle 1938"/>
              <p:cNvSpPr>
                <a:spLocks noChangeArrowheads="1"/>
              </p:cNvSpPr>
              <p:nvPr/>
            </p:nvSpPr>
            <p:spPr bwMode="auto">
              <a:xfrm>
                <a:off x="2595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7" name="Freeform 1939"/>
              <p:cNvSpPr/>
              <p:nvPr/>
            </p:nvSpPr>
            <p:spPr bwMode="auto">
              <a:xfrm>
                <a:off x="2587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8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8" name="Freeform 1940"/>
              <p:cNvSpPr/>
              <p:nvPr/>
            </p:nvSpPr>
            <p:spPr bwMode="auto">
              <a:xfrm>
                <a:off x="2587" y="3160"/>
                <a:ext cx="0" cy="8"/>
              </a:xfrm>
              <a:custGeom>
                <a:avLst/>
                <a:gdLst>
                  <a:gd name="T0" fmla="*/ 5 h 9"/>
                  <a:gd name="T1" fmla="*/ 1 h 9"/>
                  <a:gd name="T2" fmla="*/ 8 h 9"/>
                  <a:gd name="T3" fmla="*/ 7 h 9"/>
                  <a:gd name="T4" fmla="*/ 5 h 9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9">
                    <a:moveTo>
                      <a:pt x="0" y="5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9" name="Freeform 1941"/>
              <p:cNvSpPr/>
              <p:nvPr/>
            </p:nvSpPr>
            <p:spPr bwMode="auto">
              <a:xfrm>
                <a:off x="2585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0" name="Freeform 1942"/>
              <p:cNvSpPr/>
              <p:nvPr/>
            </p:nvSpPr>
            <p:spPr bwMode="auto">
              <a:xfrm>
                <a:off x="2586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1" name="Freeform 1943"/>
              <p:cNvSpPr/>
              <p:nvPr/>
            </p:nvSpPr>
            <p:spPr bwMode="auto">
              <a:xfrm>
                <a:off x="2661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2" name="Freeform 1944"/>
              <p:cNvSpPr/>
              <p:nvPr/>
            </p:nvSpPr>
            <p:spPr bwMode="auto">
              <a:xfrm>
                <a:off x="2659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3" name="Freeform 1945"/>
              <p:cNvSpPr/>
              <p:nvPr/>
            </p:nvSpPr>
            <p:spPr bwMode="auto">
              <a:xfrm>
                <a:off x="2661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4" name="Freeform 1946"/>
              <p:cNvSpPr/>
              <p:nvPr/>
            </p:nvSpPr>
            <p:spPr bwMode="auto">
              <a:xfrm>
                <a:off x="2661" y="3151"/>
                <a:ext cx="1" cy="7"/>
              </a:xfrm>
              <a:custGeom>
                <a:avLst/>
                <a:gdLst>
                  <a:gd name="T0" fmla="*/ 2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2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5" name="Freeform 1947"/>
              <p:cNvSpPr/>
              <p:nvPr/>
            </p:nvSpPr>
            <p:spPr bwMode="auto">
              <a:xfrm>
                <a:off x="2662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6" name="Freeform 1948"/>
              <p:cNvSpPr/>
              <p:nvPr/>
            </p:nvSpPr>
            <p:spPr bwMode="auto">
              <a:xfrm>
                <a:off x="2661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7" name="Freeform 1949"/>
              <p:cNvSpPr/>
              <p:nvPr/>
            </p:nvSpPr>
            <p:spPr bwMode="auto">
              <a:xfrm>
                <a:off x="2662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8" name="Freeform 1950"/>
              <p:cNvSpPr/>
              <p:nvPr/>
            </p:nvSpPr>
            <p:spPr bwMode="auto">
              <a:xfrm>
                <a:off x="2661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9" name="Freeform 1951"/>
              <p:cNvSpPr/>
              <p:nvPr/>
            </p:nvSpPr>
            <p:spPr bwMode="auto">
              <a:xfrm>
                <a:off x="2661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0" name="Freeform 1952"/>
              <p:cNvSpPr/>
              <p:nvPr/>
            </p:nvSpPr>
            <p:spPr bwMode="auto">
              <a:xfrm>
                <a:off x="2661" y="3167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1" name="Freeform 1953"/>
              <p:cNvSpPr/>
              <p:nvPr/>
            </p:nvSpPr>
            <p:spPr bwMode="auto">
              <a:xfrm>
                <a:off x="2660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2" name="Freeform 1954"/>
              <p:cNvSpPr/>
              <p:nvPr/>
            </p:nvSpPr>
            <p:spPr bwMode="auto">
              <a:xfrm>
                <a:off x="2661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3" name="Freeform 1955"/>
              <p:cNvSpPr/>
              <p:nvPr/>
            </p:nvSpPr>
            <p:spPr bwMode="auto">
              <a:xfrm>
                <a:off x="2661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4" name="Freeform 1956"/>
              <p:cNvSpPr/>
              <p:nvPr/>
            </p:nvSpPr>
            <p:spPr bwMode="auto">
              <a:xfrm>
                <a:off x="2664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5" name="Freeform 1957"/>
              <p:cNvSpPr/>
              <p:nvPr/>
            </p:nvSpPr>
            <p:spPr bwMode="auto">
              <a:xfrm>
                <a:off x="2663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6" name="Freeform 1958"/>
              <p:cNvSpPr/>
              <p:nvPr/>
            </p:nvSpPr>
            <p:spPr bwMode="auto">
              <a:xfrm>
                <a:off x="2665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7" name="Freeform 1959"/>
              <p:cNvSpPr/>
              <p:nvPr/>
            </p:nvSpPr>
            <p:spPr bwMode="auto">
              <a:xfrm>
                <a:off x="2662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2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2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0" y="16"/>
                    </a:cubicBezTo>
                    <a:cubicBezTo>
                      <a:pt x="0" y="18"/>
                      <a:pt x="4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8" name="Freeform 1960"/>
              <p:cNvSpPr/>
              <p:nvPr/>
            </p:nvSpPr>
            <p:spPr bwMode="auto">
              <a:xfrm>
                <a:off x="2668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9" name="Freeform 1961"/>
              <p:cNvSpPr/>
              <p:nvPr/>
            </p:nvSpPr>
            <p:spPr bwMode="auto">
              <a:xfrm>
                <a:off x="2670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0" name="Freeform 1962"/>
              <p:cNvSpPr/>
              <p:nvPr/>
            </p:nvSpPr>
            <p:spPr bwMode="auto">
              <a:xfrm>
                <a:off x="2671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1" name="Freeform 1963"/>
              <p:cNvSpPr/>
              <p:nvPr/>
            </p:nvSpPr>
            <p:spPr bwMode="auto">
              <a:xfrm>
                <a:off x="2667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2" name="Freeform 1964"/>
              <p:cNvSpPr/>
              <p:nvPr/>
            </p:nvSpPr>
            <p:spPr bwMode="auto">
              <a:xfrm>
                <a:off x="2666" y="3168"/>
                <a:ext cx="1" cy="2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3" name="Freeform 1965"/>
              <p:cNvSpPr/>
              <p:nvPr/>
            </p:nvSpPr>
            <p:spPr bwMode="auto">
              <a:xfrm>
                <a:off x="2669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4" name="Freeform 1966"/>
              <p:cNvSpPr/>
              <p:nvPr/>
            </p:nvSpPr>
            <p:spPr bwMode="auto">
              <a:xfrm>
                <a:off x="2671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4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1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4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5" name="Freeform 1967"/>
              <p:cNvSpPr/>
              <p:nvPr/>
            </p:nvSpPr>
            <p:spPr bwMode="auto">
              <a:xfrm>
                <a:off x="2671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6" name="Freeform 1968"/>
              <p:cNvSpPr/>
              <p:nvPr/>
            </p:nvSpPr>
            <p:spPr bwMode="auto">
              <a:xfrm>
                <a:off x="2673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7" name="Freeform 1969"/>
              <p:cNvSpPr/>
              <p:nvPr/>
            </p:nvSpPr>
            <p:spPr bwMode="auto">
              <a:xfrm>
                <a:off x="2675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8" name="Freeform 1970"/>
              <p:cNvSpPr/>
              <p:nvPr/>
            </p:nvSpPr>
            <p:spPr bwMode="auto">
              <a:xfrm>
                <a:off x="2678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9" name="Freeform 1971"/>
              <p:cNvSpPr/>
              <p:nvPr/>
            </p:nvSpPr>
            <p:spPr bwMode="auto">
              <a:xfrm>
                <a:off x="2677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0" name="Freeform 1972"/>
              <p:cNvSpPr/>
              <p:nvPr/>
            </p:nvSpPr>
            <p:spPr bwMode="auto">
              <a:xfrm>
                <a:off x="2679" y="3151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1" name="Freeform 1973"/>
              <p:cNvSpPr/>
              <p:nvPr/>
            </p:nvSpPr>
            <p:spPr bwMode="auto">
              <a:xfrm>
                <a:off x="2678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2" name="Freeform 1974"/>
              <p:cNvSpPr/>
              <p:nvPr/>
            </p:nvSpPr>
            <p:spPr bwMode="auto">
              <a:xfrm>
                <a:off x="2682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3" name="Freeform 1975"/>
              <p:cNvSpPr/>
              <p:nvPr/>
            </p:nvSpPr>
            <p:spPr bwMode="auto">
              <a:xfrm>
                <a:off x="2680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4" name="Rectangle 1976"/>
              <p:cNvSpPr>
                <a:spLocks noChangeArrowheads="1"/>
              </p:cNvSpPr>
              <p:nvPr/>
            </p:nvSpPr>
            <p:spPr bwMode="auto">
              <a:xfrm>
                <a:off x="2681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5" name="Freeform 1977"/>
              <p:cNvSpPr/>
              <p:nvPr/>
            </p:nvSpPr>
            <p:spPr bwMode="auto">
              <a:xfrm>
                <a:off x="2679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6" name="Freeform 1978"/>
              <p:cNvSpPr/>
              <p:nvPr/>
            </p:nvSpPr>
            <p:spPr bwMode="auto">
              <a:xfrm>
                <a:off x="2681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7" name="Freeform 1979"/>
              <p:cNvSpPr/>
              <p:nvPr/>
            </p:nvSpPr>
            <p:spPr bwMode="auto">
              <a:xfrm>
                <a:off x="2679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8" name="Freeform 1980"/>
              <p:cNvSpPr/>
              <p:nvPr/>
            </p:nvSpPr>
            <p:spPr bwMode="auto">
              <a:xfrm>
                <a:off x="2667" y="3143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7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2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9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1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6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6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7" y="6"/>
                    </a:cubicBezTo>
                    <a:cubicBezTo>
                      <a:pt x="5" y="14"/>
                      <a:pt x="7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9" name="Freeform 1981"/>
              <p:cNvSpPr/>
              <p:nvPr/>
            </p:nvSpPr>
            <p:spPr bwMode="auto">
              <a:xfrm>
                <a:off x="2673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0" name="Freeform 1982"/>
              <p:cNvSpPr/>
              <p:nvPr/>
            </p:nvSpPr>
            <p:spPr bwMode="auto">
              <a:xfrm>
                <a:off x="267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1" name="Freeform 1983"/>
              <p:cNvSpPr/>
              <p:nvPr/>
            </p:nvSpPr>
            <p:spPr bwMode="auto">
              <a:xfrm>
                <a:off x="2669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2" name="Rectangle 1984"/>
              <p:cNvSpPr>
                <a:spLocks noChangeArrowheads="1"/>
              </p:cNvSpPr>
              <p:nvPr/>
            </p:nvSpPr>
            <p:spPr bwMode="auto">
              <a:xfrm>
                <a:off x="2669" y="315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3" name="Freeform 1985"/>
              <p:cNvSpPr/>
              <p:nvPr/>
            </p:nvSpPr>
            <p:spPr bwMode="auto">
              <a:xfrm>
                <a:off x="2661" y="3149"/>
                <a:ext cx="8" cy="22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5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1 h 25"/>
                  <a:gd name="T34" fmla="*/ 8 w 9"/>
                  <a:gd name="T35" fmla="*/ 7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2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5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9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4" name="Freeform 1986"/>
              <p:cNvSpPr/>
              <p:nvPr/>
            </p:nvSpPr>
            <p:spPr bwMode="auto">
              <a:xfrm>
                <a:off x="2660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5" name="Freeform 1987"/>
              <p:cNvSpPr/>
              <p:nvPr/>
            </p:nvSpPr>
            <p:spPr bwMode="auto">
              <a:xfrm>
                <a:off x="2659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2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6" name="Freeform 1988"/>
              <p:cNvSpPr/>
              <p:nvPr/>
            </p:nvSpPr>
            <p:spPr bwMode="auto">
              <a:xfrm>
                <a:off x="2660" y="3168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7" name="Freeform 1989"/>
              <p:cNvSpPr/>
              <p:nvPr/>
            </p:nvSpPr>
            <p:spPr bwMode="auto">
              <a:xfrm>
                <a:off x="2737" y="3145"/>
                <a:ext cx="1" cy="3"/>
              </a:xfrm>
              <a:custGeom>
                <a:avLst/>
                <a:gdLst>
                  <a:gd name="T0" fmla="*/ 1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8" name="Freeform 1990"/>
              <p:cNvSpPr/>
              <p:nvPr/>
            </p:nvSpPr>
            <p:spPr bwMode="auto">
              <a:xfrm>
                <a:off x="2736" y="3144"/>
                <a:ext cx="3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9" name="Freeform 1991"/>
              <p:cNvSpPr/>
              <p:nvPr/>
            </p:nvSpPr>
            <p:spPr bwMode="auto">
              <a:xfrm>
                <a:off x="2737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0" name="Freeform 1992"/>
              <p:cNvSpPr/>
              <p:nvPr/>
            </p:nvSpPr>
            <p:spPr bwMode="auto">
              <a:xfrm>
                <a:off x="2737" y="3146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1" name="Freeform 1993"/>
              <p:cNvSpPr/>
              <p:nvPr/>
            </p:nvSpPr>
            <p:spPr bwMode="auto">
              <a:xfrm>
                <a:off x="2739" y="3148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2" name="Freeform 1994"/>
              <p:cNvSpPr/>
              <p:nvPr/>
            </p:nvSpPr>
            <p:spPr bwMode="auto">
              <a:xfrm>
                <a:off x="2737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3" name="Freeform 1995"/>
              <p:cNvSpPr/>
              <p:nvPr/>
            </p:nvSpPr>
            <p:spPr bwMode="auto">
              <a:xfrm>
                <a:off x="2739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4" name="Freeform 1996"/>
              <p:cNvSpPr/>
              <p:nvPr/>
            </p:nvSpPr>
            <p:spPr bwMode="auto">
              <a:xfrm>
                <a:off x="2738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5" name="Freeform 1997"/>
              <p:cNvSpPr/>
              <p:nvPr/>
            </p:nvSpPr>
            <p:spPr bwMode="auto">
              <a:xfrm>
                <a:off x="2737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1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8"/>
                      <a:pt x="2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6" name="Freeform 1998"/>
              <p:cNvSpPr/>
              <p:nvPr/>
            </p:nvSpPr>
            <p:spPr bwMode="auto">
              <a:xfrm>
                <a:off x="2736" y="3161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7" name="Freeform 1999"/>
              <p:cNvSpPr/>
              <p:nvPr/>
            </p:nvSpPr>
            <p:spPr bwMode="auto">
              <a:xfrm>
                <a:off x="2736" y="3151"/>
                <a:ext cx="4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4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2 w 4"/>
                  <a:gd name="T15" fmla="*/ 8 h 16"/>
                  <a:gd name="T16" fmla="*/ 2 w 4"/>
                  <a:gd name="T17" fmla="*/ 7 h 16"/>
                  <a:gd name="T18" fmla="*/ 1 w 4"/>
                  <a:gd name="T19" fmla="*/ 11 h 16"/>
                  <a:gd name="T20" fmla="*/ 0 w 4"/>
                  <a:gd name="T21" fmla="*/ 16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0" y="16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8" name="Freeform 2000"/>
              <p:cNvSpPr/>
              <p:nvPr/>
            </p:nvSpPr>
            <p:spPr bwMode="auto">
              <a:xfrm>
                <a:off x="2738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9" name="Freeform 2001"/>
              <p:cNvSpPr/>
              <p:nvPr/>
            </p:nvSpPr>
            <p:spPr bwMode="auto">
              <a:xfrm>
                <a:off x="2737" y="3151"/>
                <a:ext cx="5" cy="16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3" y="3"/>
                      <a:pt x="3" y="5"/>
                      <a:pt x="2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0" name="Freeform 2002"/>
              <p:cNvSpPr/>
              <p:nvPr/>
            </p:nvSpPr>
            <p:spPr bwMode="auto">
              <a:xfrm>
                <a:off x="274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1" name="Freeform 2003"/>
              <p:cNvSpPr/>
              <p:nvPr/>
            </p:nvSpPr>
            <p:spPr bwMode="auto">
              <a:xfrm>
                <a:off x="2740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2" name="Freeform 2004"/>
              <p:cNvSpPr/>
              <p:nvPr/>
            </p:nvSpPr>
            <p:spPr bwMode="auto">
              <a:xfrm>
                <a:off x="2742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3" name="Freeform 2005"/>
              <p:cNvSpPr/>
              <p:nvPr/>
            </p:nvSpPr>
            <p:spPr bwMode="auto">
              <a:xfrm>
                <a:off x="2739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4" name="Freeform 2006"/>
              <p:cNvSpPr/>
              <p:nvPr/>
            </p:nvSpPr>
            <p:spPr bwMode="auto">
              <a:xfrm>
                <a:off x="2745" y="31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5" name="Freeform 2007"/>
              <p:cNvSpPr/>
              <p:nvPr/>
            </p:nvSpPr>
            <p:spPr bwMode="auto">
              <a:xfrm>
                <a:off x="2746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6" name="Rectangle 2008"/>
              <p:cNvSpPr>
                <a:spLocks noChangeArrowheads="1"/>
              </p:cNvSpPr>
              <p:nvPr/>
            </p:nvSpPr>
            <p:spPr bwMode="auto">
              <a:xfrm>
                <a:off x="2748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7" name="Freeform 2009"/>
              <p:cNvSpPr/>
              <p:nvPr/>
            </p:nvSpPr>
            <p:spPr bwMode="auto">
              <a:xfrm>
                <a:off x="2744" y="3163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8" name="Freeform 2010"/>
              <p:cNvSpPr/>
              <p:nvPr/>
            </p:nvSpPr>
            <p:spPr bwMode="auto">
              <a:xfrm>
                <a:off x="2743" y="3162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9" name="Freeform 2011"/>
              <p:cNvSpPr/>
              <p:nvPr/>
            </p:nvSpPr>
            <p:spPr bwMode="auto">
              <a:xfrm>
                <a:off x="2745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0" name="Freeform 2012"/>
              <p:cNvSpPr/>
              <p:nvPr/>
            </p:nvSpPr>
            <p:spPr bwMode="auto">
              <a:xfrm>
                <a:off x="2747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6 w 8"/>
                  <a:gd name="T7" fmla="*/ 2 h 23"/>
                  <a:gd name="T8" fmla="*/ 3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3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1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0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3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6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1" name="Freeform 2013"/>
              <p:cNvSpPr/>
              <p:nvPr/>
            </p:nvSpPr>
            <p:spPr bwMode="auto">
              <a:xfrm>
                <a:off x="2748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2" name="Freeform 2014"/>
              <p:cNvSpPr/>
              <p:nvPr/>
            </p:nvSpPr>
            <p:spPr bwMode="auto">
              <a:xfrm>
                <a:off x="2750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2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5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3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2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4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3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5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3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3" name="Freeform 2015"/>
              <p:cNvSpPr/>
              <p:nvPr/>
            </p:nvSpPr>
            <p:spPr bwMode="auto">
              <a:xfrm>
                <a:off x="2752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4" name="Freeform 2016"/>
              <p:cNvSpPr/>
              <p:nvPr/>
            </p:nvSpPr>
            <p:spPr bwMode="auto">
              <a:xfrm>
                <a:off x="2754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5" name="Freeform 2017"/>
              <p:cNvSpPr/>
              <p:nvPr/>
            </p:nvSpPr>
            <p:spPr bwMode="auto">
              <a:xfrm>
                <a:off x="2754" y="3159"/>
                <a:ext cx="0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6" name="Freeform 2018"/>
              <p:cNvSpPr/>
              <p:nvPr/>
            </p:nvSpPr>
            <p:spPr bwMode="auto">
              <a:xfrm>
                <a:off x="2755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2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7" name="Freeform 2019"/>
              <p:cNvSpPr/>
              <p:nvPr/>
            </p:nvSpPr>
            <p:spPr bwMode="auto">
              <a:xfrm>
                <a:off x="2754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6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8" name="Freeform 2020"/>
              <p:cNvSpPr/>
              <p:nvPr/>
            </p:nvSpPr>
            <p:spPr bwMode="auto">
              <a:xfrm>
                <a:off x="2759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9" name="Freeform 2021"/>
              <p:cNvSpPr/>
              <p:nvPr/>
            </p:nvSpPr>
            <p:spPr bwMode="auto">
              <a:xfrm>
                <a:off x="2757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0" name="Rectangle 2022"/>
              <p:cNvSpPr>
                <a:spLocks noChangeArrowheads="1"/>
              </p:cNvSpPr>
              <p:nvPr/>
            </p:nvSpPr>
            <p:spPr bwMode="auto">
              <a:xfrm>
                <a:off x="275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1" name="Freeform 2023"/>
              <p:cNvSpPr/>
              <p:nvPr/>
            </p:nvSpPr>
            <p:spPr bwMode="auto">
              <a:xfrm>
                <a:off x="2755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2" name="Freeform 2024"/>
              <p:cNvSpPr/>
              <p:nvPr/>
            </p:nvSpPr>
            <p:spPr bwMode="auto">
              <a:xfrm>
                <a:off x="2758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3" name="Freeform 2025"/>
              <p:cNvSpPr/>
              <p:nvPr/>
            </p:nvSpPr>
            <p:spPr bwMode="auto">
              <a:xfrm>
                <a:off x="2755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4" name="Freeform 2026"/>
              <p:cNvSpPr/>
              <p:nvPr/>
            </p:nvSpPr>
            <p:spPr bwMode="auto">
              <a:xfrm>
                <a:off x="2744" y="3139"/>
                <a:ext cx="16" cy="27"/>
              </a:xfrm>
              <a:custGeom>
                <a:avLst/>
                <a:gdLst>
                  <a:gd name="T0" fmla="*/ 1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4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1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4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5" y="17"/>
                      <a:pt x="6" y="13"/>
                      <a:pt x="6" y="16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7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7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9" y="10"/>
                    </a:cubicBezTo>
                    <a:cubicBezTo>
                      <a:pt x="8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8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4" y="16"/>
                    </a:cubicBezTo>
                    <a:cubicBezTo>
                      <a:pt x="15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4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6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0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5" y="14"/>
                    </a:cubicBezTo>
                    <a:cubicBezTo>
                      <a:pt x="5" y="14"/>
                      <a:pt x="6" y="13"/>
                      <a:pt x="6" y="11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6" y="5"/>
                    </a:cubicBezTo>
                    <a:cubicBezTo>
                      <a:pt x="4" y="13"/>
                      <a:pt x="6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3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5" name="Freeform 2027"/>
              <p:cNvSpPr/>
              <p:nvPr/>
            </p:nvSpPr>
            <p:spPr bwMode="auto">
              <a:xfrm>
                <a:off x="2750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6" name="Freeform 2028"/>
              <p:cNvSpPr/>
              <p:nvPr/>
            </p:nvSpPr>
            <p:spPr bwMode="auto">
              <a:xfrm>
                <a:off x="2749" y="3145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7" name="Freeform 2029"/>
              <p:cNvSpPr/>
              <p:nvPr/>
            </p:nvSpPr>
            <p:spPr bwMode="auto">
              <a:xfrm>
                <a:off x="2745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8" name="Freeform 2030"/>
              <p:cNvSpPr/>
              <p:nvPr/>
            </p:nvSpPr>
            <p:spPr bwMode="auto">
              <a:xfrm>
                <a:off x="2745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9" name="Freeform 2031"/>
              <p:cNvSpPr/>
              <p:nvPr/>
            </p:nvSpPr>
            <p:spPr bwMode="auto">
              <a:xfrm>
                <a:off x="2737" y="3143"/>
                <a:ext cx="8" cy="23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6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5 w 8"/>
                  <a:gd name="T31" fmla="*/ 17 h 25"/>
                  <a:gd name="T32" fmla="*/ 7 w 8"/>
                  <a:gd name="T33" fmla="*/ 12 h 25"/>
                  <a:gd name="T34" fmla="*/ 8 w 8"/>
                  <a:gd name="T35" fmla="*/ 8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3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5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8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0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5" y="16"/>
                      <a:pt x="6" y="15"/>
                      <a:pt x="5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5" y="17"/>
                    </a:cubicBezTo>
                    <a:cubicBezTo>
                      <a:pt x="6" y="14"/>
                      <a:pt x="5" y="21"/>
                      <a:pt x="7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8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5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5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0" name="Freeform 2032"/>
              <p:cNvSpPr/>
              <p:nvPr/>
            </p:nvSpPr>
            <p:spPr bwMode="auto">
              <a:xfrm>
                <a:off x="2736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0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1" name="Freeform 2033"/>
              <p:cNvSpPr/>
              <p:nvPr/>
            </p:nvSpPr>
            <p:spPr bwMode="auto">
              <a:xfrm>
                <a:off x="2736" y="3151"/>
                <a:ext cx="1" cy="18"/>
              </a:xfrm>
              <a:custGeom>
                <a:avLst/>
                <a:gdLst>
                  <a:gd name="T0" fmla="*/ 1 w 2"/>
                  <a:gd name="T1" fmla="*/ 9 h 19"/>
                  <a:gd name="T2" fmla="*/ 0 w 2"/>
                  <a:gd name="T3" fmla="*/ 13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2" name="Rectangle 2034"/>
              <p:cNvSpPr>
                <a:spLocks noChangeArrowheads="1"/>
              </p:cNvSpPr>
              <p:nvPr/>
            </p:nvSpPr>
            <p:spPr bwMode="auto">
              <a:xfrm>
                <a:off x="2736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3" name="Freeform 2035"/>
              <p:cNvSpPr/>
              <p:nvPr/>
            </p:nvSpPr>
            <p:spPr bwMode="auto">
              <a:xfrm>
                <a:off x="2804" y="3145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4" name="Freeform 2036"/>
              <p:cNvSpPr/>
              <p:nvPr/>
            </p:nvSpPr>
            <p:spPr bwMode="auto">
              <a:xfrm>
                <a:off x="2801" y="3144"/>
                <a:ext cx="4" cy="15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1" y="9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5" name="Freeform 2037"/>
              <p:cNvSpPr/>
              <p:nvPr/>
            </p:nvSpPr>
            <p:spPr bwMode="auto">
              <a:xfrm>
                <a:off x="2803" y="315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6" name="Freeform 2038"/>
              <p:cNvSpPr/>
              <p:nvPr/>
            </p:nvSpPr>
            <p:spPr bwMode="auto">
              <a:xfrm>
                <a:off x="2803" y="3146"/>
                <a:ext cx="2" cy="6"/>
              </a:xfrm>
              <a:custGeom>
                <a:avLst/>
                <a:gdLst>
                  <a:gd name="T0" fmla="*/ 2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2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2" y="3"/>
                    </a:moveTo>
                    <a:cubicBezTo>
                      <a:pt x="2" y="3"/>
                      <a:pt x="1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7" name="Freeform 2039"/>
              <p:cNvSpPr/>
              <p:nvPr/>
            </p:nvSpPr>
            <p:spPr bwMode="auto">
              <a:xfrm>
                <a:off x="2805" y="314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8" name="Freeform 2040"/>
              <p:cNvSpPr/>
              <p:nvPr/>
            </p:nvSpPr>
            <p:spPr bwMode="auto">
              <a:xfrm>
                <a:off x="2803" y="3146"/>
                <a:ext cx="3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3 h 11"/>
                  <a:gd name="T4" fmla="*/ 2 w 3"/>
                  <a:gd name="T5" fmla="*/ 3 h 11"/>
                  <a:gd name="T6" fmla="*/ 1 w 3"/>
                  <a:gd name="T7" fmla="*/ 8 h 11"/>
                  <a:gd name="T8" fmla="*/ 1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9" name="Freeform 2041"/>
              <p:cNvSpPr/>
              <p:nvPr/>
            </p:nvSpPr>
            <p:spPr bwMode="auto">
              <a:xfrm>
                <a:off x="2805" y="3149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0" name="Freeform 2042"/>
              <p:cNvSpPr/>
              <p:nvPr/>
            </p:nvSpPr>
            <p:spPr bwMode="auto">
              <a:xfrm>
                <a:off x="2804" y="3149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1" name="Freeform 2043"/>
              <p:cNvSpPr/>
              <p:nvPr/>
            </p:nvSpPr>
            <p:spPr bwMode="auto">
              <a:xfrm>
                <a:off x="2803" y="3148"/>
                <a:ext cx="3" cy="11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4 h 12"/>
                  <a:gd name="T4" fmla="*/ 0 w 3"/>
                  <a:gd name="T5" fmla="*/ 12 h 12"/>
                  <a:gd name="T6" fmla="*/ 1 w 3"/>
                  <a:gd name="T7" fmla="*/ 10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4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2" name="Freeform 2044"/>
              <p:cNvSpPr/>
              <p:nvPr/>
            </p:nvSpPr>
            <p:spPr bwMode="auto">
              <a:xfrm>
                <a:off x="2803" y="3161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3" name="Freeform 2045"/>
              <p:cNvSpPr/>
              <p:nvPr/>
            </p:nvSpPr>
            <p:spPr bwMode="auto">
              <a:xfrm>
                <a:off x="2802" y="3151"/>
                <a:ext cx="5" cy="15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1 w 5"/>
                  <a:gd name="T21" fmla="*/ 16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6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4" name="Freeform 2046"/>
              <p:cNvSpPr/>
              <p:nvPr/>
            </p:nvSpPr>
            <p:spPr bwMode="auto">
              <a:xfrm>
                <a:off x="2804" y="3159"/>
                <a:ext cx="1" cy="2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5" name="Freeform 2047"/>
              <p:cNvSpPr/>
              <p:nvPr/>
            </p:nvSpPr>
            <p:spPr bwMode="auto">
              <a:xfrm>
                <a:off x="2803" y="3151"/>
                <a:ext cx="5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5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4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6" name="Freeform 2048"/>
              <p:cNvSpPr/>
              <p:nvPr/>
            </p:nvSpPr>
            <p:spPr bwMode="auto">
              <a:xfrm>
                <a:off x="2807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7" name="Freeform 2049"/>
              <p:cNvSpPr/>
              <p:nvPr/>
            </p:nvSpPr>
            <p:spPr bwMode="auto">
              <a:xfrm>
                <a:off x="2806" y="3160"/>
                <a:ext cx="0" cy="0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8" name="Freeform 2050"/>
              <p:cNvSpPr/>
              <p:nvPr/>
            </p:nvSpPr>
            <p:spPr bwMode="auto">
              <a:xfrm>
                <a:off x="2808" y="315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9" name="Freeform 2051"/>
              <p:cNvSpPr/>
              <p:nvPr/>
            </p:nvSpPr>
            <p:spPr bwMode="auto">
              <a:xfrm>
                <a:off x="2805" y="3149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6"/>
                      <a:pt x="10" y="4"/>
                    </a:cubicBezTo>
                    <a:cubicBezTo>
                      <a:pt x="10" y="2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1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9" y="11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0" name="Freeform 2052"/>
              <p:cNvSpPr/>
              <p:nvPr/>
            </p:nvSpPr>
            <p:spPr bwMode="auto">
              <a:xfrm>
                <a:off x="2810" y="3166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1" name="Freeform 2053"/>
              <p:cNvSpPr/>
              <p:nvPr/>
            </p:nvSpPr>
            <p:spPr bwMode="auto">
              <a:xfrm>
                <a:off x="2812" y="316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2" name="Rectangle 2054"/>
              <p:cNvSpPr>
                <a:spLocks noChangeArrowheads="1"/>
              </p:cNvSpPr>
              <p:nvPr/>
            </p:nvSpPr>
            <p:spPr bwMode="auto">
              <a:xfrm>
                <a:off x="2814" y="315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3" name="Freeform 2055"/>
              <p:cNvSpPr/>
              <p:nvPr/>
            </p:nvSpPr>
            <p:spPr bwMode="auto">
              <a:xfrm>
                <a:off x="2810" y="3163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4" name="Freeform 2056"/>
              <p:cNvSpPr/>
              <p:nvPr/>
            </p:nvSpPr>
            <p:spPr bwMode="auto">
              <a:xfrm>
                <a:off x="2809" y="3162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5" name="Freeform 2057"/>
              <p:cNvSpPr/>
              <p:nvPr/>
            </p:nvSpPr>
            <p:spPr bwMode="auto">
              <a:xfrm>
                <a:off x="2811" y="3165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6" name="Freeform 2058"/>
              <p:cNvSpPr/>
              <p:nvPr/>
            </p:nvSpPr>
            <p:spPr bwMode="auto">
              <a:xfrm>
                <a:off x="2813" y="3147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1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8 h 23"/>
                  <a:gd name="T10" fmla="*/ 4 w 8"/>
                  <a:gd name="T11" fmla="*/ 5 h 23"/>
                  <a:gd name="T12" fmla="*/ 1 w 8"/>
                  <a:gd name="T13" fmla="*/ 14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7 h 23"/>
                  <a:gd name="T24" fmla="*/ 1 w 8"/>
                  <a:gd name="T25" fmla="*/ 13 h 23"/>
                  <a:gd name="T26" fmla="*/ 0 w 8"/>
                  <a:gd name="T27" fmla="*/ 17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6 h 23"/>
                  <a:gd name="T56" fmla="*/ 5 w 8"/>
                  <a:gd name="T57" fmla="*/ 13 h 23"/>
                  <a:gd name="T58" fmla="*/ 5 w 8"/>
                  <a:gd name="T59" fmla="*/ 12 h 23"/>
                  <a:gd name="T60" fmla="*/ 6 w 8"/>
                  <a:gd name="T61" fmla="*/ 9 h 23"/>
                  <a:gd name="T62" fmla="*/ 5 w 8"/>
                  <a:gd name="T63" fmla="*/ 11 h 23"/>
                  <a:gd name="T64" fmla="*/ 7 w 8"/>
                  <a:gd name="T65" fmla="*/ 5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7" name="Freeform 2059"/>
              <p:cNvSpPr/>
              <p:nvPr/>
            </p:nvSpPr>
            <p:spPr bwMode="auto">
              <a:xfrm>
                <a:off x="2814" y="316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8" name="Freeform 2060"/>
              <p:cNvSpPr/>
              <p:nvPr/>
            </p:nvSpPr>
            <p:spPr bwMode="auto">
              <a:xfrm>
                <a:off x="2816" y="3145"/>
                <a:ext cx="8" cy="24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8"/>
                      <a:pt x="7" y="6"/>
                      <a:pt x="6" y="9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2" y="20"/>
                      <a:pt x="2" y="17"/>
                      <a:pt x="1" y="22"/>
                    </a:cubicBezTo>
                    <a:cubicBezTo>
                      <a:pt x="0" y="27"/>
                      <a:pt x="2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9" name="Freeform 2061"/>
              <p:cNvSpPr/>
              <p:nvPr/>
            </p:nvSpPr>
            <p:spPr bwMode="auto">
              <a:xfrm>
                <a:off x="2818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1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0" name="Freeform 2062"/>
              <p:cNvSpPr/>
              <p:nvPr/>
            </p:nvSpPr>
            <p:spPr bwMode="auto">
              <a:xfrm>
                <a:off x="2820" y="3148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1" name="Freeform 2063"/>
              <p:cNvSpPr/>
              <p:nvPr/>
            </p:nvSpPr>
            <p:spPr bwMode="auto">
              <a:xfrm>
                <a:off x="2819" y="3159"/>
                <a:ext cx="1" cy="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2" name="Freeform 2064"/>
              <p:cNvSpPr/>
              <p:nvPr/>
            </p:nvSpPr>
            <p:spPr bwMode="auto">
              <a:xfrm>
                <a:off x="2821" y="3146"/>
                <a:ext cx="4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3" name="Freeform 2065"/>
              <p:cNvSpPr/>
              <p:nvPr/>
            </p:nvSpPr>
            <p:spPr bwMode="auto">
              <a:xfrm>
                <a:off x="2820" y="3142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7"/>
                      <a:pt x="6" y="9"/>
                      <a:pt x="7" y="5"/>
                    </a:cubicBezTo>
                    <a:cubicBezTo>
                      <a:pt x="5" y="10"/>
                      <a:pt x="6" y="6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4" y="16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1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810" name="Group 2267"/>
            <p:cNvGrpSpPr/>
            <p:nvPr/>
          </p:nvGrpSpPr>
          <p:grpSpPr bwMode="auto">
            <a:xfrm>
              <a:off x="2393" y="2584"/>
              <a:ext cx="705" cy="591"/>
              <a:chOff x="2393" y="2584"/>
              <a:chExt cx="705" cy="591"/>
            </a:xfrm>
          </p:grpSpPr>
          <p:sp>
            <p:nvSpPr>
              <p:cNvPr id="1854" name="Freeform 2067"/>
              <p:cNvSpPr/>
              <p:nvPr/>
            </p:nvSpPr>
            <p:spPr bwMode="auto">
              <a:xfrm>
                <a:off x="2825" y="314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5" name="Freeform 2068"/>
              <p:cNvSpPr/>
              <p:nvPr/>
            </p:nvSpPr>
            <p:spPr bwMode="auto">
              <a:xfrm>
                <a:off x="2823" y="3150"/>
                <a:ext cx="1" cy="1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6" name="Rectangle 2069"/>
              <p:cNvSpPr>
                <a:spLocks noChangeArrowheads="1"/>
              </p:cNvSpPr>
              <p:nvPr/>
            </p:nvSpPr>
            <p:spPr bwMode="auto">
              <a:xfrm>
                <a:off x="2824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7" name="Freeform 2070"/>
              <p:cNvSpPr/>
              <p:nvPr/>
            </p:nvSpPr>
            <p:spPr bwMode="auto">
              <a:xfrm>
                <a:off x="2821" y="315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8" name="Freeform 2071"/>
              <p:cNvSpPr/>
              <p:nvPr/>
            </p:nvSpPr>
            <p:spPr bwMode="auto">
              <a:xfrm>
                <a:off x="2824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9" name="Freeform 2072"/>
              <p:cNvSpPr/>
              <p:nvPr/>
            </p:nvSpPr>
            <p:spPr bwMode="auto">
              <a:xfrm>
                <a:off x="2821" y="314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0" name="Freeform 2073"/>
              <p:cNvSpPr/>
              <p:nvPr/>
            </p:nvSpPr>
            <p:spPr bwMode="auto">
              <a:xfrm>
                <a:off x="2810" y="3139"/>
                <a:ext cx="16" cy="27"/>
              </a:xfrm>
              <a:custGeom>
                <a:avLst/>
                <a:gdLst>
                  <a:gd name="T0" fmla="*/ 2 w 18"/>
                  <a:gd name="T1" fmla="*/ 13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19 h 30"/>
                  <a:gd name="T8" fmla="*/ 3 w 18"/>
                  <a:gd name="T9" fmla="*/ 19 h 30"/>
                  <a:gd name="T10" fmla="*/ 3 w 18"/>
                  <a:gd name="T11" fmla="*/ 21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19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5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2 h 30"/>
                  <a:gd name="T66" fmla="*/ 9 w 18"/>
                  <a:gd name="T67" fmla="*/ 7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1 h 30"/>
                  <a:gd name="T76" fmla="*/ 3 w 18"/>
                  <a:gd name="T77" fmla="*/ 17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8"/>
                      <a:pt x="2" y="10"/>
                      <a:pt x="2" y="13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5"/>
                      <a:pt x="2" y="18"/>
                      <a:pt x="1" y="19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19"/>
                      <a:pt x="4" y="16"/>
                    </a:cubicBezTo>
                    <a:cubicBezTo>
                      <a:pt x="3" y="20"/>
                      <a:pt x="5" y="17"/>
                      <a:pt x="3" y="21"/>
                    </a:cubicBezTo>
                    <a:cubicBezTo>
                      <a:pt x="6" y="11"/>
                      <a:pt x="3" y="26"/>
                      <a:pt x="6" y="13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4"/>
                      <a:pt x="8" y="11"/>
                    </a:cubicBezTo>
                    <a:cubicBezTo>
                      <a:pt x="8" y="13"/>
                      <a:pt x="7" y="14"/>
                      <a:pt x="6" y="19"/>
                    </a:cubicBezTo>
                    <a:cubicBezTo>
                      <a:pt x="8" y="14"/>
                      <a:pt x="7" y="16"/>
                      <a:pt x="8" y="13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4"/>
                      <a:pt x="10" y="10"/>
                    </a:cubicBezTo>
                    <a:cubicBezTo>
                      <a:pt x="9" y="13"/>
                      <a:pt x="8" y="12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3"/>
                      <a:pt x="9" y="18"/>
                      <a:pt x="10" y="16"/>
                    </a:cubicBezTo>
                    <a:cubicBezTo>
                      <a:pt x="11" y="14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8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2"/>
                      <a:pt x="13" y="15"/>
                    </a:cubicBezTo>
                    <a:cubicBezTo>
                      <a:pt x="15" y="10"/>
                      <a:pt x="15" y="10"/>
                      <a:pt x="16" y="5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8"/>
                    </a:cubicBezTo>
                    <a:cubicBezTo>
                      <a:pt x="15" y="4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4"/>
                      <a:pt x="12" y="7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3"/>
                    </a:cubicBezTo>
                    <a:cubicBezTo>
                      <a:pt x="10" y="11"/>
                      <a:pt x="11" y="7"/>
                      <a:pt x="11" y="8"/>
                    </a:cubicBezTo>
                    <a:cubicBezTo>
                      <a:pt x="9" y="12"/>
                      <a:pt x="11" y="6"/>
                      <a:pt x="10" y="9"/>
                    </a:cubicBezTo>
                    <a:cubicBezTo>
                      <a:pt x="11" y="4"/>
                      <a:pt x="10" y="7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5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8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6"/>
                      <a:pt x="7" y="5"/>
                    </a:cubicBezTo>
                    <a:cubicBezTo>
                      <a:pt x="5" y="13"/>
                      <a:pt x="7" y="0"/>
                      <a:pt x="4" y="11"/>
                    </a:cubicBezTo>
                    <a:cubicBezTo>
                      <a:pt x="4" y="11"/>
                      <a:pt x="4" y="14"/>
                      <a:pt x="4" y="13"/>
                    </a:cubicBezTo>
                    <a:cubicBezTo>
                      <a:pt x="4" y="15"/>
                      <a:pt x="4" y="17"/>
                      <a:pt x="3" y="17"/>
                    </a:cubicBezTo>
                    <a:cubicBezTo>
                      <a:pt x="3" y="18"/>
                      <a:pt x="4" y="13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1" name="Freeform 2074"/>
              <p:cNvSpPr/>
              <p:nvPr/>
            </p:nvSpPr>
            <p:spPr bwMode="auto">
              <a:xfrm>
                <a:off x="2816" y="314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2" name="Freeform 2075"/>
              <p:cNvSpPr/>
              <p:nvPr/>
            </p:nvSpPr>
            <p:spPr bwMode="auto">
              <a:xfrm>
                <a:off x="2816" y="314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3" name="Freeform 2076"/>
              <p:cNvSpPr/>
              <p:nvPr/>
            </p:nvSpPr>
            <p:spPr bwMode="auto">
              <a:xfrm>
                <a:off x="2811" y="3145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4" name="Freeform 2077"/>
              <p:cNvSpPr/>
              <p:nvPr/>
            </p:nvSpPr>
            <p:spPr bwMode="auto">
              <a:xfrm>
                <a:off x="2811" y="3148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5" name="Freeform 2078"/>
              <p:cNvSpPr/>
              <p:nvPr/>
            </p:nvSpPr>
            <p:spPr bwMode="auto">
              <a:xfrm>
                <a:off x="2803" y="3143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1 w 9"/>
                  <a:gd name="T5" fmla="*/ 12 h 25"/>
                  <a:gd name="T6" fmla="*/ 0 w 9"/>
                  <a:gd name="T7" fmla="*/ 20 h 25"/>
                  <a:gd name="T8" fmla="*/ 3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5 w 9"/>
                  <a:gd name="T19" fmla="*/ 14 h 25"/>
                  <a:gd name="T20" fmla="*/ 5 w 9"/>
                  <a:gd name="T21" fmla="*/ 16 h 25"/>
                  <a:gd name="T22" fmla="*/ 5 w 9"/>
                  <a:gd name="T23" fmla="*/ 14 h 25"/>
                  <a:gd name="T24" fmla="*/ 6 w 9"/>
                  <a:gd name="T25" fmla="*/ 14 h 25"/>
                  <a:gd name="T26" fmla="*/ 6 w 9"/>
                  <a:gd name="T27" fmla="*/ 15 h 25"/>
                  <a:gd name="T28" fmla="*/ 6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8 w 9"/>
                  <a:gd name="T35" fmla="*/ 8 h 25"/>
                  <a:gd name="T36" fmla="*/ 7 w 9"/>
                  <a:gd name="T37" fmla="*/ 11 h 25"/>
                  <a:gd name="T38" fmla="*/ 7 w 9"/>
                  <a:gd name="T39" fmla="*/ 11 h 25"/>
                  <a:gd name="T40" fmla="*/ 6 w 9"/>
                  <a:gd name="T41" fmla="*/ 13 h 25"/>
                  <a:gd name="T42" fmla="*/ 7 w 9"/>
                  <a:gd name="T43" fmla="*/ 7 h 25"/>
                  <a:gd name="T44" fmla="*/ 7 w 9"/>
                  <a:gd name="T45" fmla="*/ 3 h 25"/>
                  <a:gd name="T46" fmla="*/ 7 w 9"/>
                  <a:gd name="T47" fmla="*/ 3 h 25"/>
                  <a:gd name="T48" fmla="*/ 7 w 9"/>
                  <a:gd name="T49" fmla="*/ 5 h 25"/>
                  <a:gd name="T50" fmla="*/ 7 w 9"/>
                  <a:gd name="T51" fmla="*/ 7 h 25"/>
                  <a:gd name="T52" fmla="*/ 5 w 9"/>
                  <a:gd name="T53" fmla="*/ 14 h 25"/>
                  <a:gd name="T54" fmla="*/ 5 w 9"/>
                  <a:gd name="T55" fmla="*/ 14 h 25"/>
                  <a:gd name="T56" fmla="*/ 6 w 9"/>
                  <a:gd name="T57" fmla="*/ 8 h 25"/>
                  <a:gd name="T58" fmla="*/ 6 w 9"/>
                  <a:gd name="T59" fmla="*/ 11 h 25"/>
                  <a:gd name="T60" fmla="*/ 6 w 9"/>
                  <a:gd name="T61" fmla="*/ 5 h 25"/>
                  <a:gd name="T62" fmla="*/ 5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3 w 9"/>
                  <a:gd name="T71" fmla="*/ 9 h 25"/>
                  <a:gd name="T72" fmla="*/ 3 w 9"/>
                  <a:gd name="T73" fmla="*/ 12 h 25"/>
                  <a:gd name="T74" fmla="*/ 2 w 9"/>
                  <a:gd name="T75" fmla="*/ 11 h 25"/>
                  <a:gd name="T76" fmla="*/ 2 w 9"/>
                  <a:gd name="T77" fmla="*/ 11 h 25"/>
                  <a:gd name="T78" fmla="*/ 1 w 9"/>
                  <a:gd name="T79" fmla="*/ 18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5" y="18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8" y="8"/>
                      <a:pt x="8" y="8"/>
                    </a:cubicBezTo>
                    <a:cubicBezTo>
                      <a:pt x="9" y="5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6" name="Freeform 2079"/>
              <p:cNvSpPr/>
              <p:nvPr/>
            </p:nvSpPr>
            <p:spPr bwMode="auto">
              <a:xfrm>
                <a:off x="2802" y="3154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1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1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7" name="Freeform 2080"/>
              <p:cNvSpPr/>
              <p:nvPr/>
            </p:nvSpPr>
            <p:spPr bwMode="auto">
              <a:xfrm>
                <a:off x="2801" y="3151"/>
                <a:ext cx="2" cy="18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8" name="Rectangle 2081"/>
              <p:cNvSpPr>
                <a:spLocks noChangeArrowheads="1"/>
              </p:cNvSpPr>
              <p:nvPr/>
            </p:nvSpPr>
            <p:spPr bwMode="auto">
              <a:xfrm>
                <a:off x="2802" y="3163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9" name="Freeform 2082"/>
              <p:cNvSpPr/>
              <p:nvPr/>
            </p:nvSpPr>
            <p:spPr bwMode="auto">
              <a:xfrm>
                <a:off x="2875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0" name="Freeform 2083"/>
              <p:cNvSpPr/>
              <p:nvPr/>
            </p:nvSpPr>
            <p:spPr bwMode="auto">
              <a:xfrm>
                <a:off x="2873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2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3" y="5"/>
                      <a:pt x="2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2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1" name="Freeform 2084"/>
              <p:cNvSpPr/>
              <p:nvPr/>
            </p:nvSpPr>
            <p:spPr bwMode="auto">
              <a:xfrm>
                <a:off x="2875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2" name="Freeform 2085"/>
              <p:cNvSpPr/>
              <p:nvPr/>
            </p:nvSpPr>
            <p:spPr bwMode="auto">
              <a:xfrm>
                <a:off x="2875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3" name="Freeform 2086"/>
              <p:cNvSpPr/>
              <p:nvPr/>
            </p:nvSpPr>
            <p:spPr bwMode="auto">
              <a:xfrm>
                <a:off x="2876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4" name="Freeform 2087"/>
              <p:cNvSpPr/>
              <p:nvPr/>
            </p:nvSpPr>
            <p:spPr bwMode="auto">
              <a:xfrm>
                <a:off x="2875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1" y="10"/>
                      <a:pt x="1" y="8"/>
                    </a:cubicBezTo>
                    <a:cubicBezTo>
                      <a:pt x="0" y="9"/>
                      <a:pt x="2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5" name="Freeform 2088"/>
              <p:cNvSpPr/>
              <p:nvPr/>
            </p:nvSpPr>
            <p:spPr bwMode="auto">
              <a:xfrm>
                <a:off x="2876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6" name="Freeform 2089"/>
              <p:cNvSpPr/>
              <p:nvPr/>
            </p:nvSpPr>
            <p:spPr bwMode="auto">
              <a:xfrm>
                <a:off x="2875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7" name="Freeform 2090"/>
              <p:cNvSpPr/>
              <p:nvPr/>
            </p:nvSpPr>
            <p:spPr bwMode="auto">
              <a:xfrm>
                <a:off x="2875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8" name="Freeform 2091"/>
              <p:cNvSpPr/>
              <p:nvPr/>
            </p:nvSpPr>
            <p:spPr bwMode="auto">
              <a:xfrm>
                <a:off x="287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9" name="Freeform 2092"/>
              <p:cNvSpPr/>
              <p:nvPr/>
            </p:nvSpPr>
            <p:spPr bwMode="auto">
              <a:xfrm>
                <a:off x="2874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3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1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4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3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1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0" name="Freeform 2093"/>
              <p:cNvSpPr/>
              <p:nvPr/>
            </p:nvSpPr>
            <p:spPr bwMode="auto">
              <a:xfrm>
                <a:off x="2875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1" name="Freeform 2094"/>
              <p:cNvSpPr/>
              <p:nvPr/>
            </p:nvSpPr>
            <p:spPr bwMode="auto">
              <a:xfrm>
                <a:off x="2875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4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2" name="Freeform 2095"/>
              <p:cNvSpPr/>
              <p:nvPr/>
            </p:nvSpPr>
            <p:spPr bwMode="auto">
              <a:xfrm>
                <a:off x="2878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3" name="Freeform 2096"/>
              <p:cNvSpPr/>
              <p:nvPr/>
            </p:nvSpPr>
            <p:spPr bwMode="auto">
              <a:xfrm>
                <a:off x="2877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4" name="Freeform 2097"/>
              <p:cNvSpPr/>
              <p:nvPr/>
            </p:nvSpPr>
            <p:spPr bwMode="auto">
              <a:xfrm>
                <a:off x="2879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5" name="Freeform 2098"/>
              <p:cNvSpPr/>
              <p:nvPr/>
            </p:nvSpPr>
            <p:spPr bwMode="auto">
              <a:xfrm>
                <a:off x="2876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2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3 w 12"/>
                  <a:gd name="T27" fmla="*/ 11 h 19"/>
                  <a:gd name="T28" fmla="*/ 4 w 12"/>
                  <a:gd name="T29" fmla="*/ 3 h 19"/>
                  <a:gd name="T30" fmla="*/ 3 w 12"/>
                  <a:gd name="T31" fmla="*/ 8 h 19"/>
                  <a:gd name="T32" fmla="*/ 2 w 12"/>
                  <a:gd name="T33" fmla="*/ 13 h 19"/>
                  <a:gd name="T34" fmla="*/ 1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3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3" y="9"/>
                      <a:pt x="3" y="8"/>
                    </a:cubicBezTo>
                    <a:cubicBezTo>
                      <a:pt x="1" y="12"/>
                      <a:pt x="2" y="10"/>
                      <a:pt x="2" y="13"/>
                    </a:cubicBezTo>
                    <a:cubicBezTo>
                      <a:pt x="1" y="16"/>
                      <a:pt x="2" y="12"/>
                      <a:pt x="1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6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6" name="Freeform 2099"/>
              <p:cNvSpPr/>
              <p:nvPr/>
            </p:nvSpPr>
            <p:spPr bwMode="auto">
              <a:xfrm>
                <a:off x="2882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7" name="Freeform 2100"/>
              <p:cNvSpPr/>
              <p:nvPr/>
            </p:nvSpPr>
            <p:spPr bwMode="auto">
              <a:xfrm>
                <a:off x="2884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8" name="Rectangle 2101"/>
              <p:cNvSpPr>
                <a:spLocks noChangeArrowheads="1"/>
              </p:cNvSpPr>
              <p:nvPr/>
            </p:nvSpPr>
            <p:spPr bwMode="auto">
              <a:xfrm>
                <a:off x="2885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9" name="Freeform 2102"/>
              <p:cNvSpPr/>
              <p:nvPr/>
            </p:nvSpPr>
            <p:spPr bwMode="auto">
              <a:xfrm>
                <a:off x="2881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0" name="Freeform 2103"/>
              <p:cNvSpPr/>
              <p:nvPr/>
            </p:nvSpPr>
            <p:spPr bwMode="auto">
              <a:xfrm>
                <a:off x="2880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1" name="Freeform 2104"/>
              <p:cNvSpPr/>
              <p:nvPr/>
            </p:nvSpPr>
            <p:spPr bwMode="auto">
              <a:xfrm>
                <a:off x="2883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2" name="Freeform 2105"/>
              <p:cNvSpPr/>
              <p:nvPr/>
            </p:nvSpPr>
            <p:spPr bwMode="auto">
              <a:xfrm>
                <a:off x="2884" y="3139"/>
                <a:ext cx="8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4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1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3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4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2" y="12"/>
                      <a:pt x="1" y="12"/>
                    </a:cubicBezTo>
                    <a:cubicBezTo>
                      <a:pt x="1" y="13"/>
                      <a:pt x="1" y="15"/>
                      <a:pt x="0" y="18"/>
                    </a:cubicBezTo>
                    <a:cubicBezTo>
                      <a:pt x="1" y="15"/>
                      <a:pt x="1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1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3" name="Freeform 2106"/>
              <p:cNvSpPr/>
              <p:nvPr/>
            </p:nvSpPr>
            <p:spPr bwMode="auto">
              <a:xfrm>
                <a:off x="2885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4" name="Freeform 2107"/>
              <p:cNvSpPr/>
              <p:nvPr/>
            </p:nvSpPr>
            <p:spPr bwMode="auto">
              <a:xfrm>
                <a:off x="2887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9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4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9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3" y="17"/>
                      <a:pt x="2" y="19"/>
                    </a:cubicBezTo>
                    <a:cubicBezTo>
                      <a:pt x="2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5" name="Freeform 2108"/>
              <p:cNvSpPr/>
              <p:nvPr/>
            </p:nvSpPr>
            <p:spPr bwMode="auto">
              <a:xfrm>
                <a:off x="2889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6" name="Freeform 2109"/>
              <p:cNvSpPr/>
              <p:nvPr/>
            </p:nvSpPr>
            <p:spPr bwMode="auto">
              <a:xfrm>
                <a:off x="2892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7" name="Freeform 2110"/>
              <p:cNvSpPr/>
              <p:nvPr/>
            </p:nvSpPr>
            <p:spPr bwMode="auto">
              <a:xfrm>
                <a:off x="2891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8" name="Freeform 2111"/>
              <p:cNvSpPr/>
              <p:nvPr/>
            </p:nvSpPr>
            <p:spPr bwMode="auto">
              <a:xfrm>
                <a:off x="2893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9" name="Freeform 2112"/>
              <p:cNvSpPr/>
              <p:nvPr/>
            </p:nvSpPr>
            <p:spPr bwMode="auto">
              <a:xfrm>
                <a:off x="2892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5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2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5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5" y="11"/>
                    </a:cubicBezTo>
                    <a:cubicBezTo>
                      <a:pt x="6" y="8"/>
                      <a:pt x="6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6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0" name="Freeform 2113"/>
              <p:cNvSpPr/>
              <p:nvPr/>
            </p:nvSpPr>
            <p:spPr bwMode="auto">
              <a:xfrm>
                <a:off x="2896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1" name="Freeform 2114"/>
              <p:cNvSpPr/>
              <p:nvPr/>
            </p:nvSpPr>
            <p:spPr bwMode="auto">
              <a:xfrm>
                <a:off x="2894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2" name="Rectangle 2115"/>
              <p:cNvSpPr>
                <a:spLocks noChangeArrowheads="1"/>
              </p:cNvSpPr>
              <p:nvPr/>
            </p:nvSpPr>
            <p:spPr bwMode="auto">
              <a:xfrm>
                <a:off x="2895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3" name="Freeform 2116"/>
              <p:cNvSpPr/>
              <p:nvPr/>
            </p:nvSpPr>
            <p:spPr bwMode="auto">
              <a:xfrm>
                <a:off x="2893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4" name="Freeform 2117"/>
              <p:cNvSpPr/>
              <p:nvPr/>
            </p:nvSpPr>
            <p:spPr bwMode="auto">
              <a:xfrm>
                <a:off x="2895" y="3137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5" name="Freeform 2118"/>
              <p:cNvSpPr/>
              <p:nvPr/>
            </p:nvSpPr>
            <p:spPr bwMode="auto">
              <a:xfrm>
                <a:off x="2893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6" name="Freeform 2119"/>
              <p:cNvSpPr/>
              <p:nvPr/>
            </p:nvSpPr>
            <p:spPr bwMode="auto">
              <a:xfrm>
                <a:off x="2881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10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7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1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4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2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10" y="11"/>
                      <a:pt x="10" y="5"/>
                      <a:pt x="10" y="10"/>
                    </a:cubicBezTo>
                    <a:cubicBezTo>
                      <a:pt x="9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1" y="19"/>
                    </a:cubicBezTo>
                    <a:cubicBezTo>
                      <a:pt x="12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7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1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10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7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4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7" name="Freeform 2120"/>
              <p:cNvSpPr/>
              <p:nvPr/>
            </p:nvSpPr>
            <p:spPr bwMode="auto">
              <a:xfrm>
                <a:off x="2887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8" name="Freeform 2121"/>
              <p:cNvSpPr/>
              <p:nvPr/>
            </p:nvSpPr>
            <p:spPr bwMode="auto">
              <a:xfrm>
                <a:off x="2887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9" name="Freeform 2122"/>
              <p:cNvSpPr/>
              <p:nvPr/>
            </p:nvSpPr>
            <p:spPr bwMode="auto">
              <a:xfrm>
                <a:off x="2883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0" name="Rectangle 2123"/>
              <p:cNvSpPr>
                <a:spLocks noChangeArrowheads="1"/>
              </p:cNvSpPr>
              <p:nvPr/>
            </p:nvSpPr>
            <p:spPr bwMode="auto">
              <a:xfrm>
                <a:off x="2883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1" name="Freeform 2124"/>
              <p:cNvSpPr/>
              <p:nvPr/>
            </p:nvSpPr>
            <p:spPr bwMode="auto">
              <a:xfrm>
                <a:off x="2875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8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6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8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5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2" name="Freeform 2125"/>
              <p:cNvSpPr/>
              <p:nvPr/>
            </p:nvSpPr>
            <p:spPr bwMode="auto">
              <a:xfrm>
                <a:off x="2874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1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1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3" name="Freeform 2126"/>
              <p:cNvSpPr/>
              <p:nvPr/>
            </p:nvSpPr>
            <p:spPr bwMode="auto">
              <a:xfrm>
                <a:off x="2873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2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1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4" name="Rectangle 2127"/>
              <p:cNvSpPr>
                <a:spLocks noChangeArrowheads="1"/>
              </p:cNvSpPr>
              <p:nvPr/>
            </p:nvSpPr>
            <p:spPr bwMode="auto">
              <a:xfrm>
                <a:off x="2874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5" name="Freeform 2128"/>
              <p:cNvSpPr/>
              <p:nvPr/>
            </p:nvSpPr>
            <p:spPr bwMode="auto">
              <a:xfrm>
                <a:off x="2949" y="3137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6" name="Freeform 2129"/>
              <p:cNvSpPr/>
              <p:nvPr/>
            </p:nvSpPr>
            <p:spPr bwMode="auto">
              <a:xfrm>
                <a:off x="2947" y="3136"/>
                <a:ext cx="3" cy="14"/>
              </a:xfrm>
              <a:custGeom>
                <a:avLst/>
                <a:gdLst>
                  <a:gd name="T0" fmla="*/ 0 w 4"/>
                  <a:gd name="T1" fmla="*/ 16 h 16"/>
                  <a:gd name="T2" fmla="*/ 1 w 4"/>
                  <a:gd name="T3" fmla="*/ 14 h 16"/>
                  <a:gd name="T4" fmla="*/ 4 w 4"/>
                  <a:gd name="T5" fmla="*/ 0 h 16"/>
                  <a:gd name="T6" fmla="*/ 1 w 4"/>
                  <a:gd name="T7" fmla="*/ 9 h 16"/>
                  <a:gd name="T8" fmla="*/ 3 w 4"/>
                  <a:gd name="T9" fmla="*/ 6 h 16"/>
                  <a:gd name="T10" fmla="*/ 1 w 4"/>
                  <a:gd name="T11" fmla="*/ 12 h 16"/>
                  <a:gd name="T12" fmla="*/ 1 w 4"/>
                  <a:gd name="T13" fmla="*/ 11 h 16"/>
                  <a:gd name="T14" fmla="*/ 0 w 4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6">
                    <a:moveTo>
                      <a:pt x="0" y="16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9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2" y="9"/>
                      <a:pt x="2" y="8"/>
                      <a:pt x="1" y="12"/>
                    </a:cubicBezTo>
                    <a:cubicBezTo>
                      <a:pt x="0" y="15"/>
                      <a:pt x="1" y="10"/>
                      <a:pt x="1" y="11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7" name="Freeform 2130"/>
              <p:cNvSpPr/>
              <p:nvPr/>
            </p:nvSpPr>
            <p:spPr bwMode="auto">
              <a:xfrm>
                <a:off x="2949" y="3141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8" name="Freeform 2131"/>
              <p:cNvSpPr/>
              <p:nvPr/>
            </p:nvSpPr>
            <p:spPr bwMode="auto">
              <a:xfrm>
                <a:off x="2949" y="3139"/>
                <a:ext cx="1" cy="5"/>
              </a:xfrm>
              <a:custGeom>
                <a:avLst/>
                <a:gdLst>
                  <a:gd name="T0" fmla="*/ 2 w 2"/>
                  <a:gd name="T1" fmla="*/ 2 h 6"/>
                  <a:gd name="T2" fmla="*/ 0 w 2"/>
                  <a:gd name="T3" fmla="*/ 6 h 6"/>
                  <a:gd name="T4" fmla="*/ 2 w 2"/>
                  <a:gd name="T5" fmla="*/ 0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2"/>
                      <a:pt x="1" y="6"/>
                      <a:pt x="0" y="6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9" name="Freeform 2132"/>
              <p:cNvSpPr/>
              <p:nvPr/>
            </p:nvSpPr>
            <p:spPr bwMode="auto">
              <a:xfrm>
                <a:off x="2950" y="314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0" name="Freeform 2133"/>
              <p:cNvSpPr/>
              <p:nvPr/>
            </p:nvSpPr>
            <p:spPr bwMode="auto">
              <a:xfrm>
                <a:off x="2949" y="3138"/>
                <a:ext cx="2" cy="11"/>
              </a:xfrm>
              <a:custGeom>
                <a:avLst/>
                <a:gdLst>
                  <a:gd name="T0" fmla="*/ 3 w 3"/>
                  <a:gd name="T1" fmla="*/ 3 h 12"/>
                  <a:gd name="T2" fmla="*/ 2 w 3"/>
                  <a:gd name="T3" fmla="*/ 3 h 12"/>
                  <a:gd name="T4" fmla="*/ 2 w 3"/>
                  <a:gd name="T5" fmla="*/ 3 h 12"/>
                  <a:gd name="T6" fmla="*/ 1 w 3"/>
                  <a:gd name="T7" fmla="*/ 8 h 12"/>
                  <a:gd name="T8" fmla="*/ 1 w 3"/>
                  <a:gd name="T9" fmla="*/ 8 h 12"/>
                  <a:gd name="T10" fmla="*/ 0 w 3"/>
                  <a:gd name="T11" fmla="*/ 12 h 12"/>
                  <a:gd name="T12" fmla="*/ 3 w 3"/>
                  <a:gd name="T1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2">
                    <a:moveTo>
                      <a:pt x="3" y="3"/>
                    </a:moveTo>
                    <a:cubicBezTo>
                      <a:pt x="3" y="0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10"/>
                      <a:pt x="1" y="8"/>
                    </a:cubicBezTo>
                    <a:cubicBezTo>
                      <a:pt x="0" y="9"/>
                      <a:pt x="1" y="5"/>
                      <a:pt x="1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2" y="5"/>
                      <a:pt x="3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1" name="Freeform 2134"/>
              <p:cNvSpPr/>
              <p:nvPr/>
            </p:nvSpPr>
            <p:spPr bwMode="auto">
              <a:xfrm>
                <a:off x="2950" y="3141"/>
                <a:ext cx="0" cy="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2" name="Freeform 2135"/>
              <p:cNvSpPr/>
              <p:nvPr/>
            </p:nvSpPr>
            <p:spPr bwMode="auto">
              <a:xfrm>
                <a:off x="2949" y="314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3" name="Freeform 2136"/>
              <p:cNvSpPr/>
              <p:nvPr/>
            </p:nvSpPr>
            <p:spPr bwMode="auto">
              <a:xfrm>
                <a:off x="2949" y="3140"/>
                <a:ext cx="2" cy="10"/>
              </a:xfrm>
              <a:custGeom>
                <a:avLst/>
                <a:gdLst>
                  <a:gd name="T0" fmla="*/ 3 w 3"/>
                  <a:gd name="T1" fmla="*/ 0 h 12"/>
                  <a:gd name="T2" fmla="*/ 2 w 3"/>
                  <a:gd name="T3" fmla="*/ 5 h 12"/>
                  <a:gd name="T4" fmla="*/ 0 w 3"/>
                  <a:gd name="T5" fmla="*/ 12 h 12"/>
                  <a:gd name="T6" fmla="*/ 1 w 3"/>
                  <a:gd name="T7" fmla="*/ 11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4"/>
                      <a:pt x="1" y="9"/>
                      <a:pt x="0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8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4" name="Freeform 2137"/>
              <p:cNvSpPr/>
              <p:nvPr/>
            </p:nvSpPr>
            <p:spPr bwMode="auto">
              <a:xfrm>
                <a:off x="2948" y="315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5" name="Freeform 2138"/>
              <p:cNvSpPr/>
              <p:nvPr/>
            </p:nvSpPr>
            <p:spPr bwMode="auto">
              <a:xfrm>
                <a:off x="2948" y="3143"/>
                <a:ext cx="4" cy="16"/>
              </a:xfrm>
              <a:custGeom>
                <a:avLst/>
                <a:gdLst>
                  <a:gd name="T0" fmla="*/ 5 w 5"/>
                  <a:gd name="T1" fmla="*/ 2 h 17"/>
                  <a:gd name="T2" fmla="*/ 2 w 5"/>
                  <a:gd name="T3" fmla="*/ 8 h 17"/>
                  <a:gd name="T4" fmla="*/ 4 w 5"/>
                  <a:gd name="T5" fmla="*/ 4 h 17"/>
                  <a:gd name="T6" fmla="*/ 3 w 5"/>
                  <a:gd name="T7" fmla="*/ 6 h 17"/>
                  <a:gd name="T8" fmla="*/ 4 w 5"/>
                  <a:gd name="T9" fmla="*/ 0 h 17"/>
                  <a:gd name="T10" fmla="*/ 2 w 5"/>
                  <a:gd name="T11" fmla="*/ 6 h 17"/>
                  <a:gd name="T12" fmla="*/ 3 w 5"/>
                  <a:gd name="T13" fmla="*/ 2 h 17"/>
                  <a:gd name="T14" fmla="*/ 2 w 5"/>
                  <a:gd name="T15" fmla="*/ 8 h 17"/>
                  <a:gd name="T16" fmla="*/ 2 w 5"/>
                  <a:gd name="T17" fmla="*/ 8 h 17"/>
                  <a:gd name="T18" fmla="*/ 1 w 5"/>
                  <a:gd name="T19" fmla="*/ 11 h 17"/>
                  <a:gd name="T20" fmla="*/ 0 w 5"/>
                  <a:gd name="T21" fmla="*/ 16 h 17"/>
                  <a:gd name="T22" fmla="*/ 5 w 5"/>
                  <a:gd name="T2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7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4"/>
                    </a:cubicBezTo>
                    <a:cubicBezTo>
                      <a:pt x="4" y="3"/>
                      <a:pt x="3" y="7"/>
                      <a:pt x="3" y="6"/>
                    </a:cubicBezTo>
                    <a:cubicBezTo>
                      <a:pt x="4" y="0"/>
                      <a:pt x="3" y="6"/>
                      <a:pt x="4" y="0"/>
                    </a:cubicBezTo>
                    <a:cubicBezTo>
                      <a:pt x="4" y="0"/>
                      <a:pt x="4" y="1"/>
                      <a:pt x="2" y="6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8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0"/>
                      <a:pt x="0" y="17"/>
                      <a:pt x="0" y="16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6" name="Freeform 2139"/>
              <p:cNvSpPr/>
              <p:nvPr/>
            </p:nvSpPr>
            <p:spPr bwMode="auto">
              <a:xfrm>
                <a:off x="2949" y="3150"/>
                <a:ext cx="1" cy="4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4 h 4"/>
                  <a:gd name="T4" fmla="*/ 1 w 1"/>
                  <a:gd name="T5" fmla="*/ 0 h 4"/>
                  <a:gd name="T6" fmla="*/ 1 w 1"/>
                  <a:gd name="T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lnTo>
                      <a:pt x="0" y="4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7" name="Freeform 2140"/>
              <p:cNvSpPr/>
              <p:nvPr/>
            </p:nvSpPr>
            <p:spPr bwMode="auto">
              <a:xfrm>
                <a:off x="2949" y="3143"/>
                <a:ext cx="4" cy="16"/>
              </a:xfrm>
              <a:custGeom>
                <a:avLst/>
                <a:gdLst>
                  <a:gd name="T0" fmla="*/ 5 w 5"/>
                  <a:gd name="T1" fmla="*/ 1 h 17"/>
                  <a:gd name="T2" fmla="*/ 3 w 5"/>
                  <a:gd name="T3" fmla="*/ 5 h 17"/>
                  <a:gd name="T4" fmla="*/ 4 w 5"/>
                  <a:gd name="T5" fmla="*/ 2 h 17"/>
                  <a:gd name="T6" fmla="*/ 3 w 5"/>
                  <a:gd name="T7" fmla="*/ 7 h 17"/>
                  <a:gd name="T8" fmla="*/ 4 w 5"/>
                  <a:gd name="T9" fmla="*/ 4 h 17"/>
                  <a:gd name="T10" fmla="*/ 2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3"/>
                      <a:pt x="3" y="6"/>
                      <a:pt x="3" y="7"/>
                    </a:cubicBezTo>
                    <a:cubicBezTo>
                      <a:pt x="1" y="13"/>
                      <a:pt x="3" y="5"/>
                      <a:pt x="4" y="4"/>
                    </a:cubicBezTo>
                    <a:cubicBezTo>
                      <a:pt x="4" y="7"/>
                      <a:pt x="3" y="7"/>
                      <a:pt x="2" y="13"/>
                    </a:cubicBezTo>
                    <a:cubicBezTo>
                      <a:pt x="2" y="13"/>
                      <a:pt x="2" y="11"/>
                      <a:pt x="2" y="11"/>
                    </a:cubicBezTo>
                    <a:cubicBezTo>
                      <a:pt x="0" y="17"/>
                      <a:pt x="2" y="12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8" name="Freeform 2141"/>
              <p:cNvSpPr/>
              <p:nvPr/>
            </p:nvSpPr>
            <p:spPr bwMode="auto">
              <a:xfrm>
                <a:off x="2952" y="3142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1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9" name="Freeform 2142"/>
              <p:cNvSpPr/>
              <p:nvPr/>
            </p:nvSpPr>
            <p:spPr bwMode="auto">
              <a:xfrm>
                <a:off x="2951" y="3151"/>
                <a:ext cx="0" cy="1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0" name="Freeform 2143"/>
              <p:cNvSpPr/>
              <p:nvPr/>
            </p:nvSpPr>
            <p:spPr bwMode="auto">
              <a:xfrm>
                <a:off x="2953" y="314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1" name="Freeform 2144"/>
              <p:cNvSpPr/>
              <p:nvPr/>
            </p:nvSpPr>
            <p:spPr bwMode="auto">
              <a:xfrm>
                <a:off x="2950" y="3141"/>
                <a:ext cx="11" cy="17"/>
              </a:xfrm>
              <a:custGeom>
                <a:avLst/>
                <a:gdLst>
                  <a:gd name="T0" fmla="*/ 8 w 12"/>
                  <a:gd name="T1" fmla="*/ 17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2 h 19"/>
                  <a:gd name="T12" fmla="*/ 10 w 12"/>
                  <a:gd name="T13" fmla="*/ 4 h 19"/>
                  <a:gd name="T14" fmla="*/ 9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4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8 h 19"/>
                  <a:gd name="T38" fmla="*/ 4 w 12"/>
                  <a:gd name="T39" fmla="*/ 12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9 h 19"/>
                  <a:gd name="T48" fmla="*/ 6 w 12"/>
                  <a:gd name="T49" fmla="*/ 13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9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8 h 19"/>
                  <a:gd name="T64" fmla="*/ 9 w 12"/>
                  <a:gd name="T65" fmla="*/ 10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1 h 19"/>
                  <a:gd name="T72" fmla="*/ 8 w 12"/>
                  <a:gd name="T7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7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6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4"/>
                      <a:pt x="9" y="7"/>
                      <a:pt x="10" y="4"/>
                    </a:cubicBezTo>
                    <a:cubicBezTo>
                      <a:pt x="10" y="3"/>
                      <a:pt x="9" y="4"/>
                      <a:pt x="9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6"/>
                      <a:pt x="4" y="4"/>
                    </a:cubicBezTo>
                    <a:cubicBezTo>
                      <a:pt x="4" y="5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1" y="16"/>
                      <a:pt x="2" y="12"/>
                      <a:pt x="0" y="16"/>
                    </a:cubicBezTo>
                    <a:cubicBezTo>
                      <a:pt x="0" y="18"/>
                      <a:pt x="4" y="10"/>
                      <a:pt x="5" y="8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2"/>
                      <a:pt x="4" y="17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13"/>
                      <a:pt x="6" y="13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3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9"/>
                    </a:cubicBezTo>
                    <a:cubicBezTo>
                      <a:pt x="8" y="9"/>
                      <a:pt x="7" y="13"/>
                      <a:pt x="6" y="15"/>
                    </a:cubicBezTo>
                    <a:cubicBezTo>
                      <a:pt x="6" y="17"/>
                      <a:pt x="9" y="8"/>
                      <a:pt x="8" y="11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7"/>
                      <a:pt x="9" y="11"/>
                      <a:pt x="9" y="10"/>
                    </a:cubicBezTo>
                    <a:cubicBezTo>
                      <a:pt x="8" y="15"/>
                      <a:pt x="8" y="14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8" y="16"/>
                      <a:pt x="9" y="13"/>
                      <a:pt x="9" y="11"/>
                    </a:cubicBezTo>
                    <a:cubicBezTo>
                      <a:pt x="8" y="16"/>
                      <a:pt x="8" y="16"/>
                      <a:pt x="8" y="1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2" name="Freeform 2145"/>
              <p:cNvSpPr/>
              <p:nvPr/>
            </p:nvSpPr>
            <p:spPr bwMode="auto">
              <a:xfrm>
                <a:off x="2956" y="315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3" name="Freeform 2146"/>
              <p:cNvSpPr/>
              <p:nvPr/>
            </p:nvSpPr>
            <p:spPr bwMode="auto">
              <a:xfrm>
                <a:off x="2958" y="3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4" name="Rectangle 2147"/>
              <p:cNvSpPr>
                <a:spLocks noChangeArrowheads="1"/>
              </p:cNvSpPr>
              <p:nvPr/>
            </p:nvSpPr>
            <p:spPr bwMode="auto">
              <a:xfrm>
                <a:off x="2959" y="314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5" name="Freeform 2148"/>
              <p:cNvSpPr/>
              <p:nvPr/>
            </p:nvSpPr>
            <p:spPr bwMode="auto">
              <a:xfrm>
                <a:off x="2955" y="3155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6" name="Freeform 2149"/>
              <p:cNvSpPr/>
              <p:nvPr/>
            </p:nvSpPr>
            <p:spPr bwMode="auto">
              <a:xfrm>
                <a:off x="2954" y="3154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7" name="Freeform 2150"/>
              <p:cNvSpPr/>
              <p:nvPr/>
            </p:nvSpPr>
            <p:spPr bwMode="auto">
              <a:xfrm>
                <a:off x="2957" y="3157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8" name="Freeform 2151"/>
              <p:cNvSpPr/>
              <p:nvPr/>
            </p:nvSpPr>
            <p:spPr bwMode="auto">
              <a:xfrm>
                <a:off x="2959" y="3139"/>
                <a:ext cx="7" cy="21"/>
              </a:xfrm>
              <a:custGeom>
                <a:avLst/>
                <a:gdLst>
                  <a:gd name="T0" fmla="*/ 7 w 8"/>
                  <a:gd name="T1" fmla="*/ 4 h 23"/>
                  <a:gd name="T2" fmla="*/ 7 w 8"/>
                  <a:gd name="T3" fmla="*/ 2 h 23"/>
                  <a:gd name="T4" fmla="*/ 4 w 8"/>
                  <a:gd name="T5" fmla="*/ 11 h 23"/>
                  <a:gd name="T6" fmla="*/ 7 w 8"/>
                  <a:gd name="T7" fmla="*/ 2 h 23"/>
                  <a:gd name="T8" fmla="*/ 3 w 8"/>
                  <a:gd name="T9" fmla="*/ 9 h 23"/>
                  <a:gd name="T10" fmla="*/ 4 w 8"/>
                  <a:gd name="T11" fmla="*/ 5 h 23"/>
                  <a:gd name="T12" fmla="*/ 1 w 8"/>
                  <a:gd name="T13" fmla="*/ 15 h 23"/>
                  <a:gd name="T14" fmla="*/ 4 w 8"/>
                  <a:gd name="T15" fmla="*/ 4 h 23"/>
                  <a:gd name="T16" fmla="*/ 4 w 8"/>
                  <a:gd name="T17" fmla="*/ 3 h 23"/>
                  <a:gd name="T18" fmla="*/ 3 w 8"/>
                  <a:gd name="T19" fmla="*/ 6 h 23"/>
                  <a:gd name="T20" fmla="*/ 1 w 8"/>
                  <a:gd name="T21" fmla="*/ 12 h 23"/>
                  <a:gd name="T22" fmla="*/ 0 w 8"/>
                  <a:gd name="T23" fmla="*/ 18 h 23"/>
                  <a:gd name="T24" fmla="*/ 1 w 8"/>
                  <a:gd name="T25" fmla="*/ 14 h 23"/>
                  <a:gd name="T26" fmla="*/ 0 w 8"/>
                  <a:gd name="T27" fmla="*/ 18 h 23"/>
                  <a:gd name="T28" fmla="*/ 1 w 8"/>
                  <a:gd name="T29" fmla="*/ 15 h 23"/>
                  <a:gd name="T30" fmla="*/ 0 w 8"/>
                  <a:gd name="T31" fmla="*/ 18 h 23"/>
                  <a:gd name="T32" fmla="*/ 2 w 8"/>
                  <a:gd name="T33" fmla="*/ 15 h 23"/>
                  <a:gd name="T34" fmla="*/ 1 w 8"/>
                  <a:gd name="T35" fmla="*/ 16 h 23"/>
                  <a:gd name="T36" fmla="*/ 3 w 8"/>
                  <a:gd name="T37" fmla="*/ 12 h 23"/>
                  <a:gd name="T38" fmla="*/ 2 w 8"/>
                  <a:gd name="T39" fmla="*/ 17 h 23"/>
                  <a:gd name="T40" fmla="*/ 2 w 8"/>
                  <a:gd name="T41" fmla="*/ 13 h 23"/>
                  <a:gd name="T42" fmla="*/ 2 w 8"/>
                  <a:gd name="T43" fmla="*/ 19 h 23"/>
                  <a:gd name="T44" fmla="*/ 3 w 8"/>
                  <a:gd name="T45" fmla="*/ 15 h 23"/>
                  <a:gd name="T46" fmla="*/ 2 w 8"/>
                  <a:gd name="T47" fmla="*/ 18 h 23"/>
                  <a:gd name="T48" fmla="*/ 4 w 8"/>
                  <a:gd name="T49" fmla="*/ 9 h 23"/>
                  <a:gd name="T50" fmla="*/ 3 w 8"/>
                  <a:gd name="T51" fmla="*/ 17 h 23"/>
                  <a:gd name="T52" fmla="*/ 4 w 8"/>
                  <a:gd name="T53" fmla="*/ 15 h 23"/>
                  <a:gd name="T54" fmla="*/ 4 w 8"/>
                  <a:gd name="T55" fmla="*/ 17 h 23"/>
                  <a:gd name="T56" fmla="*/ 5 w 8"/>
                  <a:gd name="T57" fmla="*/ 14 h 23"/>
                  <a:gd name="T58" fmla="*/ 5 w 8"/>
                  <a:gd name="T59" fmla="*/ 12 h 23"/>
                  <a:gd name="T60" fmla="*/ 6 w 8"/>
                  <a:gd name="T61" fmla="*/ 10 h 23"/>
                  <a:gd name="T62" fmla="*/ 5 w 8"/>
                  <a:gd name="T63" fmla="*/ 11 h 23"/>
                  <a:gd name="T64" fmla="*/ 7 w 8"/>
                  <a:gd name="T65" fmla="*/ 6 h 23"/>
                  <a:gd name="T66" fmla="*/ 6 w 8"/>
                  <a:gd name="T67" fmla="*/ 9 h 23"/>
                  <a:gd name="T68" fmla="*/ 7 w 8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3">
                    <a:moveTo>
                      <a:pt x="7" y="4"/>
                    </a:moveTo>
                    <a:cubicBezTo>
                      <a:pt x="8" y="0"/>
                      <a:pt x="7" y="2"/>
                      <a:pt x="7" y="2"/>
                    </a:cubicBezTo>
                    <a:cubicBezTo>
                      <a:pt x="6" y="4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8"/>
                      <a:pt x="1" y="15"/>
                    </a:cubicBezTo>
                    <a:cubicBezTo>
                      <a:pt x="3" y="9"/>
                      <a:pt x="3" y="9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7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3"/>
                      <a:pt x="0" y="15"/>
                      <a:pt x="0" y="18"/>
                    </a:cubicBezTo>
                    <a:cubicBezTo>
                      <a:pt x="1" y="15"/>
                      <a:pt x="0" y="17"/>
                      <a:pt x="1" y="14"/>
                    </a:cubicBezTo>
                    <a:cubicBezTo>
                      <a:pt x="1" y="17"/>
                      <a:pt x="1" y="15"/>
                      <a:pt x="0" y="18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0" y="18"/>
                      <a:pt x="0" y="18"/>
                    </a:cubicBezTo>
                    <a:cubicBezTo>
                      <a:pt x="1" y="17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2" y="17"/>
                      <a:pt x="3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5"/>
                      <a:pt x="1" y="23"/>
                      <a:pt x="2" y="19"/>
                    </a:cubicBezTo>
                    <a:cubicBezTo>
                      <a:pt x="2" y="18"/>
                      <a:pt x="3" y="16"/>
                      <a:pt x="3" y="15"/>
                    </a:cubicBezTo>
                    <a:cubicBezTo>
                      <a:pt x="3" y="13"/>
                      <a:pt x="2" y="18"/>
                      <a:pt x="2" y="18"/>
                    </a:cubicBezTo>
                    <a:cubicBezTo>
                      <a:pt x="3" y="15"/>
                      <a:pt x="4" y="11"/>
                      <a:pt x="4" y="9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1"/>
                      <a:pt x="3" y="19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9" name="Freeform 2152"/>
              <p:cNvSpPr/>
              <p:nvPr/>
            </p:nvSpPr>
            <p:spPr bwMode="auto">
              <a:xfrm>
                <a:off x="295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0" name="Freeform 2153"/>
              <p:cNvSpPr/>
              <p:nvPr/>
            </p:nvSpPr>
            <p:spPr bwMode="auto">
              <a:xfrm>
                <a:off x="2961" y="3137"/>
                <a:ext cx="8" cy="24"/>
              </a:xfrm>
              <a:custGeom>
                <a:avLst/>
                <a:gdLst>
                  <a:gd name="T0" fmla="*/ 4 w 9"/>
                  <a:gd name="T1" fmla="*/ 14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2 h 27"/>
                  <a:gd name="T14" fmla="*/ 6 w 9"/>
                  <a:gd name="T15" fmla="*/ 9 h 27"/>
                  <a:gd name="T16" fmla="*/ 6 w 9"/>
                  <a:gd name="T17" fmla="*/ 11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3 h 27"/>
                  <a:gd name="T24" fmla="*/ 7 w 9"/>
                  <a:gd name="T25" fmla="*/ 10 h 27"/>
                  <a:gd name="T26" fmla="*/ 7 w 9"/>
                  <a:gd name="T27" fmla="*/ 8 h 27"/>
                  <a:gd name="T28" fmla="*/ 8 w 9"/>
                  <a:gd name="T29" fmla="*/ 4 h 27"/>
                  <a:gd name="T30" fmla="*/ 6 w 9"/>
                  <a:gd name="T31" fmla="*/ 4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3 h 27"/>
                  <a:gd name="T40" fmla="*/ 2 w 9"/>
                  <a:gd name="T41" fmla="*/ 19 h 27"/>
                  <a:gd name="T42" fmla="*/ 1 w 9"/>
                  <a:gd name="T43" fmla="*/ 22 h 27"/>
                  <a:gd name="T44" fmla="*/ 2 w 9"/>
                  <a:gd name="T45" fmla="*/ 22 h 27"/>
                  <a:gd name="T46" fmla="*/ 4 w 9"/>
                  <a:gd name="T47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4"/>
                    </a:moveTo>
                    <a:cubicBezTo>
                      <a:pt x="4" y="15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10"/>
                      <a:pt x="4" y="15"/>
                      <a:pt x="4" y="16"/>
                    </a:cubicBezTo>
                    <a:cubicBezTo>
                      <a:pt x="4" y="15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2"/>
                    </a:cubicBezTo>
                    <a:cubicBezTo>
                      <a:pt x="6" y="9"/>
                      <a:pt x="7" y="6"/>
                      <a:pt x="6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2"/>
                      <a:pt x="9" y="2"/>
                    </a:cubicBezTo>
                    <a:cubicBezTo>
                      <a:pt x="9" y="0"/>
                      <a:pt x="9" y="2"/>
                      <a:pt x="8" y="3"/>
                    </a:cubicBezTo>
                    <a:cubicBezTo>
                      <a:pt x="8" y="5"/>
                      <a:pt x="7" y="8"/>
                      <a:pt x="7" y="10"/>
                    </a:cubicBezTo>
                    <a:cubicBezTo>
                      <a:pt x="7" y="8"/>
                      <a:pt x="6" y="11"/>
                      <a:pt x="7" y="8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5"/>
                      <a:pt x="4" y="13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8"/>
                      <a:pt x="1" y="22"/>
                    </a:cubicBezTo>
                    <a:cubicBezTo>
                      <a:pt x="0" y="27"/>
                      <a:pt x="2" y="18"/>
                      <a:pt x="2" y="22"/>
                    </a:cubicBezTo>
                    <a:lnTo>
                      <a:pt x="4" y="1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1" name="Freeform 2154"/>
              <p:cNvSpPr/>
              <p:nvPr/>
            </p:nvSpPr>
            <p:spPr bwMode="auto">
              <a:xfrm>
                <a:off x="2963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2" name="Freeform 2155"/>
              <p:cNvSpPr/>
              <p:nvPr/>
            </p:nvSpPr>
            <p:spPr bwMode="auto">
              <a:xfrm>
                <a:off x="2966" y="3140"/>
                <a:ext cx="1" cy="3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3" name="Freeform 2156"/>
              <p:cNvSpPr/>
              <p:nvPr/>
            </p:nvSpPr>
            <p:spPr bwMode="auto">
              <a:xfrm>
                <a:off x="2965" y="315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4" name="Freeform 2157"/>
              <p:cNvSpPr/>
              <p:nvPr/>
            </p:nvSpPr>
            <p:spPr bwMode="auto">
              <a:xfrm>
                <a:off x="2967" y="3138"/>
                <a:ext cx="3" cy="12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3 w 4"/>
                  <a:gd name="T7" fmla="*/ 4 h 13"/>
                  <a:gd name="T8" fmla="*/ 3 w 4"/>
                  <a:gd name="T9" fmla="*/ 5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4" y="1"/>
                      <a:pt x="3" y="4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6"/>
                      <a:pt x="3" y="4"/>
                    </a:cubicBezTo>
                    <a:cubicBezTo>
                      <a:pt x="2" y="8"/>
                      <a:pt x="3" y="4"/>
                      <a:pt x="3" y="5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5" name="Freeform 2158"/>
              <p:cNvSpPr/>
              <p:nvPr/>
            </p:nvSpPr>
            <p:spPr bwMode="auto">
              <a:xfrm>
                <a:off x="2966" y="3134"/>
                <a:ext cx="10" cy="26"/>
              </a:xfrm>
              <a:custGeom>
                <a:avLst/>
                <a:gdLst>
                  <a:gd name="T0" fmla="*/ 3 w 11"/>
                  <a:gd name="T1" fmla="*/ 18 h 28"/>
                  <a:gd name="T2" fmla="*/ 4 w 11"/>
                  <a:gd name="T3" fmla="*/ 17 h 28"/>
                  <a:gd name="T4" fmla="*/ 3 w 11"/>
                  <a:gd name="T5" fmla="*/ 20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9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1 h 28"/>
                  <a:gd name="T20" fmla="*/ 8 w 11"/>
                  <a:gd name="T21" fmla="*/ 10 h 28"/>
                  <a:gd name="T22" fmla="*/ 6 w 11"/>
                  <a:gd name="T23" fmla="*/ 16 h 28"/>
                  <a:gd name="T24" fmla="*/ 6 w 11"/>
                  <a:gd name="T25" fmla="*/ 16 h 28"/>
                  <a:gd name="T26" fmla="*/ 9 w 11"/>
                  <a:gd name="T27" fmla="*/ 8 h 28"/>
                  <a:gd name="T28" fmla="*/ 8 w 11"/>
                  <a:gd name="T29" fmla="*/ 10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3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8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9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2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9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9 h 28"/>
                  <a:gd name="T76" fmla="*/ 5 w 11"/>
                  <a:gd name="T77" fmla="*/ 13 h 28"/>
                  <a:gd name="T78" fmla="*/ 4 w 11"/>
                  <a:gd name="T79" fmla="*/ 13 h 28"/>
                  <a:gd name="T80" fmla="*/ 3 w 11"/>
                  <a:gd name="T81" fmla="*/ 17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1 h 28"/>
                  <a:gd name="T88" fmla="*/ 4 w 11"/>
                  <a:gd name="T89" fmla="*/ 9 h 28"/>
                  <a:gd name="T90" fmla="*/ 2 w 11"/>
                  <a:gd name="T91" fmla="*/ 20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4" y="17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6"/>
                      <a:pt x="4" y="19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5" y="18"/>
                      <a:pt x="4" y="18"/>
                      <a:pt x="4" y="22"/>
                    </a:cubicBezTo>
                    <a:cubicBezTo>
                      <a:pt x="4" y="20"/>
                      <a:pt x="5" y="16"/>
                      <a:pt x="6" y="11"/>
                    </a:cubicBezTo>
                    <a:cubicBezTo>
                      <a:pt x="6" y="15"/>
                      <a:pt x="6" y="15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1"/>
                      <a:pt x="7" y="13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5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1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6"/>
                      <a:pt x="8" y="9"/>
                      <a:pt x="9" y="5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5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6" y="8"/>
                      <a:pt x="5" y="9"/>
                      <a:pt x="7" y="5"/>
                    </a:cubicBezTo>
                    <a:cubicBezTo>
                      <a:pt x="5" y="10"/>
                      <a:pt x="6" y="7"/>
                      <a:pt x="6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8"/>
                      <a:pt x="4" y="8"/>
                      <a:pt x="4" y="9"/>
                    </a:cubicBezTo>
                    <a:cubicBezTo>
                      <a:pt x="4" y="9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1"/>
                      <a:pt x="4" y="17"/>
                      <a:pt x="6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5"/>
                      <a:pt x="4" y="17"/>
                    </a:cubicBezTo>
                    <a:cubicBezTo>
                      <a:pt x="4" y="17"/>
                      <a:pt x="5" y="15"/>
                      <a:pt x="6" y="1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1"/>
                      <a:pt x="6" y="11"/>
                      <a:pt x="6" y="9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2" y="22"/>
                      <a:pt x="4" y="13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5"/>
                      <a:pt x="4" y="10"/>
                      <a:pt x="5" y="7"/>
                    </a:cubicBezTo>
                    <a:cubicBezTo>
                      <a:pt x="4" y="9"/>
                      <a:pt x="5" y="7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4"/>
                      <a:pt x="3" y="12"/>
                      <a:pt x="4" y="9"/>
                    </a:cubicBezTo>
                    <a:cubicBezTo>
                      <a:pt x="3" y="13"/>
                      <a:pt x="2" y="16"/>
                      <a:pt x="2" y="20"/>
                    </a:cubicBezTo>
                    <a:cubicBezTo>
                      <a:pt x="4" y="12"/>
                      <a:pt x="0" y="28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6" name="Freeform 2159"/>
              <p:cNvSpPr/>
              <p:nvPr/>
            </p:nvSpPr>
            <p:spPr bwMode="auto">
              <a:xfrm>
                <a:off x="2970" y="3140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7" name="Freeform 2160"/>
              <p:cNvSpPr/>
              <p:nvPr/>
            </p:nvSpPr>
            <p:spPr bwMode="auto">
              <a:xfrm>
                <a:off x="2968" y="314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8" name="Rectangle 2161"/>
              <p:cNvSpPr>
                <a:spLocks noChangeArrowheads="1"/>
              </p:cNvSpPr>
              <p:nvPr/>
            </p:nvSpPr>
            <p:spPr bwMode="auto">
              <a:xfrm>
                <a:off x="2969" y="314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9" name="Freeform 2162"/>
              <p:cNvSpPr/>
              <p:nvPr/>
            </p:nvSpPr>
            <p:spPr bwMode="auto">
              <a:xfrm>
                <a:off x="2967" y="3150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0" name="Freeform 2163"/>
              <p:cNvSpPr/>
              <p:nvPr/>
            </p:nvSpPr>
            <p:spPr bwMode="auto">
              <a:xfrm>
                <a:off x="2969" y="313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1" name="Freeform 2164"/>
              <p:cNvSpPr/>
              <p:nvPr/>
            </p:nvSpPr>
            <p:spPr bwMode="auto">
              <a:xfrm>
                <a:off x="2967" y="3134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2" name="Freeform 2165"/>
              <p:cNvSpPr/>
              <p:nvPr/>
            </p:nvSpPr>
            <p:spPr bwMode="auto">
              <a:xfrm>
                <a:off x="2955" y="3131"/>
                <a:ext cx="16" cy="27"/>
              </a:xfrm>
              <a:custGeom>
                <a:avLst/>
                <a:gdLst>
                  <a:gd name="T0" fmla="*/ 2 w 18"/>
                  <a:gd name="T1" fmla="*/ 14 h 30"/>
                  <a:gd name="T2" fmla="*/ 0 w 18"/>
                  <a:gd name="T3" fmla="*/ 20 h 30"/>
                  <a:gd name="T4" fmla="*/ 0 w 18"/>
                  <a:gd name="T5" fmla="*/ 23 h 30"/>
                  <a:gd name="T6" fmla="*/ 1 w 18"/>
                  <a:gd name="T7" fmla="*/ 20 h 30"/>
                  <a:gd name="T8" fmla="*/ 3 w 18"/>
                  <a:gd name="T9" fmla="*/ 19 h 30"/>
                  <a:gd name="T10" fmla="*/ 3 w 18"/>
                  <a:gd name="T11" fmla="*/ 22 h 30"/>
                  <a:gd name="T12" fmla="*/ 6 w 18"/>
                  <a:gd name="T13" fmla="*/ 16 h 30"/>
                  <a:gd name="T14" fmla="*/ 6 w 18"/>
                  <a:gd name="T15" fmla="*/ 18 h 30"/>
                  <a:gd name="T16" fmla="*/ 6 w 18"/>
                  <a:gd name="T17" fmla="*/ 20 h 30"/>
                  <a:gd name="T18" fmla="*/ 9 w 18"/>
                  <a:gd name="T19" fmla="*/ 10 h 30"/>
                  <a:gd name="T20" fmla="*/ 9 w 18"/>
                  <a:gd name="T21" fmla="*/ 10 h 30"/>
                  <a:gd name="T22" fmla="*/ 9 w 18"/>
                  <a:gd name="T23" fmla="*/ 14 h 30"/>
                  <a:gd name="T24" fmla="*/ 10 w 18"/>
                  <a:gd name="T25" fmla="*/ 14 h 30"/>
                  <a:gd name="T26" fmla="*/ 10 w 18"/>
                  <a:gd name="T27" fmla="*/ 16 h 30"/>
                  <a:gd name="T28" fmla="*/ 12 w 18"/>
                  <a:gd name="T29" fmla="*/ 14 h 30"/>
                  <a:gd name="T30" fmla="*/ 13 w 18"/>
                  <a:gd name="T31" fmla="*/ 10 h 30"/>
                  <a:gd name="T32" fmla="*/ 12 w 18"/>
                  <a:gd name="T33" fmla="*/ 15 h 30"/>
                  <a:gd name="T34" fmla="*/ 13 w 18"/>
                  <a:gd name="T35" fmla="*/ 14 h 30"/>
                  <a:gd name="T36" fmla="*/ 15 w 18"/>
                  <a:gd name="T37" fmla="*/ 16 h 30"/>
                  <a:gd name="T38" fmla="*/ 14 w 18"/>
                  <a:gd name="T39" fmla="*/ 14 h 30"/>
                  <a:gd name="T40" fmla="*/ 13 w 18"/>
                  <a:gd name="T41" fmla="*/ 17 h 30"/>
                  <a:gd name="T42" fmla="*/ 16 w 18"/>
                  <a:gd name="T43" fmla="*/ 6 h 30"/>
                  <a:gd name="T44" fmla="*/ 16 w 18"/>
                  <a:gd name="T45" fmla="*/ 4 h 30"/>
                  <a:gd name="T46" fmla="*/ 15 w 18"/>
                  <a:gd name="T47" fmla="*/ 5 h 30"/>
                  <a:gd name="T48" fmla="*/ 15 w 18"/>
                  <a:gd name="T49" fmla="*/ 3 h 30"/>
                  <a:gd name="T50" fmla="*/ 14 w 18"/>
                  <a:gd name="T51" fmla="*/ 3 h 30"/>
                  <a:gd name="T52" fmla="*/ 13 w 18"/>
                  <a:gd name="T53" fmla="*/ 5 h 30"/>
                  <a:gd name="T54" fmla="*/ 13 w 18"/>
                  <a:gd name="T55" fmla="*/ 4 h 30"/>
                  <a:gd name="T56" fmla="*/ 13 w 18"/>
                  <a:gd name="T57" fmla="*/ 4 h 30"/>
                  <a:gd name="T58" fmla="*/ 12 w 18"/>
                  <a:gd name="T59" fmla="*/ 5 h 30"/>
                  <a:gd name="T60" fmla="*/ 10 w 18"/>
                  <a:gd name="T61" fmla="*/ 8 h 30"/>
                  <a:gd name="T62" fmla="*/ 11 w 18"/>
                  <a:gd name="T63" fmla="*/ 3 h 30"/>
                  <a:gd name="T64" fmla="*/ 11 w 18"/>
                  <a:gd name="T65" fmla="*/ 3 h 30"/>
                  <a:gd name="T66" fmla="*/ 9 w 18"/>
                  <a:gd name="T67" fmla="*/ 8 h 30"/>
                  <a:gd name="T68" fmla="*/ 8 w 18"/>
                  <a:gd name="T69" fmla="*/ 9 h 30"/>
                  <a:gd name="T70" fmla="*/ 6 w 18"/>
                  <a:gd name="T71" fmla="*/ 11 h 30"/>
                  <a:gd name="T72" fmla="*/ 6 w 18"/>
                  <a:gd name="T73" fmla="*/ 10 h 30"/>
                  <a:gd name="T74" fmla="*/ 4 w 18"/>
                  <a:gd name="T75" fmla="*/ 12 h 30"/>
                  <a:gd name="T76" fmla="*/ 3 w 18"/>
                  <a:gd name="T77" fmla="*/ 18 h 30"/>
                  <a:gd name="T78" fmla="*/ 5 w 18"/>
                  <a:gd name="T79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0">
                    <a:moveTo>
                      <a:pt x="3" y="7"/>
                    </a:moveTo>
                    <a:cubicBezTo>
                      <a:pt x="3" y="9"/>
                      <a:pt x="2" y="10"/>
                      <a:pt x="2" y="14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6"/>
                      <a:pt x="0" y="20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5"/>
                      <a:pt x="0" y="22"/>
                      <a:pt x="0" y="23"/>
                    </a:cubicBezTo>
                    <a:cubicBezTo>
                      <a:pt x="0" y="22"/>
                      <a:pt x="2" y="14"/>
                      <a:pt x="2" y="16"/>
                    </a:cubicBezTo>
                    <a:cubicBezTo>
                      <a:pt x="2" y="16"/>
                      <a:pt x="2" y="18"/>
                      <a:pt x="1" y="20"/>
                    </a:cubicBezTo>
                    <a:cubicBezTo>
                      <a:pt x="1" y="20"/>
                      <a:pt x="3" y="14"/>
                      <a:pt x="3" y="13"/>
                    </a:cubicBezTo>
                    <a:cubicBezTo>
                      <a:pt x="0" y="30"/>
                      <a:pt x="5" y="8"/>
                      <a:pt x="3" y="19"/>
                    </a:cubicBezTo>
                    <a:cubicBezTo>
                      <a:pt x="3" y="18"/>
                      <a:pt x="3" y="20"/>
                      <a:pt x="4" y="16"/>
                    </a:cubicBezTo>
                    <a:cubicBezTo>
                      <a:pt x="3" y="21"/>
                      <a:pt x="5" y="17"/>
                      <a:pt x="3" y="22"/>
                    </a:cubicBezTo>
                    <a:cubicBezTo>
                      <a:pt x="6" y="12"/>
                      <a:pt x="3" y="26"/>
                      <a:pt x="6" y="14"/>
                    </a:cubicBezTo>
                    <a:cubicBezTo>
                      <a:pt x="6" y="17"/>
                      <a:pt x="6" y="13"/>
                      <a:pt x="6" y="16"/>
                    </a:cubicBezTo>
                    <a:cubicBezTo>
                      <a:pt x="6" y="17"/>
                      <a:pt x="6" y="17"/>
                      <a:pt x="6" y="18"/>
                    </a:cubicBezTo>
                    <a:cubicBezTo>
                      <a:pt x="5" y="20"/>
                      <a:pt x="7" y="12"/>
                      <a:pt x="6" y="18"/>
                    </a:cubicBezTo>
                    <a:cubicBezTo>
                      <a:pt x="6" y="19"/>
                      <a:pt x="7" y="15"/>
                      <a:pt x="8" y="11"/>
                    </a:cubicBezTo>
                    <a:cubicBezTo>
                      <a:pt x="8" y="13"/>
                      <a:pt x="7" y="14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3"/>
                      <a:pt x="8" y="12"/>
                      <a:pt x="9" y="10"/>
                    </a:cubicBezTo>
                    <a:cubicBezTo>
                      <a:pt x="9" y="11"/>
                      <a:pt x="10" y="6"/>
                      <a:pt x="11" y="4"/>
                    </a:cubicBezTo>
                    <a:cubicBezTo>
                      <a:pt x="9" y="11"/>
                      <a:pt x="10" y="5"/>
                      <a:pt x="9" y="10"/>
                    </a:cubicBezTo>
                    <a:cubicBezTo>
                      <a:pt x="8" y="13"/>
                      <a:pt x="8" y="13"/>
                      <a:pt x="7" y="17"/>
                    </a:cubicBezTo>
                    <a:cubicBezTo>
                      <a:pt x="7" y="18"/>
                      <a:pt x="8" y="17"/>
                      <a:pt x="9" y="14"/>
                    </a:cubicBezTo>
                    <a:cubicBezTo>
                      <a:pt x="9" y="15"/>
                      <a:pt x="8" y="17"/>
                      <a:pt x="8" y="18"/>
                    </a:cubicBezTo>
                    <a:cubicBezTo>
                      <a:pt x="8" y="21"/>
                      <a:pt x="10" y="11"/>
                      <a:pt x="10" y="14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3"/>
                      <a:pt x="9" y="19"/>
                      <a:pt x="10" y="16"/>
                    </a:cubicBezTo>
                    <a:cubicBezTo>
                      <a:pt x="11" y="15"/>
                      <a:pt x="11" y="13"/>
                      <a:pt x="11" y="12"/>
                    </a:cubicBezTo>
                    <a:cubicBezTo>
                      <a:pt x="9" y="21"/>
                      <a:pt x="13" y="8"/>
                      <a:pt x="12" y="14"/>
                    </a:cubicBezTo>
                    <a:cubicBezTo>
                      <a:pt x="13" y="9"/>
                      <a:pt x="14" y="6"/>
                      <a:pt x="15" y="5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7"/>
                      <a:pt x="11" y="16"/>
                      <a:pt x="10" y="19"/>
                    </a:cubicBezTo>
                    <a:cubicBezTo>
                      <a:pt x="11" y="16"/>
                      <a:pt x="11" y="19"/>
                      <a:pt x="12" y="15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0"/>
                      <a:pt x="14" y="10"/>
                      <a:pt x="13" y="14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2" y="22"/>
                      <a:pt x="15" y="16"/>
                    </a:cubicBezTo>
                    <a:cubicBezTo>
                      <a:pt x="16" y="13"/>
                      <a:pt x="17" y="7"/>
                      <a:pt x="18" y="5"/>
                    </a:cubicBezTo>
                    <a:cubicBezTo>
                      <a:pt x="17" y="7"/>
                      <a:pt x="15" y="12"/>
                      <a:pt x="14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2"/>
                      <a:pt x="14" y="14"/>
                      <a:pt x="13" y="17"/>
                    </a:cubicBezTo>
                    <a:cubicBezTo>
                      <a:pt x="12" y="19"/>
                      <a:pt x="14" y="13"/>
                      <a:pt x="13" y="15"/>
                    </a:cubicBezTo>
                    <a:cubicBezTo>
                      <a:pt x="15" y="10"/>
                      <a:pt x="15" y="10"/>
                      <a:pt x="16" y="6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6" y="6"/>
                      <a:pt x="16" y="4"/>
                    </a:cubicBezTo>
                    <a:cubicBezTo>
                      <a:pt x="14" y="10"/>
                      <a:pt x="17" y="2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5" y="5"/>
                      <a:pt x="15" y="5"/>
                      <a:pt x="15" y="3"/>
                    </a:cubicBezTo>
                    <a:cubicBezTo>
                      <a:pt x="14" y="5"/>
                      <a:pt x="13" y="10"/>
                      <a:pt x="13" y="10"/>
                    </a:cubicBezTo>
                    <a:cubicBezTo>
                      <a:pt x="14" y="5"/>
                      <a:pt x="13" y="7"/>
                      <a:pt x="14" y="3"/>
                    </a:cubicBezTo>
                    <a:cubicBezTo>
                      <a:pt x="13" y="8"/>
                      <a:pt x="13" y="5"/>
                      <a:pt x="12" y="8"/>
                    </a:cubicBezTo>
                    <a:cubicBezTo>
                      <a:pt x="12" y="9"/>
                      <a:pt x="12" y="8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7"/>
                      <a:pt x="13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1" y="10"/>
                      <a:pt x="12" y="5"/>
                    </a:cubicBezTo>
                    <a:cubicBezTo>
                      <a:pt x="11" y="8"/>
                      <a:pt x="11" y="8"/>
                      <a:pt x="9" y="14"/>
                    </a:cubicBezTo>
                    <a:cubicBezTo>
                      <a:pt x="10" y="12"/>
                      <a:pt x="11" y="7"/>
                      <a:pt x="10" y="8"/>
                    </a:cubicBezTo>
                    <a:cubicBezTo>
                      <a:pt x="9" y="13"/>
                      <a:pt x="11" y="6"/>
                      <a:pt x="10" y="9"/>
                    </a:cubicBezTo>
                    <a:cubicBezTo>
                      <a:pt x="11" y="4"/>
                      <a:pt x="10" y="8"/>
                      <a:pt x="11" y="3"/>
                    </a:cubicBezTo>
                    <a:cubicBezTo>
                      <a:pt x="12" y="1"/>
                      <a:pt x="10" y="7"/>
                      <a:pt x="10" y="6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9" y="8"/>
                      <a:pt x="10" y="4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3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2"/>
                      <a:pt x="7" y="9"/>
                      <a:pt x="6" y="14"/>
                    </a:cubicBezTo>
                    <a:cubicBezTo>
                      <a:pt x="6" y="14"/>
                      <a:pt x="6" y="13"/>
                      <a:pt x="6" y="11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7" y="5"/>
                      <a:pt x="6" y="10"/>
                    </a:cubicBezTo>
                    <a:cubicBezTo>
                      <a:pt x="5" y="12"/>
                      <a:pt x="6" y="7"/>
                      <a:pt x="6" y="6"/>
                    </a:cubicBezTo>
                    <a:cubicBezTo>
                      <a:pt x="5" y="13"/>
                      <a:pt x="7" y="0"/>
                      <a:pt x="4" y="12"/>
                    </a:cubicBezTo>
                    <a:cubicBezTo>
                      <a:pt x="4" y="12"/>
                      <a:pt x="4" y="14"/>
                      <a:pt x="4" y="14"/>
                    </a:cubicBezTo>
                    <a:cubicBezTo>
                      <a:pt x="4" y="15"/>
                      <a:pt x="4" y="17"/>
                      <a:pt x="3" y="18"/>
                    </a:cubicBezTo>
                    <a:cubicBezTo>
                      <a:pt x="3" y="18"/>
                      <a:pt x="4" y="14"/>
                      <a:pt x="3" y="1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0"/>
                      <a:pt x="2" y="18"/>
                      <a:pt x="3" y="7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3" name="Freeform 2166"/>
              <p:cNvSpPr/>
              <p:nvPr/>
            </p:nvSpPr>
            <p:spPr bwMode="auto">
              <a:xfrm>
                <a:off x="2961" y="3134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4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4" name="Freeform 2167"/>
              <p:cNvSpPr/>
              <p:nvPr/>
            </p:nvSpPr>
            <p:spPr bwMode="auto">
              <a:xfrm>
                <a:off x="2961" y="3138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5" name="Freeform 2168"/>
              <p:cNvSpPr/>
              <p:nvPr/>
            </p:nvSpPr>
            <p:spPr bwMode="auto">
              <a:xfrm>
                <a:off x="2957" y="3137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6" name="Rectangle 2169"/>
              <p:cNvSpPr>
                <a:spLocks noChangeArrowheads="1"/>
              </p:cNvSpPr>
              <p:nvPr/>
            </p:nvSpPr>
            <p:spPr bwMode="auto">
              <a:xfrm>
                <a:off x="2957" y="3141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7" name="Freeform 2170"/>
              <p:cNvSpPr/>
              <p:nvPr/>
            </p:nvSpPr>
            <p:spPr bwMode="auto">
              <a:xfrm>
                <a:off x="2949" y="3135"/>
                <a:ext cx="8" cy="24"/>
              </a:xfrm>
              <a:custGeom>
                <a:avLst/>
                <a:gdLst>
                  <a:gd name="T0" fmla="*/ 2 w 9"/>
                  <a:gd name="T1" fmla="*/ 11 h 26"/>
                  <a:gd name="T2" fmla="*/ 1 w 9"/>
                  <a:gd name="T3" fmla="*/ 16 h 26"/>
                  <a:gd name="T4" fmla="*/ 1 w 9"/>
                  <a:gd name="T5" fmla="*/ 12 h 26"/>
                  <a:gd name="T6" fmla="*/ 0 w 9"/>
                  <a:gd name="T7" fmla="*/ 20 h 26"/>
                  <a:gd name="T8" fmla="*/ 3 w 9"/>
                  <a:gd name="T9" fmla="*/ 15 h 26"/>
                  <a:gd name="T10" fmla="*/ 3 w 9"/>
                  <a:gd name="T11" fmla="*/ 19 h 26"/>
                  <a:gd name="T12" fmla="*/ 5 w 9"/>
                  <a:gd name="T13" fmla="*/ 13 h 26"/>
                  <a:gd name="T14" fmla="*/ 4 w 9"/>
                  <a:gd name="T15" fmla="*/ 20 h 26"/>
                  <a:gd name="T16" fmla="*/ 5 w 9"/>
                  <a:gd name="T17" fmla="*/ 17 h 26"/>
                  <a:gd name="T18" fmla="*/ 5 w 9"/>
                  <a:gd name="T19" fmla="*/ 15 h 26"/>
                  <a:gd name="T20" fmla="*/ 5 w 9"/>
                  <a:gd name="T21" fmla="*/ 16 h 26"/>
                  <a:gd name="T22" fmla="*/ 5 w 9"/>
                  <a:gd name="T23" fmla="*/ 15 h 26"/>
                  <a:gd name="T24" fmla="*/ 6 w 9"/>
                  <a:gd name="T25" fmla="*/ 14 h 26"/>
                  <a:gd name="T26" fmla="*/ 6 w 9"/>
                  <a:gd name="T27" fmla="*/ 16 h 26"/>
                  <a:gd name="T28" fmla="*/ 6 w 9"/>
                  <a:gd name="T29" fmla="*/ 14 h 26"/>
                  <a:gd name="T30" fmla="*/ 6 w 9"/>
                  <a:gd name="T31" fmla="*/ 17 h 26"/>
                  <a:gd name="T32" fmla="*/ 8 w 9"/>
                  <a:gd name="T33" fmla="*/ 12 h 26"/>
                  <a:gd name="T34" fmla="*/ 8 w 9"/>
                  <a:gd name="T35" fmla="*/ 8 h 26"/>
                  <a:gd name="T36" fmla="*/ 7 w 9"/>
                  <a:gd name="T37" fmla="*/ 11 h 26"/>
                  <a:gd name="T38" fmla="*/ 7 w 9"/>
                  <a:gd name="T39" fmla="*/ 11 h 26"/>
                  <a:gd name="T40" fmla="*/ 6 w 9"/>
                  <a:gd name="T41" fmla="*/ 13 h 26"/>
                  <a:gd name="T42" fmla="*/ 7 w 9"/>
                  <a:gd name="T43" fmla="*/ 7 h 26"/>
                  <a:gd name="T44" fmla="*/ 7 w 9"/>
                  <a:gd name="T45" fmla="*/ 3 h 26"/>
                  <a:gd name="T46" fmla="*/ 7 w 9"/>
                  <a:gd name="T47" fmla="*/ 3 h 26"/>
                  <a:gd name="T48" fmla="*/ 7 w 9"/>
                  <a:gd name="T49" fmla="*/ 5 h 26"/>
                  <a:gd name="T50" fmla="*/ 7 w 9"/>
                  <a:gd name="T51" fmla="*/ 7 h 26"/>
                  <a:gd name="T52" fmla="*/ 5 w 9"/>
                  <a:gd name="T53" fmla="*/ 14 h 26"/>
                  <a:gd name="T54" fmla="*/ 5 w 9"/>
                  <a:gd name="T55" fmla="*/ 14 h 26"/>
                  <a:gd name="T56" fmla="*/ 6 w 9"/>
                  <a:gd name="T57" fmla="*/ 9 h 26"/>
                  <a:gd name="T58" fmla="*/ 5 w 9"/>
                  <a:gd name="T59" fmla="*/ 11 h 26"/>
                  <a:gd name="T60" fmla="*/ 6 w 9"/>
                  <a:gd name="T61" fmla="*/ 5 h 26"/>
                  <a:gd name="T62" fmla="*/ 5 w 9"/>
                  <a:gd name="T63" fmla="*/ 11 h 26"/>
                  <a:gd name="T64" fmla="*/ 4 w 9"/>
                  <a:gd name="T65" fmla="*/ 11 h 26"/>
                  <a:gd name="T66" fmla="*/ 5 w 9"/>
                  <a:gd name="T67" fmla="*/ 8 h 26"/>
                  <a:gd name="T68" fmla="*/ 4 w 9"/>
                  <a:gd name="T69" fmla="*/ 12 h 26"/>
                  <a:gd name="T70" fmla="*/ 3 w 9"/>
                  <a:gd name="T71" fmla="*/ 10 h 26"/>
                  <a:gd name="T72" fmla="*/ 3 w 9"/>
                  <a:gd name="T73" fmla="*/ 12 h 26"/>
                  <a:gd name="T74" fmla="*/ 2 w 9"/>
                  <a:gd name="T75" fmla="*/ 12 h 26"/>
                  <a:gd name="T76" fmla="*/ 2 w 9"/>
                  <a:gd name="T77" fmla="*/ 12 h 26"/>
                  <a:gd name="T78" fmla="*/ 1 w 9"/>
                  <a:gd name="T79" fmla="*/ 18 h 26"/>
                  <a:gd name="T80" fmla="*/ 2 w 9"/>
                  <a:gd name="T81" fmla="*/ 1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6">
                    <a:moveTo>
                      <a:pt x="2" y="11"/>
                    </a:move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12"/>
                      <a:pt x="2" y="26"/>
                      <a:pt x="5" y="13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1"/>
                      <a:pt x="6" y="11"/>
                      <a:pt x="5" y="17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2"/>
                      <a:pt x="6" y="13"/>
                      <a:pt x="6" y="14"/>
                    </a:cubicBezTo>
                    <a:cubicBezTo>
                      <a:pt x="6" y="16"/>
                      <a:pt x="6" y="15"/>
                      <a:pt x="6" y="16"/>
                    </a:cubicBezTo>
                    <a:cubicBezTo>
                      <a:pt x="5" y="18"/>
                      <a:pt x="6" y="13"/>
                      <a:pt x="6" y="14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7" y="15"/>
                      <a:pt x="6" y="21"/>
                      <a:pt x="8" y="12"/>
                    </a:cubicBezTo>
                    <a:cubicBezTo>
                      <a:pt x="8" y="10"/>
                      <a:pt x="8" y="9"/>
                      <a:pt x="8" y="8"/>
                    </a:cubicBezTo>
                    <a:cubicBezTo>
                      <a:pt x="9" y="5"/>
                      <a:pt x="8" y="9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3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6" y="10"/>
                      <a:pt x="6" y="11"/>
                      <a:pt x="6" y="9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8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5" y="8"/>
                    </a:cubicBezTo>
                    <a:cubicBezTo>
                      <a:pt x="5" y="7"/>
                      <a:pt x="4" y="9"/>
                      <a:pt x="4" y="12"/>
                    </a:cubicBezTo>
                    <a:cubicBezTo>
                      <a:pt x="3" y="14"/>
                      <a:pt x="3" y="12"/>
                      <a:pt x="3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9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9"/>
                      <a:pt x="1" y="18"/>
                    </a:cubicBezTo>
                    <a:cubicBezTo>
                      <a:pt x="1" y="14"/>
                      <a:pt x="1" y="15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8" name="Freeform 2171"/>
              <p:cNvSpPr/>
              <p:nvPr/>
            </p:nvSpPr>
            <p:spPr bwMode="auto">
              <a:xfrm>
                <a:off x="2948" y="3147"/>
                <a:ext cx="1" cy="7"/>
              </a:xfrm>
              <a:custGeom>
                <a:avLst/>
                <a:gdLst>
                  <a:gd name="T0" fmla="*/ 1 w 1"/>
                  <a:gd name="T1" fmla="*/ 5 h 8"/>
                  <a:gd name="T2" fmla="*/ 1 w 1"/>
                  <a:gd name="T3" fmla="*/ 1 h 8"/>
                  <a:gd name="T4" fmla="*/ 0 w 1"/>
                  <a:gd name="T5" fmla="*/ 8 h 8"/>
                  <a:gd name="T6" fmla="*/ 1 w 1"/>
                  <a:gd name="T7" fmla="*/ 6 h 8"/>
                  <a:gd name="T8" fmla="*/ 1 w 1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8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5"/>
                      <a:pt x="0" y="8"/>
                    </a:cubicBezTo>
                    <a:cubicBezTo>
                      <a:pt x="1" y="7"/>
                      <a:pt x="0" y="8"/>
                      <a:pt x="1" y="6"/>
                    </a:cubicBezTo>
                    <a:cubicBezTo>
                      <a:pt x="1" y="6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9" name="Freeform 2172"/>
              <p:cNvSpPr/>
              <p:nvPr/>
            </p:nvSpPr>
            <p:spPr bwMode="auto">
              <a:xfrm>
                <a:off x="2947" y="3143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3 h 19"/>
                  <a:gd name="T4" fmla="*/ 1 w 2"/>
                  <a:gd name="T5" fmla="*/ 14 h 19"/>
                  <a:gd name="T6" fmla="*/ 2 w 2"/>
                  <a:gd name="T7" fmla="*/ 8 h 19"/>
                  <a:gd name="T8" fmla="*/ 1 w 2"/>
                  <a:gd name="T9" fmla="*/ 12 h 19"/>
                  <a:gd name="T10" fmla="*/ 2 w 2"/>
                  <a:gd name="T11" fmla="*/ 7 h 19"/>
                  <a:gd name="T12" fmla="*/ 2 w 2"/>
                  <a:gd name="T13" fmla="*/ 9 h 19"/>
                  <a:gd name="T14" fmla="*/ 2 w 2"/>
                  <a:gd name="T15" fmla="*/ 7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5 h 19"/>
                  <a:gd name="T24" fmla="*/ 1 w 2"/>
                  <a:gd name="T25" fmla="*/ 3 h 19"/>
                  <a:gd name="T26" fmla="*/ 1 w 2"/>
                  <a:gd name="T27" fmla="*/ 4 h 19"/>
                  <a:gd name="T28" fmla="*/ 1 w 2"/>
                  <a:gd name="T29" fmla="*/ 9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1"/>
                      <a:pt x="1" y="14"/>
                    </a:cubicBezTo>
                    <a:cubicBezTo>
                      <a:pt x="1" y="15"/>
                      <a:pt x="1" y="9"/>
                      <a:pt x="2" y="8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9"/>
                      <a:pt x="1" y="14"/>
                      <a:pt x="2" y="7"/>
                    </a:cubicBezTo>
                    <a:cubicBezTo>
                      <a:pt x="2" y="6"/>
                      <a:pt x="2" y="10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3"/>
                    </a:cubicBezTo>
                    <a:cubicBezTo>
                      <a:pt x="1" y="3"/>
                      <a:pt x="1" y="6"/>
                      <a:pt x="1" y="4"/>
                    </a:cubicBezTo>
                    <a:cubicBezTo>
                      <a:pt x="1" y="5"/>
                      <a:pt x="1" y="7"/>
                      <a:pt x="1" y="9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7"/>
                      <a:pt x="0" y="10"/>
                      <a:pt x="0" y="5"/>
                    </a:cubicBezTo>
                    <a:cubicBezTo>
                      <a:pt x="0" y="9"/>
                      <a:pt x="0" y="13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1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0" name="Rectangle 2173"/>
              <p:cNvSpPr>
                <a:spLocks noChangeArrowheads="1"/>
              </p:cNvSpPr>
              <p:nvPr/>
            </p:nvSpPr>
            <p:spPr bwMode="auto">
              <a:xfrm>
                <a:off x="2948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1" name="Freeform 2174"/>
              <p:cNvSpPr/>
              <p:nvPr/>
            </p:nvSpPr>
            <p:spPr bwMode="auto">
              <a:xfrm>
                <a:off x="3023" y="3150"/>
                <a:ext cx="1" cy="3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2" name="Freeform 2175"/>
              <p:cNvSpPr/>
              <p:nvPr/>
            </p:nvSpPr>
            <p:spPr bwMode="auto">
              <a:xfrm>
                <a:off x="3021" y="3150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1 w 4"/>
                  <a:gd name="T3" fmla="*/ 14 h 15"/>
                  <a:gd name="T4" fmla="*/ 4 w 4"/>
                  <a:gd name="T5" fmla="*/ 0 h 15"/>
                  <a:gd name="T6" fmla="*/ 1 w 4"/>
                  <a:gd name="T7" fmla="*/ 8 h 15"/>
                  <a:gd name="T8" fmla="*/ 3 w 4"/>
                  <a:gd name="T9" fmla="*/ 6 h 15"/>
                  <a:gd name="T10" fmla="*/ 1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3" y="4"/>
                      <a:pt x="3" y="7"/>
                      <a:pt x="4" y="0"/>
                    </a:cubicBezTo>
                    <a:cubicBezTo>
                      <a:pt x="4" y="1"/>
                      <a:pt x="2" y="5"/>
                      <a:pt x="1" y="8"/>
                    </a:cubicBezTo>
                    <a:cubicBezTo>
                      <a:pt x="2" y="8"/>
                      <a:pt x="3" y="4"/>
                      <a:pt x="3" y="6"/>
                    </a:cubicBezTo>
                    <a:cubicBezTo>
                      <a:pt x="2" y="8"/>
                      <a:pt x="2" y="8"/>
                      <a:pt x="1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3" name="Freeform 2176"/>
              <p:cNvSpPr/>
              <p:nvPr/>
            </p:nvSpPr>
            <p:spPr bwMode="auto">
              <a:xfrm>
                <a:off x="3023" y="3154"/>
                <a:ext cx="0" cy="5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4" name="Freeform 2177"/>
              <p:cNvSpPr/>
              <p:nvPr/>
            </p:nvSpPr>
            <p:spPr bwMode="auto">
              <a:xfrm>
                <a:off x="3023" y="3151"/>
                <a:ext cx="1" cy="7"/>
              </a:xfrm>
              <a:custGeom>
                <a:avLst/>
                <a:gdLst>
                  <a:gd name="T0" fmla="*/ 1 w 2"/>
                  <a:gd name="T1" fmla="*/ 2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2"/>
                    </a:moveTo>
                    <a:cubicBezTo>
                      <a:pt x="2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5" name="Freeform 2178"/>
              <p:cNvSpPr/>
              <p:nvPr/>
            </p:nvSpPr>
            <p:spPr bwMode="auto">
              <a:xfrm>
                <a:off x="3024" y="3152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6" name="Freeform 2179"/>
              <p:cNvSpPr/>
              <p:nvPr/>
            </p:nvSpPr>
            <p:spPr bwMode="auto">
              <a:xfrm>
                <a:off x="3023" y="3151"/>
                <a:ext cx="2" cy="10"/>
              </a:xfrm>
              <a:custGeom>
                <a:avLst/>
                <a:gdLst>
                  <a:gd name="T0" fmla="*/ 3 w 3"/>
                  <a:gd name="T1" fmla="*/ 2 h 11"/>
                  <a:gd name="T2" fmla="*/ 2 w 3"/>
                  <a:gd name="T3" fmla="*/ 2 h 11"/>
                  <a:gd name="T4" fmla="*/ 2 w 3"/>
                  <a:gd name="T5" fmla="*/ 3 h 11"/>
                  <a:gd name="T6" fmla="*/ 1 w 3"/>
                  <a:gd name="T7" fmla="*/ 8 h 11"/>
                  <a:gd name="T8" fmla="*/ 0 w 3"/>
                  <a:gd name="T9" fmla="*/ 8 h 11"/>
                  <a:gd name="T10" fmla="*/ 0 w 3"/>
                  <a:gd name="T11" fmla="*/ 11 h 11"/>
                  <a:gd name="T12" fmla="*/ 3 w 3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3" y="2"/>
                    </a:moveTo>
                    <a:cubicBezTo>
                      <a:pt x="3" y="0"/>
                      <a:pt x="3" y="1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0" y="9"/>
                      <a:pt x="1" y="8"/>
                    </a:cubicBezTo>
                    <a:cubicBezTo>
                      <a:pt x="0" y="9"/>
                      <a:pt x="1" y="5"/>
                      <a:pt x="0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2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7" name="Freeform 2180"/>
              <p:cNvSpPr/>
              <p:nvPr/>
            </p:nvSpPr>
            <p:spPr bwMode="auto">
              <a:xfrm>
                <a:off x="3024" y="3154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8" name="Freeform 2181"/>
              <p:cNvSpPr/>
              <p:nvPr/>
            </p:nvSpPr>
            <p:spPr bwMode="auto">
              <a:xfrm>
                <a:off x="3023" y="3153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lnTo>
                      <a:pt x="1" y="1"/>
                    </a:lnTo>
                    <a:lnTo>
                      <a:pt x="0" y="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9" name="Freeform 2182"/>
              <p:cNvSpPr/>
              <p:nvPr/>
            </p:nvSpPr>
            <p:spPr bwMode="auto">
              <a:xfrm>
                <a:off x="3023" y="3152"/>
                <a:ext cx="2" cy="12"/>
              </a:xfrm>
              <a:custGeom>
                <a:avLst/>
                <a:gdLst>
                  <a:gd name="T0" fmla="*/ 3 w 3"/>
                  <a:gd name="T1" fmla="*/ 1 h 13"/>
                  <a:gd name="T2" fmla="*/ 2 w 3"/>
                  <a:gd name="T3" fmla="*/ 5 h 13"/>
                  <a:gd name="T4" fmla="*/ 0 w 3"/>
                  <a:gd name="T5" fmla="*/ 13 h 13"/>
                  <a:gd name="T6" fmla="*/ 1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2" y="7"/>
                      <a:pt x="3" y="0"/>
                      <a:pt x="2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3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0" name="Freeform 2183"/>
              <p:cNvSpPr/>
              <p:nvPr/>
            </p:nvSpPr>
            <p:spPr bwMode="auto">
              <a:xfrm>
                <a:off x="3022" y="3167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1" name="Freeform 2184"/>
              <p:cNvSpPr/>
              <p:nvPr/>
            </p:nvSpPr>
            <p:spPr bwMode="auto">
              <a:xfrm>
                <a:off x="3022" y="3157"/>
                <a:ext cx="4" cy="14"/>
              </a:xfrm>
              <a:custGeom>
                <a:avLst/>
                <a:gdLst>
                  <a:gd name="T0" fmla="*/ 5 w 5"/>
                  <a:gd name="T1" fmla="*/ 2 h 16"/>
                  <a:gd name="T2" fmla="*/ 2 w 5"/>
                  <a:gd name="T3" fmla="*/ 8 h 16"/>
                  <a:gd name="T4" fmla="*/ 4 w 5"/>
                  <a:gd name="T5" fmla="*/ 3 h 16"/>
                  <a:gd name="T6" fmla="*/ 3 w 5"/>
                  <a:gd name="T7" fmla="*/ 6 h 16"/>
                  <a:gd name="T8" fmla="*/ 4 w 5"/>
                  <a:gd name="T9" fmla="*/ 0 h 16"/>
                  <a:gd name="T10" fmla="*/ 2 w 5"/>
                  <a:gd name="T11" fmla="*/ 5 h 16"/>
                  <a:gd name="T12" fmla="*/ 3 w 5"/>
                  <a:gd name="T13" fmla="*/ 1 h 16"/>
                  <a:gd name="T14" fmla="*/ 2 w 5"/>
                  <a:gd name="T15" fmla="*/ 8 h 16"/>
                  <a:gd name="T16" fmla="*/ 2 w 5"/>
                  <a:gd name="T17" fmla="*/ 7 h 16"/>
                  <a:gd name="T18" fmla="*/ 1 w 5"/>
                  <a:gd name="T19" fmla="*/ 11 h 16"/>
                  <a:gd name="T20" fmla="*/ 0 w 5"/>
                  <a:gd name="T21" fmla="*/ 15 h 16"/>
                  <a:gd name="T22" fmla="*/ 5 w 5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6">
                    <a:moveTo>
                      <a:pt x="5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4" y="3"/>
                    </a:cubicBezTo>
                    <a:cubicBezTo>
                      <a:pt x="4" y="2"/>
                      <a:pt x="3" y="6"/>
                      <a:pt x="3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1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4" y="5"/>
                      <a:pt x="5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2" name="Freeform 2185"/>
              <p:cNvSpPr/>
              <p:nvPr/>
            </p:nvSpPr>
            <p:spPr bwMode="auto">
              <a:xfrm>
                <a:off x="3023" y="3164"/>
                <a:ext cx="1" cy="3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1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3" name="Freeform 2186"/>
              <p:cNvSpPr/>
              <p:nvPr/>
            </p:nvSpPr>
            <p:spPr bwMode="auto">
              <a:xfrm>
                <a:off x="3023" y="3157"/>
                <a:ext cx="4" cy="15"/>
              </a:xfrm>
              <a:custGeom>
                <a:avLst/>
                <a:gdLst>
                  <a:gd name="T0" fmla="*/ 5 w 5"/>
                  <a:gd name="T1" fmla="*/ 0 h 17"/>
                  <a:gd name="T2" fmla="*/ 3 w 5"/>
                  <a:gd name="T3" fmla="*/ 4 h 17"/>
                  <a:gd name="T4" fmla="*/ 4 w 5"/>
                  <a:gd name="T5" fmla="*/ 1 h 17"/>
                  <a:gd name="T6" fmla="*/ 2 w 5"/>
                  <a:gd name="T7" fmla="*/ 7 h 17"/>
                  <a:gd name="T8" fmla="*/ 4 w 5"/>
                  <a:gd name="T9" fmla="*/ 4 h 17"/>
                  <a:gd name="T10" fmla="*/ 2 w 5"/>
                  <a:gd name="T11" fmla="*/ 12 h 17"/>
                  <a:gd name="T12" fmla="*/ 2 w 5"/>
                  <a:gd name="T13" fmla="*/ 10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5 w 5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5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1"/>
                    </a:cubicBezTo>
                    <a:cubicBezTo>
                      <a:pt x="4" y="3"/>
                      <a:pt x="3" y="5"/>
                      <a:pt x="2" y="7"/>
                    </a:cubicBezTo>
                    <a:cubicBezTo>
                      <a:pt x="1" y="12"/>
                      <a:pt x="3" y="5"/>
                      <a:pt x="4" y="4"/>
                    </a:cubicBezTo>
                    <a:cubicBezTo>
                      <a:pt x="3" y="7"/>
                      <a:pt x="3" y="7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4" name="Freeform 2187"/>
              <p:cNvSpPr/>
              <p:nvPr/>
            </p:nvSpPr>
            <p:spPr bwMode="auto">
              <a:xfrm>
                <a:off x="3026" y="3156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5" name="Freeform 2188"/>
              <p:cNvSpPr/>
              <p:nvPr/>
            </p:nvSpPr>
            <p:spPr bwMode="auto">
              <a:xfrm>
                <a:off x="3025" y="3165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6" name="Freeform 2189"/>
              <p:cNvSpPr/>
              <p:nvPr/>
            </p:nvSpPr>
            <p:spPr bwMode="auto">
              <a:xfrm>
                <a:off x="3027" y="3157"/>
                <a:ext cx="0" cy="3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7" name="Freeform 2190"/>
              <p:cNvSpPr/>
              <p:nvPr/>
            </p:nvSpPr>
            <p:spPr bwMode="auto">
              <a:xfrm>
                <a:off x="3024" y="3154"/>
                <a:ext cx="11" cy="17"/>
              </a:xfrm>
              <a:custGeom>
                <a:avLst/>
                <a:gdLst>
                  <a:gd name="T0" fmla="*/ 8 w 12"/>
                  <a:gd name="T1" fmla="*/ 16 h 19"/>
                  <a:gd name="T2" fmla="*/ 9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1 w 12"/>
                  <a:gd name="T9" fmla="*/ 5 h 19"/>
                  <a:gd name="T10" fmla="*/ 11 w 12"/>
                  <a:gd name="T11" fmla="*/ 1 h 19"/>
                  <a:gd name="T12" fmla="*/ 10 w 12"/>
                  <a:gd name="T13" fmla="*/ 3 h 19"/>
                  <a:gd name="T14" fmla="*/ 8 w 12"/>
                  <a:gd name="T15" fmla="*/ 5 h 19"/>
                  <a:gd name="T16" fmla="*/ 6 w 12"/>
                  <a:gd name="T17" fmla="*/ 3 h 19"/>
                  <a:gd name="T18" fmla="*/ 4 w 12"/>
                  <a:gd name="T19" fmla="*/ 9 h 19"/>
                  <a:gd name="T20" fmla="*/ 5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5 w 12"/>
                  <a:gd name="T37" fmla="*/ 7 h 19"/>
                  <a:gd name="T38" fmla="*/ 4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7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7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9" y="14"/>
                      <a:pt x="9" y="13"/>
                      <a:pt x="9" y="13"/>
                    </a:cubicBezTo>
                    <a:cubicBezTo>
                      <a:pt x="10" y="10"/>
                      <a:pt x="10" y="11"/>
                      <a:pt x="10" y="9"/>
                    </a:cubicBezTo>
                    <a:cubicBezTo>
                      <a:pt x="11" y="7"/>
                      <a:pt x="11" y="5"/>
                      <a:pt x="12" y="2"/>
                    </a:cubicBezTo>
                    <a:cubicBezTo>
                      <a:pt x="12" y="2"/>
                      <a:pt x="11" y="6"/>
                      <a:pt x="1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3"/>
                      <a:pt x="9" y="6"/>
                      <a:pt x="10" y="3"/>
                    </a:cubicBezTo>
                    <a:cubicBezTo>
                      <a:pt x="10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6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6"/>
                      <a:pt x="4" y="9"/>
                      <a:pt x="5" y="5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3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2" y="11"/>
                      <a:pt x="0" y="16"/>
                    </a:cubicBezTo>
                    <a:cubicBezTo>
                      <a:pt x="0" y="18"/>
                      <a:pt x="3" y="9"/>
                      <a:pt x="5" y="7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6" y="13"/>
                      <a:pt x="6" y="12"/>
                    </a:cubicBezTo>
                    <a:cubicBezTo>
                      <a:pt x="7" y="9"/>
                      <a:pt x="7" y="8"/>
                      <a:pt x="8" y="5"/>
                    </a:cubicBezTo>
                    <a:cubicBezTo>
                      <a:pt x="7" y="9"/>
                      <a:pt x="7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8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6"/>
                      <a:pt x="9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10"/>
                      <a:pt x="9" y="9"/>
                    </a:cubicBezTo>
                    <a:cubicBezTo>
                      <a:pt x="8" y="14"/>
                      <a:pt x="8" y="13"/>
                      <a:pt x="7" y="16"/>
                    </a:cubicBezTo>
                    <a:cubicBezTo>
                      <a:pt x="7" y="17"/>
                      <a:pt x="7" y="17"/>
                      <a:pt x="7" y="19"/>
                    </a:cubicBezTo>
                    <a:cubicBezTo>
                      <a:pt x="7" y="16"/>
                      <a:pt x="9" y="13"/>
                      <a:pt x="9" y="10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8" name="Freeform 2191"/>
              <p:cNvSpPr/>
              <p:nvPr/>
            </p:nvSpPr>
            <p:spPr bwMode="auto">
              <a:xfrm>
                <a:off x="3030" y="317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9" name="Freeform 2192"/>
              <p:cNvSpPr/>
              <p:nvPr/>
            </p:nvSpPr>
            <p:spPr bwMode="auto">
              <a:xfrm>
                <a:off x="3032" y="31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0" name="Freeform 2193"/>
              <p:cNvSpPr/>
              <p:nvPr/>
            </p:nvSpPr>
            <p:spPr bwMode="auto">
              <a:xfrm>
                <a:off x="3033" y="3157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1" name="Freeform 2194"/>
              <p:cNvSpPr/>
              <p:nvPr/>
            </p:nvSpPr>
            <p:spPr bwMode="auto">
              <a:xfrm>
                <a:off x="3029" y="3169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2" name="Freeform 2195"/>
              <p:cNvSpPr/>
              <p:nvPr/>
            </p:nvSpPr>
            <p:spPr bwMode="auto">
              <a:xfrm>
                <a:off x="3028" y="3168"/>
                <a:ext cx="0" cy="2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3" name="Freeform 2196"/>
              <p:cNvSpPr/>
              <p:nvPr/>
            </p:nvSpPr>
            <p:spPr bwMode="auto">
              <a:xfrm>
                <a:off x="3031" y="317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4" name="Freeform 2197"/>
              <p:cNvSpPr/>
              <p:nvPr/>
            </p:nvSpPr>
            <p:spPr bwMode="auto">
              <a:xfrm>
                <a:off x="3033" y="3152"/>
                <a:ext cx="7" cy="20"/>
              </a:xfrm>
              <a:custGeom>
                <a:avLst/>
                <a:gdLst>
                  <a:gd name="T0" fmla="*/ 7 w 8"/>
                  <a:gd name="T1" fmla="*/ 4 h 22"/>
                  <a:gd name="T2" fmla="*/ 7 w 8"/>
                  <a:gd name="T3" fmla="*/ 1 h 22"/>
                  <a:gd name="T4" fmla="*/ 4 w 8"/>
                  <a:gd name="T5" fmla="*/ 11 h 22"/>
                  <a:gd name="T6" fmla="*/ 7 w 8"/>
                  <a:gd name="T7" fmla="*/ 2 h 22"/>
                  <a:gd name="T8" fmla="*/ 3 w 8"/>
                  <a:gd name="T9" fmla="*/ 8 h 22"/>
                  <a:gd name="T10" fmla="*/ 4 w 8"/>
                  <a:gd name="T11" fmla="*/ 5 h 22"/>
                  <a:gd name="T12" fmla="*/ 1 w 8"/>
                  <a:gd name="T13" fmla="*/ 14 h 22"/>
                  <a:gd name="T14" fmla="*/ 4 w 8"/>
                  <a:gd name="T15" fmla="*/ 3 h 22"/>
                  <a:gd name="T16" fmla="*/ 4 w 8"/>
                  <a:gd name="T17" fmla="*/ 3 h 22"/>
                  <a:gd name="T18" fmla="*/ 3 w 8"/>
                  <a:gd name="T19" fmla="*/ 6 h 22"/>
                  <a:gd name="T20" fmla="*/ 1 w 8"/>
                  <a:gd name="T21" fmla="*/ 12 h 22"/>
                  <a:gd name="T22" fmla="*/ 0 w 8"/>
                  <a:gd name="T23" fmla="*/ 17 h 22"/>
                  <a:gd name="T24" fmla="*/ 1 w 8"/>
                  <a:gd name="T25" fmla="*/ 13 h 22"/>
                  <a:gd name="T26" fmla="*/ 0 w 8"/>
                  <a:gd name="T27" fmla="*/ 17 h 22"/>
                  <a:gd name="T28" fmla="*/ 1 w 8"/>
                  <a:gd name="T29" fmla="*/ 15 h 22"/>
                  <a:gd name="T30" fmla="*/ 0 w 8"/>
                  <a:gd name="T31" fmla="*/ 18 h 22"/>
                  <a:gd name="T32" fmla="*/ 2 w 8"/>
                  <a:gd name="T33" fmla="*/ 15 h 22"/>
                  <a:gd name="T34" fmla="*/ 1 w 8"/>
                  <a:gd name="T35" fmla="*/ 16 h 22"/>
                  <a:gd name="T36" fmla="*/ 3 w 8"/>
                  <a:gd name="T37" fmla="*/ 11 h 22"/>
                  <a:gd name="T38" fmla="*/ 2 w 8"/>
                  <a:gd name="T39" fmla="*/ 16 h 22"/>
                  <a:gd name="T40" fmla="*/ 2 w 8"/>
                  <a:gd name="T41" fmla="*/ 13 h 22"/>
                  <a:gd name="T42" fmla="*/ 2 w 8"/>
                  <a:gd name="T43" fmla="*/ 18 h 22"/>
                  <a:gd name="T44" fmla="*/ 3 w 8"/>
                  <a:gd name="T45" fmla="*/ 15 h 22"/>
                  <a:gd name="T46" fmla="*/ 2 w 8"/>
                  <a:gd name="T47" fmla="*/ 18 h 22"/>
                  <a:gd name="T48" fmla="*/ 4 w 8"/>
                  <a:gd name="T49" fmla="*/ 8 h 22"/>
                  <a:gd name="T50" fmla="*/ 3 w 8"/>
                  <a:gd name="T51" fmla="*/ 16 h 22"/>
                  <a:gd name="T52" fmla="*/ 4 w 8"/>
                  <a:gd name="T53" fmla="*/ 15 h 22"/>
                  <a:gd name="T54" fmla="*/ 4 w 8"/>
                  <a:gd name="T55" fmla="*/ 16 h 22"/>
                  <a:gd name="T56" fmla="*/ 5 w 8"/>
                  <a:gd name="T57" fmla="*/ 13 h 22"/>
                  <a:gd name="T58" fmla="*/ 5 w 8"/>
                  <a:gd name="T59" fmla="*/ 12 h 22"/>
                  <a:gd name="T60" fmla="*/ 6 w 8"/>
                  <a:gd name="T61" fmla="*/ 9 h 22"/>
                  <a:gd name="T62" fmla="*/ 5 w 8"/>
                  <a:gd name="T63" fmla="*/ 11 h 22"/>
                  <a:gd name="T64" fmla="*/ 7 w 8"/>
                  <a:gd name="T65" fmla="*/ 5 h 22"/>
                  <a:gd name="T66" fmla="*/ 6 w 8"/>
                  <a:gd name="T67" fmla="*/ 9 h 22"/>
                  <a:gd name="T68" fmla="*/ 7 w 8"/>
                  <a:gd name="T69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22">
                    <a:moveTo>
                      <a:pt x="7" y="4"/>
                    </a:moveTo>
                    <a:cubicBezTo>
                      <a:pt x="8" y="0"/>
                      <a:pt x="7" y="2"/>
                      <a:pt x="7" y="1"/>
                    </a:cubicBezTo>
                    <a:cubicBezTo>
                      <a:pt x="6" y="3"/>
                      <a:pt x="5" y="11"/>
                      <a:pt x="4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1"/>
                      <a:pt x="3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17"/>
                      <a:pt x="1" y="14"/>
                    </a:cubicBezTo>
                    <a:cubicBezTo>
                      <a:pt x="3" y="9"/>
                      <a:pt x="3" y="9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6"/>
                      <a:pt x="3" y="6"/>
                    </a:cubicBezTo>
                    <a:cubicBezTo>
                      <a:pt x="2" y="8"/>
                      <a:pt x="1" y="12"/>
                      <a:pt x="1" y="12"/>
                    </a:cubicBezTo>
                    <a:cubicBezTo>
                      <a:pt x="1" y="12"/>
                      <a:pt x="0" y="15"/>
                      <a:pt x="0" y="17"/>
                    </a:cubicBezTo>
                    <a:cubicBezTo>
                      <a:pt x="1" y="15"/>
                      <a:pt x="0" y="16"/>
                      <a:pt x="1" y="13"/>
                    </a:cubicBezTo>
                    <a:cubicBezTo>
                      <a:pt x="1" y="16"/>
                      <a:pt x="1" y="14"/>
                      <a:pt x="0" y="17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7"/>
                      <a:pt x="0" y="18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5"/>
                      <a:pt x="1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0" y="22"/>
                      <a:pt x="2" y="18"/>
                    </a:cubicBezTo>
                    <a:cubicBezTo>
                      <a:pt x="2" y="17"/>
                      <a:pt x="3" y="16"/>
                      <a:pt x="3" y="15"/>
                    </a:cubicBezTo>
                    <a:cubicBezTo>
                      <a:pt x="3" y="13"/>
                      <a:pt x="2" y="17"/>
                      <a:pt x="2" y="18"/>
                    </a:cubicBezTo>
                    <a:cubicBezTo>
                      <a:pt x="3" y="14"/>
                      <a:pt x="4" y="10"/>
                      <a:pt x="4" y="8"/>
                    </a:cubicBezTo>
                    <a:cubicBezTo>
                      <a:pt x="3" y="12"/>
                      <a:pt x="5" y="8"/>
                      <a:pt x="3" y="16"/>
                    </a:cubicBezTo>
                    <a:cubicBezTo>
                      <a:pt x="3" y="17"/>
                      <a:pt x="4" y="13"/>
                      <a:pt x="4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1"/>
                      <a:pt x="3" y="19"/>
                      <a:pt x="5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5" y="11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7" y="5"/>
                      <a:pt x="6" y="8"/>
                      <a:pt x="6" y="9"/>
                    </a:cubicBezTo>
                    <a:cubicBezTo>
                      <a:pt x="7" y="7"/>
                      <a:pt x="7" y="3"/>
                      <a:pt x="7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5" name="Freeform 2198"/>
              <p:cNvSpPr/>
              <p:nvPr/>
            </p:nvSpPr>
            <p:spPr bwMode="auto">
              <a:xfrm>
                <a:off x="3033" y="316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6" name="Freeform 2199"/>
              <p:cNvSpPr/>
              <p:nvPr/>
            </p:nvSpPr>
            <p:spPr bwMode="auto">
              <a:xfrm>
                <a:off x="3035" y="3150"/>
                <a:ext cx="8" cy="25"/>
              </a:xfrm>
              <a:custGeom>
                <a:avLst/>
                <a:gdLst>
                  <a:gd name="T0" fmla="*/ 4 w 9"/>
                  <a:gd name="T1" fmla="*/ 13 h 27"/>
                  <a:gd name="T2" fmla="*/ 3 w 9"/>
                  <a:gd name="T3" fmla="*/ 19 h 27"/>
                  <a:gd name="T4" fmla="*/ 5 w 9"/>
                  <a:gd name="T5" fmla="*/ 9 h 27"/>
                  <a:gd name="T6" fmla="*/ 6 w 9"/>
                  <a:gd name="T7" fmla="*/ 7 h 27"/>
                  <a:gd name="T8" fmla="*/ 4 w 9"/>
                  <a:gd name="T9" fmla="*/ 16 h 27"/>
                  <a:gd name="T10" fmla="*/ 4 w 9"/>
                  <a:gd name="T11" fmla="*/ 17 h 27"/>
                  <a:gd name="T12" fmla="*/ 5 w 9"/>
                  <a:gd name="T13" fmla="*/ 11 h 27"/>
                  <a:gd name="T14" fmla="*/ 6 w 9"/>
                  <a:gd name="T15" fmla="*/ 8 h 27"/>
                  <a:gd name="T16" fmla="*/ 6 w 9"/>
                  <a:gd name="T17" fmla="*/ 10 h 27"/>
                  <a:gd name="T18" fmla="*/ 4 w 9"/>
                  <a:gd name="T19" fmla="*/ 17 h 27"/>
                  <a:gd name="T20" fmla="*/ 9 w 9"/>
                  <a:gd name="T21" fmla="*/ 2 h 27"/>
                  <a:gd name="T22" fmla="*/ 8 w 9"/>
                  <a:gd name="T23" fmla="*/ 2 h 27"/>
                  <a:gd name="T24" fmla="*/ 7 w 9"/>
                  <a:gd name="T25" fmla="*/ 9 h 27"/>
                  <a:gd name="T26" fmla="*/ 7 w 9"/>
                  <a:gd name="T27" fmla="*/ 7 h 27"/>
                  <a:gd name="T28" fmla="*/ 8 w 9"/>
                  <a:gd name="T29" fmla="*/ 4 h 27"/>
                  <a:gd name="T30" fmla="*/ 6 w 9"/>
                  <a:gd name="T31" fmla="*/ 3 h 27"/>
                  <a:gd name="T32" fmla="*/ 6 w 9"/>
                  <a:gd name="T33" fmla="*/ 4 h 27"/>
                  <a:gd name="T34" fmla="*/ 5 w 9"/>
                  <a:gd name="T35" fmla="*/ 8 h 27"/>
                  <a:gd name="T36" fmla="*/ 3 w 9"/>
                  <a:gd name="T37" fmla="*/ 14 h 27"/>
                  <a:gd name="T38" fmla="*/ 4 w 9"/>
                  <a:gd name="T39" fmla="*/ 12 h 27"/>
                  <a:gd name="T40" fmla="*/ 2 w 9"/>
                  <a:gd name="T41" fmla="*/ 19 h 27"/>
                  <a:gd name="T42" fmla="*/ 1 w 9"/>
                  <a:gd name="T43" fmla="*/ 21 h 27"/>
                  <a:gd name="T44" fmla="*/ 1 w 9"/>
                  <a:gd name="T45" fmla="*/ 22 h 27"/>
                  <a:gd name="T46" fmla="*/ 4 w 9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27">
                    <a:moveTo>
                      <a:pt x="4" y="13"/>
                    </a:moveTo>
                    <a:cubicBezTo>
                      <a:pt x="4" y="14"/>
                      <a:pt x="3" y="17"/>
                      <a:pt x="3" y="19"/>
                    </a:cubicBezTo>
                    <a:cubicBezTo>
                      <a:pt x="3" y="16"/>
                      <a:pt x="4" y="13"/>
                      <a:pt x="5" y="9"/>
                    </a:cubicBezTo>
                    <a:cubicBezTo>
                      <a:pt x="5" y="11"/>
                      <a:pt x="6" y="7"/>
                      <a:pt x="6" y="7"/>
                    </a:cubicBezTo>
                    <a:cubicBezTo>
                      <a:pt x="5" y="9"/>
                      <a:pt x="4" y="15"/>
                      <a:pt x="4" y="16"/>
                    </a:cubicBezTo>
                    <a:cubicBezTo>
                      <a:pt x="4" y="14"/>
                      <a:pt x="4" y="17"/>
                      <a:pt x="4" y="17"/>
                    </a:cubicBezTo>
                    <a:cubicBezTo>
                      <a:pt x="4" y="14"/>
                      <a:pt x="4" y="15"/>
                      <a:pt x="5" y="11"/>
                    </a:cubicBezTo>
                    <a:cubicBezTo>
                      <a:pt x="6" y="8"/>
                      <a:pt x="7" y="6"/>
                      <a:pt x="6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4" y="15"/>
                      <a:pt x="5" y="13"/>
                      <a:pt x="4" y="17"/>
                    </a:cubicBezTo>
                    <a:cubicBezTo>
                      <a:pt x="6" y="11"/>
                      <a:pt x="7" y="11"/>
                      <a:pt x="9" y="2"/>
                    </a:cubicBezTo>
                    <a:cubicBezTo>
                      <a:pt x="9" y="0"/>
                      <a:pt x="9" y="2"/>
                      <a:pt x="8" y="2"/>
                    </a:cubicBezTo>
                    <a:cubicBezTo>
                      <a:pt x="8" y="4"/>
                      <a:pt x="7" y="8"/>
                      <a:pt x="7" y="9"/>
                    </a:cubicBezTo>
                    <a:cubicBezTo>
                      <a:pt x="7" y="8"/>
                      <a:pt x="6" y="11"/>
                      <a:pt x="7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6"/>
                      <a:pt x="5" y="8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2"/>
                    </a:cubicBezTo>
                    <a:cubicBezTo>
                      <a:pt x="3" y="15"/>
                      <a:pt x="2" y="17"/>
                      <a:pt x="2" y="19"/>
                    </a:cubicBezTo>
                    <a:cubicBezTo>
                      <a:pt x="1" y="20"/>
                      <a:pt x="2" y="17"/>
                      <a:pt x="1" y="21"/>
                    </a:cubicBezTo>
                    <a:cubicBezTo>
                      <a:pt x="0" y="27"/>
                      <a:pt x="2" y="17"/>
                      <a:pt x="1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7" name="Freeform 2200"/>
              <p:cNvSpPr/>
              <p:nvPr/>
            </p:nvSpPr>
            <p:spPr bwMode="auto">
              <a:xfrm>
                <a:off x="3037" y="316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2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lnTo>
                      <a:pt x="1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8" name="Freeform 2201"/>
              <p:cNvSpPr/>
              <p:nvPr/>
            </p:nvSpPr>
            <p:spPr bwMode="auto">
              <a:xfrm>
                <a:off x="3040" y="3153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9" name="Freeform 2202"/>
              <p:cNvSpPr/>
              <p:nvPr/>
            </p:nvSpPr>
            <p:spPr bwMode="auto">
              <a:xfrm>
                <a:off x="3039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0" name="Freeform 2203"/>
              <p:cNvSpPr/>
              <p:nvPr/>
            </p:nvSpPr>
            <p:spPr bwMode="auto">
              <a:xfrm>
                <a:off x="3041" y="3151"/>
                <a:ext cx="3" cy="11"/>
              </a:xfrm>
              <a:custGeom>
                <a:avLst/>
                <a:gdLst>
                  <a:gd name="T0" fmla="*/ 4 w 4"/>
                  <a:gd name="T1" fmla="*/ 0 h 12"/>
                  <a:gd name="T2" fmla="*/ 3 w 4"/>
                  <a:gd name="T3" fmla="*/ 0 h 12"/>
                  <a:gd name="T4" fmla="*/ 0 w 4"/>
                  <a:gd name="T5" fmla="*/ 12 h 12"/>
                  <a:gd name="T6" fmla="*/ 3 w 4"/>
                  <a:gd name="T7" fmla="*/ 4 h 12"/>
                  <a:gd name="T8" fmla="*/ 3 w 4"/>
                  <a:gd name="T9" fmla="*/ 4 h 12"/>
                  <a:gd name="T10" fmla="*/ 4 w 4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2">
                    <a:moveTo>
                      <a:pt x="4" y="0"/>
                    </a:moveTo>
                    <a:cubicBezTo>
                      <a:pt x="4" y="0"/>
                      <a:pt x="3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2" y="5"/>
                      <a:pt x="3" y="4"/>
                    </a:cubicBezTo>
                    <a:cubicBezTo>
                      <a:pt x="2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1" name="Freeform 2204"/>
              <p:cNvSpPr/>
              <p:nvPr/>
            </p:nvSpPr>
            <p:spPr bwMode="auto">
              <a:xfrm>
                <a:off x="3040" y="3148"/>
                <a:ext cx="10" cy="25"/>
              </a:xfrm>
              <a:custGeom>
                <a:avLst/>
                <a:gdLst>
                  <a:gd name="T0" fmla="*/ 3 w 11"/>
                  <a:gd name="T1" fmla="*/ 18 h 28"/>
                  <a:gd name="T2" fmla="*/ 3 w 11"/>
                  <a:gd name="T3" fmla="*/ 17 h 28"/>
                  <a:gd name="T4" fmla="*/ 3 w 11"/>
                  <a:gd name="T5" fmla="*/ 19 h 28"/>
                  <a:gd name="T6" fmla="*/ 2 w 11"/>
                  <a:gd name="T7" fmla="*/ 22 h 28"/>
                  <a:gd name="T8" fmla="*/ 3 w 11"/>
                  <a:gd name="T9" fmla="*/ 19 h 28"/>
                  <a:gd name="T10" fmla="*/ 4 w 11"/>
                  <a:gd name="T11" fmla="*/ 18 h 28"/>
                  <a:gd name="T12" fmla="*/ 5 w 11"/>
                  <a:gd name="T13" fmla="*/ 14 h 28"/>
                  <a:gd name="T14" fmla="*/ 4 w 11"/>
                  <a:gd name="T15" fmla="*/ 22 h 28"/>
                  <a:gd name="T16" fmla="*/ 6 w 11"/>
                  <a:gd name="T17" fmla="*/ 11 h 28"/>
                  <a:gd name="T18" fmla="*/ 8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5 h 28"/>
                  <a:gd name="T26" fmla="*/ 9 w 11"/>
                  <a:gd name="T27" fmla="*/ 8 h 28"/>
                  <a:gd name="T28" fmla="*/ 8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5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6 w 11"/>
                  <a:gd name="T47" fmla="*/ 7 h 28"/>
                  <a:gd name="T48" fmla="*/ 7 w 11"/>
                  <a:gd name="T49" fmla="*/ 2 h 28"/>
                  <a:gd name="T50" fmla="*/ 4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6 w 11"/>
                  <a:gd name="T59" fmla="*/ 11 h 28"/>
                  <a:gd name="T60" fmla="*/ 3 w 11"/>
                  <a:gd name="T61" fmla="*/ 17 h 28"/>
                  <a:gd name="T62" fmla="*/ 6 w 11"/>
                  <a:gd name="T63" fmla="*/ 12 h 28"/>
                  <a:gd name="T64" fmla="*/ 4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5 w 11"/>
                  <a:gd name="T71" fmla="*/ 17 h 28"/>
                  <a:gd name="T72" fmla="*/ 7 w 11"/>
                  <a:gd name="T73" fmla="*/ 10 h 28"/>
                  <a:gd name="T74" fmla="*/ 6 w 11"/>
                  <a:gd name="T75" fmla="*/ 8 h 28"/>
                  <a:gd name="T76" fmla="*/ 5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5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3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3" y="18"/>
                    </a:moveTo>
                    <a:cubicBezTo>
                      <a:pt x="3" y="18"/>
                      <a:pt x="4" y="15"/>
                      <a:pt x="3" y="17"/>
                    </a:cubicBezTo>
                    <a:cubicBezTo>
                      <a:pt x="3" y="19"/>
                      <a:pt x="3" y="20"/>
                      <a:pt x="3" y="19"/>
                    </a:cubicBezTo>
                    <a:cubicBezTo>
                      <a:pt x="1" y="24"/>
                      <a:pt x="3" y="19"/>
                      <a:pt x="2" y="22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4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6" y="15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7" y="13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2" y="28"/>
                      <a:pt x="9" y="8"/>
                    </a:cubicBezTo>
                    <a:cubicBezTo>
                      <a:pt x="8" y="9"/>
                      <a:pt x="8" y="10"/>
                      <a:pt x="8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4"/>
                      <a:pt x="5" y="12"/>
                    </a:cubicBezTo>
                    <a:cubicBezTo>
                      <a:pt x="8" y="3"/>
                      <a:pt x="3" y="14"/>
                      <a:pt x="4" y="11"/>
                    </a:cubicBezTo>
                    <a:cubicBezTo>
                      <a:pt x="6" y="7"/>
                      <a:pt x="5" y="9"/>
                      <a:pt x="7" y="5"/>
                    </a:cubicBezTo>
                    <a:cubicBezTo>
                      <a:pt x="5" y="9"/>
                      <a:pt x="6" y="6"/>
                      <a:pt x="6" y="7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7"/>
                      <a:pt x="4" y="8"/>
                      <a:pt x="4" y="8"/>
                    </a:cubicBezTo>
                    <a:cubicBezTo>
                      <a:pt x="4" y="8"/>
                      <a:pt x="2" y="15"/>
                      <a:pt x="1" y="17"/>
                    </a:cubicBezTo>
                    <a:cubicBezTo>
                      <a:pt x="2" y="15"/>
                      <a:pt x="4" y="14"/>
                      <a:pt x="3" y="16"/>
                    </a:cubicBezTo>
                    <a:cubicBezTo>
                      <a:pt x="6" y="10"/>
                      <a:pt x="3" y="16"/>
                      <a:pt x="6" y="1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5" y="14"/>
                      <a:pt x="6" y="12"/>
                    </a:cubicBezTo>
                    <a:cubicBezTo>
                      <a:pt x="6" y="11"/>
                      <a:pt x="5" y="14"/>
                      <a:pt x="4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11" y="0"/>
                      <a:pt x="6" y="13"/>
                      <a:pt x="7" y="10"/>
                    </a:cubicBezTo>
                    <a:cubicBezTo>
                      <a:pt x="6" y="10"/>
                      <a:pt x="6" y="10"/>
                      <a:pt x="6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0"/>
                      <a:pt x="2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5" y="7"/>
                    </a:cubicBezTo>
                    <a:cubicBezTo>
                      <a:pt x="4" y="8"/>
                      <a:pt x="5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4"/>
                      <a:pt x="3" y="12"/>
                      <a:pt x="4" y="8"/>
                    </a:cubicBezTo>
                    <a:cubicBezTo>
                      <a:pt x="3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3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2" name="Freeform 2205"/>
              <p:cNvSpPr/>
              <p:nvPr/>
            </p:nvSpPr>
            <p:spPr bwMode="auto">
              <a:xfrm>
                <a:off x="3044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3" name="Freeform 2206"/>
              <p:cNvSpPr/>
              <p:nvPr/>
            </p:nvSpPr>
            <p:spPr bwMode="auto">
              <a:xfrm>
                <a:off x="3042" y="3155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4" name="Rectangle 2207"/>
              <p:cNvSpPr>
                <a:spLocks noChangeArrowheads="1"/>
              </p:cNvSpPr>
              <p:nvPr/>
            </p:nvSpPr>
            <p:spPr bwMode="auto">
              <a:xfrm>
                <a:off x="3043" y="3155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5" name="Freeform 2208"/>
              <p:cNvSpPr/>
              <p:nvPr/>
            </p:nvSpPr>
            <p:spPr bwMode="auto">
              <a:xfrm>
                <a:off x="3041" y="3163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6" name="Freeform 2209"/>
              <p:cNvSpPr/>
              <p:nvPr/>
            </p:nvSpPr>
            <p:spPr bwMode="auto">
              <a:xfrm>
                <a:off x="3043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7" name="Freeform 2210"/>
              <p:cNvSpPr/>
              <p:nvPr/>
            </p:nvSpPr>
            <p:spPr bwMode="auto">
              <a:xfrm>
                <a:off x="3041" y="31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8" name="Freeform 2211"/>
              <p:cNvSpPr/>
              <p:nvPr/>
            </p:nvSpPr>
            <p:spPr bwMode="auto">
              <a:xfrm>
                <a:off x="3029" y="3143"/>
                <a:ext cx="16" cy="28"/>
              </a:xfrm>
              <a:custGeom>
                <a:avLst/>
                <a:gdLst>
                  <a:gd name="T0" fmla="*/ 1 w 18"/>
                  <a:gd name="T1" fmla="*/ 14 h 31"/>
                  <a:gd name="T2" fmla="*/ 0 w 18"/>
                  <a:gd name="T3" fmla="*/ 21 h 31"/>
                  <a:gd name="T4" fmla="*/ 0 w 18"/>
                  <a:gd name="T5" fmla="*/ 24 h 31"/>
                  <a:gd name="T6" fmla="*/ 1 w 18"/>
                  <a:gd name="T7" fmla="*/ 20 h 31"/>
                  <a:gd name="T8" fmla="*/ 3 w 18"/>
                  <a:gd name="T9" fmla="*/ 20 h 31"/>
                  <a:gd name="T10" fmla="*/ 3 w 18"/>
                  <a:gd name="T11" fmla="*/ 22 h 31"/>
                  <a:gd name="T12" fmla="*/ 6 w 18"/>
                  <a:gd name="T13" fmla="*/ 16 h 31"/>
                  <a:gd name="T14" fmla="*/ 6 w 18"/>
                  <a:gd name="T15" fmla="*/ 19 h 31"/>
                  <a:gd name="T16" fmla="*/ 6 w 18"/>
                  <a:gd name="T17" fmla="*/ 20 h 31"/>
                  <a:gd name="T18" fmla="*/ 9 w 18"/>
                  <a:gd name="T19" fmla="*/ 10 h 31"/>
                  <a:gd name="T20" fmla="*/ 9 w 18"/>
                  <a:gd name="T21" fmla="*/ 11 h 31"/>
                  <a:gd name="T22" fmla="*/ 9 w 18"/>
                  <a:gd name="T23" fmla="*/ 15 h 31"/>
                  <a:gd name="T24" fmla="*/ 10 w 18"/>
                  <a:gd name="T25" fmla="*/ 15 h 31"/>
                  <a:gd name="T26" fmla="*/ 10 w 18"/>
                  <a:gd name="T27" fmla="*/ 17 h 31"/>
                  <a:gd name="T28" fmla="*/ 12 w 18"/>
                  <a:gd name="T29" fmla="*/ 15 h 31"/>
                  <a:gd name="T30" fmla="*/ 13 w 18"/>
                  <a:gd name="T31" fmla="*/ 11 h 31"/>
                  <a:gd name="T32" fmla="*/ 12 w 18"/>
                  <a:gd name="T33" fmla="*/ 16 h 31"/>
                  <a:gd name="T34" fmla="*/ 13 w 18"/>
                  <a:gd name="T35" fmla="*/ 15 h 31"/>
                  <a:gd name="T36" fmla="*/ 15 w 18"/>
                  <a:gd name="T37" fmla="*/ 16 h 31"/>
                  <a:gd name="T38" fmla="*/ 14 w 18"/>
                  <a:gd name="T39" fmla="*/ 15 h 31"/>
                  <a:gd name="T40" fmla="*/ 13 w 18"/>
                  <a:gd name="T41" fmla="*/ 17 h 31"/>
                  <a:gd name="T42" fmla="*/ 16 w 18"/>
                  <a:gd name="T43" fmla="*/ 6 h 31"/>
                  <a:gd name="T44" fmla="*/ 16 w 18"/>
                  <a:gd name="T45" fmla="*/ 5 h 31"/>
                  <a:gd name="T46" fmla="*/ 15 w 18"/>
                  <a:gd name="T47" fmla="*/ 6 h 31"/>
                  <a:gd name="T48" fmla="*/ 15 w 18"/>
                  <a:gd name="T49" fmla="*/ 4 h 31"/>
                  <a:gd name="T50" fmla="*/ 14 w 18"/>
                  <a:gd name="T51" fmla="*/ 3 h 31"/>
                  <a:gd name="T52" fmla="*/ 13 w 18"/>
                  <a:gd name="T53" fmla="*/ 6 h 31"/>
                  <a:gd name="T54" fmla="*/ 13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0 w 18"/>
                  <a:gd name="T61" fmla="*/ 8 h 31"/>
                  <a:gd name="T62" fmla="*/ 11 w 18"/>
                  <a:gd name="T63" fmla="*/ 3 h 31"/>
                  <a:gd name="T64" fmla="*/ 11 w 18"/>
                  <a:gd name="T65" fmla="*/ 3 h 31"/>
                  <a:gd name="T66" fmla="*/ 9 w 18"/>
                  <a:gd name="T67" fmla="*/ 8 h 31"/>
                  <a:gd name="T68" fmla="*/ 8 w 18"/>
                  <a:gd name="T69" fmla="*/ 10 h 31"/>
                  <a:gd name="T70" fmla="*/ 6 w 18"/>
                  <a:gd name="T71" fmla="*/ 12 h 31"/>
                  <a:gd name="T72" fmla="*/ 6 w 18"/>
                  <a:gd name="T73" fmla="*/ 11 h 31"/>
                  <a:gd name="T74" fmla="*/ 4 w 18"/>
                  <a:gd name="T75" fmla="*/ 12 h 31"/>
                  <a:gd name="T76" fmla="*/ 3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3" y="8"/>
                    </a:moveTo>
                    <a:cubicBezTo>
                      <a:pt x="3" y="9"/>
                      <a:pt x="2" y="11"/>
                      <a:pt x="1" y="14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1" y="17"/>
                      <a:pt x="0" y="21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5"/>
                      <a:pt x="0" y="23"/>
                      <a:pt x="0" y="24"/>
                    </a:cubicBezTo>
                    <a:cubicBezTo>
                      <a:pt x="0" y="23"/>
                      <a:pt x="2" y="14"/>
                      <a:pt x="2" y="17"/>
                    </a:cubicBezTo>
                    <a:cubicBezTo>
                      <a:pt x="2" y="16"/>
                      <a:pt x="2" y="19"/>
                      <a:pt x="1" y="20"/>
                    </a:cubicBezTo>
                    <a:cubicBezTo>
                      <a:pt x="1" y="21"/>
                      <a:pt x="3" y="14"/>
                      <a:pt x="3" y="14"/>
                    </a:cubicBezTo>
                    <a:cubicBezTo>
                      <a:pt x="0" y="31"/>
                      <a:pt x="5" y="9"/>
                      <a:pt x="3" y="20"/>
                    </a:cubicBezTo>
                    <a:cubicBezTo>
                      <a:pt x="3" y="19"/>
                      <a:pt x="3" y="20"/>
                      <a:pt x="4" y="17"/>
                    </a:cubicBezTo>
                    <a:cubicBezTo>
                      <a:pt x="3" y="21"/>
                      <a:pt x="4" y="17"/>
                      <a:pt x="3" y="22"/>
                    </a:cubicBezTo>
                    <a:cubicBezTo>
                      <a:pt x="6" y="12"/>
                      <a:pt x="3" y="27"/>
                      <a:pt x="6" y="14"/>
                    </a:cubicBezTo>
                    <a:cubicBezTo>
                      <a:pt x="6" y="18"/>
                      <a:pt x="6" y="13"/>
                      <a:pt x="6" y="16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21"/>
                      <a:pt x="7" y="13"/>
                      <a:pt x="6" y="19"/>
                    </a:cubicBezTo>
                    <a:cubicBezTo>
                      <a:pt x="6" y="20"/>
                      <a:pt x="7" y="15"/>
                      <a:pt x="8" y="12"/>
                    </a:cubicBezTo>
                    <a:cubicBezTo>
                      <a:pt x="8" y="13"/>
                      <a:pt x="7" y="15"/>
                      <a:pt x="6" y="20"/>
                    </a:cubicBezTo>
                    <a:cubicBezTo>
                      <a:pt x="8" y="14"/>
                      <a:pt x="7" y="17"/>
                      <a:pt x="8" y="14"/>
                    </a:cubicBezTo>
                    <a:cubicBezTo>
                      <a:pt x="8" y="14"/>
                      <a:pt x="8" y="13"/>
                      <a:pt x="9" y="10"/>
                    </a:cubicBezTo>
                    <a:cubicBezTo>
                      <a:pt x="9" y="12"/>
                      <a:pt x="10" y="7"/>
                      <a:pt x="11" y="5"/>
                    </a:cubicBezTo>
                    <a:cubicBezTo>
                      <a:pt x="9" y="12"/>
                      <a:pt x="10" y="5"/>
                      <a:pt x="9" y="11"/>
                    </a:cubicBezTo>
                    <a:cubicBezTo>
                      <a:pt x="8" y="14"/>
                      <a:pt x="8" y="13"/>
                      <a:pt x="7" y="18"/>
                    </a:cubicBezTo>
                    <a:cubicBezTo>
                      <a:pt x="7" y="18"/>
                      <a:pt x="8" y="17"/>
                      <a:pt x="9" y="15"/>
                    </a:cubicBezTo>
                    <a:cubicBezTo>
                      <a:pt x="9" y="16"/>
                      <a:pt x="8" y="18"/>
                      <a:pt x="8" y="18"/>
                    </a:cubicBezTo>
                    <a:cubicBezTo>
                      <a:pt x="8" y="21"/>
                      <a:pt x="10" y="12"/>
                      <a:pt x="10" y="15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4"/>
                      <a:pt x="9" y="19"/>
                      <a:pt x="10" y="17"/>
                    </a:cubicBezTo>
                    <a:cubicBezTo>
                      <a:pt x="11" y="15"/>
                      <a:pt x="11" y="14"/>
                      <a:pt x="11" y="13"/>
                    </a:cubicBezTo>
                    <a:cubicBezTo>
                      <a:pt x="9" y="21"/>
                      <a:pt x="13" y="9"/>
                      <a:pt x="12" y="15"/>
                    </a:cubicBezTo>
                    <a:cubicBezTo>
                      <a:pt x="13" y="9"/>
                      <a:pt x="14" y="6"/>
                      <a:pt x="15" y="6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8"/>
                      <a:pt x="11" y="17"/>
                      <a:pt x="10" y="19"/>
                    </a:cubicBezTo>
                    <a:cubicBezTo>
                      <a:pt x="11" y="17"/>
                      <a:pt x="11" y="20"/>
                      <a:pt x="12" y="1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4" y="10"/>
                      <a:pt x="13" y="1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7"/>
                      <a:pt x="12" y="23"/>
                      <a:pt x="15" y="16"/>
                    </a:cubicBezTo>
                    <a:cubicBezTo>
                      <a:pt x="15" y="14"/>
                      <a:pt x="17" y="8"/>
                      <a:pt x="18" y="6"/>
                    </a:cubicBezTo>
                    <a:cubicBezTo>
                      <a:pt x="17" y="8"/>
                      <a:pt x="15" y="12"/>
                      <a:pt x="14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3" y="17"/>
                    </a:cubicBezTo>
                    <a:cubicBezTo>
                      <a:pt x="12" y="20"/>
                      <a:pt x="14" y="13"/>
                      <a:pt x="13" y="16"/>
                    </a:cubicBezTo>
                    <a:cubicBezTo>
                      <a:pt x="15" y="11"/>
                      <a:pt x="15" y="10"/>
                      <a:pt x="16" y="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5"/>
                    </a:cubicBezTo>
                    <a:cubicBezTo>
                      <a:pt x="14" y="11"/>
                      <a:pt x="17" y="2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9"/>
                      <a:pt x="14" y="8"/>
                      <a:pt x="14" y="9"/>
                    </a:cubicBezTo>
                    <a:cubicBezTo>
                      <a:pt x="15" y="5"/>
                      <a:pt x="15" y="6"/>
                      <a:pt x="15" y="4"/>
                    </a:cubicBezTo>
                    <a:cubicBezTo>
                      <a:pt x="14" y="6"/>
                      <a:pt x="13" y="11"/>
                      <a:pt x="13" y="11"/>
                    </a:cubicBezTo>
                    <a:cubicBezTo>
                      <a:pt x="14" y="6"/>
                      <a:pt x="13" y="8"/>
                      <a:pt x="14" y="3"/>
                    </a:cubicBezTo>
                    <a:cubicBezTo>
                      <a:pt x="13" y="9"/>
                      <a:pt x="13" y="5"/>
                      <a:pt x="12" y="8"/>
                    </a:cubicBezTo>
                    <a:cubicBezTo>
                      <a:pt x="12" y="9"/>
                      <a:pt x="12" y="9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7"/>
                      <a:pt x="13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1" y="11"/>
                      <a:pt x="12" y="6"/>
                    </a:cubicBezTo>
                    <a:cubicBezTo>
                      <a:pt x="11" y="8"/>
                      <a:pt x="11" y="9"/>
                      <a:pt x="9" y="14"/>
                    </a:cubicBezTo>
                    <a:cubicBezTo>
                      <a:pt x="10" y="12"/>
                      <a:pt x="11" y="8"/>
                      <a:pt x="10" y="8"/>
                    </a:cubicBezTo>
                    <a:cubicBezTo>
                      <a:pt x="9" y="13"/>
                      <a:pt x="11" y="7"/>
                      <a:pt x="10" y="10"/>
                    </a:cubicBezTo>
                    <a:cubicBezTo>
                      <a:pt x="11" y="5"/>
                      <a:pt x="10" y="8"/>
                      <a:pt x="11" y="3"/>
                    </a:cubicBezTo>
                    <a:cubicBezTo>
                      <a:pt x="12" y="1"/>
                      <a:pt x="10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9" y="9"/>
                      <a:pt x="10" y="5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6"/>
                      <a:pt x="9" y="7"/>
                      <a:pt x="9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3"/>
                      <a:pt x="7" y="9"/>
                      <a:pt x="6" y="15"/>
                    </a:cubicBezTo>
                    <a:cubicBezTo>
                      <a:pt x="5" y="15"/>
                      <a:pt x="6" y="13"/>
                      <a:pt x="6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7" y="6"/>
                      <a:pt x="6" y="11"/>
                    </a:cubicBezTo>
                    <a:cubicBezTo>
                      <a:pt x="5" y="13"/>
                      <a:pt x="6" y="7"/>
                      <a:pt x="6" y="6"/>
                    </a:cubicBezTo>
                    <a:cubicBezTo>
                      <a:pt x="4" y="14"/>
                      <a:pt x="6" y="0"/>
                      <a:pt x="4" y="12"/>
                    </a:cubicBezTo>
                    <a:cubicBezTo>
                      <a:pt x="4" y="12"/>
                      <a:pt x="4" y="15"/>
                      <a:pt x="4" y="14"/>
                    </a:cubicBezTo>
                    <a:cubicBezTo>
                      <a:pt x="4" y="16"/>
                      <a:pt x="4" y="18"/>
                      <a:pt x="3" y="18"/>
                    </a:cubicBezTo>
                    <a:cubicBezTo>
                      <a:pt x="3" y="19"/>
                      <a:pt x="4" y="14"/>
                      <a:pt x="3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3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9" name="Freeform 2212"/>
              <p:cNvSpPr/>
              <p:nvPr/>
            </p:nvSpPr>
            <p:spPr bwMode="auto">
              <a:xfrm>
                <a:off x="3035" y="3148"/>
                <a:ext cx="1" cy="3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0 h 4"/>
                  <a:gd name="T4" fmla="*/ 0 w 1"/>
                  <a:gd name="T5" fmla="*/ 3 h 4"/>
                  <a:gd name="T6" fmla="*/ 0 w 1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0" name="Freeform 2213"/>
              <p:cNvSpPr/>
              <p:nvPr/>
            </p:nvSpPr>
            <p:spPr bwMode="auto">
              <a:xfrm>
                <a:off x="3035" y="3150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1" name="Freeform 2214"/>
              <p:cNvSpPr/>
              <p:nvPr/>
            </p:nvSpPr>
            <p:spPr bwMode="auto">
              <a:xfrm>
                <a:off x="3031" y="3150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2" name="Freeform 2215"/>
              <p:cNvSpPr/>
              <p:nvPr/>
            </p:nvSpPr>
            <p:spPr bwMode="auto">
              <a:xfrm>
                <a:off x="3031" y="3153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3" name="Freeform 2216"/>
              <p:cNvSpPr/>
              <p:nvPr/>
            </p:nvSpPr>
            <p:spPr bwMode="auto">
              <a:xfrm>
                <a:off x="3023" y="3149"/>
                <a:ext cx="7" cy="22"/>
              </a:xfrm>
              <a:custGeom>
                <a:avLst/>
                <a:gdLst>
                  <a:gd name="T0" fmla="*/ 2 w 8"/>
                  <a:gd name="T1" fmla="*/ 11 h 25"/>
                  <a:gd name="T2" fmla="*/ 1 w 8"/>
                  <a:gd name="T3" fmla="*/ 15 h 25"/>
                  <a:gd name="T4" fmla="*/ 1 w 8"/>
                  <a:gd name="T5" fmla="*/ 12 h 25"/>
                  <a:gd name="T6" fmla="*/ 0 w 8"/>
                  <a:gd name="T7" fmla="*/ 20 h 25"/>
                  <a:gd name="T8" fmla="*/ 3 w 8"/>
                  <a:gd name="T9" fmla="*/ 15 h 25"/>
                  <a:gd name="T10" fmla="*/ 3 w 8"/>
                  <a:gd name="T11" fmla="*/ 18 h 25"/>
                  <a:gd name="T12" fmla="*/ 5 w 8"/>
                  <a:gd name="T13" fmla="*/ 13 h 25"/>
                  <a:gd name="T14" fmla="*/ 4 w 8"/>
                  <a:gd name="T15" fmla="*/ 19 h 25"/>
                  <a:gd name="T16" fmla="*/ 5 w 8"/>
                  <a:gd name="T17" fmla="*/ 17 h 25"/>
                  <a:gd name="T18" fmla="*/ 5 w 8"/>
                  <a:gd name="T19" fmla="*/ 14 h 25"/>
                  <a:gd name="T20" fmla="*/ 5 w 8"/>
                  <a:gd name="T21" fmla="*/ 15 h 25"/>
                  <a:gd name="T22" fmla="*/ 5 w 8"/>
                  <a:gd name="T23" fmla="*/ 14 h 25"/>
                  <a:gd name="T24" fmla="*/ 6 w 8"/>
                  <a:gd name="T25" fmla="*/ 14 h 25"/>
                  <a:gd name="T26" fmla="*/ 5 w 8"/>
                  <a:gd name="T27" fmla="*/ 15 h 25"/>
                  <a:gd name="T28" fmla="*/ 6 w 8"/>
                  <a:gd name="T29" fmla="*/ 13 h 25"/>
                  <a:gd name="T30" fmla="*/ 6 w 8"/>
                  <a:gd name="T31" fmla="*/ 17 h 25"/>
                  <a:gd name="T32" fmla="*/ 7 w 8"/>
                  <a:gd name="T33" fmla="*/ 11 h 25"/>
                  <a:gd name="T34" fmla="*/ 8 w 8"/>
                  <a:gd name="T35" fmla="*/ 7 h 25"/>
                  <a:gd name="T36" fmla="*/ 7 w 8"/>
                  <a:gd name="T37" fmla="*/ 11 h 25"/>
                  <a:gd name="T38" fmla="*/ 7 w 8"/>
                  <a:gd name="T39" fmla="*/ 11 h 25"/>
                  <a:gd name="T40" fmla="*/ 6 w 8"/>
                  <a:gd name="T41" fmla="*/ 12 h 25"/>
                  <a:gd name="T42" fmla="*/ 7 w 8"/>
                  <a:gd name="T43" fmla="*/ 7 h 25"/>
                  <a:gd name="T44" fmla="*/ 7 w 8"/>
                  <a:gd name="T45" fmla="*/ 3 h 25"/>
                  <a:gd name="T46" fmla="*/ 7 w 8"/>
                  <a:gd name="T47" fmla="*/ 3 h 25"/>
                  <a:gd name="T48" fmla="*/ 7 w 8"/>
                  <a:gd name="T49" fmla="*/ 4 h 25"/>
                  <a:gd name="T50" fmla="*/ 6 w 8"/>
                  <a:gd name="T51" fmla="*/ 7 h 25"/>
                  <a:gd name="T52" fmla="*/ 5 w 8"/>
                  <a:gd name="T53" fmla="*/ 14 h 25"/>
                  <a:gd name="T54" fmla="*/ 5 w 8"/>
                  <a:gd name="T55" fmla="*/ 14 h 25"/>
                  <a:gd name="T56" fmla="*/ 6 w 8"/>
                  <a:gd name="T57" fmla="*/ 8 h 25"/>
                  <a:gd name="T58" fmla="*/ 5 w 8"/>
                  <a:gd name="T59" fmla="*/ 11 h 25"/>
                  <a:gd name="T60" fmla="*/ 6 w 8"/>
                  <a:gd name="T61" fmla="*/ 5 h 25"/>
                  <a:gd name="T62" fmla="*/ 5 w 8"/>
                  <a:gd name="T63" fmla="*/ 11 h 25"/>
                  <a:gd name="T64" fmla="*/ 4 w 8"/>
                  <a:gd name="T65" fmla="*/ 11 h 25"/>
                  <a:gd name="T66" fmla="*/ 4 w 8"/>
                  <a:gd name="T67" fmla="*/ 7 h 25"/>
                  <a:gd name="T68" fmla="*/ 4 w 8"/>
                  <a:gd name="T69" fmla="*/ 11 h 25"/>
                  <a:gd name="T70" fmla="*/ 3 w 8"/>
                  <a:gd name="T71" fmla="*/ 9 h 25"/>
                  <a:gd name="T72" fmla="*/ 3 w 8"/>
                  <a:gd name="T73" fmla="*/ 12 h 25"/>
                  <a:gd name="T74" fmla="*/ 2 w 8"/>
                  <a:gd name="T75" fmla="*/ 11 h 25"/>
                  <a:gd name="T76" fmla="*/ 2 w 8"/>
                  <a:gd name="T77" fmla="*/ 11 h 25"/>
                  <a:gd name="T78" fmla="*/ 1 w 8"/>
                  <a:gd name="T79" fmla="*/ 17 h 25"/>
                  <a:gd name="T80" fmla="*/ 2 w 8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1" y="13"/>
                      <a:pt x="0" y="16"/>
                      <a:pt x="1" y="12"/>
                    </a:cubicBezTo>
                    <a:cubicBezTo>
                      <a:pt x="0" y="17"/>
                      <a:pt x="1" y="12"/>
                      <a:pt x="0" y="20"/>
                    </a:cubicBezTo>
                    <a:cubicBezTo>
                      <a:pt x="1" y="17"/>
                      <a:pt x="1" y="22"/>
                      <a:pt x="3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2"/>
                      <a:pt x="2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2"/>
                      <a:pt x="6" y="12"/>
                      <a:pt x="6" y="14"/>
                    </a:cubicBezTo>
                    <a:cubicBezTo>
                      <a:pt x="6" y="16"/>
                      <a:pt x="6" y="15"/>
                      <a:pt x="5" y="15"/>
                    </a:cubicBezTo>
                    <a:cubicBezTo>
                      <a:pt x="5" y="17"/>
                      <a:pt x="6" y="13"/>
                      <a:pt x="6" y="13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4"/>
                      <a:pt x="5" y="21"/>
                      <a:pt x="7" y="11"/>
                    </a:cubicBezTo>
                    <a:cubicBezTo>
                      <a:pt x="8" y="10"/>
                      <a:pt x="8" y="8"/>
                      <a:pt x="8" y="7"/>
                    </a:cubicBezTo>
                    <a:cubicBezTo>
                      <a:pt x="8" y="4"/>
                      <a:pt x="8" y="8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5" y="20"/>
                      <a:pt x="7" y="9"/>
                      <a:pt x="6" y="12"/>
                    </a:cubicBezTo>
                    <a:cubicBezTo>
                      <a:pt x="7" y="9"/>
                      <a:pt x="7" y="9"/>
                      <a:pt x="7" y="7"/>
                    </a:cubicBezTo>
                    <a:cubicBezTo>
                      <a:pt x="8" y="0"/>
                      <a:pt x="6" y="1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12"/>
                      <a:pt x="5" y="14"/>
                    </a:cubicBezTo>
                    <a:cubicBezTo>
                      <a:pt x="6" y="10"/>
                      <a:pt x="5" y="16"/>
                      <a:pt x="5" y="14"/>
                    </a:cubicBezTo>
                    <a:cubicBezTo>
                      <a:pt x="5" y="10"/>
                      <a:pt x="6" y="10"/>
                      <a:pt x="6" y="8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7"/>
                      <a:pt x="6" y="5"/>
                    </a:cubicBezTo>
                    <a:cubicBezTo>
                      <a:pt x="6" y="7"/>
                      <a:pt x="6" y="7"/>
                      <a:pt x="5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4" y="10"/>
                      <a:pt x="4" y="7"/>
                      <a:pt x="4" y="7"/>
                    </a:cubicBezTo>
                    <a:cubicBezTo>
                      <a:pt x="5" y="6"/>
                      <a:pt x="4" y="8"/>
                      <a:pt x="4" y="11"/>
                    </a:cubicBezTo>
                    <a:cubicBezTo>
                      <a:pt x="3" y="14"/>
                      <a:pt x="3" y="12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1" y="14"/>
                      <a:pt x="1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4" name="Freeform 2217"/>
              <p:cNvSpPr/>
              <p:nvPr/>
            </p:nvSpPr>
            <p:spPr bwMode="auto">
              <a:xfrm>
                <a:off x="3022" y="3160"/>
                <a:ext cx="1" cy="8"/>
              </a:xfrm>
              <a:custGeom>
                <a:avLst/>
                <a:gdLst>
                  <a:gd name="T0" fmla="*/ 1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1 w 1"/>
                  <a:gd name="T7" fmla="*/ 7 h 9"/>
                  <a:gd name="T8" fmla="*/ 1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1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6"/>
                      <a:pt x="0" y="8"/>
                    </a:cubicBezTo>
                    <a:cubicBezTo>
                      <a:pt x="1" y="7"/>
                      <a:pt x="0" y="9"/>
                      <a:pt x="1" y="7"/>
                    </a:cubicBezTo>
                    <a:cubicBezTo>
                      <a:pt x="1" y="6"/>
                      <a:pt x="1" y="5"/>
                      <a:pt x="1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5" name="Freeform 2218"/>
              <p:cNvSpPr/>
              <p:nvPr/>
            </p:nvSpPr>
            <p:spPr bwMode="auto">
              <a:xfrm>
                <a:off x="3021" y="3157"/>
                <a:ext cx="2" cy="17"/>
              </a:xfrm>
              <a:custGeom>
                <a:avLst/>
                <a:gdLst>
                  <a:gd name="T0" fmla="*/ 1 w 2"/>
                  <a:gd name="T1" fmla="*/ 9 h 19"/>
                  <a:gd name="T2" fmla="*/ 1 w 2"/>
                  <a:gd name="T3" fmla="*/ 12 h 19"/>
                  <a:gd name="T4" fmla="*/ 1 w 2"/>
                  <a:gd name="T5" fmla="*/ 14 h 19"/>
                  <a:gd name="T6" fmla="*/ 2 w 2"/>
                  <a:gd name="T7" fmla="*/ 7 h 19"/>
                  <a:gd name="T8" fmla="*/ 1 w 2"/>
                  <a:gd name="T9" fmla="*/ 11 h 19"/>
                  <a:gd name="T10" fmla="*/ 2 w 2"/>
                  <a:gd name="T11" fmla="*/ 6 h 19"/>
                  <a:gd name="T12" fmla="*/ 2 w 2"/>
                  <a:gd name="T13" fmla="*/ 8 h 19"/>
                  <a:gd name="T14" fmla="*/ 2 w 2"/>
                  <a:gd name="T15" fmla="*/ 6 h 19"/>
                  <a:gd name="T16" fmla="*/ 2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1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1" y="9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2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9"/>
                      <a:pt x="1" y="13"/>
                      <a:pt x="2" y="6"/>
                    </a:cubicBezTo>
                    <a:cubicBezTo>
                      <a:pt x="2" y="6"/>
                      <a:pt x="1" y="10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1" y="13"/>
                      <a:pt x="1" y="5"/>
                      <a:pt x="1" y="3"/>
                    </a:cubicBezTo>
                    <a:cubicBezTo>
                      <a:pt x="1" y="6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1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6" name="Freeform 2219"/>
              <p:cNvSpPr/>
              <p:nvPr/>
            </p:nvSpPr>
            <p:spPr bwMode="auto">
              <a:xfrm>
                <a:off x="3021" y="3168"/>
                <a:ext cx="1" cy="1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7" name="Freeform 2220"/>
              <p:cNvSpPr/>
              <p:nvPr/>
            </p:nvSpPr>
            <p:spPr bwMode="auto">
              <a:xfrm>
                <a:off x="3070" y="3148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lnTo>
                      <a:pt x="0" y="2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8" name="Freeform 2221"/>
              <p:cNvSpPr/>
              <p:nvPr/>
            </p:nvSpPr>
            <p:spPr bwMode="auto">
              <a:xfrm>
                <a:off x="3069" y="3147"/>
                <a:ext cx="3" cy="13"/>
              </a:xfrm>
              <a:custGeom>
                <a:avLst/>
                <a:gdLst>
                  <a:gd name="T0" fmla="*/ 0 w 4"/>
                  <a:gd name="T1" fmla="*/ 15 h 15"/>
                  <a:gd name="T2" fmla="*/ 0 w 4"/>
                  <a:gd name="T3" fmla="*/ 14 h 15"/>
                  <a:gd name="T4" fmla="*/ 4 w 4"/>
                  <a:gd name="T5" fmla="*/ 0 h 15"/>
                  <a:gd name="T6" fmla="*/ 1 w 4"/>
                  <a:gd name="T7" fmla="*/ 9 h 15"/>
                  <a:gd name="T8" fmla="*/ 2 w 4"/>
                  <a:gd name="T9" fmla="*/ 6 h 15"/>
                  <a:gd name="T10" fmla="*/ 0 w 4"/>
                  <a:gd name="T11" fmla="*/ 12 h 15"/>
                  <a:gd name="T12" fmla="*/ 1 w 4"/>
                  <a:gd name="T13" fmla="*/ 11 h 15"/>
                  <a:gd name="T14" fmla="*/ 0 w 4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15">
                    <a:moveTo>
                      <a:pt x="0" y="15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3" y="4"/>
                      <a:pt x="2" y="7"/>
                      <a:pt x="4" y="0"/>
                    </a:cubicBezTo>
                    <a:cubicBezTo>
                      <a:pt x="3" y="1"/>
                      <a:pt x="2" y="5"/>
                      <a:pt x="1" y="9"/>
                    </a:cubicBezTo>
                    <a:cubicBezTo>
                      <a:pt x="1" y="8"/>
                      <a:pt x="2" y="4"/>
                      <a:pt x="2" y="6"/>
                    </a:cubicBezTo>
                    <a:cubicBezTo>
                      <a:pt x="1" y="8"/>
                      <a:pt x="1" y="8"/>
                      <a:pt x="0" y="12"/>
                    </a:cubicBezTo>
                    <a:cubicBezTo>
                      <a:pt x="0" y="15"/>
                      <a:pt x="1" y="9"/>
                      <a:pt x="1" y="11"/>
                    </a:cubicBez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9" name="Freeform 2222"/>
              <p:cNvSpPr/>
              <p:nvPr/>
            </p:nvSpPr>
            <p:spPr bwMode="auto">
              <a:xfrm>
                <a:off x="3070" y="3152"/>
                <a:ext cx="1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4 h 4"/>
                  <a:gd name="T4" fmla="*/ 2 w 2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0" name="Freeform 2223"/>
              <p:cNvSpPr/>
              <p:nvPr/>
            </p:nvSpPr>
            <p:spPr bwMode="auto">
              <a:xfrm>
                <a:off x="3070" y="3149"/>
                <a:ext cx="2" cy="6"/>
              </a:xfrm>
              <a:custGeom>
                <a:avLst/>
                <a:gdLst>
                  <a:gd name="T0" fmla="*/ 1 w 2"/>
                  <a:gd name="T1" fmla="*/ 3 h 7"/>
                  <a:gd name="T2" fmla="*/ 0 w 2"/>
                  <a:gd name="T3" fmla="*/ 7 h 7"/>
                  <a:gd name="T4" fmla="*/ 2 w 2"/>
                  <a:gd name="T5" fmla="*/ 0 h 7"/>
                  <a:gd name="T6" fmla="*/ 1 w 2"/>
                  <a:gd name="T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7">
                    <a:moveTo>
                      <a:pt x="1" y="3"/>
                    </a:moveTo>
                    <a:cubicBezTo>
                      <a:pt x="1" y="3"/>
                      <a:pt x="0" y="6"/>
                      <a:pt x="0" y="7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1" name="Freeform 2224"/>
              <p:cNvSpPr/>
              <p:nvPr/>
            </p:nvSpPr>
            <p:spPr bwMode="auto">
              <a:xfrm>
                <a:off x="3072" y="3150"/>
                <a:ext cx="0" cy="1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2" name="Freeform 2225"/>
              <p:cNvSpPr/>
              <p:nvPr/>
            </p:nvSpPr>
            <p:spPr bwMode="auto">
              <a:xfrm>
                <a:off x="3070" y="3149"/>
                <a:ext cx="3" cy="10"/>
              </a:xfrm>
              <a:custGeom>
                <a:avLst/>
                <a:gdLst>
                  <a:gd name="T0" fmla="*/ 3 w 4"/>
                  <a:gd name="T1" fmla="*/ 2 h 11"/>
                  <a:gd name="T2" fmla="*/ 3 w 4"/>
                  <a:gd name="T3" fmla="*/ 3 h 11"/>
                  <a:gd name="T4" fmla="*/ 3 w 4"/>
                  <a:gd name="T5" fmla="*/ 3 h 11"/>
                  <a:gd name="T6" fmla="*/ 1 w 4"/>
                  <a:gd name="T7" fmla="*/ 8 h 11"/>
                  <a:gd name="T8" fmla="*/ 1 w 4"/>
                  <a:gd name="T9" fmla="*/ 8 h 11"/>
                  <a:gd name="T10" fmla="*/ 0 w 4"/>
                  <a:gd name="T11" fmla="*/ 11 h 11"/>
                  <a:gd name="T12" fmla="*/ 3 w 4"/>
                  <a:gd name="T13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3" y="2"/>
                    </a:moveTo>
                    <a:cubicBezTo>
                      <a:pt x="4" y="0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1" y="9"/>
                      <a:pt x="1" y="8"/>
                    </a:cubicBezTo>
                    <a:cubicBezTo>
                      <a:pt x="1" y="9"/>
                      <a:pt x="2" y="5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3" y="4"/>
                      <a:pt x="3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3" name="Freeform 2226"/>
              <p:cNvSpPr/>
              <p:nvPr/>
            </p:nvSpPr>
            <p:spPr bwMode="auto">
              <a:xfrm>
                <a:off x="3071" y="3151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4" name="Freeform 2227"/>
              <p:cNvSpPr/>
              <p:nvPr/>
            </p:nvSpPr>
            <p:spPr bwMode="auto">
              <a:xfrm>
                <a:off x="3071" y="3151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5" name="Freeform 2228"/>
              <p:cNvSpPr/>
              <p:nvPr/>
            </p:nvSpPr>
            <p:spPr bwMode="auto">
              <a:xfrm>
                <a:off x="3070" y="3150"/>
                <a:ext cx="3" cy="11"/>
              </a:xfrm>
              <a:custGeom>
                <a:avLst/>
                <a:gdLst>
                  <a:gd name="T0" fmla="*/ 3 w 3"/>
                  <a:gd name="T1" fmla="*/ 1 h 13"/>
                  <a:gd name="T2" fmla="*/ 1 w 3"/>
                  <a:gd name="T3" fmla="*/ 5 h 13"/>
                  <a:gd name="T4" fmla="*/ 0 w 3"/>
                  <a:gd name="T5" fmla="*/ 13 h 13"/>
                  <a:gd name="T6" fmla="*/ 0 w 3"/>
                  <a:gd name="T7" fmla="*/ 11 h 13"/>
                  <a:gd name="T8" fmla="*/ 3 w 3"/>
                  <a:gd name="T9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3">
                    <a:moveTo>
                      <a:pt x="3" y="1"/>
                    </a:moveTo>
                    <a:cubicBezTo>
                      <a:pt x="1" y="7"/>
                      <a:pt x="3" y="0"/>
                      <a:pt x="1" y="5"/>
                    </a:cubicBezTo>
                    <a:cubicBezTo>
                      <a:pt x="2" y="5"/>
                      <a:pt x="1" y="10"/>
                      <a:pt x="0" y="1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2" y="4"/>
                      <a:pt x="3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6" name="Freeform 2229"/>
              <p:cNvSpPr/>
              <p:nvPr/>
            </p:nvSpPr>
            <p:spPr bwMode="auto">
              <a:xfrm>
                <a:off x="3070" y="3164"/>
                <a:ext cx="0" cy="1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7" name="Freeform 2230"/>
              <p:cNvSpPr/>
              <p:nvPr/>
            </p:nvSpPr>
            <p:spPr bwMode="auto">
              <a:xfrm>
                <a:off x="3070" y="3154"/>
                <a:ext cx="3" cy="15"/>
              </a:xfrm>
              <a:custGeom>
                <a:avLst/>
                <a:gdLst>
                  <a:gd name="T0" fmla="*/ 4 w 4"/>
                  <a:gd name="T1" fmla="*/ 2 h 16"/>
                  <a:gd name="T2" fmla="*/ 2 w 4"/>
                  <a:gd name="T3" fmla="*/ 8 h 16"/>
                  <a:gd name="T4" fmla="*/ 3 w 4"/>
                  <a:gd name="T5" fmla="*/ 3 h 16"/>
                  <a:gd name="T6" fmla="*/ 2 w 4"/>
                  <a:gd name="T7" fmla="*/ 6 h 16"/>
                  <a:gd name="T8" fmla="*/ 4 w 4"/>
                  <a:gd name="T9" fmla="*/ 0 h 16"/>
                  <a:gd name="T10" fmla="*/ 2 w 4"/>
                  <a:gd name="T11" fmla="*/ 5 h 16"/>
                  <a:gd name="T12" fmla="*/ 3 w 4"/>
                  <a:gd name="T13" fmla="*/ 1 h 16"/>
                  <a:gd name="T14" fmla="*/ 1 w 4"/>
                  <a:gd name="T15" fmla="*/ 8 h 16"/>
                  <a:gd name="T16" fmla="*/ 2 w 4"/>
                  <a:gd name="T17" fmla="*/ 7 h 16"/>
                  <a:gd name="T18" fmla="*/ 0 w 4"/>
                  <a:gd name="T19" fmla="*/ 11 h 16"/>
                  <a:gd name="T20" fmla="*/ 0 w 4"/>
                  <a:gd name="T21" fmla="*/ 15 h 16"/>
                  <a:gd name="T22" fmla="*/ 4 w 4"/>
                  <a:gd name="T23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16">
                    <a:moveTo>
                      <a:pt x="4" y="2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3" y="2"/>
                      <a:pt x="2" y="6"/>
                      <a:pt x="2" y="6"/>
                    </a:cubicBezTo>
                    <a:cubicBezTo>
                      <a:pt x="4" y="0"/>
                      <a:pt x="3" y="5"/>
                      <a:pt x="4" y="0"/>
                    </a:cubicBezTo>
                    <a:cubicBezTo>
                      <a:pt x="4" y="0"/>
                      <a:pt x="4" y="0"/>
                      <a:pt x="2" y="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3" y="3"/>
                      <a:pt x="2" y="7"/>
                    </a:cubicBezTo>
                    <a:cubicBezTo>
                      <a:pt x="1" y="10"/>
                      <a:pt x="1" y="10"/>
                      <a:pt x="0" y="11"/>
                    </a:cubicBezTo>
                    <a:cubicBezTo>
                      <a:pt x="1" y="10"/>
                      <a:pt x="0" y="16"/>
                      <a:pt x="0" y="15"/>
                    </a:cubicBezTo>
                    <a:cubicBezTo>
                      <a:pt x="1" y="15"/>
                      <a:pt x="3" y="5"/>
                      <a:pt x="4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8" name="Freeform 2231"/>
              <p:cNvSpPr/>
              <p:nvPr/>
            </p:nvSpPr>
            <p:spPr bwMode="auto">
              <a:xfrm>
                <a:off x="3071" y="3161"/>
                <a:ext cx="1" cy="3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9" name="Freeform 2232"/>
              <p:cNvSpPr/>
              <p:nvPr/>
            </p:nvSpPr>
            <p:spPr bwMode="auto">
              <a:xfrm>
                <a:off x="3070" y="3154"/>
                <a:ext cx="5" cy="15"/>
              </a:xfrm>
              <a:custGeom>
                <a:avLst/>
                <a:gdLst>
                  <a:gd name="T0" fmla="*/ 4 w 5"/>
                  <a:gd name="T1" fmla="*/ 1 h 17"/>
                  <a:gd name="T2" fmla="*/ 3 w 5"/>
                  <a:gd name="T3" fmla="*/ 5 h 17"/>
                  <a:gd name="T4" fmla="*/ 4 w 5"/>
                  <a:gd name="T5" fmla="*/ 1 h 17"/>
                  <a:gd name="T6" fmla="*/ 2 w 5"/>
                  <a:gd name="T7" fmla="*/ 7 h 17"/>
                  <a:gd name="T8" fmla="*/ 3 w 5"/>
                  <a:gd name="T9" fmla="*/ 4 h 17"/>
                  <a:gd name="T10" fmla="*/ 1 w 5"/>
                  <a:gd name="T11" fmla="*/ 13 h 17"/>
                  <a:gd name="T12" fmla="*/ 2 w 5"/>
                  <a:gd name="T13" fmla="*/ 11 h 17"/>
                  <a:gd name="T14" fmla="*/ 3 w 5"/>
                  <a:gd name="T15" fmla="*/ 10 h 17"/>
                  <a:gd name="T16" fmla="*/ 3 w 5"/>
                  <a:gd name="T17" fmla="*/ 8 h 17"/>
                  <a:gd name="T18" fmla="*/ 4 w 5"/>
                  <a:gd name="T19" fmla="*/ 6 h 17"/>
                  <a:gd name="T20" fmla="*/ 4 w 5"/>
                  <a:gd name="T2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7">
                    <a:moveTo>
                      <a:pt x="4" y="1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4" y="1"/>
                    </a:cubicBezTo>
                    <a:cubicBezTo>
                      <a:pt x="3" y="3"/>
                      <a:pt x="2" y="5"/>
                      <a:pt x="2" y="7"/>
                    </a:cubicBezTo>
                    <a:cubicBezTo>
                      <a:pt x="1" y="12"/>
                      <a:pt x="3" y="5"/>
                      <a:pt x="3" y="4"/>
                    </a:cubicBezTo>
                    <a:cubicBezTo>
                      <a:pt x="3" y="7"/>
                      <a:pt x="3" y="7"/>
                      <a:pt x="1" y="13"/>
                    </a:cubicBezTo>
                    <a:cubicBezTo>
                      <a:pt x="1" y="12"/>
                      <a:pt x="2" y="11"/>
                      <a:pt x="2" y="11"/>
                    </a:cubicBezTo>
                    <a:cubicBezTo>
                      <a:pt x="0" y="17"/>
                      <a:pt x="2" y="11"/>
                      <a:pt x="3" y="10"/>
                    </a:cubicBezTo>
                    <a:cubicBezTo>
                      <a:pt x="3" y="9"/>
                      <a:pt x="3" y="7"/>
                      <a:pt x="3" y="8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1"/>
                      <a:pt x="5" y="0"/>
                      <a:pt x="4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0" name="Freeform 2233"/>
              <p:cNvSpPr/>
              <p:nvPr/>
            </p:nvSpPr>
            <p:spPr bwMode="auto">
              <a:xfrm>
                <a:off x="3074" y="3153"/>
                <a:ext cx="0" cy="2"/>
              </a:xfrm>
              <a:custGeom>
                <a:avLst/>
                <a:gdLst>
                  <a:gd name="T0" fmla="*/ 1 h 2"/>
                  <a:gd name="T1" fmla="*/ 2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1" name="Freeform 2234"/>
              <p:cNvSpPr/>
              <p:nvPr/>
            </p:nvSpPr>
            <p:spPr bwMode="auto">
              <a:xfrm>
                <a:off x="3072" y="3162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2" name="Freeform 2235"/>
              <p:cNvSpPr/>
              <p:nvPr/>
            </p:nvSpPr>
            <p:spPr bwMode="auto">
              <a:xfrm>
                <a:off x="3074" y="3154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1 w 1"/>
                  <a:gd name="T5" fmla="*/ 0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3" name="Freeform 2236"/>
              <p:cNvSpPr/>
              <p:nvPr/>
            </p:nvSpPr>
            <p:spPr bwMode="auto">
              <a:xfrm>
                <a:off x="3072" y="3151"/>
                <a:ext cx="11" cy="18"/>
              </a:xfrm>
              <a:custGeom>
                <a:avLst/>
                <a:gdLst>
                  <a:gd name="T0" fmla="*/ 8 w 12"/>
                  <a:gd name="T1" fmla="*/ 16 h 19"/>
                  <a:gd name="T2" fmla="*/ 8 w 12"/>
                  <a:gd name="T3" fmla="*/ 13 h 19"/>
                  <a:gd name="T4" fmla="*/ 10 w 12"/>
                  <a:gd name="T5" fmla="*/ 9 h 19"/>
                  <a:gd name="T6" fmla="*/ 12 w 12"/>
                  <a:gd name="T7" fmla="*/ 2 h 19"/>
                  <a:gd name="T8" fmla="*/ 10 w 12"/>
                  <a:gd name="T9" fmla="*/ 5 h 19"/>
                  <a:gd name="T10" fmla="*/ 11 w 12"/>
                  <a:gd name="T11" fmla="*/ 2 h 19"/>
                  <a:gd name="T12" fmla="*/ 9 w 12"/>
                  <a:gd name="T13" fmla="*/ 4 h 19"/>
                  <a:gd name="T14" fmla="*/ 8 w 12"/>
                  <a:gd name="T15" fmla="*/ 5 h 19"/>
                  <a:gd name="T16" fmla="*/ 5 w 12"/>
                  <a:gd name="T17" fmla="*/ 3 h 19"/>
                  <a:gd name="T18" fmla="*/ 4 w 12"/>
                  <a:gd name="T19" fmla="*/ 9 h 19"/>
                  <a:gd name="T20" fmla="*/ 4 w 12"/>
                  <a:gd name="T21" fmla="*/ 5 h 19"/>
                  <a:gd name="T22" fmla="*/ 5 w 12"/>
                  <a:gd name="T23" fmla="*/ 5 h 19"/>
                  <a:gd name="T24" fmla="*/ 4 w 12"/>
                  <a:gd name="T25" fmla="*/ 3 h 19"/>
                  <a:gd name="T26" fmla="*/ 2 w 12"/>
                  <a:gd name="T27" fmla="*/ 11 h 19"/>
                  <a:gd name="T28" fmla="*/ 4 w 12"/>
                  <a:gd name="T29" fmla="*/ 3 h 19"/>
                  <a:gd name="T30" fmla="*/ 2 w 12"/>
                  <a:gd name="T31" fmla="*/ 8 h 19"/>
                  <a:gd name="T32" fmla="*/ 1 w 12"/>
                  <a:gd name="T33" fmla="*/ 13 h 19"/>
                  <a:gd name="T34" fmla="*/ 0 w 12"/>
                  <a:gd name="T35" fmla="*/ 16 h 19"/>
                  <a:gd name="T36" fmla="*/ 4 w 12"/>
                  <a:gd name="T37" fmla="*/ 7 h 19"/>
                  <a:gd name="T38" fmla="*/ 3 w 12"/>
                  <a:gd name="T39" fmla="*/ 11 h 19"/>
                  <a:gd name="T40" fmla="*/ 4 w 12"/>
                  <a:gd name="T41" fmla="*/ 15 h 19"/>
                  <a:gd name="T42" fmla="*/ 6 w 12"/>
                  <a:gd name="T43" fmla="*/ 9 h 19"/>
                  <a:gd name="T44" fmla="*/ 6 w 12"/>
                  <a:gd name="T45" fmla="*/ 11 h 19"/>
                  <a:gd name="T46" fmla="*/ 6 w 12"/>
                  <a:gd name="T47" fmla="*/ 8 h 19"/>
                  <a:gd name="T48" fmla="*/ 6 w 12"/>
                  <a:gd name="T49" fmla="*/ 12 h 19"/>
                  <a:gd name="T50" fmla="*/ 8 w 12"/>
                  <a:gd name="T51" fmla="*/ 5 h 19"/>
                  <a:gd name="T52" fmla="*/ 6 w 12"/>
                  <a:gd name="T53" fmla="*/ 16 h 19"/>
                  <a:gd name="T54" fmla="*/ 7 w 12"/>
                  <a:gd name="T55" fmla="*/ 12 h 19"/>
                  <a:gd name="T56" fmla="*/ 8 w 12"/>
                  <a:gd name="T57" fmla="*/ 8 h 19"/>
                  <a:gd name="T58" fmla="*/ 6 w 12"/>
                  <a:gd name="T59" fmla="*/ 15 h 19"/>
                  <a:gd name="T60" fmla="*/ 8 w 12"/>
                  <a:gd name="T61" fmla="*/ 11 h 19"/>
                  <a:gd name="T62" fmla="*/ 9 w 12"/>
                  <a:gd name="T63" fmla="*/ 7 h 19"/>
                  <a:gd name="T64" fmla="*/ 9 w 12"/>
                  <a:gd name="T65" fmla="*/ 9 h 19"/>
                  <a:gd name="T66" fmla="*/ 7 w 12"/>
                  <a:gd name="T67" fmla="*/ 16 h 19"/>
                  <a:gd name="T68" fmla="*/ 6 w 12"/>
                  <a:gd name="T69" fmla="*/ 19 h 19"/>
                  <a:gd name="T70" fmla="*/ 9 w 12"/>
                  <a:gd name="T71" fmla="*/ 10 h 19"/>
                  <a:gd name="T72" fmla="*/ 8 w 12"/>
                  <a:gd name="T73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9">
                    <a:moveTo>
                      <a:pt x="8" y="16"/>
                    </a:moveTo>
                    <a:cubicBezTo>
                      <a:pt x="8" y="14"/>
                      <a:pt x="9" y="13"/>
                      <a:pt x="8" y="13"/>
                    </a:cubicBezTo>
                    <a:cubicBezTo>
                      <a:pt x="9" y="10"/>
                      <a:pt x="9" y="11"/>
                      <a:pt x="10" y="9"/>
                    </a:cubicBezTo>
                    <a:cubicBezTo>
                      <a:pt x="10" y="7"/>
                      <a:pt x="11" y="5"/>
                      <a:pt x="12" y="2"/>
                    </a:cubicBezTo>
                    <a:cubicBezTo>
                      <a:pt x="11" y="2"/>
                      <a:pt x="10" y="6"/>
                      <a:pt x="10" y="5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9" y="6"/>
                      <a:pt x="9" y="4"/>
                    </a:cubicBezTo>
                    <a:cubicBezTo>
                      <a:pt x="9" y="2"/>
                      <a:pt x="9" y="4"/>
                      <a:pt x="8" y="5"/>
                    </a:cubicBezTo>
                    <a:cubicBezTo>
                      <a:pt x="8" y="3"/>
                      <a:pt x="6" y="6"/>
                      <a:pt x="5" y="3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3" y="9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6" y="0"/>
                      <a:pt x="4" y="5"/>
                      <a:pt x="4" y="3"/>
                    </a:cubicBezTo>
                    <a:cubicBezTo>
                      <a:pt x="4" y="4"/>
                      <a:pt x="2" y="10"/>
                      <a:pt x="2" y="11"/>
                    </a:cubicBezTo>
                    <a:cubicBezTo>
                      <a:pt x="4" y="4"/>
                      <a:pt x="2" y="11"/>
                      <a:pt x="4" y="3"/>
                    </a:cubicBezTo>
                    <a:cubicBezTo>
                      <a:pt x="4" y="1"/>
                      <a:pt x="2" y="9"/>
                      <a:pt x="2" y="8"/>
                    </a:cubicBezTo>
                    <a:cubicBezTo>
                      <a:pt x="1" y="12"/>
                      <a:pt x="2" y="10"/>
                      <a:pt x="1" y="13"/>
                    </a:cubicBezTo>
                    <a:cubicBezTo>
                      <a:pt x="0" y="16"/>
                      <a:pt x="1" y="11"/>
                      <a:pt x="0" y="16"/>
                    </a:cubicBezTo>
                    <a:cubicBezTo>
                      <a:pt x="0" y="18"/>
                      <a:pt x="3" y="10"/>
                      <a:pt x="4" y="7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9"/>
                      <a:pt x="5" y="9"/>
                      <a:pt x="4" y="15"/>
                    </a:cubicBezTo>
                    <a:cubicBezTo>
                      <a:pt x="5" y="11"/>
                      <a:pt x="4" y="17"/>
                      <a:pt x="6" y="9"/>
                    </a:cubicBezTo>
                    <a:cubicBezTo>
                      <a:pt x="6" y="11"/>
                      <a:pt x="6" y="10"/>
                      <a:pt x="6" y="11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5" y="13"/>
                      <a:pt x="6" y="12"/>
                    </a:cubicBezTo>
                    <a:cubicBezTo>
                      <a:pt x="6" y="9"/>
                      <a:pt x="7" y="8"/>
                      <a:pt x="8" y="5"/>
                    </a:cubicBezTo>
                    <a:cubicBezTo>
                      <a:pt x="7" y="9"/>
                      <a:pt x="6" y="12"/>
                      <a:pt x="6" y="1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3"/>
                      <a:pt x="7" y="10"/>
                      <a:pt x="8" y="8"/>
                    </a:cubicBezTo>
                    <a:cubicBezTo>
                      <a:pt x="8" y="8"/>
                      <a:pt x="7" y="13"/>
                      <a:pt x="6" y="15"/>
                    </a:cubicBezTo>
                    <a:cubicBezTo>
                      <a:pt x="6" y="17"/>
                      <a:pt x="8" y="8"/>
                      <a:pt x="8" y="11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8" y="10"/>
                      <a:pt x="9" y="9"/>
                    </a:cubicBezTo>
                    <a:cubicBezTo>
                      <a:pt x="8" y="14"/>
                      <a:pt x="8" y="14"/>
                      <a:pt x="7" y="16"/>
                    </a:cubicBezTo>
                    <a:cubicBezTo>
                      <a:pt x="7" y="17"/>
                      <a:pt x="7" y="17"/>
                      <a:pt x="6" y="19"/>
                    </a:cubicBezTo>
                    <a:cubicBezTo>
                      <a:pt x="7" y="16"/>
                      <a:pt x="8" y="13"/>
                      <a:pt x="9" y="10"/>
                    </a:cubicBezTo>
                    <a:cubicBezTo>
                      <a:pt x="7" y="16"/>
                      <a:pt x="8" y="16"/>
                      <a:pt x="8" y="16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4" name="Freeform 2237"/>
              <p:cNvSpPr/>
              <p:nvPr/>
            </p:nvSpPr>
            <p:spPr bwMode="auto">
              <a:xfrm>
                <a:off x="3078" y="3169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5" name="Freeform 2238"/>
              <p:cNvSpPr/>
              <p:nvPr/>
            </p:nvSpPr>
            <p:spPr bwMode="auto">
              <a:xfrm>
                <a:off x="3079" y="3166"/>
                <a:ext cx="0" cy="1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6" name="Rectangle 2239"/>
              <p:cNvSpPr>
                <a:spLocks noChangeArrowheads="1"/>
              </p:cNvSpPr>
              <p:nvPr/>
            </p:nvSpPr>
            <p:spPr bwMode="auto">
              <a:xfrm>
                <a:off x="3080" y="3154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7" name="Freeform 2240"/>
              <p:cNvSpPr/>
              <p:nvPr/>
            </p:nvSpPr>
            <p:spPr bwMode="auto">
              <a:xfrm>
                <a:off x="3077" y="3166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8" name="Freeform 2241"/>
              <p:cNvSpPr/>
              <p:nvPr/>
            </p:nvSpPr>
            <p:spPr bwMode="auto">
              <a:xfrm>
                <a:off x="3075" y="3165"/>
                <a:ext cx="1" cy="3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9" name="Freeform 2242"/>
              <p:cNvSpPr/>
              <p:nvPr/>
            </p:nvSpPr>
            <p:spPr bwMode="auto">
              <a:xfrm>
                <a:off x="3078" y="3168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lnTo>
                      <a:pt x="1" y="1"/>
                    </a:lnTo>
                    <a:lnTo>
                      <a:pt x="1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0" name="Freeform 2243"/>
              <p:cNvSpPr/>
              <p:nvPr/>
            </p:nvSpPr>
            <p:spPr bwMode="auto">
              <a:xfrm>
                <a:off x="3079" y="3150"/>
                <a:ext cx="9" cy="20"/>
              </a:xfrm>
              <a:custGeom>
                <a:avLst/>
                <a:gdLst>
                  <a:gd name="T0" fmla="*/ 8 w 9"/>
                  <a:gd name="T1" fmla="*/ 4 h 23"/>
                  <a:gd name="T2" fmla="*/ 8 w 9"/>
                  <a:gd name="T3" fmla="*/ 1 h 23"/>
                  <a:gd name="T4" fmla="*/ 5 w 9"/>
                  <a:gd name="T5" fmla="*/ 11 h 23"/>
                  <a:gd name="T6" fmla="*/ 7 w 9"/>
                  <a:gd name="T7" fmla="*/ 2 h 23"/>
                  <a:gd name="T8" fmla="*/ 4 w 9"/>
                  <a:gd name="T9" fmla="*/ 8 h 23"/>
                  <a:gd name="T10" fmla="*/ 5 w 9"/>
                  <a:gd name="T11" fmla="*/ 5 h 23"/>
                  <a:gd name="T12" fmla="*/ 2 w 9"/>
                  <a:gd name="T13" fmla="*/ 14 h 23"/>
                  <a:gd name="T14" fmla="*/ 5 w 9"/>
                  <a:gd name="T15" fmla="*/ 3 h 23"/>
                  <a:gd name="T16" fmla="*/ 5 w 9"/>
                  <a:gd name="T17" fmla="*/ 3 h 23"/>
                  <a:gd name="T18" fmla="*/ 3 w 9"/>
                  <a:gd name="T19" fmla="*/ 6 h 23"/>
                  <a:gd name="T20" fmla="*/ 2 w 9"/>
                  <a:gd name="T21" fmla="*/ 12 h 23"/>
                  <a:gd name="T22" fmla="*/ 0 w 9"/>
                  <a:gd name="T23" fmla="*/ 17 h 23"/>
                  <a:gd name="T24" fmla="*/ 2 w 9"/>
                  <a:gd name="T25" fmla="*/ 13 h 23"/>
                  <a:gd name="T26" fmla="*/ 1 w 9"/>
                  <a:gd name="T27" fmla="*/ 17 h 23"/>
                  <a:gd name="T28" fmla="*/ 2 w 9"/>
                  <a:gd name="T29" fmla="*/ 15 h 23"/>
                  <a:gd name="T30" fmla="*/ 1 w 9"/>
                  <a:gd name="T31" fmla="*/ 18 h 23"/>
                  <a:gd name="T32" fmla="*/ 2 w 9"/>
                  <a:gd name="T33" fmla="*/ 15 h 23"/>
                  <a:gd name="T34" fmla="*/ 2 w 9"/>
                  <a:gd name="T35" fmla="*/ 16 h 23"/>
                  <a:gd name="T36" fmla="*/ 3 w 9"/>
                  <a:gd name="T37" fmla="*/ 11 h 23"/>
                  <a:gd name="T38" fmla="*/ 2 w 9"/>
                  <a:gd name="T39" fmla="*/ 16 h 23"/>
                  <a:gd name="T40" fmla="*/ 3 w 9"/>
                  <a:gd name="T41" fmla="*/ 13 h 23"/>
                  <a:gd name="T42" fmla="*/ 3 w 9"/>
                  <a:gd name="T43" fmla="*/ 18 h 23"/>
                  <a:gd name="T44" fmla="*/ 4 w 9"/>
                  <a:gd name="T45" fmla="*/ 15 h 23"/>
                  <a:gd name="T46" fmla="*/ 2 w 9"/>
                  <a:gd name="T47" fmla="*/ 18 h 23"/>
                  <a:gd name="T48" fmla="*/ 5 w 9"/>
                  <a:gd name="T49" fmla="*/ 8 h 23"/>
                  <a:gd name="T50" fmla="*/ 3 w 9"/>
                  <a:gd name="T51" fmla="*/ 17 h 23"/>
                  <a:gd name="T52" fmla="*/ 5 w 9"/>
                  <a:gd name="T53" fmla="*/ 15 h 23"/>
                  <a:gd name="T54" fmla="*/ 4 w 9"/>
                  <a:gd name="T55" fmla="*/ 16 h 23"/>
                  <a:gd name="T56" fmla="*/ 5 w 9"/>
                  <a:gd name="T57" fmla="*/ 13 h 23"/>
                  <a:gd name="T58" fmla="*/ 6 w 9"/>
                  <a:gd name="T59" fmla="*/ 12 h 23"/>
                  <a:gd name="T60" fmla="*/ 6 w 9"/>
                  <a:gd name="T61" fmla="*/ 9 h 23"/>
                  <a:gd name="T62" fmla="*/ 6 w 9"/>
                  <a:gd name="T63" fmla="*/ 11 h 23"/>
                  <a:gd name="T64" fmla="*/ 8 w 9"/>
                  <a:gd name="T65" fmla="*/ 5 h 23"/>
                  <a:gd name="T66" fmla="*/ 6 w 9"/>
                  <a:gd name="T67" fmla="*/ 9 h 23"/>
                  <a:gd name="T68" fmla="*/ 8 w 9"/>
                  <a:gd name="T69" fmla="*/ 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23">
                    <a:moveTo>
                      <a:pt x="8" y="4"/>
                    </a:moveTo>
                    <a:cubicBezTo>
                      <a:pt x="9" y="0"/>
                      <a:pt x="8" y="2"/>
                      <a:pt x="8" y="1"/>
                    </a:cubicBezTo>
                    <a:cubicBezTo>
                      <a:pt x="7" y="3"/>
                      <a:pt x="5" y="11"/>
                      <a:pt x="5" y="1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1"/>
                      <a:pt x="4" y="8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17"/>
                      <a:pt x="2" y="14"/>
                    </a:cubicBezTo>
                    <a:cubicBezTo>
                      <a:pt x="4" y="9"/>
                      <a:pt x="3" y="9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6"/>
                      <a:pt x="3" y="6"/>
                    </a:cubicBezTo>
                    <a:cubicBezTo>
                      <a:pt x="3" y="8"/>
                      <a:pt x="2" y="12"/>
                      <a:pt x="2" y="12"/>
                    </a:cubicBezTo>
                    <a:cubicBezTo>
                      <a:pt x="2" y="12"/>
                      <a:pt x="1" y="15"/>
                      <a:pt x="0" y="17"/>
                    </a:cubicBezTo>
                    <a:cubicBezTo>
                      <a:pt x="1" y="15"/>
                      <a:pt x="1" y="16"/>
                      <a:pt x="2" y="13"/>
                    </a:cubicBezTo>
                    <a:cubicBezTo>
                      <a:pt x="1" y="16"/>
                      <a:pt x="2" y="14"/>
                      <a:pt x="1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8"/>
                      <a:pt x="1" y="18"/>
                    </a:cubicBezTo>
                    <a:cubicBezTo>
                      <a:pt x="2" y="16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6"/>
                      <a:pt x="3" y="11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1" y="23"/>
                      <a:pt x="3" y="18"/>
                    </a:cubicBezTo>
                    <a:cubicBezTo>
                      <a:pt x="3" y="17"/>
                      <a:pt x="3" y="16"/>
                      <a:pt x="4" y="15"/>
                    </a:cubicBezTo>
                    <a:cubicBezTo>
                      <a:pt x="4" y="13"/>
                      <a:pt x="3" y="17"/>
                      <a:pt x="2" y="18"/>
                    </a:cubicBezTo>
                    <a:cubicBezTo>
                      <a:pt x="3" y="15"/>
                      <a:pt x="5" y="11"/>
                      <a:pt x="5" y="8"/>
                    </a:cubicBezTo>
                    <a:cubicBezTo>
                      <a:pt x="4" y="13"/>
                      <a:pt x="5" y="8"/>
                      <a:pt x="3" y="17"/>
                    </a:cubicBezTo>
                    <a:cubicBezTo>
                      <a:pt x="4" y="17"/>
                      <a:pt x="5" y="13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1"/>
                      <a:pt x="4" y="19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1"/>
                    </a:cubicBezTo>
                    <a:cubicBezTo>
                      <a:pt x="7" y="7"/>
                      <a:pt x="8" y="7"/>
                      <a:pt x="8" y="5"/>
                    </a:cubicBezTo>
                    <a:cubicBezTo>
                      <a:pt x="8" y="5"/>
                      <a:pt x="7" y="8"/>
                      <a:pt x="6" y="9"/>
                    </a:cubicBezTo>
                    <a:cubicBezTo>
                      <a:pt x="7" y="7"/>
                      <a:pt x="8" y="3"/>
                      <a:pt x="8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1" name="Freeform 2244"/>
              <p:cNvSpPr/>
              <p:nvPr/>
            </p:nvSpPr>
            <p:spPr bwMode="auto">
              <a:xfrm>
                <a:off x="3080" y="3164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2" name="Freeform 2245"/>
              <p:cNvSpPr/>
              <p:nvPr/>
            </p:nvSpPr>
            <p:spPr bwMode="auto">
              <a:xfrm>
                <a:off x="3082" y="3148"/>
                <a:ext cx="9" cy="24"/>
              </a:xfrm>
              <a:custGeom>
                <a:avLst/>
                <a:gdLst>
                  <a:gd name="T0" fmla="*/ 4 w 10"/>
                  <a:gd name="T1" fmla="*/ 13 h 27"/>
                  <a:gd name="T2" fmla="*/ 3 w 10"/>
                  <a:gd name="T3" fmla="*/ 19 h 27"/>
                  <a:gd name="T4" fmla="*/ 6 w 10"/>
                  <a:gd name="T5" fmla="*/ 9 h 27"/>
                  <a:gd name="T6" fmla="*/ 7 w 10"/>
                  <a:gd name="T7" fmla="*/ 7 h 27"/>
                  <a:gd name="T8" fmla="*/ 4 w 10"/>
                  <a:gd name="T9" fmla="*/ 16 h 27"/>
                  <a:gd name="T10" fmla="*/ 4 w 10"/>
                  <a:gd name="T11" fmla="*/ 17 h 27"/>
                  <a:gd name="T12" fmla="*/ 6 w 10"/>
                  <a:gd name="T13" fmla="*/ 11 h 27"/>
                  <a:gd name="T14" fmla="*/ 7 w 10"/>
                  <a:gd name="T15" fmla="*/ 8 h 27"/>
                  <a:gd name="T16" fmla="*/ 6 w 10"/>
                  <a:gd name="T17" fmla="*/ 10 h 27"/>
                  <a:gd name="T18" fmla="*/ 5 w 10"/>
                  <a:gd name="T19" fmla="*/ 17 h 27"/>
                  <a:gd name="T20" fmla="*/ 10 w 10"/>
                  <a:gd name="T21" fmla="*/ 2 h 27"/>
                  <a:gd name="T22" fmla="*/ 9 w 10"/>
                  <a:gd name="T23" fmla="*/ 2 h 27"/>
                  <a:gd name="T24" fmla="*/ 7 w 10"/>
                  <a:gd name="T25" fmla="*/ 9 h 27"/>
                  <a:gd name="T26" fmla="*/ 8 w 10"/>
                  <a:gd name="T27" fmla="*/ 7 h 27"/>
                  <a:gd name="T28" fmla="*/ 9 w 10"/>
                  <a:gd name="T29" fmla="*/ 4 h 27"/>
                  <a:gd name="T30" fmla="*/ 6 w 10"/>
                  <a:gd name="T31" fmla="*/ 3 h 27"/>
                  <a:gd name="T32" fmla="*/ 7 w 10"/>
                  <a:gd name="T33" fmla="*/ 4 h 27"/>
                  <a:gd name="T34" fmla="*/ 5 w 10"/>
                  <a:gd name="T35" fmla="*/ 8 h 27"/>
                  <a:gd name="T36" fmla="*/ 4 w 10"/>
                  <a:gd name="T37" fmla="*/ 14 h 27"/>
                  <a:gd name="T38" fmla="*/ 4 w 10"/>
                  <a:gd name="T39" fmla="*/ 12 h 27"/>
                  <a:gd name="T40" fmla="*/ 3 w 10"/>
                  <a:gd name="T41" fmla="*/ 19 h 27"/>
                  <a:gd name="T42" fmla="*/ 1 w 10"/>
                  <a:gd name="T43" fmla="*/ 22 h 27"/>
                  <a:gd name="T44" fmla="*/ 2 w 10"/>
                  <a:gd name="T45" fmla="*/ 22 h 27"/>
                  <a:gd name="T46" fmla="*/ 4 w 10"/>
                  <a:gd name="T47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27">
                    <a:moveTo>
                      <a:pt x="4" y="13"/>
                    </a:moveTo>
                    <a:cubicBezTo>
                      <a:pt x="4" y="14"/>
                      <a:pt x="4" y="17"/>
                      <a:pt x="3" y="19"/>
                    </a:cubicBezTo>
                    <a:cubicBezTo>
                      <a:pt x="4" y="16"/>
                      <a:pt x="4" y="13"/>
                      <a:pt x="6" y="9"/>
                    </a:cubicBezTo>
                    <a:cubicBezTo>
                      <a:pt x="5" y="11"/>
                      <a:pt x="6" y="7"/>
                      <a:pt x="7" y="7"/>
                    </a:cubicBezTo>
                    <a:cubicBezTo>
                      <a:pt x="6" y="9"/>
                      <a:pt x="5" y="15"/>
                      <a:pt x="4" y="16"/>
                    </a:cubicBezTo>
                    <a:cubicBezTo>
                      <a:pt x="5" y="14"/>
                      <a:pt x="4" y="17"/>
                      <a:pt x="4" y="17"/>
                    </a:cubicBezTo>
                    <a:cubicBezTo>
                      <a:pt x="5" y="14"/>
                      <a:pt x="5" y="15"/>
                      <a:pt x="6" y="11"/>
                    </a:cubicBezTo>
                    <a:cubicBezTo>
                      <a:pt x="7" y="8"/>
                      <a:pt x="7" y="6"/>
                      <a:pt x="7" y="8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5" y="15"/>
                      <a:pt x="6" y="13"/>
                      <a:pt x="5" y="17"/>
                    </a:cubicBezTo>
                    <a:cubicBezTo>
                      <a:pt x="7" y="11"/>
                      <a:pt x="7" y="11"/>
                      <a:pt x="10" y="2"/>
                    </a:cubicBezTo>
                    <a:cubicBezTo>
                      <a:pt x="10" y="0"/>
                      <a:pt x="9" y="2"/>
                      <a:pt x="9" y="2"/>
                    </a:cubicBezTo>
                    <a:cubicBezTo>
                      <a:pt x="9" y="4"/>
                      <a:pt x="8" y="8"/>
                      <a:pt x="7" y="9"/>
                    </a:cubicBezTo>
                    <a:cubicBezTo>
                      <a:pt x="8" y="8"/>
                      <a:pt x="7" y="11"/>
                      <a:pt x="8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2"/>
                      <a:pt x="6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6"/>
                      <a:pt x="5" y="8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2"/>
                    </a:cubicBezTo>
                    <a:cubicBezTo>
                      <a:pt x="3" y="15"/>
                      <a:pt x="3" y="17"/>
                      <a:pt x="3" y="19"/>
                    </a:cubicBezTo>
                    <a:cubicBezTo>
                      <a:pt x="2" y="20"/>
                      <a:pt x="3" y="17"/>
                      <a:pt x="1" y="22"/>
                    </a:cubicBezTo>
                    <a:cubicBezTo>
                      <a:pt x="0" y="27"/>
                      <a:pt x="3" y="17"/>
                      <a:pt x="2" y="22"/>
                    </a:cubicBezTo>
                    <a:lnTo>
                      <a:pt x="4" y="1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3" name="Freeform 2246"/>
              <p:cNvSpPr/>
              <p:nvPr/>
            </p:nvSpPr>
            <p:spPr bwMode="auto">
              <a:xfrm>
                <a:off x="3085" y="3160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0 h 3"/>
                  <a:gd name="T4" fmla="*/ 0 w 1"/>
                  <a:gd name="T5" fmla="*/ 1 h 3"/>
                  <a:gd name="T6" fmla="*/ 0 w 1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4" name="Freeform 2247"/>
              <p:cNvSpPr/>
              <p:nvPr/>
            </p:nvSpPr>
            <p:spPr bwMode="auto">
              <a:xfrm>
                <a:off x="3087" y="3150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3 h 4"/>
                  <a:gd name="T4" fmla="*/ 1 w 1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2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5" name="Freeform 2248"/>
              <p:cNvSpPr/>
              <p:nvPr/>
            </p:nvSpPr>
            <p:spPr bwMode="auto">
              <a:xfrm>
                <a:off x="3087" y="3161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6" name="Freeform 2249"/>
              <p:cNvSpPr/>
              <p:nvPr/>
            </p:nvSpPr>
            <p:spPr bwMode="auto">
              <a:xfrm>
                <a:off x="3088" y="3149"/>
                <a:ext cx="4" cy="11"/>
              </a:xfrm>
              <a:custGeom>
                <a:avLst/>
                <a:gdLst>
                  <a:gd name="T0" fmla="*/ 4 w 4"/>
                  <a:gd name="T1" fmla="*/ 0 h 13"/>
                  <a:gd name="T2" fmla="*/ 3 w 4"/>
                  <a:gd name="T3" fmla="*/ 0 h 13"/>
                  <a:gd name="T4" fmla="*/ 0 w 4"/>
                  <a:gd name="T5" fmla="*/ 12 h 13"/>
                  <a:gd name="T6" fmla="*/ 2 w 4"/>
                  <a:gd name="T7" fmla="*/ 4 h 13"/>
                  <a:gd name="T8" fmla="*/ 3 w 4"/>
                  <a:gd name="T9" fmla="*/ 4 h 13"/>
                  <a:gd name="T10" fmla="*/ 4 w 4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3">
                    <a:moveTo>
                      <a:pt x="4" y="0"/>
                    </a:moveTo>
                    <a:cubicBezTo>
                      <a:pt x="3" y="0"/>
                      <a:pt x="2" y="3"/>
                      <a:pt x="3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2" y="5"/>
                      <a:pt x="2" y="4"/>
                    </a:cubicBezTo>
                    <a:cubicBezTo>
                      <a:pt x="1" y="8"/>
                      <a:pt x="3" y="3"/>
                      <a:pt x="3" y="4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7" name="Freeform 2250"/>
              <p:cNvSpPr/>
              <p:nvPr/>
            </p:nvSpPr>
            <p:spPr bwMode="auto">
              <a:xfrm>
                <a:off x="3088" y="3145"/>
                <a:ext cx="10" cy="25"/>
              </a:xfrm>
              <a:custGeom>
                <a:avLst/>
                <a:gdLst>
                  <a:gd name="T0" fmla="*/ 2 w 11"/>
                  <a:gd name="T1" fmla="*/ 18 h 28"/>
                  <a:gd name="T2" fmla="*/ 3 w 11"/>
                  <a:gd name="T3" fmla="*/ 17 h 28"/>
                  <a:gd name="T4" fmla="*/ 2 w 11"/>
                  <a:gd name="T5" fmla="*/ 19 h 28"/>
                  <a:gd name="T6" fmla="*/ 2 w 11"/>
                  <a:gd name="T7" fmla="*/ 22 h 28"/>
                  <a:gd name="T8" fmla="*/ 3 w 11"/>
                  <a:gd name="T9" fmla="*/ 20 h 28"/>
                  <a:gd name="T10" fmla="*/ 4 w 11"/>
                  <a:gd name="T11" fmla="*/ 18 h 28"/>
                  <a:gd name="T12" fmla="*/ 5 w 11"/>
                  <a:gd name="T13" fmla="*/ 14 h 28"/>
                  <a:gd name="T14" fmla="*/ 3 w 11"/>
                  <a:gd name="T15" fmla="*/ 22 h 28"/>
                  <a:gd name="T16" fmla="*/ 6 w 11"/>
                  <a:gd name="T17" fmla="*/ 11 h 28"/>
                  <a:gd name="T18" fmla="*/ 7 w 11"/>
                  <a:gd name="T19" fmla="*/ 10 h 28"/>
                  <a:gd name="T20" fmla="*/ 8 w 11"/>
                  <a:gd name="T21" fmla="*/ 10 h 28"/>
                  <a:gd name="T22" fmla="*/ 6 w 11"/>
                  <a:gd name="T23" fmla="*/ 15 h 28"/>
                  <a:gd name="T24" fmla="*/ 6 w 11"/>
                  <a:gd name="T25" fmla="*/ 16 h 28"/>
                  <a:gd name="T26" fmla="*/ 8 w 11"/>
                  <a:gd name="T27" fmla="*/ 8 h 28"/>
                  <a:gd name="T28" fmla="*/ 7 w 11"/>
                  <a:gd name="T29" fmla="*/ 9 h 28"/>
                  <a:gd name="T30" fmla="*/ 10 w 11"/>
                  <a:gd name="T31" fmla="*/ 5 h 28"/>
                  <a:gd name="T32" fmla="*/ 9 w 11"/>
                  <a:gd name="T33" fmla="*/ 5 h 28"/>
                  <a:gd name="T34" fmla="*/ 10 w 11"/>
                  <a:gd name="T35" fmla="*/ 2 h 28"/>
                  <a:gd name="T36" fmla="*/ 7 w 11"/>
                  <a:gd name="T37" fmla="*/ 6 h 28"/>
                  <a:gd name="T38" fmla="*/ 8 w 11"/>
                  <a:gd name="T39" fmla="*/ 3 h 28"/>
                  <a:gd name="T40" fmla="*/ 4 w 11"/>
                  <a:gd name="T41" fmla="*/ 12 h 28"/>
                  <a:gd name="T42" fmla="*/ 4 w 11"/>
                  <a:gd name="T43" fmla="*/ 11 h 28"/>
                  <a:gd name="T44" fmla="*/ 7 w 11"/>
                  <a:gd name="T45" fmla="*/ 5 h 28"/>
                  <a:gd name="T46" fmla="*/ 5 w 11"/>
                  <a:gd name="T47" fmla="*/ 8 h 28"/>
                  <a:gd name="T48" fmla="*/ 7 w 11"/>
                  <a:gd name="T49" fmla="*/ 2 h 28"/>
                  <a:gd name="T50" fmla="*/ 3 w 11"/>
                  <a:gd name="T51" fmla="*/ 10 h 28"/>
                  <a:gd name="T52" fmla="*/ 4 w 11"/>
                  <a:gd name="T53" fmla="*/ 8 h 28"/>
                  <a:gd name="T54" fmla="*/ 1 w 11"/>
                  <a:gd name="T55" fmla="*/ 17 h 28"/>
                  <a:gd name="T56" fmla="*/ 3 w 11"/>
                  <a:gd name="T57" fmla="*/ 16 h 28"/>
                  <a:gd name="T58" fmla="*/ 5 w 11"/>
                  <a:gd name="T59" fmla="*/ 12 h 28"/>
                  <a:gd name="T60" fmla="*/ 3 w 11"/>
                  <a:gd name="T61" fmla="*/ 17 h 28"/>
                  <a:gd name="T62" fmla="*/ 5 w 11"/>
                  <a:gd name="T63" fmla="*/ 12 h 28"/>
                  <a:gd name="T64" fmla="*/ 3 w 11"/>
                  <a:gd name="T65" fmla="*/ 17 h 28"/>
                  <a:gd name="T66" fmla="*/ 6 w 11"/>
                  <a:gd name="T67" fmla="*/ 12 h 28"/>
                  <a:gd name="T68" fmla="*/ 3 w 11"/>
                  <a:gd name="T69" fmla="*/ 18 h 28"/>
                  <a:gd name="T70" fmla="*/ 4 w 11"/>
                  <a:gd name="T71" fmla="*/ 17 h 28"/>
                  <a:gd name="T72" fmla="*/ 7 w 11"/>
                  <a:gd name="T73" fmla="*/ 10 h 28"/>
                  <a:gd name="T74" fmla="*/ 5 w 11"/>
                  <a:gd name="T75" fmla="*/ 8 h 28"/>
                  <a:gd name="T76" fmla="*/ 4 w 11"/>
                  <a:gd name="T77" fmla="*/ 13 h 28"/>
                  <a:gd name="T78" fmla="*/ 3 w 11"/>
                  <a:gd name="T79" fmla="*/ 13 h 28"/>
                  <a:gd name="T80" fmla="*/ 2 w 11"/>
                  <a:gd name="T81" fmla="*/ 16 h 28"/>
                  <a:gd name="T82" fmla="*/ 4 w 11"/>
                  <a:gd name="T83" fmla="*/ 7 h 28"/>
                  <a:gd name="T84" fmla="*/ 4 w 11"/>
                  <a:gd name="T85" fmla="*/ 8 h 28"/>
                  <a:gd name="T86" fmla="*/ 4 w 11"/>
                  <a:gd name="T87" fmla="*/ 10 h 28"/>
                  <a:gd name="T88" fmla="*/ 4 w 11"/>
                  <a:gd name="T89" fmla="*/ 8 h 28"/>
                  <a:gd name="T90" fmla="*/ 1 w 11"/>
                  <a:gd name="T91" fmla="*/ 19 h 28"/>
                  <a:gd name="T92" fmla="*/ 1 w 11"/>
                  <a:gd name="T93" fmla="*/ 24 h 28"/>
                  <a:gd name="T94" fmla="*/ 2 w 11"/>
                  <a:gd name="T95" fmla="*/ 1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" h="28">
                    <a:moveTo>
                      <a:pt x="2" y="18"/>
                    </a:moveTo>
                    <a:cubicBezTo>
                      <a:pt x="3" y="18"/>
                      <a:pt x="3" y="15"/>
                      <a:pt x="3" y="17"/>
                    </a:cubicBezTo>
                    <a:cubicBezTo>
                      <a:pt x="3" y="19"/>
                      <a:pt x="2" y="20"/>
                      <a:pt x="2" y="19"/>
                    </a:cubicBezTo>
                    <a:cubicBezTo>
                      <a:pt x="1" y="25"/>
                      <a:pt x="3" y="19"/>
                      <a:pt x="2" y="22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4" y="15"/>
                      <a:pt x="4" y="18"/>
                    </a:cubicBezTo>
                    <a:cubicBezTo>
                      <a:pt x="4" y="17"/>
                      <a:pt x="4" y="17"/>
                      <a:pt x="5" y="14"/>
                    </a:cubicBezTo>
                    <a:cubicBezTo>
                      <a:pt x="4" y="18"/>
                      <a:pt x="4" y="18"/>
                      <a:pt x="3" y="22"/>
                    </a:cubicBezTo>
                    <a:cubicBezTo>
                      <a:pt x="4" y="20"/>
                      <a:pt x="5" y="15"/>
                      <a:pt x="6" y="11"/>
                    </a:cubicBezTo>
                    <a:cubicBezTo>
                      <a:pt x="6" y="15"/>
                      <a:pt x="5" y="15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4" y="20"/>
                      <a:pt x="6" y="13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2" y="28"/>
                      <a:pt x="8" y="8"/>
                    </a:cubicBezTo>
                    <a:cubicBezTo>
                      <a:pt x="8" y="9"/>
                      <a:pt x="7" y="10"/>
                      <a:pt x="7" y="9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7" y="8"/>
                      <a:pt x="9" y="5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6"/>
                      <a:pt x="8" y="4"/>
                      <a:pt x="7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8" y="5"/>
                      <a:pt x="4" y="12"/>
                    </a:cubicBezTo>
                    <a:cubicBezTo>
                      <a:pt x="8" y="3"/>
                      <a:pt x="3" y="15"/>
                      <a:pt x="4" y="11"/>
                    </a:cubicBezTo>
                    <a:cubicBezTo>
                      <a:pt x="5" y="7"/>
                      <a:pt x="5" y="9"/>
                      <a:pt x="7" y="5"/>
                    </a:cubicBezTo>
                    <a:cubicBezTo>
                      <a:pt x="5" y="10"/>
                      <a:pt x="6" y="6"/>
                      <a:pt x="5" y="8"/>
                    </a:cubicBezTo>
                    <a:cubicBezTo>
                      <a:pt x="7" y="3"/>
                      <a:pt x="5" y="7"/>
                      <a:pt x="7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7"/>
                      <a:pt x="4" y="8"/>
                      <a:pt x="4" y="8"/>
                    </a:cubicBezTo>
                    <a:cubicBezTo>
                      <a:pt x="4" y="8"/>
                      <a:pt x="1" y="15"/>
                      <a:pt x="1" y="17"/>
                    </a:cubicBezTo>
                    <a:cubicBezTo>
                      <a:pt x="2" y="15"/>
                      <a:pt x="3" y="14"/>
                      <a:pt x="3" y="16"/>
                    </a:cubicBezTo>
                    <a:cubicBezTo>
                      <a:pt x="5" y="10"/>
                      <a:pt x="3" y="16"/>
                      <a:pt x="5" y="12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4"/>
                      <a:pt x="5" y="12"/>
                    </a:cubicBezTo>
                    <a:cubicBezTo>
                      <a:pt x="6" y="11"/>
                      <a:pt x="4" y="14"/>
                      <a:pt x="3" y="17"/>
                    </a:cubicBezTo>
                    <a:cubicBezTo>
                      <a:pt x="4" y="17"/>
                      <a:pt x="4" y="15"/>
                      <a:pt x="6" y="12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1" y="0"/>
                      <a:pt x="5" y="13"/>
                      <a:pt x="7" y="10"/>
                    </a:cubicBezTo>
                    <a:cubicBezTo>
                      <a:pt x="6" y="10"/>
                      <a:pt x="5" y="10"/>
                      <a:pt x="5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0"/>
                      <a:pt x="1" y="22"/>
                      <a:pt x="3" y="1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4"/>
                      <a:pt x="4" y="10"/>
                      <a:pt x="4" y="7"/>
                    </a:cubicBezTo>
                    <a:cubicBezTo>
                      <a:pt x="4" y="9"/>
                      <a:pt x="4" y="7"/>
                      <a:pt x="4" y="8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2" y="14"/>
                      <a:pt x="3" y="12"/>
                      <a:pt x="4" y="8"/>
                    </a:cubicBezTo>
                    <a:cubicBezTo>
                      <a:pt x="2" y="13"/>
                      <a:pt x="2" y="16"/>
                      <a:pt x="1" y="19"/>
                    </a:cubicBezTo>
                    <a:cubicBezTo>
                      <a:pt x="4" y="12"/>
                      <a:pt x="0" y="27"/>
                      <a:pt x="1" y="24"/>
                    </a:cubicBez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8" name="Freeform 2251"/>
              <p:cNvSpPr/>
              <p:nvPr/>
            </p:nvSpPr>
            <p:spPr bwMode="auto">
              <a:xfrm>
                <a:off x="3091" y="3150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9" name="Freeform 2252"/>
              <p:cNvSpPr/>
              <p:nvPr/>
            </p:nvSpPr>
            <p:spPr bwMode="auto">
              <a:xfrm>
                <a:off x="3090" y="3152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0" name="Rectangle 2253"/>
              <p:cNvSpPr>
                <a:spLocks noChangeArrowheads="1"/>
              </p:cNvSpPr>
              <p:nvPr/>
            </p:nvSpPr>
            <p:spPr bwMode="auto">
              <a:xfrm>
                <a:off x="3091" y="3152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1" name="Freeform 2254"/>
              <p:cNvSpPr/>
              <p:nvPr/>
            </p:nvSpPr>
            <p:spPr bwMode="auto">
              <a:xfrm>
                <a:off x="3088" y="316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2" name="Freeform 2255"/>
              <p:cNvSpPr/>
              <p:nvPr/>
            </p:nvSpPr>
            <p:spPr bwMode="auto">
              <a:xfrm>
                <a:off x="3090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lnTo>
                      <a:pt x="0" y="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3" name="Freeform 2256"/>
              <p:cNvSpPr/>
              <p:nvPr/>
            </p:nvSpPr>
            <p:spPr bwMode="auto">
              <a:xfrm>
                <a:off x="3088" y="31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4" name="Freeform 2257"/>
              <p:cNvSpPr/>
              <p:nvPr/>
            </p:nvSpPr>
            <p:spPr bwMode="auto">
              <a:xfrm>
                <a:off x="3076" y="3141"/>
                <a:ext cx="16" cy="28"/>
              </a:xfrm>
              <a:custGeom>
                <a:avLst/>
                <a:gdLst>
                  <a:gd name="T0" fmla="*/ 2 w 18"/>
                  <a:gd name="T1" fmla="*/ 14 h 31"/>
                  <a:gd name="T2" fmla="*/ 1 w 18"/>
                  <a:gd name="T3" fmla="*/ 21 h 31"/>
                  <a:gd name="T4" fmla="*/ 1 w 18"/>
                  <a:gd name="T5" fmla="*/ 24 h 31"/>
                  <a:gd name="T6" fmla="*/ 2 w 18"/>
                  <a:gd name="T7" fmla="*/ 20 h 31"/>
                  <a:gd name="T8" fmla="*/ 4 w 18"/>
                  <a:gd name="T9" fmla="*/ 20 h 31"/>
                  <a:gd name="T10" fmla="*/ 4 w 18"/>
                  <a:gd name="T11" fmla="*/ 22 h 31"/>
                  <a:gd name="T12" fmla="*/ 7 w 18"/>
                  <a:gd name="T13" fmla="*/ 17 h 31"/>
                  <a:gd name="T14" fmla="*/ 6 w 18"/>
                  <a:gd name="T15" fmla="*/ 19 h 31"/>
                  <a:gd name="T16" fmla="*/ 7 w 18"/>
                  <a:gd name="T17" fmla="*/ 20 h 31"/>
                  <a:gd name="T18" fmla="*/ 9 w 18"/>
                  <a:gd name="T19" fmla="*/ 11 h 31"/>
                  <a:gd name="T20" fmla="*/ 10 w 18"/>
                  <a:gd name="T21" fmla="*/ 11 h 31"/>
                  <a:gd name="T22" fmla="*/ 10 w 18"/>
                  <a:gd name="T23" fmla="*/ 15 h 31"/>
                  <a:gd name="T24" fmla="*/ 11 w 18"/>
                  <a:gd name="T25" fmla="*/ 15 h 31"/>
                  <a:gd name="T26" fmla="*/ 11 w 18"/>
                  <a:gd name="T27" fmla="*/ 17 h 31"/>
                  <a:gd name="T28" fmla="*/ 12 w 18"/>
                  <a:gd name="T29" fmla="*/ 15 h 31"/>
                  <a:gd name="T30" fmla="*/ 14 w 18"/>
                  <a:gd name="T31" fmla="*/ 11 h 31"/>
                  <a:gd name="T32" fmla="*/ 13 w 18"/>
                  <a:gd name="T33" fmla="*/ 16 h 31"/>
                  <a:gd name="T34" fmla="*/ 14 w 18"/>
                  <a:gd name="T35" fmla="*/ 15 h 31"/>
                  <a:gd name="T36" fmla="*/ 15 w 18"/>
                  <a:gd name="T37" fmla="*/ 16 h 31"/>
                  <a:gd name="T38" fmla="*/ 15 w 18"/>
                  <a:gd name="T39" fmla="*/ 15 h 31"/>
                  <a:gd name="T40" fmla="*/ 14 w 18"/>
                  <a:gd name="T41" fmla="*/ 18 h 31"/>
                  <a:gd name="T42" fmla="*/ 17 w 18"/>
                  <a:gd name="T43" fmla="*/ 6 h 31"/>
                  <a:gd name="T44" fmla="*/ 17 w 18"/>
                  <a:gd name="T45" fmla="*/ 5 h 31"/>
                  <a:gd name="T46" fmla="*/ 16 w 18"/>
                  <a:gd name="T47" fmla="*/ 6 h 31"/>
                  <a:gd name="T48" fmla="*/ 16 w 18"/>
                  <a:gd name="T49" fmla="*/ 4 h 31"/>
                  <a:gd name="T50" fmla="*/ 15 w 18"/>
                  <a:gd name="T51" fmla="*/ 3 h 31"/>
                  <a:gd name="T52" fmla="*/ 13 w 18"/>
                  <a:gd name="T53" fmla="*/ 6 h 31"/>
                  <a:gd name="T54" fmla="*/ 14 w 18"/>
                  <a:gd name="T55" fmla="*/ 5 h 31"/>
                  <a:gd name="T56" fmla="*/ 13 w 18"/>
                  <a:gd name="T57" fmla="*/ 5 h 31"/>
                  <a:gd name="T58" fmla="*/ 12 w 18"/>
                  <a:gd name="T59" fmla="*/ 6 h 31"/>
                  <a:gd name="T60" fmla="*/ 11 w 18"/>
                  <a:gd name="T61" fmla="*/ 8 h 31"/>
                  <a:gd name="T62" fmla="*/ 12 w 18"/>
                  <a:gd name="T63" fmla="*/ 4 h 31"/>
                  <a:gd name="T64" fmla="*/ 11 w 18"/>
                  <a:gd name="T65" fmla="*/ 3 h 31"/>
                  <a:gd name="T66" fmla="*/ 10 w 18"/>
                  <a:gd name="T67" fmla="*/ 8 h 31"/>
                  <a:gd name="T68" fmla="*/ 8 w 18"/>
                  <a:gd name="T69" fmla="*/ 10 h 31"/>
                  <a:gd name="T70" fmla="*/ 7 w 18"/>
                  <a:gd name="T71" fmla="*/ 12 h 31"/>
                  <a:gd name="T72" fmla="*/ 6 w 18"/>
                  <a:gd name="T73" fmla="*/ 11 h 31"/>
                  <a:gd name="T74" fmla="*/ 5 w 18"/>
                  <a:gd name="T75" fmla="*/ 12 h 31"/>
                  <a:gd name="T76" fmla="*/ 4 w 18"/>
                  <a:gd name="T77" fmla="*/ 18 h 31"/>
                  <a:gd name="T78" fmla="*/ 5 w 18"/>
                  <a:gd name="T79" fmla="*/ 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31">
                    <a:moveTo>
                      <a:pt x="4" y="8"/>
                    </a:moveTo>
                    <a:cubicBezTo>
                      <a:pt x="4" y="9"/>
                      <a:pt x="3" y="11"/>
                      <a:pt x="2" y="14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3"/>
                      <a:pt x="1" y="17"/>
                      <a:pt x="1" y="21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5"/>
                      <a:pt x="1" y="23"/>
                      <a:pt x="1" y="24"/>
                    </a:cubicBezTo>
                    <a:cubicBezTo>
                      <a:pt x="1" y="23"/>
                      <a:pt x="3" y="15"/>
                      <a:pt x="3" y="17"/>
                    </a:cubicBezTo>
                    <a:cubicBezTo>
                      <a:pt x="3" y="16"/>
                      <a:pt x="2" y="19"/>
                      <a:pt x="2" y="20"/>
                    </a:cubicBezTo>
                    <a:cubicBezTo>
                      <a:pt x="2" y="21"/>
                      <a:pt x="3" y="14"/>
                      <a:pt x="4" y="14"/>
                    </a:cubicBezTo>
                    <a:cubicBezTo>
                      <a:pt x="0" y="31"/>
                      <a:pt x="5" y="9"/>
                      <a:pt x="4" y="20"/>
                    </a:cubicBezTo>
                    <a:cubicBezTo>
                      <a:pt x="4" y="19"/>
                      <a:pt x="4" y="20"/>
                      <a:pt x="5" y="17"/>
                    </a:cubicBezTo>
                    <a:cubicBezTo>
                      <a:pt x="4" y="21"/>
                      <a:pt x="5" y="17"/>
                      <a:pt x="4" y="22"/>
                    </a:cubicBezTo>
                    <a:cubicBezTo>
                      <a:pt x="6" y="12"/>
                      <a:pt x="4" y="27"/>
                      <a:pt x="7" y="14"/>
                    </a:cubicBezTo>
                    <a:cubicBezTo>
                      <a:pt x="6" y="18"/>
                      <a:pt x="7" y="14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21"/>
                      <a:pt x="8" y="13"/>
                      <a:pt x="6" y="19"/>
                    </a:cubicBezTo>
                    <a:cubicBezTo>
                      <a:pt x="7" y="20"/>
                      <a:pt x="7" y="15"/>
                      <a:pt x="8" y="12"/>
                    </a:cubicBezTo>
                    <a:cubicBezTo>
                      <a:pt x="8" y="14"/>
                      <a:pt x="8" y="15"/>
                      <a:pt x="7" y="20"/>
                    </a:cubicBezTo>
                    <a:cubicBezTo>
                      <a:pt x="8" y="14"/>
                      <a:pt x="8" y="17"/>
                      <a:pt x="9" y="14"/>
                    </a:cubicBezTo>
                    <a:cubicBezTo>
                      <a:pt x="9" y="14"/>
                      <a:pt x="9" y="13"/>
                      <a:pt x="9" y="11"/>
                    </a:cubicBezTo>
                    <a:cubicBezTo>
                      <a:pt x="10" y="12"/>
                      <a:pt x="11" y="7"/>
                      <a:pt x="11" y="5"/>
                    </a:cubicBezTo>
                    <a:cubicBezTo>
                      <a:pt x="10" y="12"/>
                      <a:pt x="11" y="5"/>
                      <a:pt x="10" y="11"/>
                    </a:cubicBezTo>
                    <a:cubicBezTo>
                      <a:pt x="9" y="14"/>
                      <a:pt x="9" y="13"/>
                      <a:pt x="8" y="18"/>
                    </a:cubicBezTo>
                    <a:cubicBezTo>
                      <a:pt x="8" y="18"/>
                      <a:pt x="9" y="17"/>
                      <a:pt x="10" y="15"/>
                    </a:cubicBezTo>
                    <a:cubicBezTo>
                      <a:pt x="10" y="16"/>
                      <a:pt x="9" y="18"/>
                      <a:pt x="9" y="19"/>
                    </a:cubicBezTo>
                    <a:cubicBezTo>
                      <a:pt x="8" y="21"/>
                      <a:pt x="11" y="12"/>
                      <a:pt x="11" y="15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4"/>
                      <a:pt x="10" y="19"/>
                      <a:pt x="11" y="17"/>
                    </a:cubicBezTo>
                    <a:cubicBezTo>
                      <a:pt x="11" y="15"/>
                      <a:pt x="12" y="14"/>
                      <a:pt x="12" y="13"/>
                    </a:cubicBezTo>
                    <a:cubicBezTo>
                      <a:pt x="10" y="22"/>
                      <a:pt x="14" y="9"/>
                      <a:pt x="12" y="15"/>
                    </a:cubicBezTo>
                    <a:cubicBezTo>
                      <a:pt x="14" y="9"/>
                      <a:pt x="15" y="7"/>
                      <a:pt x="15" y="6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8"/>
                      <a:pt x="12" y="17"/>
                      <a:pt x="11" y="19"/>
                    </a:cubicBezTo>
                    <a:cubicBezTo>
                      <a:pt x="12" y="17"/>
                      <a:pt x="12" y="20"/>
                      <a:pt x="13" y="16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5" y="11"/>
                      <a:pt x="14" y="15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4" y="17"/>
                      <a:pt x="12" y="23"/>
                      <a:pt x="15" y="16"/>
                    </a:cubicBezTo>
                    <a:cubicBezTo>
                      <a:pt x="16" y="14"/>
                      <a:pt x="18" y="8"/>
                      <a:pt x="18" y="6"/>
                    </a:cubicBezTo>
                    <a:cubicBezTo>
                      <a:pt x="17" y="8"/>
                      <a:pt x="16" y="12"/>
                      <a:pt x="15" y="15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5" y="13"/>
                      <a:pt x="14" y="15"/>
                      <a:pt x="14" y="18"/>
                    </a:cubicBezTo>
                    <a:cubicBezTo>
                      <a:pt x="13" y="20"/>
                      <a:pt x="15" y="13"/>
                      <a:pt x="14" y="16"/>
                    </a:cubicBezTo>
                    <a:cubicBezTo>
                      <a:pt x="15" y="11"/>
                      <a:pt x="16" y="10"/>
                      <a:pt x="17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7"/>
                      <a:pt x="16" y="7"/>
                      <a:pt x="17" y="5"/>
                    </a:cubicBezTo>
                    <a:cubicBezTo>
                      <a:pt x="15" y="11"/>
                      <a:pt x="17" y="2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9"/>
                      <a:pt x="15" y="8"/>
                      <a:pt x="15" y="9"/>
                    </a:cubicBezTo>
                    <a:cubicBezTo>
                      <a:pt x="16" y="5"/>
                      <a:pt x="16" y="6"/>
                      <a:pt x="16" y="4"/>
                    </a:cubicBezTo>
                    <a:cubicBezTo>
                      <a:pt x="15" y="6"/>
                      <a:pt x="13" y="11"/>
                      <a:pt x="13" y="11"/>
                    </a:cubicBezTo>
                    <a:cubicBezTo>
                      <a:pt x="15" y="6"/>
                      <a:pt x="14" y="8"/>
                      <a:pt x="15" y="3"/>
                    </a:cubicBezTo>
                    <a:cubicBezTo>
                      <a:pt x="13" y="9"/>
                      <a:pt x="14" y="5"/>
                      <a:pt x="13" y="8"/>
                    </a:cubicBezTo>
                    <a:cubicBezTo>
                      <a:pt x="13" y="9"/>
                      <a:pt x="13" y="9"/>
                      <a:pt x="13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3" y="7"/>
                      <a:pt x="13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1" y="11"/>
                      <a:pt x="12" y="6"/>
                    </a:cubicBezTo>
                    <a:cubicBezTo>
                      <a:pt x="12" y="8"/>
                      <a:pt x="11" y="9"/>
                      <a:pt x="10" y="14"/>
                    </a:cubicBezTo>
                    <a:cubicBezTo>
                      <a:pt x="10" y="12"/>
                      <a:pt x="12" y="8"/>
                      <a:pt x="11" y="8"/>
                    </a:cubicBezTo>
                    <a:cubicBezTo>
                      <a:pt x="10" y="13"/>
                      <a:pt x="11" y="7"/>
                      <a:pt x="10" y="10"/>
                    </a:cubicBezTo>
                    <a:cubicBezTo>
                      <a:pt x="12" y="5"/>
                      <a:pt x="11" y="8"/>
                      <a:pt x="12" y="4"/>
                    </a:cubicBezTo>
                    <a:cubicBezTo>
                      <a:pt x="12" y="1"/>
                      <a:pt x="11" y="8"/>
                      <a:pt x="10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10" y="9"/>
                      <a:pt x="11" y="5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9" y="7"/>
                      <a:pt x="10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10" y="3"/>
                      <a:pt x="8" y="9"/>
                      <a:pt x="6" y="15"/>
                    </a:cubicBezTo>
                    <a:cubicBezTo>
                      <a:pt x="6" y="15"/>
                      <a:pt x="6" y="14"/>
                      <a:pt x="7" y="12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6"/>
                      <a:pt x="6" y="11"/>
                    </a:cubicBezTo>
                    <a:cubicBezTo>
                      <a:pt x="6" y="13"/>
                      <a:pt x="7" y="7"/>
                      <a:pt x="7" y="6"/>
                    </a:cubicBezTo>
                    <a:cubicBezTo>
                      <a:pt x="5" y="14"/>
                      <a:pt x="7" y="0"/>
                      <a:pt x="5" y="12"/>
                    </a:cubicBezTo>
                    <a:cubicBezTo>
                      <a:pt x="5" y="12"/>
                      <a:pt x="5" y="15"/>
                      <a:pt x="5" y="14"/>
                    </a:cubicBezTo>
                    <a:cubicBezTo>
                      <a:pt x="5" y="16"/>
                      <a:pt x="4" y="18"/>
                      <a:pt x="4" y="18"/>
                    </a:cubicBezTo>
                    <a:cubicBezTo>
                      <a:pt x="4" y="19"/>
                      <a:pt x="4" y="14"/>
                      <a:pt x="4" y="16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"/>
                      <a:pt x="2" y="19"/>
                      <a:pt x="4" y="8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5" name="Freeform 2258"/>
              <p:cNvSpPr/>
              <p:nvPr/>
            </p:nvSpPr>
            <p:spPr bwMode="auto">
              <a:xfrm>
                <a:off x="3083" y="3145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3 h 4"/>
                  <a:gd name="T3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6" name="Freeform 2259"/>
              <p:cNvSpPr/>
              <p:nvPr/>
            </p:nvSpPr>
            <p:spPr bwMode="auto">
              <a:xfrm>
                <a:off x="3082" y="31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7" name="Freeform 2260"/>
              <p:cNvSpPr/>
              <p:nvPr/>
            </p:nvSpPr>
            <p:spPr bwMode="auto">
              <a:xfrm>
                <a:off x="3079" y="3148"/>
                <a:ext cx="0" cy="2"/>
              </a:xfrm>
              <a:custGeom>
                <a:avLst/>
                <a:gdLst>
                  <a:gd name="T0" fmla="*/ 1 h 2"/>
                  <a:gd name="T1" fmla="*/ 1 h 2"/>
                  <a:gd name="T2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8" name="Rectangle 2261"/>
              <p:cNvSpPr>
                <a:spLocks noChangeArrowheads="1"/>
              </p:cNvSpPr>
              <p:nvPr/>
            </p:nvSpPr>
            <p:spPr bwMode="auto">
              <a:xfrm>
                <a:off x="3078" y="3150"/>
                <a:ext cx="1" cy="1"/>
              </a:xfrm>
              <a:prstGeom prst="rect">
                <a:avLst/>
              </a:pr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9" name="Freeform 2262"/>
              <p:cNvSpPr/>
              <p:nvPr/>
            </p:nvSpPr>
            <p:spPr bwMode="auto">
              <a:xfrm>
                <a:off x="3070" y="3146"/>
                <a:ext cx="8" cy="23"/>
              </a:xfrm>
              <a:custGeom>
                <a:avLst/>
                <a:gdLst>
                  <a:gd name="T0" fmla="*/ 2 w 9"/>
                  <a:gd name="T1" fmla="*/ 11 h 25"/>
                  <a:gd name="T2" fmla="*/ 1 w 9"/>
                  <a:gd name="T3" fmla="*/ 15 h 25"/>
                  <a:gd name="T4" fmla="*/ 2 w 9"/>
                  <a:gd name="T5" fmla="*/ 12 h 25"/>
                  <a:gd name="T6" fmla="*/ 0 w 9"/>
                  <a:gd name="T7" fmla="*/ 20 h 25"/>
                  <a:gd name="T8" fmla="*/ 4 w 9"/>
                  <a:gd name="T9" fmla="*/ 15 h 25"/>
                  <a:gd name="T10" fmla="*/ 3 w 9"/>
                  <a:gd name="T11" fmla="*/ 18 h 25"/>
                  <a:gd name="T12" fmla="*/ 5 w 9"/>
                  <a:gd name="T13" fmla="*/ 13 h 25"/>
                  <a:gd name="T14" fmla="*/ 4 w 9"/>
                  <a:gd name="T15" fmla="*/ 19 h 25"/>
                  <a:gd name="T16" fmla="*/ 5 w 9"/>
                  <a:gd name="T17" fmla="*/ 17 h 25"/>
                  <a:gd name="T18" fmla="*/ 6 w 9"/>
                  <a:gd name="T19" fmla="*/ 14 h 25"/>
                  <a:gd name="T20" fmla="*/ 6 w 9"/>
                  <a:gd name="T21" fmla="*/ 16 h 25"/>
                  <a:gd name="T22" fmla="*/ 6 w 9"/>
                  <a:gd name="T23" fmla="*/ 14 h 25"/>
                  <a:gd name="T24" fmla="*/ 7 w 9"/>
                  <a:gd name="T25" fmla="*/ 14 h 25"/>
                  <a:gd name="T26" fmla="*/ 6 w 9"/>
                  <a:gd name="T27" fmla="*/ 15 h 25"/>
                  <a:gd name="T28" fmla="*/ 7 w 9"/>
                  <a:gd name="T29" fmla="*/ 13 h 25"/>
                  <a:gd name="T30" fmla="*/ 6 w 9"/>
                  <a:gd name="T31" fmla="*/ 17 h 25"/>
                  <a:gd name="T32" fmla="*/ 8 w 9"/>
                  <a:gd name="T33" fmla="*/ 12 h 25"/>
                  <a:gd name="T34" fmla="*/ 9 w 9"/>
                  <a:gd name="T35" fmla="*/ 8 h 25"/>
                  <a:gd name="T36" fmla="*/ 8 w 9"/>
                  <a:gd name="T37" fmla="*/ 11 h 25"/>
                  <a:gd name="T38" fmla="*/ 8 w 9"/>
                  <a:gd name="T39" fmla="*/ 11 h 25"/>
                  <a:gd name="T40" fmla="*/ 7 w 9"/>
                  <a:gd name="T41" fmla="*/ 13 h 25"/>
                  <a:gd name="T42" fmla="*/ 8 w 9"/>
                  <a:gd name="T43" fmla="*/ 7 h 25"/>
                  <a:gd name="T44" fmla="*/ 8 w 9"/>
                  <a:gd name="T45" fmla="*/ 3 h 25"/>
                  <a:gd name="T46" fmla="*/ 8 w 9"/>
                  <a:gd name="T47" fmla="*/ 3 h 25"/>
                  <a:gd name="T48" fmla="*/ 7 w 9"/>
                  <a:gd name="T49" fmla="*/ 4 h 25"/>
                  <a:gd name="T50" fmla="*/ 7 w 9"/>
                  <a:gd name="T51" fmla="*/ 7 h 25"/>
                  <a:gd name="T52" fmla="*/ 6 w 9"/>
                  <a:gd name="T53" fmla="*/ 14 h 25"/>
                  <a:gd name="T54" fmla="*/ 6 w 9"/>
                  <a:gd name="T55" fmla="*/ 14 h 25"/>
                  <a:gd name="T56" fmla="*/ 7 w 9"/>
                  <a:gd name="T57" fmla="*/ 8 h 25"/>
                  <a:gd name="T58" fmla="*/ 6 w 9"/>
                  <a:gd name="T59" fmla="*/ 11 h 25"/>
                  <a:gd name="T60" fmla="*/ 7 w 9"/>
                  <a:gd name="T61" fmla="*/ 5 h 25"/>
                  <a:gd name="T62" fmla="*/ 6 w 9"/>
                  <a:gd name="T63" fmla="*/ 11 h 25"/>
                  <a:gd name="T64" fmla="*/ 4 w 9"/>
                  <a:gd name="T65" fmla="*/ 11 h 25"/>
                  <a:gd name="T66" fmla="*/ 5 w 9"/>
                  <a:gd name="T67" fmla="*/ 7 h 25"/>
                  <a:gd name="T68" fmla="*/ 4 w 9"/>
                  <a:gd name="T69" fmla="*/ 11 h 25"/>
                  <a:gd name="T70" fmla="*/ 4 w 9"/>
                  <a:gd name="T71" fmla="*/ 9 h 25"/>
                  <a:gd name="T72" fmla="*/ 3 w 9"/>
                  <a:gd name="T73" fmla="*/ 12 h 25"/>
                  <a:gd name="T74" fmla="*/ 3 w 9"/>
                  <a:gd name="T75" fmla="*/ 11 h 25"/>
                  <a:gd name="T76" fmla="*/ 3 w 9"/>
                  <a:gd name="T77" fmla="*/ 11 h 25"/>
                  <a:gd name="T78" fmla="*/ 1 w 9"/>
                  <a:gd name="T79" fmla="*/ 17 h 25"/>
                  <a:gd name="T80" fmla="*/ 2 w 9"/>
                  <a:gd name="T81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25">
                    <a:moveTo>
                      <a:pt x="2" y="11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3"/>
                      <a:pt x="1" y="16"/>
                      <a:pt x="2" y="12"/>
                    </a:cubicBezTo>
                    <a:cubicBezTo>
                      <a:pt x="1" y="17"/>
                      <a:pt x="1" y="12"/>
                      <a:pt x="0" y="20"/>
                    </a:cubicBezTo>
                    <a:cubicBezTo>
                      <a:pt x="1" y="17"/>
                      <a:pt x="2" y="22"/>
                      <a:pt x="4" y="15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2"/>
                      <a:pt x="3" y="25"/>
                      <a:pt x="5" y="13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21"/>
                      <a:pt x="6" y="10"/>
                      <a:pt x="5" y="17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7"/>
                      <a:pt x="7" y="13"/>
                      <a:pt x="7" y="13"/>
                    </a:cubicBezTo>
                    <a:cubicBezTo>
                      <a:pt x="7" y="15"/>
                      <a:pt x="6" y="16"/>
                      <a:pt x="6" y="17"/>
                    </a:cubicBezTo>
                    <a:cubicBezTo>
                      <a:pt x="7" y="14"/>
                      <a:pt x="6" y="21"/>
                      <a:pt x="8" y="12"/>
                    </a:cubicBezTo>
                    <a:cubicBezTo>
                      <a:pt x="8" y="10"/>
                      <a:pt x="9" y="8"/>
                      <a:pt x="9" y="8"/>
                    </a:cubicBezTo>
                    <a:cubicBezTo>
                      <a:pt x="9" y="5"/>
                      <a:pt x="8" y="8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6" y="20"/>
                      <a:pt x="8" y="9"/>
                      <a:pt x="7" y="13"/>
                    </a:cubicBezTo>
                    <a:cubicBezTo>
                      <a:pt x="8" y="9"/>
                      <a:pt x="8" y="9"/>
                      <a:pt x="8" y="7"/>
                    </a:cubicBezTo>
                    <a:cubicBezTo>
                      <a:pt x="9" y="0"/>
                      <a:pt x="7" y="1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4"/>
                      <a:pt x="7" y="4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6" y="12"/>
                      <a:pt x="6" y="14"/>
                    </a:cubicBezTo>
                    <a:cubicBezTo>
                      <a:pt x="6" y="10"/>
                      <a:pt x="5" y="16"/>
                      <a:pt x="6" y="14"/>
                    </a:cubicBezTo>
                    <a:cubicBezTo>
                      <a:pt x="6" y="10"/>
                      <a:pt x="6" y="10"/>
                      <a:pt x="7" y="8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7"/>
                      <a:pt x="7" y="5"/>
                    </a:cubicBezTo>
                    <a:cubicBezTo>
                      <a:pt x="6" y="7"/>
                      <a:pt x="7" y="7"/>
                      <a:pt x="6" y="11"/>
                    </a:cubicBezTo>
                    <a:cubicBezTo>
                      <a:pt x="6" y="6"/>
                      <a:pt x="5" y="7"/>
                      <a:pt x="4" y="11"/>
                    </a:cubicBezTo>
                    <a:cubicBezTo>
                      <a:pt x="5" y="10"/>
                      <a:pt x="5" y="7"/>
                      <a:pt x="5" y="7"/>
                    </a:cubicBezTo>
                    <a:cubicBezTo>
                      <a:pt x="5" y="6"/>
                      <a:pt x="5" y="8"/>
                      <a:pt x="4" y="11"/>
                    </a:cubicBezTo>
                    <a:cubicBezTo>
                      <a:pt x="4" y="14"/>
                      <a:pt x="4" y="12"/>
                      <a:pt x="4" y="9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7"/>
                      <a:pt x="3" y="8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1" y="19"/>
                      <a:pt x="1" y="17"/>
                    </a:cubicBezTo>
                    <a:cubicBezTo>
                      <a:pt x="2" y="14"/>
                      <a:pt x="2" y="14"/>
                      <a:pt x="2" y="11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0" name="Freeform 2263"/>
              <p:cNvSpPr/>
              <p:nvPr/>
            </p:nvSpPr>
            <p:spPr bwMode="auto">
              <a:xfrm>
                <a:off x="3070" y="3157"/>
                <a:ext cx="0" cy="8"/>
              </a:xfrm>
              <a:custGeom>
                <a:avLst/>
                <a:gdLst>
                  <a:gd name="T0" fmla="*/ 0 w 1"/>
                  <a:gd name="T1" fmla="*/ 5 h 9"/>
                  <a:gd name="T2" fmla="*/ 1 w 1"/>
                  <a:gd name="T3" fmla="*/ 1 h 9"/>
                  <a:gd name="T4" fmla="*/ 0 w 1"/>
                  <a:gd name="T5" fmla="*/ 8 h 9"/>
                  <a:gd name="T6" fmla="*/ 0 w 1"/>
                  <a:gd name="T7" fmla="*/ 7 h 9"/>
                  <a:gd name="T8" fmla="*/ 0 w 1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9">
                    <a:moveTo>
                      <a:pt x="0" y="5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6"/>
                      <a:pt x="0" y="8"/>
                    </a:cubicBezTo>
                    <a:cubicBezTo>
                      <a:pt x="0" y="7"/>
                      <a:pt x="0" y="9"/>
                      <a:pt x="0" y="7"/>
                    </a:cubicBezTo>
                    <a:cubicBezTo>
                      <a:pt x="0" y="6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1" name="Freeform 2264"/>
              <p:cNvSpPr/>
              <p:nvPr/>
            </p:nvSpPr>
            <p:spPr bwMode="auto">
              <a:xfrm>
                <a:off x="3069" y="3154"/>
                <a:ext cx="1" cy="17"/>
              </a:xfrm>
              <a:custGeom>
                <a:avLst/>
                <a:gdLst>
                  <a:gd name="T0" fmla="*/ 0 w 2"/>
                  <a:gd name="T1" fmla="*/ 9 h 19"/>
                  <a:gd name="T2" fmla="*/ 0 w 2"/>
                  <a:gd name="T3" fmla="*/ 12 h 19"/>
                  <a:gd name="T4" fmla="*/ 1 w 2"/>
                  <a:gd name="T5" fmla="*/ 14 h 19"/>
                  <a:gd name="T6" fmla="*/ 1 w 2"/>
                  <a:gd name="T7" fmla="*/ 7 h 19"/>
                  <a:gd name="T8" fmla="*/ 1 w 2"/>
                  <a:gd name="T9" fmla="*/ 11 h 19"/>
                  <a:gd name="T10" fmla="*/ 2 w 2"/>
                  <a:gd name="T11" fmla="*/ 7 h 19"/>
                  <a:gd name="T12" fmla="*/ 1 w 2"/>
                  <a:gd name="T13" fmla="*/ 9 h 19"/>
                  <a:gd name="T14" fmla="*/ 1 w 2"/>
                  <a:gd name="T15" fmla="*/ 6 h 19"/>
                  <a:gd name="T16" fmla="*/ 1 w 2"/>
                  <a:gd name="T17" fmla="*/ 7 h 19"/>
                  <a:gd name="T18" fmla="*/ 2 w 2"/>
                  <a:gd name="T19" fmla="*/ 4 h 19"/>
                  <a:gd name="T20" fmla="*/ 1 w 2"/>
                  <a:gd name="T21" fmla="*/ 10 h 19"/>
                  <a:gd name="T22" fmla="*/ 1 w 2"/>
                  <a:gd name="T23" fmla="*/ 4 h 19"/>
                  <a:gd name="T24" fmla="*/ 1 w 2"/>
                  <a:gd name="T25" fmla="*/ 2 h 19"/>
                  <a:gd name="T26" fmla="*/ 1 w 2"/>
                  <a:gd name="T27" fmla="*/ 4 h 19"/>
                  <a:gd name="T28" fmla="*/ 1 w 2"/>
                  <a:gd name="T29" fmla="*/ 8 h 19"/>
                  <a:gd name="T30" fmla="*/ 1 w 2"/>
                  <a:gd name="T31" fmla="*/ 3 h 19"/>
                  <a:gd name="T32" fmla="*/ 0 w 2"/>
                  <a:gd name="T33" fmla="*/ 5 h 19"/>
                  <a:gd name="T34" fmla="*/ 0 w 2"/>
                  <a:gd name="T35" fmla="*/ 12 h 19"/>
                  <a:gd name="T36" fmla="*/ 0 w 2"/>
                  <a:gd name="T37" fmla="*/ 7 h 19"/>
                  <a:gd name="T38" fmla="*/ 0 w 2"/>
                  <a:gd name="T39" fmla="*/ 6 h 19"/>
                  <a:gd name="T40" fmla="*/ 0 w 2"/>
                  <a:gd name="T41" fmla="*/ 15 h 19"/>
                  <a:gd name="T42" fmla="*/ 0 w 2"/>
                  <a:gd name="T4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9">
                    <a:moveTo>
                      <a:pt x="0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0"/>
                      <a:pt x="1" y="14"/>
                    </a:cubicBezTo>
                    <a:cubicBezTo>
                      <a:pt x="1" y="15"/>
                      <a:pt x="1" y="9"/>
                      <a:pt x="1" y="7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9"/>
                      <a:pt x="1" y="13"/>
                      <a:pt x="2" y="7"/>
                    </a:cubicBezTo>
                    <a:cubicBezTo>
                      <a:pt x="2" y="6"/>
                      <a:pt x="1" y="10"/>
                      <a:pt x="1" y="9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0"/>
                      <a:pt x="1" y="13"/>
                      <a:pt x="1" y="1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2"/>
                    </a:cubicBezTo>
                    <a:cubicBezTo>
                      <a:pt x="1" y="2"/>
                      <a:pt x="1" y="5"/>
                      <a:pt x="1" y="4"/>
                    </a:cubicBezTo>
                    <a:cubicBezTo>
                      <a:pt x="1" y="4"/>
                      <a:pt x="1" y="7"/>
                      <a:pt x="1" y="8"/>
                    </a:cubicBezTo>
                    <a:cubicBezTo>
                      <a:pt x="0" y="13"/>
                      <a:pt x="1" y="5"/>
                      <a:pt x="1" y="3"/>
                    </a:cubicBezTo>
                    <a:cubicBezTo>
                      <a:pt x="0" y="7"/>
                      <a:pt x="0" y="10"/>
                      <a:pt x="0" y="5"/>
                    </a:cubicBezTo>
                    <a:cubicBezTo>
                      <a:pt x="0" y="9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0" y="6"/>
                    </a:cubicBezTo>
                    <a:cubicBezTo>
                      <a:pt x="0" y="9"/>
                      <a:pt x="0" y="13"/>
                      <a:pt x="0" y="15"/>
                    </a:cubicBezTo>
                    <a:cubicBezTo>
                      <a:pt x="0" y="19"/>
                      <a:pt x="0" y="8"/>
                      <a:pt x="0" y="9"/>
                    </a:cubicBez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2" name="Freeform 2265"/>
              <p:cNvSpPr/>
              <p:nvPr/>
            </p:nvSpPr>
            <p:spPr bwMode="auto">
              <a:xfrm>
                <a:off x="3069" y="316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8E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3" name="Freeform 2266"/>
              <p:cNvSpPr/>
              <p:nvPr/>
            </p:nvSpPr>
            <p:spPr bwMode="auto">
              <a:xfrm>
                <a:off x="2393" y="2584"/>
                <a:ext cx="627" cy="76"/>
              </a:xfrm>
              <a:custGeom>
                <a:avLst/>
                <a:gdLst>
                  <a:gd name="T0" fmla="*/ 38 w 694"/>
                  <a:gd name="T1" fmla="*/ 26 h 84"/>
                  <a:gd name="T2" fmla="*/ 0 w 694"/>
                  <a:gd name="T3" fmla="*/ 71 h 84"/>
                  <a:gd name="T4" fmla="*/ 102 w 694"/>
                  <a:gd name="T5" fmla="*/ 73 h 84"/>
                  <a:gd name="T6" fmla="*/ 193 w 694"/>
                  <a:gd name="T7" fmla="*/ 73 h 84"/>
                  <a:gd name="T8" fmla="*/ 388 w 694"/>
                  <a:gd name="T9" fmla="*/ 71 h 84"/>
                  <a:gd name="T10" fmla="*/ 541 w 694"/>
                  <a:gd name="T11" fmla="*/ 73 h 84"/>
                  <a:gd name="T12" fmla="*/ 694 w 694"/>
                  <a:gd name="T13" fmla="*/ 60 h 84"/>
                  <a:gd name="T14" fmla="*/ 663 w 694"/>
                  <a:gd name="T15" fmla="*/ 41 h 84"/>
                  <a:gd name="T16" fmla="*/ 619 w 694"/>
                  <a:gd name="T17" fmla="*/ 29 h 84"/>
                  <a:gd name="T18" fmla="*/ 402 w 694"/>
                  <a:gd name="T19" fmla="*/ 20 h 84"/>
                  <a:gd name="T20" fmla="*/ 182 w 694"/>
                  <a:gd name="T21" fmla="*/ 4 h 84"/>
                  <a:gd name="T22" fmla="*/ 104 w 694"/>
                  <a:gd name="T23" fmla="*/ 2 h 84"/>
                  <a:gd name="T24" fmla="*/ 47 w 694"/>
                  <a:gd name="T25" fmla="*/ 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94" h="84">
                    <a:moveTo>
                      <a:pt x="38" y="26"/>
                    </a:moveTo>
                    <a:cubicBezTo>
                      <a:pt x="27" y="42"/>
                      <a:pt x="10" y="54"/>
                      <a:pt x="0" y="71"/>
                    </a:cubicBezTo>
                    <a:cubicBezTo>
                      <a:pt x="25" y="84"/>
                      <a:pt x="74" y="73"/>
                      <a:pt x="102" y="73"/>
                    </a:cubicBezTo>
                    <a:cubicBezTo>
                      <a:pt x="131" y="73"/>
                      <a:pt x="162" y="73"/>
                      <a:pt x="193" y="73"/>
                    </a:cubicBezTo>
                    <a:cubicBezTo>
                      <a:pt x="258" y="73"/>
                      <a:pt x="324" y="71"/>
                      <a:pt x="388" y="71"/>
                    </a:cubicBezTo>
                    <a:cubicBezTo>
                      <a:pt x="439" y="71"/>
                      <a:pt x="490" y="78"/>
                      <a:pt x="541" y="73"/>
                    </a:cubicBezTo>
                    <a:cubicBezTo>
                      <a:pt x="592" y="68"/>
                      <a:pt x="642" y="64"/>
                      <a:pt x="694" y="60"/>
                    </a:cubicBezTo>
                    <a:cubicBezTo>
                      <a:pt x="683" y="54"/>
                      <a:pt x="673" y="49"/>
                      <a:pt x="663" y="41"/>
                    </a:cubicBezTo>
                    <a:cubicBezTo>
                      <a:pt x="647" y="29"/>
                      <a:pt x="643" y="29"/>
                      <a:pt x="619" y="29"/>
                    </a:cubicBezTo>
                    <a:cubicBezTo>
                      <a:pt x="546" y="29"/>
                      <a:pt x="475" y="23"/>
                      <a:pt x="402" y="20"/>
                    </a:cubicBezTo>
                    <a:cubicBezTo>
                      <a:pt x="329" y="18"/>
                      <a:pt x="254" y="11"/>
                      <a:pt x="182" y="4"/>
                    </a:cubicBezTo>
                    <a:cubicBezTo>
                      <a:pt x="156" y="1"/>
                      <a:pt x="129" y="0"/>
                      <a:pt x="104" y="2"/>
                    </a:cubicBezTo>
                    <a:cubicBezTo>
                      <a:pt x="87" y="4"/>
                      <a:pt x="62" y="16"/>
                      <a:pt x="47" y="6"/>
                    </a:cubicBezTo>
                  </a:path>
                </a:pathLst>
              </a:custGeom>
              <a:solidFill>
                <a:srgbClr val="67BF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1811" name="Freeform 2268"/>
            <p:cNvSpPr/>
            <p:nvPr/>
          </p:nvSpPr>
          <p:spPr bwMode="auto">
            <a:xfrm>
              <a:off x="1936" y="1924"/>
              <a:ext cx="1241" cy="702"/>
            </a:xfrm>
            <a:custGeom>
              <a:avLst/>
              <a:gdLst>
                <a:gd name="T0" fmla="*/ 1360 w 1375"/>
                <a:gd name="T1" fmla="*/ 371 h 779"/>
                <a:gd name="T2" fmla="*/ 1319 w 1375"/>
                <a:gd name="T3" fmla="*/ 269 h 779"/>
                <a:gd name="T4" fmla="*/ 1281 w 1375"/>
                <a:gd name="T5" fmla="*/ 231 h 779"/>
                <a:gd name="T6" fmla="*/ 1245 w 1375"/>
                <a:gd name="T7" fmla="*/ 177 h 779"/>
                <a:gd name="T8" fmla="*/ 1148 w 1375"/>
                <a:gd name="T9" fmla="*/ 105 h 779"/>
                <a:gd name="T10" fmla="*/ 1030 w 1375"/>
                <a:gd name="T11" fmla="*/ 47 h 779"/>
                <a:gd name="T12" fmla="*/ 761 w 1375"/>
                <a:gd name="T13" fmla="*/ 33 h 779"/>
                <a:gd name="T14" fmla="*/ 566 w 1375"/>
                <a:gd name="T15" fmla="*/ 154 h 779"/>
                <a:gd name="T16" fmla="*/ 415 w 1375"/>
                <a:gd name="T17" fmla="*/ 343 h 779"/>
                <a:gd name="T18" fmla="*/ 190 w 1375"/>
                <a:gd name="T19" fmla="*/ 418 h 779"/>
                <a:gd name="T20" fmla="*/ 124 w 1375"/>
                <a:gd name="T21" fmla="*/ 309 h 779"/>
                <a:gd name="T22" fmla="*/ 148 w 1375"/>
                <a:gd name="T23" fmla="*/ 156 h 779"/>
                <a:gd name="T24" fmla="*/ 145 w 1375"/>
                <a:gd name="T25" fmla="*/ 159 h 779"/>
                <a:gd name="T26" fmla="*/ 55 w 1375"/>
                <a:gd name="T27" fmla="*/ 137 h 779"/>
                <a:gd name="T28" fmla="*/ 8 w 1375"/>
                <a:gd name="T29" fmla="*/ 272 h 779"/>
                <a:gd name="T30" fmla="*/ 15 w 1375"/>
                <a:gd name="T31" fmla="*/ 400 h 779"/>
                <a:gd name="T32" fmla="*/ 201 w 1375"/>
                <a:gd name="T33" fmla="*/ 559 h 779"/>
                <a:gd name="T34" fmla="*/ 428 w 1375"/>
                <a:gd name="T35" fmla="*/ 582 h 779"/>
                <a:gd name="T36" fmla="*/ 501 w 1375"/>
                <a:gd name="T37" fmla="*/ 691 h 779"/>
                <a:gd name="T38" fmla="*/ 504 w 1375"/>
                <a:gd name="T39" fmla="*/ 694 h 779"/>
                <a:gd name="T40" fmla="*/ 554 w 1375"/>
                <a:gd name="T41" fmla="*/ 765 h 779"/>
                <a:gd name="T42" fmla="*/ 627 w 1375"/>
                <a:gd name="T43" fmla="*/ 768 h 779"/>
                <a:gd name="T44" fmla="*/ 787 w 1375"/>
                <a:gd name="T45" fmla="*/ 771 h 779"/>
                <a:gd name="T46" fmla="*/ 1079 w 1375"/>
                <a:gd name="T47" fmla="*/ 769 h 779"/>
                <a:gd name="T48" fmla="*/ 1183 w 1375"/>
                <a:gd name="T49" fmla="*/ 765 h 779"/>
                <a:gd name="T50" fmla="*/ 1191 w 1375"/>
                <a:gd name="T51" fmla="*/ 750 h 779"/>
                <a:gd name="T52" fmla="*/ 1313 w 1375"/>
                <a:gd name="T53" fmla="*/ 733 h 779"/>
                <a:gd name="T54" fmla="*/ 1365 w 1375"/>
                <a:gd name="T55" fmla="*/ 630 h 779"/>
                <a:gd name="T56" fmla="*/ 1360 w 1375"/>
                <a:gd name="T57" fmla="*/ 371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75" h="779">
                  <a:moveTo>
                    <a:pt x="1360" y="371"/>
                  </a:moveTo>
                  <a:cubicBezTo>
                    <a:pt x="1354" y="333"/>
                    <a:pt x="1347" y="301"/>
                    <a:pt x="1319" y="269"/>
                  </a:cubicBezTo>
                  <a:cubicBezTo>
                    <a:pt x="1307" y="256"/>
                    <a:pt x="1292" y="245"/>
                    <a:pt x="1281" y="231"/>
                  </a:cubicBezTo>
                  <a:cubicBezTo>
                    <a:pt x="1268" y="214"/>
                    <a:pt x="1262" y="193"/>
                    <a:pt x="1245" y="177"/>
                  </a:cubicBezTo>
                  <a:cubicBezTo>
                    <a:pt x="1218" y="151"/>
                    <a:pt x="1179" y="129"/>
                    <a:pt x="1148" y="105"/>
                  </a:cubicBezTo>
                  <a:cubicBezTo>
                    <a:pt x="1115" y="80"/>
                    <a:pt x="1069" y="59"/>
                    <a:pt x="1030" y="47"/>
                  </a:cubicBezTo>
                  <a:cubicBezTo>
                    <a:pt x="952" y="21"/>
                    <a:pt x="840" y="0"/>
                    <a:pt x="761" y="33"/>
                  </a:cubicBezTo>
                  <a:cubicBezTo>
                    <a:pt x="689" y="63"/>
                    <a:pt x="621" y="97"/>
                    <a:pt x="566" y="154"/>
                  </a:cubicBezTo>
                  <a:cubicBezTo>
                    <a:pt x="508" y="213"/>
                    <a:pt x="467" y="282"/>
                    <a:pt x="415" y="343"/>
                  </a:cubicBezTo>
                  <a:cubicBezTo>
                    <a:pt x="363" y="405"/>
                    <a:pt x="268" y="458"/>
                    <a:pt x="190" y="418"/>
                  </a:cubicBezTo>
                  <a:cubicBezTo>
                    <a:pt x="143" y="394"/>
                    <a:pt x="118" y="364"/>
                    <a:pt x="124" y="309"/>
                  </a:cubicBezTo>
                  <a:cubicBezTo>
                    <a:pt x="131" y="254"/>
                    <a:pt x="131" y="206"/>
                    <a:pt x="148" y="156"/>
                  </a:cubicBezTo>
                  <a:cubicBezTo>
                    <a:pt x="149" y="153"/>
                    <a:pt x="146" y="159"/>
                    <a:pt x="145" y="159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46" y="182"/>
                    <a:pt x="16" y="224"/>
                    <a:pt x="8" y="272"/>
                  </a:cubicBezTo>
                  <a:cubicBezTo>
                    <a:pt x="0" y="317"/>
                    <a:pt x="4" y="358"/>
                    <a:pt x="15" y="400"/>
                  </a:cubicBezTo>
                  <a:cubicBezTo>
                    <a:pt x="36" y="484"/>
                    <a:pt x="129" y="532"/>
                    <a:pt x="201" y="559"/>
                  </a:cubicBezTo>
                  <a:cubicBezTo>
                    <a:pt x="275" y="588"/>
                    <a:pt x="352" y="604"/>
                    <a:pt x="428" y="582"/>
                  </a:cubicBezTo>
                  <a:cubicBezTo>
                    <a:pt x="434" y="616"/>
                    <a:pt x="475" y="667"/>
                    <a:pt x="501" y="691"/>
                  </a:cubicBezTo>
                  <a:cubicBezTo>
                    <a:pt x="502" y="692"/>
                    <a:pt x="503" y="693"/>
                    <a:pt x="504" y="694"/>
                  </a:cubicBezTo>
                  <a:cubicBezTo>
                    <a:pt x="522" y="715"/>
                    <a:pt x="533" y="752"/>
                    <a:pt x="554" y="765"/>
                  </a:cubicBezTo>
                  <a:cubicBezTo>
                    <a:pt x="575" y="779"/>
                    <a:pt x="603" y="768"/>
                    <a:pt x="627" y="768"/>
                  </a:cubicBezTo>
                  <a:cubicBezTo>
                    <a:pt x="679" y="768"/>
                    <a:pt x="734" y="771"/>
                    <a:pt x="787" y="771"/>
                  </a:cubicBezTo>
                  <a:cubicBezTo>
                    <a:pt x="884" y="771"/>
                    <a:pt x="981" y="774"/>
                    <a:pt x="1079" y="769"/>
                  </a:cubicBezTo>
                  <a:cubicBezTo>
                    <a:pt x="1114" y="772"/>
                    <a:pt x="1151" y="772"/>
                    <a:pt x="1183" y="765"/>
                  </a:cubicBezTo>
                  <a:cubicBezTo>
                    <a:pt x="1184" y="755"/>
                    <a:pt x="1185" y="758"/>
                    <a:pt x="1191" y="750"/>
                  </a:cubicBezTo>
                  <a:cubicBezTo>
                    <a:pt x="1224" y="754"/>
                    <a:pt x="1283" y="747"/>
                    <a:pt x="1313" y="733"/>
                  </a:cubicBezTo>
                  <a:cubicBezTo>
                    <a:pt x="1357" y="711"/>
                    <a:pt x="1362" y="675"/>
                    <a:pt x="1365" y="630"/>
                  </a:cubicBezTo>
                  <a:cubicBezTo>
                    <a:pt x="1371" y="543"/>
                    <a:pt x="1375" y="454"/>
                    <a:pt x="1360" y="371"/>
                  </a:cubicBezTo>
                  <a:close/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2" name="Freeform 2269"/>
            <p:cNvSpPr/>
            <p:nvPr/>
          </p:nvSpPr>
          <p:spPr bwMode="auto">
            <a:xfrm>
              <a:off x="2100" y="2637"/>
              <a:ext cx="1092" cy="470"/>
            </a:xfrm>
            <a:custGeom>
              <a:avLst/>
              <a:gdLst>
                <a:gd name="T0" fmla="*/ 0 w 1210"/>
                <a:gd name="T1" fmla="*/ 15 h 521"/>
                <a:gd name="T2" fmla="*/ 231 w 1210"/>
                <a:gd name="T3" fmla="*/ 18 h 521"/>
                <a:gd name="T4" fmla="*/ 547 w 1210"/>
                <a:gd name="T5" fmla="*/ 18 h 521"/>
                <a:gd name="T6" fmla="*/ 1089 w 1210"/>
                <a:gd name="T7" fmla="*/ 4 h 521"/>
                <a:gd name="T8" fmla="*/ 1193 w 1210"/>
                <a:gd name="T9" fmla="*/ 8 h 521"/>
                <a:gd name="T10" fmla="*/ 1210 w 1210"/>
                <a:gd name="T11" fmla="*/ 503 h 521"/>
                <a:gd name="T12" fmla="*/ 697 w 1210"/>
                <a:gd name="T13" fmla="*/ 511 h 521"/>
                <a:gd name="T14" fmla="*/ 401 w 1210"/>
                <a:gd name="T15" fmla="*/ 501 h 521"/>
                <a:gd name="T16" fmla="*/ 169 w 1210"/>
                <a:gd name="T17" fmla="*/ 514 h 521"/>
                <a:gd name="T18" fmla="*/ 21 w 1210"/>
                <a:gd name="T19" fmla="*/ 514 h 521"/>
                <a:gd name="T20" fmla="*/ 23 w 1210"/>
                <a:gd name="T21" fmla="*/ 330 h 521"/>
                <a:gd name="T22" fmla="*/ 0 w 1210"/>
                <a:gd name="T23" fmla="*/ 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0" h="521">
                  <a:moveTo>
                    <a:pt x="0" y="15"/>
                  </a:moveTo>
                  <a:cubicBezTo>
                    <a:pt x="65" y="34"/>
                    <a:pt x="160" y="21"/>
                    <a:pt x="231" y="18"/>
                  </a:cubicBezTo>
                  <a:cubicBezTo>
                    <a:pt x="334" y="13"/>
                    <a:pt x="442" y="18"/>
                    <a:pt x="547" y="18"/>
                  </a:cubicBezTo>
                  <a:cubicBezTo>
                    <a:pt x="727" y="18"/>
                    <a:pt x="907" y="4"/>
                    <a:pt x="1089" y="4"/>
                  </a:cubicBezTo>
                  <a:cubicBezTo>
                    <a:pt x="1123" y="4"/>
                    <a:pt x="1161" y="0"/>
                    <a:pt x="1193" y="8"/>
                  </a:cubicBezTo>
                  <a:cubicBezTo>
                    <a:pt x="1201" y="172"/>
                    <a:pt x="1189" y="340"/>
                    <a:pt x="1210" y="503"/>
                  </a:cubicBezTo>
                  <a:cubicBezTo>
                    <a:pt x="1038" y="512"/>
                    <a:pt x="869" y="511"/>
                    <a:pt x="697" y="511"/>
                  </a:cubicBezTo>
                  <a:cubicBezTo>
                    <a:pt x="598" y="511"/>
                    <a:pt x="500" y="501"/>
                    <a:pt x="401" y="501"/>
                  </a:cubicBezTo>
                  <a:cubicBezTo>
                    <a:pt x="322" y="501"/>
                    <a:pt x="247" y="511"/>
                    <a:pt x="169" y="514"/>
                  </a:cubicBezTo>
                  <a:cubicBezTo>
                    <a:pt x="126" y="517"/>
                    <a:pt x="63" y="521"/>
                    <a:pt x="21" y="514"/>
                  </a:cubicBezTo>
                  <a:cubicBezTo>
                    <a:pt x="45" y="466"/>
                    <a:pt x="28" y="383"/>
                    <a:pt x="23" y="330"/>
                  </a:cubicBezTo>
                  <a:cubicBezTo>
                    <a:pt x="21" y="302"/>
                    <a:pt x="8" y="17"/>
                    <a:pt x="0" y="15"/>
                  </a:cubicBezTo>
                  <a:close/>
                </a:path>
              </a:pathLst>
            </a:custGeom>
            <a:solidFill>
              <a:srgbClr val="DEFC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3" name="Freeform 2270"/>
            <p:cNvSpPr>
              <a:spLocks noEditPoints="1"/>
            </p:cNvSpPr>
            <p:nvPr/>
          </p:nvSpPr>
          <p:spPr bwMode="auto">
            <a:xfrm>
              <a:off x="2095" y="2634"/>
              <a:ext cx="1102" cy="477"/>
            </a:xfrm>
            <a:custGeom>
              <a:avLst/>
              <a:gdLst>
                <a:gd name="T0" fmla="*/ 1120 w 1221"/>
                <a:gd name="T1" fmla="*/ 2 h 528"/>
                <a:gd name="T2" fmla="*/ 1095 w 1221"/>
                <a:gd name="T3" fmla="*/ 2 h 528"/>
                <a:gd name="T4" fmla="*/ 823 w 1221"/>
                <a:gd name="T5" fmla="*/ 9 h 528"/>
                <a:gd name="T6" fmla="*/ 553 w 1221"/>
                <a:gd name="T7" fmla="*/ 16 h 528"/>
                <a:gd name="T8" fmla="*/ 447 w 1221"/>
                <a:gd name="T9" fmla="*/ 15 h 528"/>
                <a:gd name="T10" fmla="*/ 236 w 1221"/>
                <a:gd name="T11" fmla="*/ 16 h 528"/>
                <a:gd name="T12" fmla="*/ 191 w 1221"/>
                <a:gd name="T13" fmla="*/ 19 h 528"/>
                <a:gd name="T14" fmla="*/ 7 w 1221"/>
                <a:gd name="T15" fmla="*/ 13 h 528"/>
                <a:gd name="T16" fmla="*/ 7 w 1221"/>
                <a:gd name="T17" fmla="*/ 13 h 528"/>
                <a:gd name="T18" fmla="*/ 6 w 1221"/>
                <a:gd name="T19" fmla="*/ 13 h 528"/>
                <a:gd name="T20" fmla="*/ 4 w 1221"/>
                <a:gd name="T21" fmla="*/ 14 h 528"/>
                <a:gd name="T22" fmla="*/ 2 w 1221"/>
                <a:gd name="T23" fmla="*/ 15 h 528"/>
                <a:gd name="T24" fmla="*/ 2 w 1221"/>
                <a:gd name="T25" fmla="*/ 16 h 528"/>
                <a:gd name="T26" fmla="*/ 1 w 1221"/>
                <a:gd name="T27" fmla="*/ 16 h 528"/>
                <a:gd name="T28" fmla="*/ 0 w 1221"/>
                <a:gd name="T29" fmla="*/ 18 h 528"/>
                <a:gd name="T30" fmla="*/ 1 w 1221"/>
                <a:gd name="T31" fmla="*/ 19 h 528"/>
                <a:gd name="T32" fmla="*/ 2 w 1221"/>
                <a:gd name="T33" fmla="*/ 21 h 528"/>
                <a:gd name="T34" fmla="*/ 20 w 1221"/>
                <a:gd name="T35" fmla="*/ 264 h 528"/>
                <a:gd name="T36" fmla="*/ 24 w 1221"/>
                <a:gd name="T37" fmla="*/ 334 h 528"/>
                <a:gd name="T38" fmla="*/ 28 w 1221"/>
                <a:gd name="T39" fmla="*/ 363 h 528"/>
                <a:gd name="T40" fmla="*/ 34 w 1221"/>
                <a:gd name="T41" fmla="*/ 447 h 528"/>
                <a:gd name="T42" fmla="*/ 22 w 1221"/>
                <a:gd name="T43" fmla="*/ 515 h 528"/>
                <a:gd name="T44" fmla="*/ 22 w 1221"/>
                <a:gd name="T45" fmla="*/ 517 h 528"/>
                <a:gd name="T46" fmla="*/ 22 w 1221"/>
                <a:gd name="T47" fmla="*/ 519 h 528"/>
                <a:gd name="T48" fmla="*/ 26 w 1221"/>
                <a:gd name="T49" fmla="*/ 522 h 528"/>
                <a:gd name="T50" fmla="*/ 159 w 1221"/>
                <a:gd name="T51" fmla="*/ 523 h 528"/>
                <a:gd name="T52" fmla="*/ 175 w 1221"/>
                <a:gd name="T53" fmla="*/ 523 h 528"/>
                <a:gd name="T54" fmla="*/ 265 w 1221"/>
                <a:gd name="T55" fmla="*/ 516 h 528"/>
                <a:gd name="T56" fmla="*/ 407 w 1221"/>
                <a:gd name="T57" fmla="*/ 509 h 528"/>
                <a:gd name="T58" fmla="*/ 554 w 1221"/>
                <a:gd name="T59" fmla="*/ 514 h 528"/>
                <a:gd name="T60" fmla="*/ 703 w 1221"/>
                <a:gd name="T61" fmla="*/ 519 h 528"/>
                <a:gd name="T62" fmla="*/ 793 w 1221"/>
                <a:gd name="T63" fmla="*/ 519 h 528"/>
                <a:gd name="T64" fmla="*/ 1216 w 1221"/>
                <a:gd name="T65" fmla="*/ 512 h 528"/>
                <a:gd name="T66" fmla="*/ 1220 w 1221"/>
                <a:gd name="T67" fmla="*/ 510 h 528"/>
                <a:gd name="T68" fmla="*/ 1221 w 1221"/>
                <a:gd name="T69" fmla="*/ 506 h 528"/>
                <a:gd name="T70" fmla="*/ 1207 w 1221"/>
                <a:gd name="T71" fmla="*/ 200 h 528"/>
                <a:gd name="T72" fmla="*/ 1204 w 1221"/>
                <a:gd name="T73" fmla="*/ 11 h 528"/>
                <a:gd name="T74" fmla="*/ 1200 w 1221"/>
                <a:gd name="T75" fmla="*/ 6 h 528"/>
                <a:gd name="T76" fmla="*/ 1120 w 1221"/>
                <a:gd name="T77" fmla="*/ 2 h 528"/>
                <a:gd name="T78" fmla="*/ 823 w 1221"/>
                <a:gd name="T79" fmla="*/ 19 h 528"/>
                <a:gd name="T80" fmla="*/ 1095 w 1221"/>
                <a:gd name="T81" fmla="*/ 12 h 528"/>
                <a:gd name="T82" fmla="*/ 1120 w 1221"/>
                <a:gd name="T83" fmla="*/ 12 h 528"/>
                <a:gd name="T84" fmla="*/ 1194 w 1221"/>
                <a:gd name="T85" fmla="*/ 15 h 528"/>
                <a:gd name="T86" fmla="*/ 1197 w 1221"/>
                <a:gd name="T87" fmla="*/ 200 h 528"/>
                <a:gd name="T88" fmla="*/ 1210 w 1221"/>
                <a:gd name="T89" fmla="*/ 502 h 528"/>
                <a:gd name="T90" fmla="*/ 793 w 1221"/>
                <a:gd name="T91" fmla="*/ 509 h 528"/>
                <a:gd name="T92" fmla="*/ 703 w 1221"/>
                <a:gd name="T93" fmla="*/ 509 h 528"/>
                <a:gd name="T94" fmla="*/ 554 w 1221"/>
                <a:gd name="T95" fmla="*/ 504 h 528"/>
                <a:gd name="T96" fmla="*/ 407 w 1221"/>
                <a:gd name="T97" fmla="*/ 498 h 528"/>
                <a:gd name="T98" fmla="*/ 264 w 1221"/>
                <a:gd name="T99" fmla="*/ 506 h 528"/>
                <a:gd name="T100" fmla="*/ 175 w 1221"/>
                <a:gd name="T101" fmla="*/ 512 h 528"/>
                <a:gd name="T102" fmla="*/ 158 w 1221"/>
                <a:gd name="T103" fmla="*/ 513 h 528"/>
                <a:gd name="T104" fmla="*/ 34 w 1221"/>
                <a:gd name="T105" fmla="*/ 512 h 528"/>
                <a:gd name="T106" fmla="*/ 45 w 1221"/>
                <a:gd name="T107" fmla="*/ 447 h 528"/>
                <a:gd name="T108" fmla="*/ 38 w 1221"/>
                <a:gd name="T109" fmla="*/ 362 h 528"/>
                <a:gd name="T110" fmla="*/ 34 w 1221"/>
                <a:gd name="T111" fmla="*/ 333 h 528"/>
                <a:gd name="T112" fmla="*/ 30 w 1221"/>
                <a:gd name="T113" fmla="*/ 264 h 528"/>
                <a:gd name="T114" fmla="*/ 13 w 1221"/>
                <a:gd name="T115" fmla="*/ 25 h 528"/>
                <a:gd name="T116" fmla="*/ 191 w 1221"/>
                <a:gd name="T117" fmla="*/ 29 h 528"/>
                <a:gd name="T118" fmla="*/ 237 w 1221"/>
                <a:gd name="T119" fmla="*/ 26 h 528"/>
                <a:gd name="T120" fmla="*/ 447 w 1221"/>
                <a:gd name="T121" fmla="*/ 25 h 528"/>
                <a:gd name="T122" fmla="*/ 553 w 1221"/>
                <a:gd name="T123" fmla="*/ 26 h 528"/>
                <a:gd name="T124" fmla="*/ 823 w 1221"/>
                <a:gd name="T125" fmla="*/ 19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21" h="528">
                  <a:moveTo>
                    <a:pt x="1120" y="2"/>
                  </a:moveTo>
                  <a:cubicBezTo>
                    <a:pt x="1095" y="2"/>
                    <a:pt x="1095" y="2"/>
                    <a:pt x="1095" y="2"/>
                  </a:cubicBezTo>
                  <a:cubicBezTo>
                    <a:pt x="1004" y="2"/>
                    <a:pt x="912" y="5"/>
                    <a:pt x="823" y="9"/>
                  </a:cubicBezTo>
                  <a:cubicBezTo>
                    <a:pt x="735" y="12"/>
                    <a:pt x="643" y="16"/>
                    <a:pt x="553" y="16"/>
                  </a:cubicBezTo>
                  <a:cubicBezTo>
                    <a:pt x="447" y="15"/>
                    <a:pt x="447" y="15"/>
                    <a:pt x="447" y="15"/>
                  </a:cubicBezTo>
                  <a:cubicBezTo>
                    <a:pt x="378" y="14"/>
                    <a:pt x="306" y="12"/>
                    <a:pt x="236" y="16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129" y="23"/>
                    <a:pt x="58" y="28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5" y="13"/>
                    <a:pt x="5" y="14"/>
                    <a:pt x="4" y="14"/>
                  </a:cubicBezTo>
                  <a:cubicBezTo>
                    <a:pt x="3" y="14"/>
                    <a:pt x="3" y="14"/>
                    <a:pt x="2" y="15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" y="20"/>
                    <a:pt x="1" y="20"/>
                    <a:pt x="2" y="21"/>
                  </a:cubicBezTo>
                  <a:cubicBezTo>
                    <a:pt x="7" y="32"/>
                    <a:pt x="16" y="183"/>
                    <a:pt x="20" y="264"/>
                  </a:cubicBezTo>
                  <a:cubicBezTo>
                    <a:pt x="24" y="334"/>
                    <a:pt x="24" y="334"/>
                    <a:pt x="24" y="334"/>
                  </a:cubicBezTo>
                  <a:cubicBezTo>
                    <a:pt x="24" y="334"/>
                    <a:pt x="28" y="363"/>
                    <a:pt x="28" y="363"/>
                  </a:cubicBezTo>
                  <a:cubicBezTo>
                    <a:pt x="31" y="390"/>
                    <a:pt x="34" y="420"/>
                    <a:pt x="34" y="447"/>
                  </a:cubicBezTo>
                  <a:cubicBezTo>
                    <a:pt x="34" y="473"/>
                    <a:pt x="31" y="496"/>
                    <a:pt x="22" y="515"/>
                  </a:cubicBezTo>
                  <a:cubicBezTo>
                    <a:pt x="22" y="515"/>
                    <a:pt x="22" y="516"/>
                    <a:pt x="22" y="517"/>
                  </a:cubicBezTo>
                  <a:cubicBezTo>
                    <a:pt x="22" y="518"/>
                    <a:pt x="22" y="518"/>
                    <a:pt x="22" y="519"/>
                  </a:cubicBezTo>
                  <a:cubicBezTo>
                    <a:pt x="23" y="521"/>
                    <a:pt x="24" y="522"/>
                    <a:pt x="26" y="522"/>
                  </a:cubicBezTo>
                  <a:cubicBezTo>
                    <a:pt x="64" y="528"/>
                    <a:pt x="116" y="526"/>
                    <a:pt x="159" y="523"/>
                  </a:cubicBezTo>
                  <a:cubicBezTo>
                    <a:pt x="175" y="523"/>
                    <a:pt x="175" y="523"/>
                    <a:pt x="175" y="523"/>
                  </a:cubicBezTo>
                  <a:cubicBezTo>
                    <a:pt x="265" y="516"/>
                    <a:pt x="265" y="516"/>
                    <a:pt x="265" y="516"/>
                  </a:cubicBezTo>
                  <a:cubicBezTo>
                    <a:pt x="311" y="512"/>
                    <a:pt x="359" y="509"/>
                    <a:pt x="407" y="509"/>
                  </a:cubicBezTo>
                  <a:cubicBezTo>
                    <a:pt x="456" y="509"/>
                    <a:pt x="506" y="511"/>
                    <a:pt x="554" y="514"/>
                  </a:cubicBezTo>
                  <a:cubicBezTo>
                    <a:pt x="602" y="516"/>
                    <a:pt x="653" y="519"/>
                    <a:pt x="703" y="519"/>
                  </a:cubicBezTo>
                  <a:cubicBezTo>
                    <a:pt x="793" y="519"/>
                    <a:pt x="793" y="519"/>
                    <a:pt x="793" y="519"/>
                  </a:cubicBezTo>
                  <a:cubicBezTo>
                    <a:pt x="931" y="519"/>
                    <a:pt x="1074" y="519"/>
                    <a:pt x="1216" y="512"/>
                  </a:cubicBezTo>
                  <a:cubicBezTo>
                    <a:pt x="1218" y="512"/>
                    <a:pt x="1219" y="511"/>
                    <a:pt x="1220" y="510"/>
                  </a:cubicBezTo>
                  <a:cubicBezTo>
                    <a:pt x="1221" y="509"/>
                    <a:pt x="1221" y="507"/>
                    <a:pt x="1221" y="506"/>
                  </a:cubicBezTo>
                  <a:cubicBezTo>
                    <a:pt x="1208" y="405"/>
                    <a:pt x="1208" y="301"/>
                    <a:pt x="1207" y="200"/>
                  </a:cubicBezTo>
                  <a:cubicBezTo>
                    <a:pt x="1207" y="138"/>
                    <a:pt x="1207" y="74"/>
                    <a:pt x="1204" y="11"/>
                  </a:cubicBezTo>
                  <a:cubicBezTo>
                    <a:pt x="1204" y="9"/>
                    <a:pt x="1202" y="7"/>
                    <a:pt x="1200" y="6"/>
                  </a:cubicBezTo>
                  <a:cubicBezTo>
                    <a:pt x="1175" y="0"/>
                    <a:pt x="1147" y="1"/>
                    <a:pt x="1120" y="2"/>
                  </a:cubicBezTo>
                  <a:close/>
                  <a:moveTo>
                    <a:pt x="823" y="19"/>
                  </a:moveTo>
                  <a:cubicBezTo>
                    <a:pt x="912" y="16"/>
                    <a:pt x="1004" y="12"/>
                    <a:pt x="1095" y="12"/>
                  </a:cubicBezTo>
                  <a:cubicBezTo>
                    <a:pt x="1120" y="12"/>
                    <a:pt x="1120" y="12"/>
                    <a:pt x="1120" y="12"/>
                  </a:cubicBezTo>
                  <a:cubicBezTo>
                    <a:pt x="1145" y="11"/>
                    <a:pt x="1171" y="11"/>
                    <a:pt x="1194" y="15"/>
                  </a:cubicBezTo>
                  <a:cubicBezTo>
                    <a:pt x="1197" y="77"/>
                    <a:pt x="1197" y="140"/>
                    <a:pt x="1197" y="200"/>
                  </a:cubicBezTo>
                  <a:cubicBezTo>
                    <a:pt x="1198" y="299"/>
                    <a:pt x="1198" y="402"/>
                    <a:pt x="1210" y="502"/>
                  </a:cubicBezTo>
                  <a:cubicBezTo>
                    <a:pt x="1070" y="509"/>
                    <a:pt x="929" y="509"/>
                    <a:pt x="793" y="509"/>
                  </a:cubicBezTo>
                  <a:cubicBezTo>
                    <a:pt x="703" y="509"/>
                    <a:pt x="703" y="509"/>
                    <a:pt x="703" y="509"/>
                  </a:cubicBezTo>
                  <a:cubicBezTo>
                    <a:pt x="653" y="509"/>
                    <a:pt x="603" y="506"/>
                    <a:pt x="554" y="504"/>
                  </a:cubicBezTo>
                  <a:cubicBezTo>
                    <a:pt x="506" y="501"/>
                    <a:pt x="456" y="498"/>
                    <a:pt x="407" y="498"/>
                  </a:cubicBezTo>
                  <a:cubicBezTo>
                    <a:pt x="358" y="498"/>
                    <a:pt x="310" y="502"/>
                    <a:pt x="264" y="506"/>
                  </a:cubicBezTo>
                  <a:cubicBezTo>
                    <a:pt x="175" y="512"/>
                    <a:pt x="175" y="512"/>
                    <a:pt x="175" y="512"/>
                  </a:cubicBezTo>
                  <a:cubicBezTo>
                    <a:pt x="158" y="513"/>
                    <a:pt x="158" y="513"/>
                    <a:pt x="158" y="513"/>
                  </a:cubicBezTo>
                  <a:cubicBezTo>
                    <a:pt x="118" y="515"/>
                    <a:pt x="70" y="518"/>
                    <a:pt x="34" y="512"/>
                  </a:cubicBezTo>
                  <a:cubicBezTo>
                    <a:pt x="42" y="494"/>
                    <a:pt x="45" y="471"/>
                    <a:pt x="45" y="447"/>
                  </a:cubicBezTo>
                  <a:cubicBezTo>
                    <a:pt x="45" y="419"/>
                    <a:pt x="41" y="389"/>
                    <a:pt x="38" y="362"/>
                  </a:cubicBezTo>
                  <a:cubicBezTo>
                    <a:pt x="34" y="333"/>
                    <a:pt x="34" y="333"/>
                    <a:pt x="34" y="333"/>
                  </a:cubicBezTo>
                  <a:cubicBezTo>
                    <a:pt x="30" y="264"/>
                    <a:pt x="30" y="264"/>
                    <a:pt x="30" y="264"/>
                  </a:cubicBezTo>
                  <a:cubicBezTo>
                    <a:pt x="21" y="101"/>
                    <a:pt x="17" y="45"/>
                    <a:pt x="13" y="25"/>
                  </a:cubicBezTo>
                  <a:cubicBezTo>
                    <a:pt x="65" y="38"/>
                    <a:pt x="132" y="33"/>
                    <a:pt x="191" y="29"/>
                  </a:cubicBezTo>
                  <a:cubicBezTo>
                    <a:pt x="237" y="26"/>
                    <a:pt x="237" y="26"/>
                    <a:pt x="237" y="26"/>
                  </a:cubicBezTo>
                  <a:cubicBezTo>
                    <a:pt x="306" y="23"/>
                    <a:pt x="378" y="24"/>
                    <a:pt x="447" y="25"/>
                  </a:cubicBezTo>
                  <a:cubicBezTo>
                    <a:pt x="553" y="26"/>
                    <a:pt x="553" y="26"/>
                    <a:pt x="553" y="26"/>
                  </a:cubicBezTo>
                  <a:cubicBezTo>
                    <a:pt x="643" y="26"/>
                    <a:pt x="735" y="23"/>
                    <a:pt x="823" y="1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4" name="Freeform 2271"/>
            <p:cNvSpPr/>
            <p:nvPr/>
          </p:nvSpPr>
          <p:spPr bwMode="auto">
            <a:xfrm>
              <a:off x="1976" y="1993"/>
              <a:ext cx="101" cy="78"/>
            </a:xfrm>
            <a:custGeom>
              <a:avLst/>
              <a:gdLst>
                <a:gd name="T0" fmla="*/ 5 w 111"/>
                <a:gd name="T1" fmla="*/ 54 h 86"/>
                <a:gd name="T2" fmla="*/ 40 w 111"/>
                <a:gd name="T3" fmla="*/ 0 h 86"/>
                <a:gd name="T4" fmla="*/ 69 w 111"/>
                <a:gd name="T5" fmla="*/ 36 h 86"/>
                <a:gd name="T6" fmla="*/ 111 w 111"/>
                <a:gd name="T7" fmla="*/ 11 h 86"/>
                <a:gd name="T8" fmla="*/ 97 w 111"/>
                <a:gd name="T9" fmla="*/ 79 h 86"/>
                <a:gd name="T10" fmla="*/ 0 w 111"/>
                <a:gd name="T11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86">
                  <a:moveTo>
                    <a:pt x="5" y="54"/>
                  </a:moveTo>
                  <a:cubicBezTo>
                    <a:pt x="14" y="43"/>
                    <a:pt x="23" y="12"/>
                    <a:pt x="40" y="0"/>
                  </a:cubicBezTo>
                  <a:cubicBezTo>
                    <a:pt x="46" y="15"/>
                    <a:pt x="54" y="29"/>
                    <a:pt x="69" y="36"/>
                  </a:cubicBezTo>
                  <a:cubicBezTo>
                    <a:pt x="82" y="25"/>
                    <a:pt x="94" y="13"/>
                    <a:pt x="111" y="11"/>
                  </a:cubicBezTo>
                  <a:cubicBezTo>
                    <a:pt x="110" y="35"/>
                    <a:pt x="105" y="57"/>
                    <a:pt x="97" y="79"/>
                  </a:cubicBezTo>
                  <a:cubicBezTo>
                    <a:pt x="70" y="74"/>
                    <a:pt x="23" y="86"/>
                    <a:pt x="0" y="73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5" name="Freeform 2272"/>
            <p:cNvSpPr/>
            <p:nvPr/>
          </p:nvSpPr>
          <p:spPr bwMode="auto">
            <a:xfrm>
              <a:off x="2402" y="2198"/>
              <a:ext cx="101" cy="78"/>
            </a:xfrm>
            <a:custGeom>
              <a:avLst/>
              <a:gdLst>
                <a:gd name="T0" fmla="*/ 27 w 112"/>
                <a:gd name="T1" fmla="*/ 12 h 87"/>
                <a:gd name="T2" fmla="*/ 4 w 112"/>
                <a:gd name="T3" fmla="*/ 59 h 87"/>
                <a:gd name="T4" fmla="*/ 50 w 112"/>
                <a:gd name="T5" fmla="*/ 86 h 87"/>
                <a:gd name="T6" fmla="*/ 74 w 112"/>
                <a:gd name="T7" fmla="*/ 8 h 87"/>
                <a:gd name="T8" fmla="*/ 25 w 112"/>
                <a:gd name="T9" fmla="*/ 1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7">
                  <a:moveTo>
                    <a:pt x="27" y="12"/>
                  </a:moveTo>
                  <a:cubicBezTo>
                    <a:pt x="15" y="27"/>
                    <a:pt x="0" y="37"/>
                    <a:pt x="4" y="59"/>
                  </a:cubicBezTo>
                  <a:cubicBezTo>
                    <a:pt x="9" y="81"/>
                    <a:pt x="31" y="87"/>
                    <a:pt x="50" y="86"/>
                  </a:cubicBezTo>
                  <a:cubicBezTo>
                    <a:pt x="88" y="83"/>
                    <a:pt x="112" y="28"/>
                    <a:pt x="74" y="8"/>
                  </a:cubicBezTo>
                  <a:cubicBezTo>
                    <a:pt x="59" y="0"/>
                    <a:pt x="38" y="1"/>
                    <a:pt x="25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6" name="Freeform 2273"/>
            <p:cNvSpPr/>
            <p:nvPr/>
          </p:nvSpPr>
          <p:spPr bwMode="auto">
            <a:xfrm>
              <a:off x="1920" y="1942"/>
              <a:ext cx="1175" cy="517"/>
            </a:xfrm>
            <a:custGeom>
              <a:avLst/>
              <a:gdLst>
                <a:gd name="T0" fmla="*/ 901 w 1301"/>
                <a:gd name="T1" fmla="*/ 2 h 574"/>
                <a:gd name="T2" fmla="*/ 869 w 1301"/>
                <a:gd name="T3" fmla="*/ 2 h 574"/>
                <a:gd name="T4" fmla="*/ 793 w 1301"/>
                <a:gd name="T5" fmla="*/ 9 h 574"/>
                <a:gd name="T6" fmla="*/ 679 w 1301"/>
                <a:gd name="T7" fmla="*/ 58 h 574"/>
                <a:gd name="T8" fmla="*/ 538 w 1301"/>
                <a:gd name="T9" fmla="*/ 182 h 574"/>
                <a:gd name="T10" fmla="*/ 487 w 1301"/>
                <a:gd name="T11" fmla="*/ 249 h 574"/>
                <a:gd name="T12" fmla="*/ 306 w 1301"/>
                <a:gd name="T13" fmla="*/ 403 h 574"/>
                <a:gd name="T14" fmla="*/ 146 w 1301"/>
                <a:gd name="T15" fmla="*/ 335 h 574"/>
                <a:gd name="T16" fmla="*/ 157 w 1301"/>
                <a:gd name="T17" fmla="*/ 175 h 574"/>
                <a:gd name="T18" fmla="*/ 166 w 1301"/>
                <a:gd name="T19" fmla="*/ 135 h 574"/>
                <a:gd name="T20" fmla="*/ 166 w 1301"/>
                <a:gd name="T21" fmla="*/ 132 h 574"/>
                <a:gd name="T22" fmla="*/ 163 w 1301"/>
                <a:gd name="T23" fmla="*/ 130 h 574"/>
                <a:gd name="T24" fmla="*/ 131 w 1301"/>
                <a:gd name="T25" fmla="*/ 123 h 574"/>
                <a:gd name="T26" fmla="*/ 97 w 1301"/>
                <a:gd name="T27" fmla="*/ 117 h 574"/>
                <a:gd name="T28" fmla="*/ 50 w 1301"/>
                <a:gd name="T29" fmla="*/ 147 h 574"/>
                <a:gd name="T30" fmla="*/ 23 w 1301"/>
                <a:gd name="T31" fmla="*/ 370 h 574"/>
                <a:gd name="T32" fmla="*/ 341 w 1301"/>
                <a:gd name="T33" fmla="*/ 567 h 574"/>
                <a:gd name="T34" fmla="*/ 596 w 1301"/>
                <a:gd name="T35" fmla="*/ 531 h 574"/>
                <a:gd name="T36" fmla="*/ 629 w 1301"/>
                <a:gd name="T37" fmla="*/ 528 h 574"/>
                <a:gd name="T38" fmla="*/ 629 w 1301"/>
                <a:gd name="T39" fmla="*/ 522 h 574"/>
                <a:gd name="T40" fmla="*/ 595 w 1301"/>
                <a:gd name="T41" fmla="*/ 523 h 574"/>
                <a:gd name="T42" fmla="*/ 341 w 1301"/>
                <a:gd name="T43" fmla="*/ 559 h 574"/>
                <a:gd name="T44" fmla="*/ 31 w 1301"/>
                <a:gd name="T45" fmla="*/ 367 h 574"/>
                <a:gd name="T46" fmla="*/ 57 w 1301"/>
                <a:gd name="T47" fmla="*/ 150 h 574"/>
                <a:gd name="T48" fmla="*/ 96 w 1301"/>
                <a:gd name="T49" fmla="*/ 125 h 574"/>
                <a:gd name="T50" fmla="*/ 129 w 1301"/>
                <a:gd name="T51" fmla="*/ 132 h 574"/>
                <a:gd name="T52" fmla="*/ 157 w 1301"/>
                <a:gd name="T53" fmla="*/ 137 h 574"/>
                <a:gd name="T54" fmla="*/ 149 w 1301"/>
                <a:gd name="T55" fmla="*/ 173 h 574"/>
                <a:gd name="T56" fmla="*/ 133 w 1301"/>
                <a:gd name="T57" fmla="*/ 253 h 574"/>
                <a:gd name="T58" fmla="*/ 138 w 1301"/>
                <a:gd name="T59" fmla="*/ 338 h 574"/>
                <a:gd name="T60" fmla="*/ 308 w 1301"/>
                <a:gd name="T61" fmla="*/ 411 h 574"/>
                <a:gd name="T62" fmla="*/ 494 w 1301"/>
                <a:gd name="T63" fmla="*/ 254 h 574"/>
                <a:gd name="T64" fmla="*/ 544 w 1301"/>
                <a:gd name="T65" fmla="*/ 188 h 574"/>
                <a:gd name="T66" fmla="*/ 683 w 1301"/>
                <a:gd name="T67" fmla="*/ 66 h 574"/>
                <a:gd name="T68" fmla="*/ 795 w 1301"/>
                <a:gd name="T69" fmla="*/ 17 h 574"/>
                <a:gd name="T70" fmla="*/ 869 w 1301"/>
                <a:gd name="T71" fmla="*/ 11 h 574"/>
                <a:gd name="T72" fmla="*/ 901 w 1301"/>
                <a:gd name="T73" fmla="*/ 11 h 574"/>
                <a:gd name="T74" fmla="*/ 1054 w 1301"/>
                <a:gd name="T75" fmla="*/ 37 h 574"/>
                <a:gd name="T76" fmla="*/ 1292 w 1301"/>
                <a:gd name="T77" fmla="*/ 208 h 574"/>
                <a:gd name="T78" fmla="*/ 1298 w 1301"/>
                <a:gd name="T79" fmla="*/ 210 h 574"/>
                <a:gd name="T80" fmla="*/ 1300 w 1301"/>
                <a:gd name="T81" fmla="*/ 204 h 574"/>
                <a:gd name="T82" fmla="*/ 1056 w 1301"/>
                <a:gd name="T83" fmla="*/ 29 h 574"/>
                <a:gd name="T84" fmla="*/ 901 w 1301"/>
                <a:gd name="T85" fmla="*/ 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01" h="574">
                  <a:moveTo>
                    <a:pt x="901" y="2"/>
                  </a:moveTo>
                  <a:cubicBezTo>
                    <a:pt x="869" y="2"/>
                    <a:pt x="869" y="2"/>
                    <a:pt x="869" y="2"/>
                  </a:cubicBezTo>
                  <a:cubicBezTo>
                    <a:pt x="843" y="2"/>
                    <a:pt x="819" y="2"/>
                    <a:pt x="793" y="9"/>
                  </a:cubicBezTo>
                  <a:cubicBezTo>
                    <a:pt x="755" y="20"/>
                    <a:pt x="716" y="36"/>
                    <a:pt x="679" y="58"/>
                  </a:cubicBezTo>
                  <a:cubicBezTo>
                    <a:pt x="632" y="86"/>
                    <a:pt x="586" y="127"/>
                    <a:pt x="538" y="182"/>
                  </a:cubicBezTo>
                  <a:cubicBezTo>
                    <a:pt x="521" y="203"/>
                    <a:pt x="504" y="226"/>
                    <a:pt x="487" y="249"/>
                  </a:cubicBezTo>
                  <a:cubicBezTo>
                    <a:pt x="439" y="317"/>
                    <a:pt x="389" y="387"/>
                    <a:pt x="306" y="403"/>
                  </a:cubicBezTo>
                  <a:cubicBezTo>
                    <a:pt x="275" y="409"/>
                    <a:pt x="172" y="422"/>
                    <a:pt x="146" y="335"/>
                  </a:cubicBezTo>
                  <a:cubicBezTo>
                    <a:pt x="130" y="283"/>
                    <a:pt x="144" y="228"/>
                    <a:pt x="157" y="175"/>
                  </a:cubicBezTo>
                  <a:cubicBezTo>
                    <a:pt x="166" y="135"/>
                    <a:pt x="166" y="135"/>
                    <a:pt x="166" y="135"/>
                  </a:cubicBezTo>
                  <a:cubicBezTo>
                    <a:pt x="167" y="134"/>
                    <a:pt x="166" y="133"/>
                    <a:pt x="166" y="132"/>
                  </a:cubicBezTo>
                  <a:cubicBezTo>
                    <a:pt x="165" y="131"/>
                    <a:pt x="164" y="130"/>
                    <a:pt x="163" y="130"/>
                  </a:cubicBezTo>
                  <a:cubicBezTo>
                    <a:pt x="131" y="123"/>
                    <a:pt x="131" y="123"/>
                    <a:pt x="131" y="123"/>
                  </a:cubicBezTo>
                  <a:cubicBezTo>
                    <a:pt x="97" y="117"/>
                    <a:pt x="97" y="117"/>
                    <a:pt x="97" y="117"/>
                  </a:cubicBezTo>
                  <a:cubicBezTo>
                    <a:pt x="68" y="112"/>
                    <a:pt x="63" y="120"/>
                    <a:pt x="50" y="147"/>
                  </a:cubicBezTo>
                  <a:cubicBezTo>
                    <a:pt x="20" y="209"/>
                    <a:pt x="0" y="302"/>
                    <a:pt x="23" y="370"/>
                  </a:cubicBezTo>
                  <a:cubicBezTo>
                    <a:pt x="61" y="481"/>
                    <a:pt x="180" y="555"/>
                    <a:pt x="341" y="567"/>
                  </a:cubicBezTo>
                  <a:cubicBezTo>
                    <a:pt x="437" y="574"/>
                    <a:pt x="521" y="554"/>
                    <a:pt x="596" y="531"/>
                  </a:cubicBezTo>
                  <a:cubicBezTo>
                    <a:pt x="612" y="535"/>
                    <a:pt x="626" y="534"/>
                    <a:pt x="629" y="528"/>
                  </a:cubicBezTo>
                  <a:cubicBezTo>
                    <a:pt x="631" y="526"/>
                    <a:pt x="630" y="524"/>
                    <a:pt x="629" y="522"/>
                  </a:cubicBezTo>
                  <a:cubicBezTo>
                    <a:pt x="624" y="515"/>
                    <a:pt x="604" y="520"/>
                    <a:pt x="595" y="523"/>
                  </a:cubicBezTo>
                  <a:cubicBezTo>
                    <a:pt x="520" y="546"/>
                    <a:pt x="437" y="566"/>
                    <a:pt x="341" y="559"/>
                  </a:cubicBezTo>
                  <a:cubicBezTo>
                    <a:pt x="282" y="554"/>
                    <a:pt x="85" y="527"/>
                    <a:pt x="31" y="367"/>
                  </a:cubicBezTo>
                  <a:cubicBezTo>
                    <a:pt x="9" y="301"/>
                    <a:pt x="28" y="211"/>
                    <a:pt x="57" y="150"/>
                  </a:cubicBezTo>
                  <a:cubicBezTo>
                    <a:pt x="70" y="125"/>
                    <a:pt x="72" y="121"/>
                    <a:pt x="96" y="125"/>
                  </a:cubicBezTo>
                  <a:cubicBezTo>
                    <a:pt x="129" y="132"/>
                    <a:pt x="129" y="132"/>
                    <a:pt x="129" y="132"/>
                  </a:cubicBezTo>
                  <a:cubicBezTo>
                    <a:pt x="129" y="132"/>
                    <a:pt x="151" y="136"/>
                    <a:pt x="157" y="137"/>
                  </a:cubicBezTo>
                  <a:cubicBezTo>
                    <a:pt x="156" y="144"/>
                    <a:pt x="149" y="173"/>
                    <a:pt x="149" y="173"/>
                  </a:cubicBezTo>
                  <a:cubicBezTo>
                    <a:pt x="143" y="199"/>
                    <a:pt x="136" y="226"/>
                    <a:pt x="133" y="253"/>
                  </a:cubicBezTo>
                  <a:cubicBezTo>
                    <a:pt x="129" y="281"/>
                    <a:pt x="129" y="310"/>
                    <a:pt x="138" y="338"/>
                  </a:cubicBezTo>
                  <a:cubicBezTo>
                    <a:pt x="157" y="401"/>
                    <a:pt x="220" y="428"/>
                    <a:pt x="308" y="411"/>
                  </a:cubicBezTo>
                  <a:cubicBezTo>
                    <a:pt x="394" y="394"/>
                    <a:pt x="445" y="323"/>
                    <a:pt x="494" y="254"/>
                  </a:cubicBezTo>
                  <a:cubicBezTo>
                    <a:pt x="511" y="230"/>
                    <a:pt x="527" y="208"/>
                    <a:pt x="544" y="188"/>
                  </a:cubicBezTo>
                  <a:cubicBezTo>
                    <a:pt x="591" y="133"/>
                    <a:pt x="637" y="93"/>
                    <a:pt x="683" y="66"/>
                  </a:cubicBezTo>
                  <a:cubicBezTo>
                    <a:pt x="720" y="44"/>
                    <a:pt x="758" y="28"/>
                    <a:pt x="795" y="17"/>
                  </a:cubicBezTo>
                  <a:cubicBezTo>
                    <a:pt x="820" y="10"/>
                    <a:pt x="844" y="10"/>
                    <a:pt x="869" y="11"/>
                  </a:cubicBezTo>
                  <a:cubicBezTo>
                    <a:pt x="901" y="11"/>
                    <a:pt x="901" y="11"/>
                    <a:pt x="901" y="11"/>
                  </a:cubicBezTo>
                  <a:cubicBezTo>
                    <a:pt x="958" y="8"/>
                    <a:pt x="1005" y="22"/>
                    <a:pt x="1054" y="37"/>
                  </a:cubicBezTo>
                  <a:cubicBezTo>
                    <a:pt x="1128" y="60"/>
                    <a:pt x="1251" y="127"/>
                    <a:pt x="1292" y="208"/>
                  </a:cubicBezTo>
                  <a:cubicBezTo>
                    <a:pt x="1293" y="210"/>
                    <a:pt x="1296" y="211"/>
                    <a:pt x="1298" y="210"/>
                  </a:cubicBezTo>
                  <a:cubicBezTo>
                    <a:pt x="1300" y="208"/>
                    <a:pt x="1301" y="206"/>
                    <a:pt x="1300" y="204"/>
                  </a:cubicBezTo>
                  <a:cubicBezTo>
                    <a:pt x="1257" y="121"/>
                    <a:pt x="1132" y="52"/>
                    <a:pt x="1056" y="29"/>
                  </a:cubicBezTo>
                  <a:cubicBezTo>
                    <a:pt x="1006" y="14"/>
                    <a:pt x="959" y="0"/>
                    <a:pt x="901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7" name="Freeform 2274"/>
            <p:cNvSpPr/>
            <p:nvPr/>
          </p:nvSpPr>
          <p:spPr bwMode="auto">
            <a:xfrm>
              <a:off x="2810" y="2085"/>
              <a:ext cx="378" cy="546"/>
            </a:xfrm>
            <a:custGeom>
              <a:avLst/>
              <a:gdLst>
                <a:gd name="T0" fmla="*/ 219 w 419"/>
                <a:gd name="T1" fmla="*/ 6 h 605"/>
                <a:gd name="T2" fmla="*/ 215 w 419"/>
                <a:gd name="T3" fmla="*/ 11 h 605"/>
                <a:gd name="T4" fmla="*/ 220 w 419"/>
                <a:gd name="T5" fmla="*/ 15 h 605"/>
                <a:gd name="T6" fmla="*/ 338 w 419"/>
                <a:gd name="T7" fmla="*/ 76 h 605"/>
                <a:gd name="T8" fmla="*/ 395 w 419"/>
                <a:gd name="T9" fmla="*/ 218 h 605"/>
                <a:gd name="T10" fmla="*/ 387 w 419"/>
                <a:gd name="T11" fmla="*/ 502 h 605"/>
                <a:gd name="T12" fmla="*/ 149 w 419"/>
                <a:gd name="T13" fmla="*/ 544 h 605"/>
                <a:gd name="T14" fmla="*/ 120 w 419"/>
                <a:gd name="T15" fmla="*/ 537 h 605"/>
                <a:gd name="T16" fmla="*/ 115 w 419"/>
                <a:gd name="T17" fmla="*/ 536 h 605"/>
                <a:gd name="T18" fmla="*/ 18 w 419"/>
                <a:gd name="T19" fmla="*/ 481 h 605"/>
                <a:gd name="T20" fmla="*/ 24 w 419"/>
                <a:gd name="T21" fmla="*/ 372 h 605"/>
                <a:gd name="T22" fmla="*/ 29 w 419"/>
                <a:gd name="T23" fmla="*/ 348 h 605"/>
                <a:gd name="T24" fmla="*/ 34 w 419"/>
                <a:gd name="T25" fmla="*/ 320 h 605"/>
                <a:gd name="T26" fmla="*/ 43 w 419"/>
                <a:gd name="T27" fmla="*/ 247 h 605"/>
                <a:gd name="T28" fmla="*/ 39 w 419"/>
                <a:gd name="T29" fmla="*/ 243 h 605"/>
                <a:gd name="T30" fmla="*/ 35 w 419"/>
                <a:gd name="T31" fmla="*/ 247 h 605"/>
                <a:gd name="T32" fmla="*/ 26 w 419"/>
                <a:gd name="T33" fmla="*/ 318 h 605"/>
                <a:gd name="T34" fmla="*/ 20 w 419"/>
                <a:gd name="T35" fmla="*/ 346 h 605"/>
                <a:gd name="T36" fmla="*/ 16 w 419"/>
                <a:gd name="T37" fmla="*/ 370 h 605"/>
                <a:gd name="T38" fmla="*/ 10 w 419"/>
                <a:gd name="T39" fmla="*/ 484 h 605"/>
                <a:gd name="T40" fmla="*/ 113 w 419"/>
                <a:gd name="T41" fmla="*/ 544 h 605"/>
                <a:gd name="T42" fmla="*/ 118 w 419"/>
                <a:gd name="T43" fmla="*/ 545 h 605"/>
                <a:gd name="T44" fmla="*/ 147 w 419"/>
                <a:gd name="T45" fmla="*/ 552 h 605"/>
                <a:gd name="T46" fmla="*/ 395 w 419"/>
                <a:gd name="T47" fmla="*/ 505 h 605"/>
                <a:gd name="T48" fmla="*/ 403 w 419"/>
                <a:gd name="T49" fmla="*/ 217 h 605"/>
                <a:gd name="T50" fmla="*/ 344 w 419"/>
                <a:gd name="T51" fmla="*/ 71 h 605"/>
                <a:gd name="T52" fmla="*/ 219 w 419"/>
                <a:gd name="T53" fmla="*/ 6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9" h="605">
                  <a:moveTo>
                    <a:pt x="219" y="6"/>
                  </a:moveTo>
                  <a:cubicBezTo>
                    <a:pt x="217" y="7"/>
                    <a:pt x="215" y="9"/>
                    <a:pt x="215" y="11"/>
                  </a:cubicBezTo>
                  <a:cubicBezTo>
                    <a:pt x="216" y="13"/>
                    <a:pt x="218" y="15"/>
                    <a:pt x="220" y="15"/>
                  </a:cubicBezTo>
                  <a:cubicBezTo>
                    <a:pt x="259" y="9"/>
                    <a:pt x="312" y="47"/>
                    <a:pt x="338" y="76"/>
                  </a:cubicBezTo>
                  <a:cubicBezTo>
                    <a:pt x="369" y="112"/>
                    <a:pt x="390" y="162"/>
                    <a:pt x="395" y="218"/>
                  </a:cubicBezTo>
                  <a:cubicBezTo>
                    <a:pt x="404" y="306"/>
                    <a:pt x="411" y="408"/>
                    <a:pt x="387" y="502"/>
                  </a:cubicBezTo>
                  <a:cubicBezTo>
                    <a:pt x="363" y="595"/>
                    <a:pt x="234" y="564"/>
                    <a:pt x="149" y="544"/>
                  </a:cubicBezTo>
                  <a:cubicBezTo>
                    <a:pt x="120" y="537"/>
                    <a:pt x="120" y="537"/>
                    <a:pt x="120" y="537"/>
                  </a:cubicBezTo>
                  <a:cubicBezTo>
                    <a:pt x="120" y="537"/>
                    <a:pt x="115" y="536"/>
                    <a:pt x="115" y="536"/>
                  </a:cubicBezTo>
                  <a:cubicBezTo>
                    <a:pt x="81" y="529"/>
                    <a:pt x="30" y="518"/>
                    <a:pt x="18" y="481"/>
                  </a:cubicBezTo>
                  <a:cubicBezTo>
                    <a:pt x="9" y="452"/>
                    <a:pt x="17" y="408"/>
                    <a:pt x="24" y="372"/>
                  </a:cubicBezTo>
                  <a:cubicBezTo>
                    <a:pt x="29" y="348"/>
                    <a:pt x="29" y="348"/>
                    <a:pt x="29" y="348"/>
                  </a:cubicBezTo>
                  <a:cubicBezTo>
                    <a:pt x="34" y="320"/>
                    <a:pt x="34" y="320"/>
                    <a:pt x="34" y="320"/>
                  </a:cubicBezTo>
                  <a:cubicBezTo>
                    <a:pt x="38" y="296"/>
                    <a:pt x="44" y="269"/>
                    <a:pt x="43" y="247"/>
                  </a:cubicBezTo>
                  <a:cubicBezTo>
                    <a:pt x="43" y="245"/>
                    <a:pt x="41" y="243"/>
                    <a:pt x="39" y="243"/>
                  </a:cubicBezTo>
                  <a:cubicBezTo>
                    <a:pt x="37" y="243"/>
                    <a:pt x="35" y="245"/>
                    <a:pt x="35" y="247"/>
                  </a:cubicBezTo>
                  <a:cubicBezTo>
                    <a:pt x="35" y="269"/>
                    <a:pt x="30" y="294"/>
                    <a:pt x="26" y="318"/>
                  </a:cubicBezTo>
                  <a:cubicBezTo>
                    <a:pt x="20" y="346"/>
                    <a:pt x="20" y="346"/>
                    <a:pt x="20" y="346"/>
                  </a:cubicBezTo>
                  <a:cubicBezTo>
                    <a:pt x="16" y="370"/>
                    <a:pt x="16" y="370"/>
                    <a:pt x="16" y="370"/>
                  </a:cubicBezTo>
                  <a:cubicBezTo>
                    <a:pt x="9" y="407"/>
                    <a:pt x="0" y="453"/>
                    <a:pt x="10" y="484"/>
                  </a:cubicBezTo>
                  <a:cubicBezTo>
                    <a:pt x="23" y="525"/>
                    <a:pt x="77" y="536"/>
                    <a:pt x="113" y="544"/>
                  </a:cubicBezTo>
                  <a:cubicBezTo>
                    <a:pt x="118" y="545"/>
                    <a:pt x="118" y="545"/>
                    <a:pt x="118" y="545"/>
                  </a:cubicBezTo>
                  <a:cubicBezTo>
                    <a:pt x="147" y="552"/>
                    <a:pt x="147" y="552"/>
                    <a:pt x="147" y="552"/>
                  </a:cubicBezTo>
                  <a:cubicBezTo>
                    <a:pt x="230" y="572"/>
                    <a:pt x="369" y="605"/>
                    <a:pt x="395" y="505"/>
                  </a:cubicBezTo>
                  <a:cubicBezTo>
                    <a:pt x="419" y="408"/>
                    <a:pt x="412" y="306"/>
                    <a:pt x="403" y="217"/>
                  </a:cubicBezTo>
                  <a:cubicBezTo>
                    <a:pt x="398" y="160"/>
                    <a:pt x="377" y="107"/>
                    <a:pt x="344" y="71"/>
                  </a:cubicBezTo>
                  <a:cubicBezTo>
                    <a:pt x="319" y="42"/>
                    <a:pt x="263" y="0"/>
                    <a:pt x="219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8" name="Freeform 2275"/>
            <p:cNvSpPr/>
            <p:nvPr/>
          </p:nvSpPr>
          <p:spPr bwMode="auto">
            <a:xfrm>
              <a:off x="2321" y="2441"/>
              <a:ext cx="77" cy="119"/>
            </a:xfrm>
            <a:custGeom>
              <a:avLst/>
              <a:gdLst>
                <a:gd name="T0" fmla="*/ 4 w 85"/>
                <a:gd name="T1" fmla="*/ 1 h 131"/>
                <a:gd name="T2" fmla="*/ 1 w 85"/>
                <a:gd name="T3" fmla="*/ 6 h 131"/>
                <a:gd name="T4" fmla="*/ 58 w 85"/>
                <a:gd name="T5" fmla="*/ 103 h 131"/>
                <a:gd name="T6" fmla="*/ 77 w 85"/>
                <a:gd name="T7" fmla="*/ 129 h 131"/>
                <a:gd name="T8" fmla="*/ 83 w 85"/>
                <a:gd name="T9" fmla="*/ 130 h 131"/>
                <a:gd name="T10" fmla="*/ 84 w 85"/>
                <a:gd name="T11" fmla="*/ 124 h 131"/>
                <a:gd name="T12" fmla="*/ 65 w 85"/>
                <a:gd name="T13" fmla="*/ 98 h 131"/>
                <a:gd name="T14" fmla="*/ 9 w 85"/>
                <a:gd name="T15" fmla="*/ 4 h 131"/>
                <a:gd name="T16" fmla="*/ 4 w 85"/>
                <a:gd name="T17" fmla="*/ 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131">
                  <a:moveTo>
                    <a:pt x="4" y="1"/>
                  </a:moveTo>
                  <a:cubicBezTo>
                    <a:pt x="2" y="2"/>
                    <a:pt x="0" y="4"/>
                    <a:pt x="1" y="6"/>
                  </a:cubicBezTo>
                  <a:cubicBezTo>
                    <a:pt x="9" y="35"/>
                    <a:pt x="35" y="71"/>
                    <a:pt x="58" y="103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8" y="131"/>
                    <a:pt x="81" y="131"/>
                    <a:pt x="83" y="130"/>
                  </a:cubicBezTo>
                  <a:cubicBezTo>
                    <a:pt x="85" y="129"/>
                    <a:pt x="85" y="126"/>
                    <a:pt x="84" y="124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42" y="67"/>
                    <a:pt x="17" y="31"/>
                    <a:pt x="9" y="4"/>
                  </a:cubicBezTo>
                  <a:cubicBezTo>
                    <a:pt x="8" y="2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9" name="Freeform 2276"/>
            <p:cNvSpPr/>
            <p:nvPr/>
          </p:nvSpPr>
          <p:spPr bwMode="auto">
            <a:xfrm>
              <a:off x="2999" y="2593"/>
              <a:ext cx="18" cy="25"/>
            </a:xfrm>
            <a:custGeom>
              <a:avLst/>
              <a:gdLst>
                <a:gd name="T0" fmla="*/ 13 w 20"/>
                <a:gd name="T1" fmla="*/ 2 h 28"/>
                <a:gd name="T2" fmla="*/ 1 w 20"/>
                <a:gd name="T3" fmla="*/ 23 h 28"/>
                <a:gd name="T4" fmla="*/ 4 w 20"/>
                <a:gd name="T5" fmla="*/ 28 h 28"/>
                <a:gd name="T6" fmla="*/ 9 w 20"/>
                <a:gd name="T7" fmla="*/ 24 h 28"/>
                <a:gd name="T8" fmla="*/ 18 w 20"/>
                <a:gd name="T9" fmla="*/ 8 h 28"/>
                <a:gd name="T10" fmla="*/ 19 w 20"/>
                <a:gd name="T11" fmla="*/ 2 h 28"/>
                <a:gd name="T12" fmla="*/ 13 w 20"/>
                <a:gd name="T1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8">
                  <a:moveTo>
                    <a:pt x="13" y="2"/>
                  </a:moveTo>
                  <a:cubicBezTo>
                    <a:pt x="6" y="7"/>
                    <a:pt x="1" y="16"/>
                    <a:pt x="1" y="23"/>
                  </a:cubicBezTo>
                  <a:cubicBezTo>
                    <a:pt x="0" y="25"/>
                    <a:pt x="2" y="27"/>
                    <a:pt x="4" y="28"/>
                  </a:cubicBezTo>
                  <a:cubicBezTo>
                    <a:pt x="7" y="28"/>
                    <a:pt x="9" y="26"/>
                    <a:pt x="9" y="24"/>
                  </a:cubicBezTo>
                  <a:cubicBezTo>
                    <a:pt x="9" y="19"/>
                    <a:pt x="14" y="12"/>
                    <a:pt x="18" y="8"/>
                  </a:cubicBezTo>
                  <a:cubicBezTo>
                    <a:pt x="20" y="7"/>
                    <a:pt x="20" y="4"/>
                    <a:pt x="19" y="2"/>
                  </a:cubicBezTo>
                  <a:cubicBezTo>
                    <a:pt x="17" y="0"/>
                    <a:pt x="15" y="0"/>
                    <a:pt x="1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0" name="Freeform 2277"/>
            <p:cNvSpPr/>
            <p:nvPr/>
          </p:nvSpPr>
          <p:spPr bwMode="auto">
            <a:xfrm>
              <a:off x="2032" y="2270"/>
              <a:ext cx="32" cy="33"/>
            </a:xfrm>
            <a:custGeom>
              <a:avLst/>
              <a:gdLst>
                <a:gd name="T0" fmla="*/ 27 w 35"/>
                <a:gd name="T1" fmla="*/ 2 h 37"/>
                <a:gd name="T2" fmla="*/ 1 w 35"/>
                <a:gd name="T3" fmla="*/ 30 h 37"/>
                <a:gd name="T4" fmla="*/ 2 w 35"/>
                <a:gd name="T5" fmla="*/ 36 h 37"/>
                <a:gd name="T6" fmla="*/ 8 w 35"/>
                <a:gd name="T7" fmla="*/ 35 h 37"/>
                <a:gd name="T8" fmla="*/ 33 w 35"/>
                <a:gd name="T9" fmla="*/ 8 h 37"/>
                <a:gd name="T10" fmla="*/ 33 w 35"/>
                <a:gd name="T11" fmla="*/ 2 h 37"/>
                <a:gd name="T12" fmla="*/ 27 w 35"/>
                <a:gd name="T13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7">
                  <a:moveTo>
                    <a:pt x="27" y="2"/>
                  </a:moveTo>
                  <a:cubicBezTo>
                    <a:pt x="19" y="9"/>
                    <a:pt x="10" y="18"/>
                    <a:pt x="1" y="30"/>
                  </a:cubicBezTo>
                  <a:cubicBezTo>
                    <a:pt x="0" y="32"/>
                    <a:pt x="0" y="34"/>
                    <a:pt x="2" y="36"/>
                  </a:cubicBezTo>
                  <a:cubicBezTo>
                    <a:pt x="3" y="37"/>
                    <a:pt x="6" y="37"/>
                    <a:pt x="8" y="35"/>
                  </a:cubicBezTo>
                  <a:cubicBezTo>
                    <a:pt x="17" y="24"/>
                    <a:pt x="25" y="15"/>
                    <a:pt x="33" y="8"/>
                  </a:cubicBezTo>
                  <a:cubicBezTo>
                    <a:pt x="35" y="6"/>
                    <a:pt x="35" y="4"/>
                    <a:pt x="33" y="2"/>
                  </a:cubicBezTo>
                  <a:cubicBezTo>
                    <a:pt x="32" y="0"/>
                    <a:pt x="29" y="0"/>
                    <a:pt x="27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1" name="Freeform 2278"/>
            <p:cNvSpPr/>
            <p:nvPr/>
          </p:nvSpPr>
          <p:spPr bwMode="auto">
            <a:xfrm>
              <a:off x="2132" y="2311"/>
              <a:ext cx="10" cy="45"/>
            </a:xfrm>
            <a:custGeom>
              <a:avLst/>
              <a:gdLst>
                <a:gd name="T0" fmla="*/ 3 w 11"/>
                <a:gd name="T1" fmla="*/ 3 h 50"/>
                <a:gd name="T2" fmla="*/ 0 w 11"/>
                <a:gd name="T3" fmla="*/ 42 h 50"/>
                <a:gd name="T4" fmla="*/ 0 w 11"/>
                <a:gd name="T5" fmla="*/ 46 h 50"/>
                <a:gd name="T6" fmla="*/ 4 w 11"/>
                <a:gd name="T7" fmla="*/ 50 h 50"/>
                <a:gd name="T8" fmla="*/ 9 w 11"/>
                <a:gd name="T9" fmla="*/ 46 h 50"/>
                <a:gd name="T10" fmla="*/ 9 w 11"/>
                <a:gd name="T11" fmla="*/ 42 h 50"/>
                <a:gd name="T12" fmla="*/ 11 w 11"/>
                <a:gd name="T13" fmla="*/ 5 h 50"/>
                <a:gd name="T14" fmla="*/ 7 w 11"/>
                <a:gd name="T15" fmla="*/ 0 h 50"/>
                <a:gd name="T16" fmla="*/ 3 w 11"/>
                <a:gd name="T17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0">
                  <a:moveTo>
                    <a:pt x="3" y="3"/>
                  </a:moveTo>
                  <a:cubicBezTo>
                    <a:pt x="0" y="15"/>
                    <a:pt x="0" y="33"/>
                    <a:pt x="0" y="42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8"/>
                    <a:pt x="2" y="50"/>
                    <a:pt x="4" y="50"/>
                  </a:cubicBezTo>
                  <a:cubicBezTo>
                    <a:pt x="7" y="50"/>
                    <a:pt x="9" y="48"/>
                    <a:pt x="9" y="46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34"/>
                    <a:pt x="9" y="15"/>
                    <a:pt x="11" y="5"/>
                  </a:cubicBezTo>
                  <a:cubicBezTo>
                    <a:pt x="11" y="3"/>
                    <a:pt x="10" y="1"/>
                    <a:pt x="7" y="0"/>
                  </a:cubicBezTo>
                  <a:cubicBezTo>
                    <a:pt x="5" y="0"/>
                    <a:pt x="3" y="1"/>
                    <a:pt x="3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2" name="Freeform 2279"/>
            <p:cNvSpPr/>
            <p:nvPr/>
          </p:nvSpPr>
          <p:spPr bwMode="auto">
            <a:xfrm>
              <a:off x="2241" y="2287"/>
              <a:ext cx="24" cy="46"/>
            </a:xfrm>
            <a:custGeom>
              <a:avLst/>
              <a:gdLst>
                <a:gd name="T0" fmla="*/ 3 w 27"/>
                <a:gd name="T1" fmla="*/ 1 h 51"/>
                <a:gd name="T2" fmla="*/ 1 w 27"/>
                <a:gd name="T3" fmla="*/ 7 h 51"/>
                <a:gd name="T4" fmla="*/ 10 w 27"/>
                <a:gd name="T5" fmla="*/ 27 h 51"/>
                <a:gd name="T6" fmla="*/ 20 w 27"/>
                <a:gd name="T7" fmla="*/ 50 h 51"/>
                <a:gd name="T8" fmla="*/ 25 w 27"/>
                <a:gd name="T9" fmla="*/ 50 h 51"/>
                <a:gd name="T10" fmla="*/ 26 w 27"/>
                <a:gd name="T11" fmla="*/ 44 h 51"/>
                <a:gd name="T12" fmla="*/ 17 w 27"/>
                <a:gd name="T13" fmla="*/ 24 h 51"/>
                <a:gd name="T14" fmla="*/ 9 w 27"/>
                <a:gd name="T15" fmla="*/ 3 h 51"/>
                <a:gd name="T16" fmla="*/ 3 w 27"/>
                <a:gd name="T17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51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8" y="47"/>
                    <a:pt x="18" y="49"/>
                    <a:pt x="20" y="50"/>
                  </a:cubicBezTo>
                  <a:cubicBezTo>
                    <a:pt x="21" y="51"/>
                    <a:pt x="23" y="51"/>
                    <a:pt x="25" y="50"/>
                  </a:cubicBezTo>
                  <a:cubicBezTo>
                    <a:pt x="27" y="48"/>
                    <a:pt x="27" y="46"/>
                    <a:pt x="26" y="44"/>
                  </a:cubicBezTo>
                  <a:cubicBezTo>
                    <a:pt x="25" y="42"/>
                    <a:pt x="21" y="32"/>
                    <a:pt x="17" y="2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5" y="0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3" name="Freeform 2280"/>
            <p:cNvSpPr/>
            <p:nvPr/>
          </p:nvSpPr>
          <p:spPr bwMode="auto">
            <a:xfrm>
              <a:off x="2346" y="2183"/>
              <a:ext cx="72" cy="45"/>
            </a:xfrm>
            <a:custGeom>
              <a:avLst/>
              <a:gdLst>
                <a:gd name="T0" fmla="*/ 0 w 80"/>
                <a:gd name="T1" fmla="*/ 4 h 49"/>
                <a:gd name="T2" fmla="*/ 4 w 80"/>
                <a:gd name="T3" fmla="*/ 9 h 49"/>
                <a:gd name="T4" fmla="*/ 72 w 80"/>
                <a:gd name="T5" fmla="*/ 46 h 49"/>
                <a:gd name="T6" fmla="*/ 78 w 80"/>
                <a:gd name="T7" fmla="*/ 48 h 49"/>
                <a:gd name="T8" fmla="*/ 79 w 80"/>
                <a:gd name="T9" fmla="*/ 42 h 49"/>
                <a:gd name="T10" fmla="*/ 5 w 80"/>
                <a:gd name="T11" fmla="*/ 0 h 49"/>
                <a:gd name="T12" fmla="*/ 0 w 80"/>
                <a:gd name="T13" fmla="*/ 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49">
                  <a:moveTo>
                    <a:pt x="0" y="4"/>
                  </a:moveTo>
                  <a:cubicBezTo>
                    <a:pt x="0" y="6"/>
                    <a:pt x="1" y="8"/>
                    <a:pt x="4" y="9"/>
                  </a:cubicBezTo>
                  <a:cubicBezTo>
                    <a:pt x="41" y="14"/>
                    <a:pt x="53" y="18"/>
                    <a:pt x="72" y="46"/>
                  </a:cubicBezTo>
                  <a:cubicBezTo>
                    <a:pt x="73" y="48"/>
                    <a:pt x="76" y="49"/>
                    <a:pt x="78" y="48"/>
                  </a:cubicBezTo>
                  <a:cubicBezTo>
                    <a:pt x="79" y="46"/>
                    <a:pt x="80" y="44"/>
                    <a:pt x="79" y="42"/>
                  </a:cubicBezTo>
                  <a:cubicBezTo>
                    <a:pt x="58" y="11"/>
                    <a:pt x="45" y="6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4" name="Freeform 2281"/>
            <p:cNvSpPr>
              <a:spLocks noEditPoints="1"/>
            </p:cNvSpPr>
            <p:nvPr/>
          </p:nvSpPr>
          <p:spPr bwMode="auto">
            <a:xfrm>
              <a:off x="2402" y="2196"/>
              <a:ext cx="88" cy="86"/>
            </a:xfrm>
            <a:custGeom>
              <a:avLst/>
              <a:gdLst>
                <a:gd name="T0" fmla="*/ 18 w 97"/>
                <a:gd name="T1" fmla="*/ 21 h 95"/>
                <a:gd name="T2" fmla="*/ 4 w 97"/>
                <a:gd name="T3" fmla="*/ 65 h 95"/>
                <a:gd name="T4" fmla="*/ 38 w 97"/>
                <a:gd name="T5" fmla="*/ 91 h 95"/>
                <a:gd name="T6" fmla="*/ 83 w 97"/>
                <a:gd name="T7" fmla="*/ 76 h 95"/>
                <a:gd name="T8" fmla="*/ 96 w 97"/>
                <a:gd name="T9" fmla="*/ 46 h 95"/>
                <a:gd name="T10" fmla="*/ 93 w 97"/>
                <a:gd name="T11" fmla="*/ 24 h 95"/>
                <a:gd name="T12" fmla="*/ 73 w 97"/>
                <a:gd name="T13" fmla="*/ 6 h 95"/>
                <a:gd name="T14" fmla="*/ 72 w 97"/>
                <a:gd name="T15" fmla="*/ 5 h 95"/>
                <a:gd name="T16" fmla="*/ 18 w 97"/>
                <a:gd name="T17" fmla="*/ 21 h 95"/>
                <a:gd name="T18" fmla="*/ 40 w 97"/>
                <a:gd name="T19" fmla="*/ 83 h 95"/>
                <a:gd name="T20" fmla="*/ 12 w 97"/>
                <a:gd name="T21" fmla="*/ 62 h 95"/>
                <a:gd name="T22" fmla="*/ 24 w 97"/>
                <a:gd name="T23" fmla="*/ 27 h 95"/>
                <a:gd name="T24" fmla="*/ 64 w 97"/>
                <a:gd name="T25" fmla="*/ 12 h 95"/>
                <a:gd name="T26" fmla="*/ 65 w 97"/>
                <a:gd name="T27" fmla="*/ 13 h 95"/>
                <a:gd name="T28" fmla="*/ 86 w 97"/>
                <a:gd name="T29" fmla="*/ 27 h 95"/>
                <a:gd name="T30" fmla="*/ 77 w 97"/>
                <a:gd name="T31" fmla="*/ 70 h 95"/>
                <a:gd name="T32" fmla="*/ 40 w 97"/>
                <a:gd name="T33" fmla="*/ 8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5">
                  <a:moveTo>
                    <a:pt x="18" y="21"/>
                  </a:moveTo>
                  <a:cubicBezTo>
                    <a:pt x="5" y="34"/>
                    <a:pt x="0" y="51"/>
                    <a:pt x="4" y="65"/>
                  </a:cubicBezTo>
                  <a:cubicBezTo>
                    <a:pt x="7" y="74"/>
                    <a:pt x="15" y="86"/>
                    <a:pt x="38" y="91"/>
                  </a:cubicBezTo>
                  <a:cubicBezTo>
                    <a:pt x="56" y="95"/>
                    <a:pt x="72" y="89"/>
                    <a:pt x="83" y="76"/>
                  </a:cubicBezTo>
                  <a:cubicBezTo>
                    <a:pt x="90" y="67"/>
                    <a:pt x="95" y="57"/>
                    <a:pt x="96" y="46"/>
                  </a:cubicBezTo>
                  <a:cubicBezTo>
                    <a:pt x="97" y="39"/>
                    <a:pt x="96" y="31"/>
                    <a:pt x="93" y="24"/>
                  </a:cubicBezTo>
                  <a:cubicBezTo>
                    <a:pt x="90" y="15"/>
                    <a:pt x="83" y="9"/>
                    <a:pt x="73" y="6"/>
                  </a:cubicBezTo>
                  <a:cubicBezTo>
                    <a:pt x="73" y="6"/>
                    <a:pt x="73" y="5"/>
                    <a:pt x="72" y="5"/>
                  </a:cubicBezTo>
                  <a:cubicBezTo>
                    <a:pt x="53" y="0"/>
                    <a:pt x="33" y="6"/>
                    <a:pt x="18" y="21"/>
                  </a:cubicBezTo>
                  <a:close/>
                  <a:moveTo>
                    <a:pt x="40" y="83"/>
                  </a:moveTo>
                  <a:cubicBezTo>
                    <a:pt x="25" y="79"/>
                    <a:pt x="15" y="72"/>
                    <a:pt x="12" y="62"/>
                  </a:cubicBezTo>
                  <a:cubicBezTo>
                    <a:pt x="9" y="51"/>
                    <a:pt x="14" y="38"/>
                    <a:pt x="24" y="27"/>
                  </a:cubicBezTo>
                  <a:cubicBezTo>
                    <a:pt x="35" y="15"/>
                    <a:pt x="50" y="10"/>
                    <a:pt x="64" y="12"/>
                  </a:cubicBezTo>
                  <a:cubicBezTo>
                    <a:pt x="64" y="12"/>
                    <a:pt x="65" y="13"/>
                    <a:pt x="65" y="13"/>
                  </a:cubicBezTo>
                  <a:cubicBezTo>
                    <a:pt x="78" y="14"/>
                    <a:pt x="83" y="21"/>
                    <a:pt x="86" y="27"/>
                  </a:cubicBezTo>
                  <a:cubicBezTo>
                    <a:pt x="91" y="40"/>
                    <a:pt x="87" y="58"/>
                    <a:pt x="77" y="70"/>
                  </a:cubicBezTo>
                  <a:cubicBezTo>
                    <a:pt x="71" y="77"/>
                    <a:pt x="59" y="87"/>
                    <a:pt x="40" y="8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5" name="Freeform 2282"/>
            <p:cNvSpPr>
              <a:spLocks noEditPoints="1"/>
            </p:cNvSpPr>
            <p:nvPr/>
          </p:nvSpPr>
          <p:spPr bwMode="auto">
            <a:xfrm>
              <a:off x="2420" y="2211"/>
              <a:ext cx="58" cy="58"/>
            </a:xfrm>
            <a:custGeom>
              <a:avLst/>
              <a:gdLst>
                <a:gd name="T0" fmla="*/ 36 w 65"/>
                <a:gd name="T1" fmla="*/ 0 h 64"/>
                <a:gd name="T2" fmla="*/ 33 w 65"/>
                <a:gd name="T3" fmla="*/ 2 h 64"/>
                <a:gd name="T4" fmla="*/ 13 w 65"/>
                <a:gd name="T5" fmla="*/ 9 h 64"/>
                <a:gd name="T6" fmla="*/ 0 w 65"/>
                <a:gd name="T7" fmla="*/ 34 h 64"/>
                <a:gd name="T8" fmla="*/ 2 w 65"/>
                <a:gd name="T9" fmla="*/ 48 h 64"/>
                <a:gd name="T10" fmla="*/ 27 w 65"/>
                <a:gd name="T11" fmla="*/ 64 h 64"/>
                <a:gd name="T12" fmla="*/ 57 w 65"/>
                <a:gd name="T13" fmla="*/ 46 h 64"/>
                <a:gd name="T14" fmla="*/ 59 w 65"/>
                <a:gd name="T15" fmla="*/ 11 h 64"/>
                <a:gd name="T16" fmla="*/ 36 w 65"/>
                <a:gd name="T17" fmla="*/ 0 h 64"/>
                <a:gd name="T18" fmla="*/ 43 w 65"/>
                <a:gd name="T19" fmla="*/ 9 h 64"/>
                <a:gd name="T20" fmla="*/ 52 w 65"/>
                <a:gd name="T21" fmla="*/ 16 h 64"/>
                <a:gd name="T22" fmla="*/ 54 w 65"/>
                <a:gd name="T23" fmla="*/ 29 h 64"/>
                <a:gd name="T24" fmla="*/ 50 w 65"/>
                <a:gd name="T25" fmla="*/ 42 h 64"/>
                <a:gd name="T26" fmla="*/ 27 w 65"/>
                <a:gd name="T27" fmla="*/ 55 h 64"/>
                <a:gd name="T28" fmla="*/ 9 w 65"/>
                <a:gd name="T29" fmla="*/ 45 h 64"/>
                <a:gd name="T30" fmla="*/ 19 w 65"/>
                <a:gd name="T31" fmla="*/ 15 h 64"/>
                <a:gd name="T32" fmla="*/ 37 w 65"/>
                <a:gd name="T33" fmla="*/ 11 h 64"/>
                <a:gd name="T34" fmla="*/ 43 w 65"/>
                <a:gd name="T35" fmla="*/ 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5" h="64">
                  <a:moveTo>
                    <a:pt x="36" y="0"/>
                  </a:moveTo>
                  <a:cubicBezTo>
                    <a:pt x="35" y="0"/>
                    <a:pt x="34" y="1"/>
                    <a:pt x="33" y="2"/>
                  </a:cubicBezTo>
                  <a:cubicBezTo>
                    <a:pt x="27" y="1"/>
                    <a:pt x="20" y="3"/>
                    <a:pt x="13" y="9"/>
                  </a:cubicBezTo>
                  <a:cubicBezTo>
                    <a:pt x="6" y="16"/>
                    <a:pt x="1" y="25"/>
                    <a:pt x="0" y="34"/>
                  </a:cubicBezTo>
                  <a:cubicBezTo>
                    <a:pt x="0" y="39"/>
                    <a:pt x="0" y="44"/>
                    <a:pt x="2" y="48"/>
                  </a:cubicBezTo>
                  <a:cubicBezTo>
                    <a:pt x="4" y="54"/>
                    <a:pt x="10" y="63"/>
                    <a:pt x="27" y="64"/>
                  </a:cubicBezTo>
                  <a:cubicBezTo>
                    <a:pt x="39" y="64"/>
                    <a:pt x="50" y="58"/>
                    <a:pt x="57" y="46"/>
                  </a:cubicBezTo>
                  <a:cubicBezTo>
                    <a:pt x="64" y="35"/>
                    <a:pt x="65" y="21"/>
                    <a:pt x="59" y="11"/>
                  </a:cubicBezTo>
                  <a:cubicBezTo>
                    <a:pt x="55" y="4"/>
                    <a:pt x="47" y="0"/>
                    <a:pt x="36" y="0"/>
                  </a:cubicBezTo>
                  <a:close/>
                  <a:moveTo>
                    <a:pt x="43" y="9"/>
                  </a:moveTo>
                  <a:cubicBezTo>
                    <a:pt x="47" y="10"/>
                    <a:pt x="50" y="12"/>
                    <a:pt x="52" y="16"/>
                  </a:cubicBezTo>
                  <a:cubicBezTo>
                    <a:pt x="54" y="19"/>
                    <a:pt x="55" y="24"/>
                    <a:pt x="54" y="29"/>
                  </a:cubicBezTo>
                  <a:cubicBezTo>
                    <a:pt x="54" y="34"/>
                    <a:pt x="52" y="38"/>
                    <a:pt x="50" y="42"/>
                  </a:cubicBezTo>
                  <a:cubicBezTo>
                    <a:pt x="45" y="51"/>
                    <a:pt x="36" y="56"/>
                    <a:pt x="27" y="55"/>
                  </a:cubicBezTo>
                  <a:cubicBezTo>
                    <a:pt x="18" y="55"/>
                    <a:pt x="12" y="52"/>
                    <a:pt x="9" y="45"/>
                  </a:cubicBezTo>
                  <a:cubicBezTo>
                    <a:pt x="6" y="36"/>
                    <a:pt x="11" y="23"/>
                    <a:pt x="19" y="15"/>
                  </a:cubicBezTo>
                  <a:cubicBezTo>
                    <a:pt x="22" y="12"/>
                    <a:pt x="29" y="7"/>
                    <a:pt x="37" y="11"/>
                  </a:cubicBezTo>
                  <a:cubicBezTo>
                    <a:pt x="39" y="12"/>
                    <a:pt x="42" y="11"/>
                    <a:pt x="43" y="9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6" name="Freeform 2283"/>
            <p:cNvSpPr/>
            <p:nvPr/>
          </p:nvSpPr>
          <p:spPr bwMode="auto">
            <a:xfrm>
              <a:off x="1975" y="1990"/>
              <a:ext cx="109" cy="84"/>
            </a:xfrm>
            <a:custGeom>
              <a:avLst/>
              <a:gdLst>
                <a:gd name="T0" fmla="*/ 45 w 120"/>
                <a:gd name="T1" fmla="*/ 1 h 93"/>
                <a:gd name="T2" fmla="*/ 4 w 120"/>
                <a:gd name="T3" fmla="*/ 74 h 93"/>
                <a:gd name="T4" fmla="*/ 9 w 120"/>
                <a:gd name="T5" fmla="*/ 77 h 93"/>
                <a:gd name="T6" fmla="*/ 12 w 120"/>
                <a:gd name="T7" fmla="*/ 74 h 93"/>
                <a:gd name="T8" fmla="*/ 12 w 120"/>
                <a:gd name="T9" fmla="*/ 72 h 93"/>
                <a:gd name="T10" fmla="*/ 12 w 120"/>
                <a:gd name="T11" fmla="*/ 69 h 93"/>
                <a:gd name="T12" fmla="*/ 45 w 120"/>
                <a:gd name="T13" fmla="*/ 12 h 93"/>
                <a:gd name="T14" fmla="*/ 71 w 120"/>
                <a:gd name="T15" fmla="*/ 43 h 93"/>
                <a:gd name="T16" fmla="*/ 92 w 120"/>
                <a:gd name="T17" fmla="*/ 32 h 93"/>
                <a:gd name="T18" fmla="*/ 110 w 120"/>
                <a:gd name="T19" fmla="*/ 23 h 93"/>
                <a:gd name="T20" fmla="*/ 101 w 120"/>
                <a:gd name="T21" fmla="*/ 61 h 93"/>
                <a:gd name="T22" fmla="*/ 95 w 120"/>
                <a:gd name="T23" fmla="*/ 88 h 93"/>
                <a:gd name="T24" fmla="*/ 95 w 120"/>
                <a:gd name="T25" fmla="*/ 88 h 93"/>
                <a:gd name="T26" fmla="*/ 98 w 120"/>
                <a:gd name="T27" fmla="*/ 93 h 93"/>
                <a:gd name="T28" fmla="*/ 103 w 120"/>
                <a:gd name="T29" fmla="*/ 89 h 93"/>
                <a:gd name="T30" fmla="*/ 109 w 120"/>
                <a:gd name="T31" fmla="*/ 63 h 93"/>
                <a:gd name="T32" fmla="*/ 119 w 120"/>
                <a:gd name="T33" fmla="*/ 20 h 93"/>
                <a:gd name="T34" fmla="*/ 116 w 120"/>
                <a:gd name="T35" fmla="*/ 15 h 93"/>
                <a:gd name="T36" fmla="*/ 86 w 120"/>
                <a:gd name="T37" fmla="*/ 26 h 93"/>
                <a:gd name="T38" fmla="*/ 71 w 120"/>
                <a:gd name="T39" fmla="*/ 35 h 93"/>
                <a:gd name="T40" fmla="*/ 51 w 120"/>
                <a:gd name="T41" fmla="*/ 4 h 93"/>
                <a:gd name="T42" fmla="*/ 49 w 120"/>
                <a:gd name="T43" fmla="*/ 1 h 93"/>
                <a:gd name="T44" fmla="*/ 45 w 120"/>
                <a:gd name="T45" fmla="*/ 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0" h="93">
                  <a:moveTo>
                    <a:pt x="45" y="1"/>
                  </a:moveTo>
                  <a:cubicBezTo>
                    <a:pt x="29" y="12"/>
                    <a:pt x="0" y="57"/>
                    <a:pt x="4" y="74"/>
                  </a:cubicBezTo>
                  <a:cubicBezTo>
                    <a:pt x="4" y="76"/>
                    <a:pt x="6" y="78"/>
                    <a:pt x="9" y="77"/>
                  </a:cubicBezTo>
                  <a:cubicBezTo>
                    <a:pt x="10" y="77"/>
                    <a:pt x="12" y="76"/>
                    <a:pt x="12" y="74"/>
                  </a:cubicBezTo>
                  <a:cubicBezTo>
                    <a:pt x="12" y="73"/>
                    <a:pt x="12" y="73"/>
                    <a:pt x="12" y="72"/>
                  </a:cubicBezTo>
                  <a:cubicBezTo>
                    <a:pt x="12" y="71"/>
                    <a:pt x="12" y="70"/>
                    <a:pt x="12" y="69"/>
                  </a:cubicBezTo>
                  <a:cubicBezTo>
                    <a:pt x="13" y="55"/>
                    <a:pt x="32" y="25"/>
                    <a:pt x="45" y="12"/>
                  </a:cubicBezTo>
                  <a:cubicBezTo>
                    <a:pt x="50" y="33"/>
                    <a:pt x="59" y="44"/>
                    <a:pt x="71" y="43"/>
                  </a:cubicBezTo>
                  <a:cubicBezTo>
                    <a:pt x="80" y="43"/>
                    <a:pt x="86" y="38"/>
                    <a:pt x="92" y="32"/>
                  </a:cubicBezTo>
                  <a:cubicBezTo>
                    <a:pt x="98" y="27"/>
                    <a:pt x="103" y="23"/>
                    <a:pt x="110" y="23"/>
                  </a:cubicBezTo>
                  <a:cubicBezTo>
                    <a:pt x="108" y="36"/>
                    <a:pt x="104" y="49"/>
                    <a:pt x="101" y="61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5" y="88"/>
                    <a:pt x="95" y="88"/>
                    <a:pt x="95" y="88"/>
                  </a:cubicBezTo>
                  <a:cubicBezTo>
                    <a:pt x="94" y="90"/>
                    <a:pt x="96" y="92"/>
                    <a:pt x="98" y="93"/>
                  </a:cubicBezTo>
                  <a:cubicBezTo>
                    <a:pt x="100" y="93"/>
                    <a:pt x="102" y="92"/>
                    <a:pt x="103" y="89"/>
                  </a:cubicBezTo>
                  <a:cubicBezTo>
                    <a:pt x="109" y="63"/>
                    <a:pt x="109" y="63"/>
                    <a:pt x="109" y="63"/>
                  </a:cubicBezTo>
                  <a:cubicBezTo>
                    <a:pt x="113" y="49"/>
                    <a:pt x="117" y="34"/>
                    <a:pt x="119" y="20"/>
                  </a:cubicBezTo>
                  <a:cubicBezTo>
                    <a:pt x="120" y="18"/>
                    <a:pt x="118" y="15"/>
                    <a:pt x="116" y="15"/>
                  </a:cubicBezTo>
                  <a:cubicBezTo>
                    <a:pt x="102" y="12"/>
                    <a:pt x="93" y="20"/>
                    <a:pt x="86" y="26"/>
                  </a:cubicBezTo>
                  <a:cubicBezTo>
                    <a:pt x="81" y="31"/>
                    <a:pt x="76" y="35"/>
                    <a:pt x="71" y="35"/>
                  </a:cubicBezTo>
                  <a:cubicBezTo>
                    <a:pt x="59" y="35"/>
                    <a:pt x="53" y="13"/>
                    <a:pt x="51" y="4"/>
                  </a:cubicBezTo>
                  <a:cubicBezTo>
                    <a:pt x="51" y="2"/>
                    <a:pt x="50" y="1"/>
                    <a:pt x="49" y="1"/>
                  </a:cubicBezTo>
                  <a:cubicBezTo>
                    <a:pt x="47" y="0"/>
                    <a:pt x="46" y="0"/>
                    <a:pt x="4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7" name="Freeform 2284"/>
            <p:cNvSpPr/>
            <p:nvPr/>
          </p:nvSpPr>
          <p:spPr bwMode="auto">
            <a:xfrm>
              <a:off x="2616" y="2292"/>
              <a:ext cx="224" cy="146"/>
            </a:xfrm>
            <a:custGeom>
              <a:avLst/>
              <a:gdLst>
                <a:gd name="T0" fmla="*/ 146 w 248"/>
                <a:gd name="T1" fmla="*/ 17 h 162"/>
                <a:gd name="T2" fmla="*/ 34 w 248"/>
                <a:gd name="T3" fmla="*/ 107 h 162"/>
                <a:gd name="T4" fmla="*/ 177 w 248"/>
                <a:gd name="T5" fmla="*/ 135 h 162"/>
                <a:gd name="T6" fmla="*/ 136 w 248"/>
                <a:gd name="T7" fmla="*/ 1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" h="162">
                  <a:moveTo>
                    <a:pt x="146" y="17"/>
                  </a:moveTo>
                  <a:cubicBezTo>
                    <a:pt x="92" y="0"/>
                    <a:pt x="0" y="37"/>
                    <a:pt x="34" y="107"/>
                  </a:cubicBezTo>
                  <a:cubicBezTo>
                    <a:pt x="59" y="156"/>
                    <a:pt x="134" y="162"/>
                    <a:pt x="177" y="135"/>
                  </a:cubicBezTo>
                  <a:cubicBezTo>
                    <a:pt x="248" y="90"/>
                    <a:pt x="184" y="32"/>
                    <a:pt x="136" y="13"/>
                  </a:cubicBezTo>
                </a:path>
              </a:pathLst>
            </a:custGeom>
            <a:solidFill>
              <a:srgbClr val="F9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8" name="Freeform 2285"/>
            <p:cNvSpPr/>
            <p:nvPr/>
          </p:nvSpPr>
          <p:spPr bwMode="auto">
            <a:xfrm>
              <a:off x="2657" y="2314"/>
              <a:ext cx="134" cy="82"/>
            </a:xfrm>
            <a:custGeom>
              <a:avLst/>
              <a:gdLst>
                <a:gd name="T0" fmla="*/ 84 w 149"/>
                <a:gd name="T1" fmla="*/ 23 h 91"/>
                <a:gd name="T2" fmla="*/ 62 w 149"/>
                <a:gd name="T3" fmla="*/ 83 h 91"/>
                <a:gd name="T4" fmla="*/ 98 w 149"/>
                <a:gd name="T5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91">
                  <a:moveTo>
                    <a:pt x="84" y="23"/>
                  </a:moveTo>
                  <a:cubicBezTo>
                    <a:pt x="47" y="0"/>
                    <a:pt x="0" y="71"/>
                    <a:pt x="62" y="83"/>
                  </a:cubicBezTo>
                  <a:cubicBezTo>
                    <a:pt x="105" y="91"/>
                    <a:pt x="149" y="48"/>
                    <a:pt x="98" y="19"/>
                  </a:cubicBezTo>
                </a:path>
              </a:pathLst>
            </a:custGeom>
            <a:solidFill>
              <a:srgbClr val="F484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9" name="Freeform 2286"/>
            <p:cNvSpPr/>
            <p:nvPr/>
          </p:nvSpPr>
          <p:spPr bwMode="auto">
            <a:xfrm>
              <a:off x="2379" y="2537"/>
              <a:ext cx="57" cy="76"/>
            </a:xfrm>
            <a:custGeom>
              <a:avLst/>
              <a:gdLst>
                <a:gd name="T0" fmla="*/ 4 w 63"/>
                <a:gd name="T1" fmla="*/ 1 h 84"/>
                <a:gd name="T2" fmla="*/ 2 w 63"/>
                <a:gd name="T3" fmla="*/ 9 h 84"/>
                <a:gd name="T4" fmla="*/ 15 w 63"/>
                <a:gd name="T5" fmla="*/ 32 h 84"/>
                <a:gd name="T6" fmla="*/ 54 w 63"/>
                <a:gd name="T7" fmla="*/ 82 h 84"/>
                <a:gd name="T8" fmla="*/ 62 w 63"/>
                <a:gd name="T9" fmla="*/ 81 h 84"/>
                <a:gd name="T10" fmla="*/ 60 w 63"/>
                <a:gd name="T11" fmla="*/ 73 h 84"/>
                <a:gd name="T12" fmla="*/ 24 w 63"/>
                <a:gd name="T13" fmla="*/ 27 h 84"/>
                <a:gd name="T14" fmla="*/ 10 w 63"/>
                <a:gd name="T15" fmla="*/ 3 h 84"/>
                <a:gd name="T16" fmla="*/ 4 w 63"/>
                <a:gd name="T1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84">
                  <a:moveTo>
                    <a:pt x="4" y="1"/>
                  </a:moveTo>
                  <a:cubicBezTo>
                    <a:pt x="1" y="3"/>
                    <a:pt x="0" y="6"/>
                    <a:pt x="2" y="9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25" y="51"/>
                    <a:pt x="34" y="69"/>
                    <a:pt x="54" y="82"/>
                  </a:cubicBezTo>
                  <a:cubicBezTo>
                    <a:pt x="57" y="84"/>
                    <a:pt x="60" y="83"/>
                    <a:pt x="62" y="81"/>
                  </a:cubicBezTo>
                  <a:cubicBezTo>
                    <a:pt x="63" y="78"/>
                    <a:pt x="62" y="75"/>
                    <a:pt x="60" y="73"/>
                  </a:cubicBezTo>
                  <a:cubicBezTo>
                    <a:pt x="42" y="62"/>
                    <a:pt x="33" y="45"/>
                    <a:pt x="24" y="2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6" y="0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0" name="Freeform 2287"/>
            <p:cNvSpPr/>
            <p:nvPr/>
          </p:nvSpPr>
          <p:spPr bwMode="auto">
            <a:xfrm>
              <a:off x="2420" y="2605"/>
              <a:ext cx="585" cy="28"/>
            </a:xfrm>
            <a:custGeom>
              <a:avLst/>
              <a:gdLst>
                <a:gd name="T0" fmla="*/ 1 w 649"/>
                <a:gd name="T1" fmla="*/ 4 h 31"/>
                <a:gd name="T2" fmla="*/ 4 w 649"/>
                <a:gd name="T3" fmla="*/ 11 h 31"/>
                <a:gd name="T4" fmla="*/ 127 w 649"/>
                <a:gd name="T5" fmla="*/ 19 h 31"/>
                <a:gd name="T6" fmla="*/ 183 w 649"/>
                <a:gd name="T7" fmla="*/ 18 h 31"/>
                <a:gd name="T8" fmla="*/ 263 w 649"/>
                <a:gd name="T9" fmla="*/ 20 h 31"/>
                <a:gd name="T10" fmla="*/ 384 w 649"/>
                <a:gd name="T11" fmla="*/ 24 h 31"/>
                <a:gd name="T12" fmla="*/ 644 w 649"/>
                <a:gd name="T13" fmla="*/ 21 h 31"/>
                <a:gd name="T14" fmla="*/ 649 w 649"/>
                <a:gd name="T15" fmla="*/ 16 h 31"/>
                <a:gd name="T16" fmla="*/ 643 w 649"/>
                <a:gd name="T17" fmla="*/ 11 h 31"/>
                <a:gd name="T18" fmla="*/ 384 w 649"/>
                <a:gd name="T19" fmla="*/ 14 h 31"/>
                <a:gd name="T20" fmla="*/ 263 w 649"/>
                <a:gd name="T21" fmla="*/ 9 h 31"/>
                <a:gd name="T22" fmla="*/ 183 w 649"/>
                <a:gd name="T23" fmla="*/ 8 h 31"/>
                <a:gd name="T24" fmla="*/ 127 w 649"/>
                <a:gd name="T25" fmla="*/ 9 h 31"/>
                <a:gd name="T26" fmla="*/ 7 w 649"/>
                <a:gd name="T27" fmla="*/ 1 h 31"/>
                <a:gd name="T28" fmla="*/ 1 w 649"/>
                <a:gd name="T2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9" h="31">
                  <a:moveTo>
                    <a:pt x="1" y="4"/>
                  </a:moveTo>
                  <a:cubicBezTo>
                    <a:pt x="0" y="7"/>
                    <a:pt x="1" y="10"/>
                    <a:pt x="4" y="11"/>
                  </a:cubicBezTo>
                  <a:cubicBezTo>
                    <a:pt x="36" y="23"/>
                    <a:pt x="85" y="21"/>
                    <a:pt x="127" y="19"/>
                  </a:cubicBezTo>
                  <a:cubicBezTo>
                    <a:pt x="148" y="18"/>
                    <a:pt x="167" y="17"/>
                    <a:pt x="183" y="18"/>
                  </a:cubicBezTo>
                  <a:cubicBezTo>
                    <a:pt x="263" y="20"/>
                    <a:pt x="263" y="20"/>
                    <a:pt x="263" y="20"/>
                  </a:cubicBezTo>
                  <a:cubicBezTo>
                    <a:pt x="303" y="20"/>
                    <a:pt x="344" y="21"/>
                    <a:pt x="384" y="24"/>
                  </a:cubicBezTo>
                  <a:cubicBezTo>
                    <a:pt x="472" y="31"/>
                    <a:pt x="561" y="26"/>
                    <a:pt x="644" y="21"/>
                  </a:cubicBezTo>
                  <a:cubicBezTo>
                    <a:pt x="647" y="21"/>
                    <a:pt x="649" y="19"/>
                    <a:pt x="649" y="16"/>
                  </a:cubicBezTo>
                  <a:cubicBezTo>
                    <a:pt x="648" y="13"/>
                    <a:pt x="646" y="11"/>
                    <a:pt x="643" y="11"/>
                  </a:cubicBezTo>
                  <a:cubicBezTo>
                    <a:pt x="560" y="16"/>
                    <a:pt x="472" y="21"/>
                    <a:pt x="384" y="14"/>
                  </a:cubicBezTo>
                  <a:cubicBezTo>
                    <a:pt x="344" y="11"/>
                    <a:pt x="303" y="10"/>
                    <a:pt x="263" y="9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67" y="7"/>
                    <a:pt x="147" y="8"/>
                    <a:pt x="127" y="9"/>
                  </a:cubicBezTo>
                  <a:cubicBezTo>
                    <a:pt x="85" y="11"/>
                    <a:pt x="38" y="13"/>
                    <a:pt x="7" y="1"/>
                  </a:cubicBezTo>
                  <a:cubicBezTo>
                    <a:pt x="5" y="0"/>
                    <a:pt x="2" y="1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1" name="Freeform 2288"/>
            <p:cNvSpPr/>
            <p:nvPr/>
          </p:nvSpPr>
          <p:spPr bwMode="auto">
            <a:xfrm>
              <a:off x="2392" y="2598"/>
              <a:ext cx="41" cy="54"/>
            </a:xfrm>
            <a:custGeom>
              <a:avLst/>
              <a:gdLst>
                <a:gd name="T0" fmla="*/ 36 w 46"/>
                <a:gd name="T1" fmla="*/ 3 h 60"/>
                <a:gd name="T2" fmla="*/ 2 w 46"/>
                <a:gd name="T3" fmla="*/ 51 h 60"/>
                <a:gd name="T4" fmla="*/ 2 w 46"/>
                <a:gd name="T5" fmla="*/ 58 h 60"/>
                <a:gd name="T6" fmla="*/ 10 w 46"/>
                <a:gd name="T7" fmla="*/ 57 h 60"/>
                <a:gd name="T8" fmla="*/ 45 w 46"/>
                <a:gd name="T9" fmla="*/ 8 h 60"/>
                <a:gd name="T10" fmla="*/ 43 w 46"/>
                <a:gd name="T11" fmla="*/ 1 h 60"/>
                <a:gd name="T12" fmla="*/ 36 w 46"/>
                <a:gd name="T13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0">
                  <a:moveTo>
                    <a:pt x="36" y="3"/>
                  </a:moveTo>
                  <a:cubicBezTo>
                    <a:pt x="21" y="25"/>
                    <a:pt x="10" y="41"/>
                    <a:pt x="2" y="51"/>
                  </a:cubicBezTo>
                  <a:cubicBezTo>
                    <a:pt x="0" y="53"/>
                    <a:pt x="0" y="56"/>
                    <a:pt x="2" y="58"/>
                  </a:cubicBezTo>
                  <a:cubicBezTo>
                    <a:pt x="5" y="60"/>
                    <a:pt x="8" y="59"/>
                    <a:pt x="10" y="57"/>
                  </a:cubicBezTo>
                  <a:cubicBezTo>
                    <a:pt x="18" y="47"/>
                    <a:pt x="30" y="31"/>
                    <a:pt x="45" y="8"/>
                  </a:cubicBezTo>
                  <a:cubicBezTo>
                    <a:pt x="46" y="6"/>
                    <a:pt x="46" y="3"/>
                    <a:pt x="43" y="1"/>
                  </a:cubicBezTo>
                  <a:cubicBezTo>
                    <a:pt x="41" y="0"/>
                    <a:pt x="38" y="0"/>
                    <a:pt x="36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2" name="Freeform 2289"/>
            <p:cNvSpPr/>
            <p:nvPr/>
          </p:nvSpPr>
          <p:spPr bwMode="auto">
            <a:xfrm>
              <a:off x="2990" y="2614"/>
              <a:ext cx="29" cy="26"/>
            </a:xfrm>
            <a:custGeom>
              <a:avLst/>
              <a:gdLst>
                <a:gd name="T0" fmla="*/ 2 w 32"/>
                <a:gd name="T1" fmla="*/ 2 h 29"/>
                <a:gd name="T2" fmla="*/ 2 w 32"/>
                <a:gd name="T3" fmla="*/ 9 h 29"/>
                <a:gd name="T4" fmla="*/ 24 w 32"/>
                <a:gd name="T5" fmla="*/ 27 h 29"/>
                <a:gd name="T6" fmla="*/ 31 w 32"/>
                <a:gd name="T7" fmla="*/ 26 h 29"/>
                <a:gd name="T8" fmla="*/ 29 w 32"/>
                <a:gd name="T9" fmla="*/ 19 h 29"/>
                <a:gd name="T10" fmla="*/ 10 w 32"/>
                <a:gd name="T11" fmla="*/ 2 h 29"/>
                <a:gd name="T12" fmla="*/ 2 w 32"/>
                <a:gd name="T13" fmla="*/ 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">
                  <a:moveTo>
                    <a:pt x="2" y="2"/>
                  </a:moveTo>
                  <a:cubicBezTo>
                    <a:pt x="0" y="4"/>
                    <a:pt x="0" y="7"/>
                    <a:pt x="2" y="9"/>
                  </a:cubicBezTo>
                  <a:cubicBezTo>
                    <a:pt x="9" y="17"/>
                    <a:pt x="16" y="22"/>
                    <a:pt x="24" y="27"/>
                  </a:cubicBezTo>
                  <a:cubicBezTo>
                    <a:pt x="26" y="29"/>
                    <a:pt x="29" y="28"/>
                    <a:pt x="31" y="26"/>
                  </a:cubicBezTo>
                  <a:cubicBezTo>
                    <a:pt x="32" y="23"/>
                    <a:pt x="32" y="20"/>
                    <a:pt x="29" y="19"/>
                  </a:cubicBezTo>
                  <a:cubicBezTo>
                    <a:pt x="22" y="14"/>
                    <a:pt x="16" y="9"/>
                    <a:pt x="10" y="2"/>
                  </a:cubicBezTo>
                  <a:cubicBezTo>
                    <a:pt x="8" y="0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3" name="Freeform 2290"/>
            <p:cNvSpPr/>
            <p:nvPr/>
          </p:nvSpPr>
          <p:spPr bwMode="auto">
            <a:xfrm>
              <a:off x="2215" y="3096"/>
              <a:ext cx="46" cy="155"/>
            </a:xfrm>
            <a:custGeom>
              <a:avLst/>
              <a:gdLst>
                <a:gd name="T0" fmla="*/ 40 w 51"/>
                <a:gd name="T1" fmla="*/ 5 h 171"/>
                <a:gd name="T2" fmla="*/ 18 w 51"/>
                <a:gd name="T3" fmla="*/ 102 h 171"/>
                <a:gd name="T4" fmla="*/ 1 w 51"/>
                <a:gd name="T5" fmla="*/ 165 h 171"/>
                <a:gd name="T6" fmla="*/ 5 w 51"/>
                <a:gd name="T7" fmla="*/ 171 h 171"/>
                <a:gd name="T8" fmla="*/ 11 w 51"/>
                <a:gd name="T9" fmla="*/ 167 h 171"/>
                <a:gd name="T10" fmla="*/ 28 w 51"/>
                <a:gd name="T11" fmla="*/ 105 h 171"/>
                <a:gd name="T12" fmla="*/ 51 w 51"/>
                <a:gd name="T13" fmla="*/ 6 h 171"/>
                <a:gd name="T14" fmla="*/ 46 w 51"/>
                <a:gd name="T15" fmla="*/ 0 h 171"/>
                <a:gd name="T16" fmla="*/ 40 w 51"/>
                <a:gd name="T17" fmla="*/ 5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71">
                  <a:moveTo>
                    <a:pt x="40" y="5"/>
                  </a:moveTo>
                  <a:cubicBezTo>
                    <a:pt x="39" y="35"/>
                    <a:pt x="28" y="69"/>
                    <a:pt x="18" y="102"/>
                  </a:cubicBezTo>
                  <a:cubicBezTo>
                    <a:pt x="11" y="125"/>
                    <a:pt x="4" y="146"/>
                    <a:pt x="1" y="165"/>
                  </a:cubicBezTo>
                  <a:cubicBezTo>
                    <a:pt x="0" y="168"/>
                    <a:pt x="2" y="170"/>
                    <a:pt x="5" y="171"/>
                  </a:cubicBezTo>
                  <a:cubicBezTo>
                    <a:pt x="7" y="171"/>
                    <a:pt x="10" y="170"/>
                    <a:pt x="11" y="167"/>
                  </a:cubicBezTo>
                  <a:cubicBezTo>
                    <a:pt x="14" y="148"/>
                    <a:pt x="21" y="127"/>
                    <a:pt x="28" y="105"/>
                  </a:cubicBezTo>
                  <a:cubicBezTo>
                    <a:pt x="38" y="72"/>
                    <a:pt x="49" y="37"/>
                    <a:pt x="51" y="6"/>
                  </a:cubicBezTo>
                  <a:cubicBezTo>
                    <a:pt x="51" y="3"/>
                    <a:pt x="48" y="0"/>
                    <a:pt x="46" y="0"/>
                  </a:cubicBezTo>
                  <a:cubicBezTo>
                    <a:pt x="43" y="0"/>
                    <a:pt x="40" y="2"/>
                    <a:pt x="4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4" name="Freeform 2291"/>
            <p:cNvSpPr/>
            <p:nvPr/>
          </p:nvSpPr>
          <p:spPr bwMode="auto">
            <a:xfrm>
              <a:off x="3104" y="3090"/>
              <a:ext cx="40" cy="167"/>
            </a:xfrm>
            <a:custGeom>
              <a:avLst/>
              <a:gdLst>
                <a:gd name="T0" fmla="*/ 5 w 45"/>
                <a:gd name="T1" fmla="*/ 0 h 185"/>
                <a:gd name="T2" fmla="*/ 0 w 45"/>
                <a:gd name="T3" fmla="*/ 5 h 185"/>
                <a:gd name="T4" fmla="*/ 35 w 45"/>
                <a:gd name="T5" fmla="*/ 181 h 185"/>
                <a:gd name="T6" fmla="*/ 41 w 45"/>
                <a:gd name="T7" fmla="*/ 184 h 185"/>
                <a:gd name="T8" fmla="*/ 44 w 45"/>
                <a:gd name="T9" fmla="*/ 178 h 185"/>
                <a:gd name="T10" fmla="*/ 10 w 45"/>
                <a:gd name="T11" fmla="*/ 5 h 185"/>
                <a:gd name="T12" fmla="*/ 5 w 45"/>
                <a:gd name="T1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85">
                  <a:moveTo>
                    <a:pt x="5" y="0"/>
                  </a:moveTo>
                  <a:cubicBezTo>
                    <a:pt x="2" y="0"/>
                    <a:pt x="0" y="3"/>
                    <a:pt x="0" y="5"/>
                  </a:cubicBezTo>
                  <a:cubicBezTo>
                    <a:pt x="0" y="59"/>
                    <a:pt x="19" y="127"/>
                    <a:pt x="35" y="181"/>
                  </a:cubicBezTo>
                  <a:cubicBezTo>
                    <a:pt x="35" y="183"/>
                    <a:pt x="38" y="185"/>
                    <a:pt x="41" y="184"/>
                  </a:cubicBezTo>
                  <a:cubicBezTo>
                    <a:pt x="44" y="183"/>
                    <a:pt x="45" y="180"/>
                    <a:pt x="44" y="178"/>
                  </a:cubicBezTo>
                  <a:cubicBezTo>
                    <a:pt x="29" y="125"/>
                    <a:pt x="10" y="58"/>
                    <a:pt x="10" y="5"/>
                  </a:cubicBezTo>
                  <a:cubicBezTo>
                    <a:pt x="10" y="3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5" name="Freeform 2292"/>
            <p:cNvSpPr/>
            <p:nvPr/>
          </p:nvSpPr>
          <p:spPr bwMode="auto">
            <a:xfrm>
              <a:off x="2463" y="2386"/>
              <a:ext cx="35" cy="69"/>
            </a:xfrm>
            <a:custGeom>
              <a:avLst/>
              <a:gdLst>
                <a:gd name="T0" fmla="*/ 0 w 39"/>
                <a:gd name="T1" fmla="*/ 5 h 76"/>
                <a:gd name="T2" fmla="*/ 5 w 39"/>
                <a:gd name="T3" fmla="*/ 11 h 76"/>
                <a:gd name="T4" fmla="*/ 21 w 39"/>
                <a:gd name="T5" fmla="*/ 21 h 76"/>
                <a:gd name="T6" fmla="*/ 15 w 39"/>
                <a:gd name="T7" fmla="*/ 67 h 76"/>
                <a:gd name="T8" fmla="*/ 16 w 39"/>
                <a:gd name="T9" fmla="*/ 74 h 76"/>
                <a:gd name="T10" fmla="*/ 23 w 39"/>
                <a:gd name="T11" fmla="*/ 74 h 76"/>
                <a:gd name="T12" fmla="*/ 30 w 39"/>
                <a:gd name="T13" fmla="*/ 17 h 76"/>
                <a:gd name="T14" fmla="*/ 5 w 39"/>
                <a:gd name="T15" fmla="*/ 0 h 76"/>
                <a:gd name="T16" fmla="*/ 0 w 39"/>
                <a:gd name="T17" fmla="*/ 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76">
                  <a:moveTo>
                    <a:pt x="0" y="5"/>
                  </a:moveTo>
                  <a:cubicBezTo>
                    <a:pt x="0" y="8"/>
                    <a:pt x="2" y="11"/>
                    <a:pt x="5" y="11"/>
                  </a:cubicBezTo>
                  <a:cubicBezTo>
                    <a:pt x="13" y="11"/>
                    <a:pt x="18" y="14"/>
                    <a:pt x="21" y="21"/>
                  </a:cubicBezTo>
                  <a:cubicBezTo>
                    <a:pt x="27" y="35"/>
                    <a:pt x="23" y="57"/>
                    <a:pt x="15" y="67"/>
                  </a:cubicBezTo>
                  <a:cubicBezTo>
                    <a:pt x="13" y="69"/>
                    <a:pt x="13" y="73"/>
                    <a:pt x="16" y="74"/>
                  </a:cubicBezTo>
                  <a:cubicBezTo>
                    <a:pt x="18" y="76"/>
                    <a:pt x="21" y="76"/>
                    <a:pt x="23" y="74"/>
                  </a:cubicBezTo>
                  <a:cubicBezTo>
                    <a:pt x="33" y="61"/>
                    <a:pt x="39" y="35"/>
                    <a:pt x="30" y="17"/>
                  </a:cubicBezTo>
                  <a:cubicBezTo>
                    <a:pt x="26" y="7"/>
                    <a:pt x="17" y="1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6" name="Freeform 2293"/>
            <p:cNvSpPr/>
            <p:nvPr/>
          </p:nvSpPr>
          <p:spPr bwMode="auto">
            <a:xfrm>
              <a:off x="2012" y="2761"/>
              <a:ext cx="224" cy="235"/>
            </a:xfrm>
            <a:custGeom>
              <a:avLst/>
              <a:gdLst>
                <a:gd name="T0" fmla="*/ 173 w 248"/>
                <a:gd name="T1" fmla="*/ 0 h 261"/>
                <a:gd name="T2" fmla="*/ 176 w 248"/>
                <a:gd name="T3" fmla="*/ 9 h 261"/>
                <a:gd name="T4" fmla="*/ 173 w 248"/>
                <a:gd name="T5" fmla="*/ 1 h 261"/>
                <a:gd name="T6" fmla="*/ 55 w 248"/>
                <a:gd name="T7" fmla="*/ 205 h 261"/>
                <a:gd name="T8" fmla="*/ 237 w 248"/>
                <a:gd name="T9" fmla="*/ 214 h 261"/>
                <a:gd name="T10" fmla="*/ 173 w 248"/>
                <a:gd name="T1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61">
                  <a:moveTo>
                    <a:pt x="173" y="0"/>
                  </a:moveTo>
                  <a:cubicBezTo>
                    <a:pt x="176" y="3"/>
                    <a:pt x="177" y="6"/>
                    <a:pt x="176" y="9"/>
                  </a:cubicBezTo>
                  <a:cubicBezTo>
                    <a:pt x="174" y="6"/>
                    <a:pt x="174" y="4"/>
                    <a:pt x="173" y="1"/>
                  </a:cubicBezTo>
                  <a:cubicBezTo>
                    <a:pt x="89" y="3"/>
                    <a:pt x="0" y="134"/>
                    <a:pt x="55" y="205"/>
                  </a:cubicBezTo>
                  <a:cubicBezTo>
                    <a:pt x="97" y="261"/>
                    <a:pt x="184" y="230"/>
                    <a:pt x="237" y="214"/>
                  </a:cubicBezTo>
                  <a:cubicBezTo>
                    <a:pt x="248" y="147"/>
                    <a:pt x="200" y="58"/>
                    <a:pt x="173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7" name="Freeform 2294"/>
            <p:cNvSpPr>
              <a:spLocks noEditPoints="1"/>
            </p:cNvSpPr>
            <p:nvPr/>
          </p:nvSpPr>
          <p:spPr bwMode="auto">
            <a:xfrm>
              <a:off x="2042" y="2756"/>
              <a:ext cx="191" cy="241"/>
            </a:xfrm>
            <a:custGeom>
              <a:avLst/>
              <a:gdLst>
                <a:gd name="T0" fmla="*/ 140 w 211"/>
                <a:gd name="T1" fmla="*/ 0 h 267"/>
                <a:gd name="T2" fmla="*/ 138 w 211"/>
                <a:gd name="T3" fmla="*/ 0 h 267"/>
                <a:gd name="T4" fmla="*/ 138 w 211"/>
                <a:gd name="T5" fmla="*/ 1 h 267"/>
                <a:gd name="T6" fmla="*/ 15 w 211"/>
                <a:gd name="T7" fmla="*/ 97 h 267"/>
                <a:gd name="T8" fmla="*/ 0 w 211"/>
                <a:gd name="T9" fmla="*/ 158 h 267"/>
                <a:gd name="T10" fmla="*/ 18 w 211"/>
                <a:gd name="T11" fmla="*/ 213 h 267"/>
                <a:gd name="T12" fmla="*/ 193 w 211"/>
                <a:gd name="T13" fmla="*/ 228 h 267"/>
                <a:gd name="T14" fmla="*/ 206 w 211"/>
                <a:gd name="T15" fmla="*/ 224 h 267"/>
                <a:gd name="T16" fmla="*/ 209 w 211"/>
                <a:gd name="T17" fmla="*/ 220 h 267"/>
                <a:gd name="T18" fmla="*/ 211 w 211"/>
                <a:gd name="T19" fmla="*/ 200 h 267"/>
                <a:gd name="T20" fmla="*/ 155 w 211"/>
                <a:gd name="T21" fmla="*/ 25 h 267"/>
                <a:gd name="T22" fmla="*/ 148 w 211"/>
                <a:gd name="T23" fmla="*/ 9 h 267"/>
                <a:gd name="T24" fmla="*/ 145 w 211"/>
                <a:gd name="T25" fmla="*/ 3 h 267"/>
                <a:gd name="T26" fmla="*/ 145 w 211"/>
                <a:gd name="T27" fmla="*/ 3 h 267"/>
                <a:gd name="T28" fmla="*/ 145 w 211"/>
                <a:gd name="T29" fmla="*/ 3 h 267"/>
                <a:gd name="T30" fmla="*/ 144 w 211"/>
                <a:gd name="T31" fmla="*/ 2 h 267"/>
                <a:gd name="T32" fmla="*/ 140 w 211"/>
                <a:gd name="T33" fmla="*/ 0 h 267"/>
                <a:gd name="T34" fmla="*/ 26 w 211"/>
                <a:gd name="T35" fmla="*/ 207 h 267"/>
                <a:gd name="T36" fmla="*/ 10 w 211"/>
                <a:gd name="T37" fmla="*/ 158 h 267"/>
                <a:gd name="T38" fmla="*/ 24 w 211"/>
                <a:gd name="T39" fmla="*/ 102 h 267"/>
                <a:gd name="T40" fmla="*/ 136 w 211"/>
                <a:gd name="T41" fmla="*/ 11 h 267"/>
                <a:gd name="T42" fmla="*/ 139 w 211"/>
                <a:gd name="T43" fmla="*/ 16 h 267"/>
                <a:gd name="T44" fmla="*/ 140 w 211"/>
                <a:gd name="T45" fmla="*/ 17 h 267"/>
                <a:gd name="T46" fmla="*/ 146 w 211"/>
                <a:gd name="T47" fmla="*/ 30 h 267"/>
                <a:gd name="T48" fmla="*/ 201 w 211"/>
                <a:gd name="T49" fmla="*/ 200 h 267"/>
                <a:gd name="T50" fmla="*/ 200 w 211"/>
                <a:gd name="T51" fmla="*/ 216 h 267"/>
                <a:gd name="T52" fmla="*/ 190 w 211"/>
                <a:gd name="T53" fmla="*/ 218 h 267"/>
                <a:gd name="T54" fmla="*/ 26 w 211"/>
                <a:gd name="T55" fmla="*/ 20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1" h="267">
                  <a:moveTo>
                    <a:pt x="140" y="0"/>
                  </a:moveTo>
                  <a:cubicBezTo>
                    <a:pt x="139" y="0"/>
                    <a:pt x="139" y="0"/>
                    <a:pt x="138" y="0"/>
                  </a:cubicBezTo>
                  <a:cubicBezTo>
                    <a:pt x="138" y="1"/>
                    <a:pt x="138" y="1"/>
                    <a:pt x="138" y="1"/>
                  </a:cubicBezTo>
                  <a:cubicBezTo>
                    <a:pt x="92" y="3"/>
                    <a:pt x="40" y="43"/>
                    <a:pt x="15" y="97"/>
                  </a:cubicBezTo>
                  <a:cubicBezTo>
                    <a:pt x="5" y="118"/>
                    <a:pt x="0" y="139"/>
                    <a:pt x="0" y="158"/>
                  </a:cubicBezTo>
                  <a:cubicBezTo>
                    <a:pt x="0" y="179"/>
                    <a:pt x="6" y="197"/>
                    <a:pt x="18" y="213"/>
                  </a:cubicBezTo>
                  <a:cubicBezTo>
                    <a:pt x="59" y="267"/>
                    <a:pt x="139" y="244"/>
                    <a:pt x="193" y="228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8" y="224"/>
                    <a:pt x="209" y="222"/>
                    <a:pt x="209" y="220"/>
                  </a:cubicBezTo>
                  <a:cubicBezTo>
                    <a:pt x="210" y="214"/>
                    <a:pt x="211" y="207"/>
                    <a:pt x="211" y="200"/>
                  </a:cubicBezTo>
                  <a:cubicBezTo>
                    <a:pt x="211" y="143"/>
                    <a:pt x="179" y="76"/>
                    <a:pt x="155" y="25"/>
                  </a:cubicBezTo>
                  <a:cubicBezTo>
                    <a:pt x="155" y="25"/>
                    <a:pt x="151" y="16"/>
                    <a:pt x="148" y="9"/>
                  </a:cubicBezTo>
                  <a:cubicBezTo>
                    <a:pt x="147" y="7"/>
                    <a:pt x="147" y="5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4" y="2"/>
                    <a:pt x="144" y="2"/>
                    <a:pt x="144" y="2"/>
                  </a:cubicBezTo>
                  <a:cubicBezTo>
                    <a:pt x="143" y="1"/>
                    <a:pt x="142" y="0"/>
                    <a:pt x="140" y="0"/>
                  </a:cubicBezTo>
                  <a:close/>
                  <a:moveTo>
                    <a:pt x="26" y="207"/>
                  </a:moveTo>
                  <a:cubicBezTo>
                    <a:pt x="15" y="193"/>
                    <a:pt x="10" y="176"/>
                    <a:pt x="10" y="158"/>
                  </a:cubicBezTo>
                  <a:cubicBezTo>
                    <a:pt x="10" y="140"/>
                    <a:pt x="15" y="121"/>
                    <a:pt x="24" y="102"/>
                  </a:cubicBezTo>
                  <a:cubicBezTo>
                    <a:pt x="48" y="52"/>
                    <a:pt x="95" y="14"/>
                    <a:pt x="136" y="11"/>
                  </a:cubicBezTo>
                  <a:cubicBezTo>
                    <a:pt x="137" y="13"/>
                    <a:pt x="139" y="16"/>
                    <a:pt x="139" y="16"/>
                  </a:cubicBezTo>
                  <a:cubicBezTo>
                    <a:pt x="139" y="17"/>
                    <a:pt x="140" y="17"/>
                    <a:pt x="140" y="17"/>
                  </a:cubicBezTo>
                  <a:cubicBezTo>
                    <a:pt x="143" y="23"/>
                    <a:pt x="146" y="30"/>
                    <a:pt x="146" y="30"/>
                  </a:cubicBezTo>
                  <a:cubicBezTo>
                    <a:pt x="169" y="79"/>
                    <a:pt x="201" y="145"/>
                    <a:pt x="201" y="200"/>
                  </a:cubicBezTo>
                  <a:cubicBezTo>
                    <a:pt x="201" y="205"/>
                    <a:pt x="200" y="210"/>
                    <a:pt x="200" y="216"/>
                  </a:cubicBezTo>
                  <a:cubicBezTo>
                    <a:pt x="196" y="217"/>
                    <a:pt x="190" y="218"/>
                    <a:pt x="190" y="218"/>
                  </a:cubicBezTo>
                  <a:cubicBezTo>
                    <a:pt x="136" y="234"/>
                    <a:pt x="63" y="255"/>
                    <a:pt x="26" y="207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8" name="Freeform 2295"/>
            <p:cNvSpPr/>
            <p:nvPr/>
          </p:nvSpPr>
          <p:spPr bwMode="auto">
            <a:xfrm>
              <a:off x="2121" y="2781"/>
              <a:ext cx="105" cy="175"/>
            </a:xfrm>
            <a:custGeom>
              <a:avLst/>
              <a:gdLst>
                <a:gd name="T0" fmla="*/ 61 w 117"/>
                <a:gd name="T1" fmla="*/ 0 h 194"/>
                <a:gd name="T2" fmla="*/ 13 w 117"/>
                <a:gd name="T3" fmla="*/ 51 h 194"/>
                <a:gd name="T4" fmla="*/ 81 w 117"/>
                <a:gd name="T5" fmla="*/ 43 h 194"/>
                <a:gd name="T6" fmla="*/ 42 w 117"/>
                <a:gd name="T7" fmla="*/ 96 h 194"/>
                <a:gd name="T8" fmla="*/ 106 w 117"/>
                <a:gd name="T9" fmla="*/ 103 h 194"/>
                <a:gd name="T10" fmla="*/ 117 w 117"/>
                <a:gd name="T11" fmla="*/ 15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7" h="194">
                  <a:moveTo>
                    <a:pt x="61" y="0"/>
                  </a:moveTo>
                  <a:cubicBezTo>
                    <a:pt x="52" y="3"/>
                    <a:pt x="0" y="23"/>
                    <a:pt x="13" y="51"/>
                  </a:cubicBezTo>
                  <a:cubicBezTo>
                    <a:pt x="24" y="73"/>
                    <a:pt x="65" y="49"/>
                    <a:pt x="81" y="43"/>
                  </a:cubicBezTo>
                  <a:cubicBezTo>
                    <a:pt x="61" y="50"/>
                    <a:pt x="31" y="72"/>
                    <a:pt x="42" y="96"/>
                  </a:cubicBezTo>
                  <a:cubicBezTo>
                    <a:pt x="52" y="118"/>
                    <a:pt x="87" y="110"/>
                    <a:pt x="106" y="103"/>
                  </a:cubicBezTo>
                  <a:cubicBezTo>
                    <a:pt x="34" y="117"/>
                    <a:pt x="48" y="194"/>
                    <a:pt x="117" y="151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9" name="Freeform 2296"/>
            <p:cNvSpPr/>
            <p:nvPr/>
          </p:nvSpPr>
          <p:spPr bwMode="auto">
            <a:xfrm>
              <a:off x="2125" y="2775"/>
              <a:ext cx="107" cy="162"/>
            </a:xfrm>
            <a:custGeom>
              <a:avLst/>
              <a:gdLst>
                <a:gd name="T0" fmla="*/ 55 w 118"/>
                <a:gd name="T1" fmla="*/ 1 h 179"/>
                <a:gd name="T2" fmla="*/ 2 w 118"/>
                <a:gd name="T3" fmla="*/ 38 h 179"/>
                <a:gd name="T4" fmla="*/ 3 w 118"/>
                <a:gd name="T5" fmla="*/ 59 h 179"/>
                <a:gd name="T6" fmla="*/ 39 w 118"/>
                <a:gd name="T7" fmla="*/ 69 h 179"/>
                <a:gd name="T8" fmla="*/ 32 w 118"/>
                <a:gd name="T9" fmla="*/ 80 h 179"/>
                <a:gd name="T10" fmla="*/ 29 w 118"/>
                <a:gd name="T11" fmla="*/ 92 h 179"/>
                <a:gd name="T12" fmla="*/ 32 w 118"/>
                <a:gd name="T13" fmla="*/ 104 h 179"/>
                <a:gd name="T14" fmla="*/ 63 w 118"/>
                <a:gd name="T15" fmla="*/ 122 h 179"/>
                <a:gd name="T16" fmla="*/ 49 w 118"/>
                <a:gd name="T17" fmla="*/ 144 h 179"/>
                <a:gd name="T18" fmla="*/ 48 w 118"/>
                <a:gd name="T19" fmla="*/ 150 h 179"/>
                <a:gd name="T20" fmla="*/ 58 w 118"/>
                <a:gd name="T21" fmla="*/ 170 h 179"/>
                <a:gd name="T22" fmla="*/ 115 w 118"/>
                <a:gd name="T23" fmla="*/ 161 h 179"/>
                <a:gd name="T24" fmla="*/ 116 w 118"/>
                <a:gd name="T25" fmla="*/ 154 h 179"/>
                <a:gd name="T26" fmla="*/ 109 w 118"/>
                <a:gd name="T27" fmla="*/ 153 h 179"/>
                <a:gd name="T28" fmla="*/ 64 w 118"/>
                <a:gd name="T29" fmla="*/ 162 h 179"/>
                <a:gd name="T30" fmla="*/ 58 w 118"/>
                <a:gd name="T31" fmla="*/ 150 h 179"/>
                <a:gd name="T32" fmla="*/ 59 w 118"/>
                <a:gd name="T33" fmla="*/ 146 h 179"/>
                <a:gd name="T34" fmla="*/ 101 w 118"/>
                <a:gd name="T35" fmla="*/ 115 h 179"/>
                <a:gd name="T36" fmla="*/ 103 w 118"/>
                <a:gd name="T37" fmla="*/ 114 h 179"/>
                <a:gd name="T38" fmla="*/ 107 w 118"/>
                <a:gd name="T39" fmla="*/ 109 h 179"/>
                <a:gd name="T40" fmla="*/ 106 w 118"/>
                <a:gd name="T41" fmla="*/ 108 h 179"/>
                <a:gd name="T42" fmla="*/ 100 w 118"/>
                <a:gd name="T43" fmla="*/ 104 h 179"/>
                <a:gd name="T44" fmla="*/ 100 w 118"/>
                <a:gd name="T45" fmla="*/ 104 h 179"/>
                <a:gd name="T46" fmla="*/ 100 w 118"/>
                <a:gd name="T47" fmla="*/ 104 h 179"/>
                <a:gd name="T48" fmla="*/ 98 w 118"/>
                <a:gd name="T49" fmla="*/ 105 h 179"/>
                <a:gd name="T50" fmla="*/ 91 w 118"/>
                <a:gd name="T51" fmla="*/ 107 h 179"/>
                <a:gd name="T52" fmla="*/ 42 w 118"/>
                <a:gd name="T53" fmla="*/ 100 h 179"/>
                <a:gd name="T54" fmla="*/ 40 w 118"/>
                <a:gd name="T55" fmla="*/ 92 h 179"/>
                <a:gd name="T56" fmla="*/ 41 w 118"/>
                <a:gd name="T57" fmla="*/ 84 h 179"/>
                <a:gd name="T58" fmla="*/ 77 w 118"/>
                <a:gd name="T59" fmla="*/ 54 h 179"/>
                <a:gd name="T60" fmla="*/ 78 w 118"/>
                <a:gd name="T61" fmla="*/ 53 h 179"/>
                <a:gd name="T62" fmla="*/ 81 w 118"/>
                <a:gd name="T63" fmla="*/ 49 h 179"/>
                <a:gd name="T64" fmla="*/ 81 w 118"/>
                <a:gd name="T65" fmla="*/ 47 h 179"/>
                <a:gd name="T66" fmla="*/ 74 w 118"/>
                <a:gd name="T67" fmla="*/ 44 h 179"/>
                <a:gd name="T68" fmla="*/ 74 w 118"/>
                <a:gd name="T69" fmla="*/ 44 h 179"/>
                <a:gd name="T70" fmla="*/ 74 w 118"/>
                <a:gd name="T71" fmla="*/ 44 h 179"/>
                <a:gd name="T72" fmla="*/ 66 w 118"/>
                <a:gd name="T73" fmla="*/ 48 h 179"/>
                <a:gd name="T74" fmla="*/ 12 w 118"/>
                <a:gd name="T75" fmla="*/ 54 h 179"/>
                <a:gd name="T76" fmla="*/ 12 w 118"/>
                <a:gd name="T77" fmla="*/ 42 h 179"/>
                <a:gd name="T78" fmla="*/ 58 w 118"/>
                <a:gd name="T79" fmla="*/ 11 h 179"/>
                <a:gd name="T80" fmla="*/ 61 w 118"/>
                <a:gd name="T81" fmla="*/ 4 h 179"/>
                <a:gd name="T82" fmla="*/ 55 w 118"/>
                <a:gd name="T83" fmla="*/ 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8" h="179">
                  <a:moveTo>
                    <a:pt x="55" y="1"/>
                  </a:moveTo>
                  <a:cubicBezTo>
                    <a:pt x="53" y="2"/>
                    <a:pt x="12" y="15"/>
                    <a:pt x="2" y="38"/>
                  </a:cubicBezTo>
                  <a:cubicBezTo>
                    <a:pt x="0" y="45"/>
                    <a:pt x="0" y="52"/>
                    <a:pt x="3" y="59"/>
                  </a:cubicBezTo>
                  <a:cubicBezTo>
                    <a:pt x="10" y="72"/>
                    <a:pt x="24" y="73"/>
                    <a:pt x="39" y="69"/>
                  </a:cubicBezTo>
                  <a:cubicBezTo>
                    <a:pt x="36" y="73"/>
                    <a:pt x="34" y="76"/>
                    <a:pt x="32" y="80"/>
                  </a:cubicBezTo>
                  <a:cubicBezTo>
                    <a:pt x="30" y="84"/>
                    <a:pt x="29" y="88"/>
                    <a:pt x="29" y="92"/>
                  </a:cubicBezTo>
                  <a:cubicBezTo>
                    <a:pt x="29" y="96"/>
                    <a:pt x="30" y="100"/>
                    <a:pt x="32" y="104"/>
                  </a:cubicBezTo>
                  <a:cubicBezTo>
                    <a:pt x="38" y="117"/>
                    <a:pt x="50" y="121"/>
                    <a:pt x="63" y="122"/>
                  </a:cubicBezTo>
                  <a:cubicBezTo>
                    <a:pt x="55" y="129"/>
                    <a:pt x="50" y="137"/>
                    <a:pt x="49" y="144"/>
                  </a:cubicBezTo>
                  <a:cubicBezTo>
                    <a:pt x="48" y="146"/>
                    <a:pt x="48" y="148"/>
                    <a:pt x="48" y="150"/>
                  </a:cubicBezTo>
                  <a:cubicBezTo>
                    <a:pt x="48" y="159"/>
                    <a:pt x="52" y="166"/>
                    <a:pt x="58" y="170"/>
                  </a:cubicBezTo>
                  <a:cubicBezTo>
                    <a:pt x="71" y="179"/>
                    <a:pt x="92" y="176"/>
                    <a:pt x="115" y="161"/>
                  </a:cubicBezTo>
                  <a:cubicBezTo>
                    <a:pt x="117" y="160"/>
                    <a:pt x="118" y="157"/>
                    <a:pt x="116" y="154"/>
                  </a:cubicBezTo>
                  <a:cubicBezTo>
                    <a:pt x="115" y="152"/>
                    <a:pt x="112" y="151"/>
                    <a:pt x="109" y="153"/>
                  </a:cubicBezTo>
                  <a:cubicBezTo>
                    <a:pt x="90" y="165"/>
                    <a:pt x="73" y="168"/>
                    <a:pt x="64" y="162"/>
                  </a:cubicBezTo>
                  <a:cubicBezTo>
                    <a:pt x="60" y="159"/>
                    <a:pt x="58" y="155"/>
                    <a:pt x="58" y="150"/>
                  </a:cubicBezTo>
                  <a:cubicBezTo>
                    <a:pt x="58" y="149"/>
                    <a:pt x="59" y="148"/>
                    <a:pt x="59" y="146"/>
                  </a:cubicBezTo>
                  <a:cubicBezTo>
                    <a:pt x="61" y="135"/>
                    <a:pt x="74" y="120"/>
                    <a:pt x="101" y="115"/>
                  </a:cubicBezTo>
                  <a:cubicBezTo>
                    <a:pt x="101" y="114"/>
                    <a:pt x="103" y="114"/>
                    <a:pt x="103" y="114"/>
                  </a:cubicBezTo>
                  <a:cubicBezTo>
                    <a:pt x="105" y="113"/>
                    <a:pt x="107" y="111"/>
                    <a:pt x="107" y="109"/>
                  </a:cubicBezTo>
                  <a:cubicBezTo>
                    <a:pt x="107" y="109"/>
                    <a:pt x="106" y="108"/>
                    <a:pt x="106" y="108"/>
                  </a:cubicBezTo>
                  <a:cubicBezTo>
                    <a:pt x="106" y="105"/>
                    <a:pt x="103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99" y="105"/>
                    <a:pt x="99" y="105"/>
                    <a:pt x="98" y="105"/>
                  </a:cubicBezTo>
                  <a:cubicBezTo>
                    <a:pt x="95" y="105"/>
                    <a:pt x="93" y="106"/>
                    <a:pt x="91" y="107"/>
                  </a:cubicBezTo>
                  <a:cubicBezTo>
                    <a:pt x="75" y="112"/>
                    <a:pt x="49" y="116"/>
                    <a:pt x="42" y="100"/>
                  </a:cubicBezTo>
                  <a:cubicBezTo>
                    <a:pt x="40" y="97"/>
                    <a:pt x="40" y="95"/>
                    <a:pt x="40" y="92"/>
                  </a:cubicBezTo>
                  <a:cubicBezTo>
                    <a:pt x="40" y="89"/>
                    <a:pt x="40" y="87"/>
                    <a:pt x="41" y="84"/>
                  </a:cubicBezTo>
                  <a:cubicBezTo>
                    <a:pt x="47" y="71"/>
                    <a:pt x="63" y="59"/>
                    <a:pt x="77" y="54"/>
                  </a:cubicBezTo>
                  <a:cubicBezTo>
                    <a:pt x="77" y="54"/>
                    <a:pt x="78" y="53"/>
                    <a:pt x="78" y="53"/>
                  </a:cubicBezTo>
                  <a:cubicBezTo>
                    <a:pt x="80" y="53"/>
                    <a:pt x="81" y="51"/>
                    <a:pt x="81" y="49"/>
                  </a:cubicBezTo>
                  <a:cubicBezTo>
                    <a:pt x="81" y="48"/>
                    <a:pt x="81" y="47"/>
                    <a:pt x="81" y="47"/>
                  </a:cubicBezTo>
                  <a:cubicBezTo>
                    <a:pt x="79" y="44"/>
                    <a:pt x="77" y="43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50" y="55"/>
                    <a:pt x="19" y="69"/>
                    <a:pt x="12" y="54"/>
                  </a:cubicBezTo>
                  <a:cubicBezTo>
                    <a:pt x="10" y="50"/>
                    <a:pt x="10" y="46"/>
                    <a:pt x="12" y="42"/>
                  </a:cubicBezTo>
                  <a:cubicBezTo>
                    <a:pt x="18" y="27"/>
                    <a:pt x="47" y="14"/>
                    <a:pt x="58" y="11"/>
                  </a:cubicBezTo>
                  <a:cubicBezTo>
                    <a:pt x="61" y="10"/>
                    <a:pt x="62" y="7"/>
                    <a:pt x="61" y="4"/>
                  </a:cubicBezTo>
                  <a:cubicBezTo>
                    <a:pt x="60" y="2"/>
                    <a:pt x="57" y="0"/>
                    <a:pt x="55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0" name="Freeform 2297"/>
            <p:cNvSpPr/>
            <p:nvPr/>
          </p:nvSpPr>
          <p:spPr bwMode="auto">
            <a:xfrm>
              <a:off x="3076" y="2749"/>
              <a:ext cx="194" cy="207"/>
            </a:xfrm>
            <a:custGeom>
              <a:avLst/>
              <a:gdLst>
                <a:gd name="T0" fmla="*/ 75 w 215"/>
                <a:gd name="T1" fmla="*/ 7 h 229"/>
                <a:gd name="T2" fmla="*/ 34 w 215"/>
                <a:gd name="T3" fmla="*/ 93 h 229"/>
                <a:gd name="T4" fmla="*/ 0 w 215"/>
                <a:gd name="T5" fmla="*/ 180 h 229"/>
                <a:gd name="T6" fmla="*/ 112 w 215"/>
                <a:gd name="T7" fmla="*/ 219 h 229"/>
                <a:gd name="T8" fmla="*/ 194 w 215"/>
                <a:gd name="T9" fmla="*/ 137 h 229"/>
                <a:gd name="T10" fmla="*/ 75 w 21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229">
                  <a:moveTo>
                    <a:pt x="75" y="7"/>
                  </a:moveTo>
                  <a:cubicBezTo>
                    <a:pt x="54" y="21"/>
                    <a:pt x="44" y="69"/>
                    <a:pt x="34" y="93"/>
                  </a:cubicBezTo>
                  <a:cubicBezTo>
                    <a:pt x="22" y="122"/>
                    <a:pt x="11" y="152"/>
                    <a:pt x="0" y="180"/>
                  </a:cubicBezTo>
                  <a:cubicBezTo>
                    <a:pt x="34" y="200"/>
                    <a:pt x="69" y="229"/>
                    <a:pt x="112" y="219"/>
                  </a:cubicBezTo>
                  <a:cubicBezTo>
                    <a:pt x="148" y="211"/>
                    <a:pt x="186" y="174"/>
                    <a:pt x="194" y="137"/>
                  </a:cubicBezTo>
                  <a:cubicBezTo>
                    <a:pt x="215" y="46"/>
                    <a:pt x="142" y="20"/>
                    <a:pt x="75" y="0"/>
                  </a:cubicBezTo>
                </a:path>
              </a:pathLst>
            </a:custGeom>
            <a:solidFill>
              <a:srgbClr val="E2C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1" name="Freeform 2298"/>
            <p:cNvSpPr>
              <a:spLocks noEditPoints="1"/>
            </p:cNvSpPr>
            <p:nvPr/>
          </p:nvSpPr>
          <p:spPr bwMode="auto">
            <a:xfrm>
              <a:off x="3071" y="2744"/>
              <a:ext cx="205" cy="215"/>
            </a:xfrm>
            <a:custGeom>
              <a:avLst/>
              <a:gdLst>
                <a:gd name="T0" fmla="*/ 75 w 227"/>
                <a:gd name="T1" fmla="*/ 5 h 239"/>
                <a:gd name="T2" fmla="*/ 75 w 227"/>
                <a:gd name="T3" fmla="*/ 6 h 239"/>
                <a:gd name="T4" fmla="*/ 77 w 227"/>
                <a:gd name="T5" fmla="*/ 9 h 239"/>
                <a:gd name="T6" fmla="*/ 42 w 227"/>
                <a:gd name="T7" fmla="*/ 76 h 239"/>
                <a:gd name="T8" fmla="*/ 34 w 227"/>
                <a:gd name="T9" fmla="*/ 97 h 239"/>
                <a:gd name="T10" fmla="*/ 13 w 227"/>
                <a:gd name="T11" fmla="*/ 151 h 239"/>
                <a:gd name="T12" fmla="*/ 0 w 227"/>
                <a:gd name="T13" fmla="*/ 185 h 239"/>
                <a:gd name="T14" fmla="*/ 0 w 227"/>
                <a:gd name="T15" fmla="*/ 186 h 239"/>
                <a:gd name="T16" fmla="*/ 3 w 227"/>
                <a:gd name="T17" fmla="*/ 191 h 239"/>
                <a:gd name="T18" fmla="*/ 20 w 227"/>
                <a:gd name="T19" fmla="*/ 201 h 239"/>
                <a:gd name="T20" fmla="*/ 118 w 227"/>
                <a:gd name="T21" fmla="*/ 230 h 239"/>
                <a:gd name="T22" fmla="*/ 204 w 227"/>
                <a:gd name="T23" fmla="*/ 144 h 239"/>
                <a:gd name="T24" fmla="*/ 81 w 227"/>
                <a:gd name="T25" fmla="*/ 1 h 239"/>
                <a:gd name="T26" fmla="*/ 75 w 227"/>
                <a:gd name="T27" fmla="*/ 5 h 239"/>
                <a:gd name="T28" fmla="*/ 23 w 227"/>
                <a:gd name="T29" fmla="*/ 155 h 239"/>
                <a:gd name="T30" fmla="*/ 44 w 227"/>
                <a:gd name="T31" fmla="*/ 101 h 239"/>
                <a:gd name="T32" fmla="*/ 51 w 227"/>
                <a:gd name="T33" fmla="*/ 79 h 239"/>
                <a:gd name="T34" fmla="*/ 83 w 227"/>
                <a:gd name="T35" fmla="*/ 17 h 239"/>
                <a:gd name="T36" fmla="*/ 85 w 227"/>
                <a:gd name="T37" fmla="*/ 13 h 239"/>
                <a:gd name="T38" fmla="*/ 198 w 227"/>
                <a:gd name="T39" fmla="*/ 114 h 239"/>
                <a:gd name="T40" fmla="*/ 194 w 227"/>
                <a:gd name="T41" fmla="*/ 142 h 239"/>
                <a:gd name="T42" fmla="*/ 116 w 227"/>
                <a:gd name="T43" fmla="*/ 220 h 239"/>
                <a:gd name="T44" fmla="*/ 25 w 227"/>
                <a:gd name="T45" fmla="*/ 193 h 239"/>
                <a:gd name="T46" fmla="*/ 11 w 227"/>
                <a:gd name="T47" fmla="*/ 184 h 239"/>
                <a:gd name="T48" fmla="*/ 23 w 227"/>
                <a:gd name="T49" fmla="*/ 15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7" h="239">
                  <a:moveTo>
                    <a:pt x="75" y="5"/>
                  </a:moveTo>
                  <a:cubicBezTo>
                    <a:pt x="75" y="5"/>
                    <a:pt x="75" y="6"/>
                    <a:pt x="75" y="6"/>
                  </a:cubicBezTo>
                  <a:cubicBezTo>
                    <a:pt x="75" y="7"/>
                    <a:pt x="76" y="8"/>
                    <a:pt x="77" y="9"/>
                  </a:cubicBezTo>
                  <a:cubicBezTo>
                    <a:pt x="60" y="20"/>
                    <a:pt x="50" y="51"/>
                    <a:pt x="42" y="76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0" y="185"/>
                    <a:pt x="0" y="185"/>
                    <a:pt x="0" y="185"/>
                  </a:cubicBezTo>
                  <a:cubicBezTo>
                    <a:pt x="0" y="185"/>
                    <a:pt x="0" y="186"/>
                    <a:pt x="0" y="186"/>
                  </a:cubicBezTo>
                  <a:cubicBezTo>
                    <a:pt x="0" y="188"/>
                    <a:pt x="1" y="190"/>
                    <a:pt x="3" y="191"/>
                  </a:cubicBezTo>
                  <a:cubicBezTo>
                    <a:pt x="20" y="201"/>
                    <a:pt x="20" y="201"/>
                    <a:pt x="20" y="201"/>
                  </a:cubicBezTo>
                  <a:cubicBezTo>
                    <a:pt x="48" y="219"/>
                    <a:pt x="81" y="239"/>
                    <a:pt x="118" y="230"/>
                  </a:cubicBezTo>
                  <a:cubicBezTo>
                    <a:pt x="156" y="222"/>
                    <a:pt x="196" y="182"/>
                    <a:pt x="204" y="144"/>
                  </a:cubicBezTo>
                  <a:cubicBezTo>
                    <a:pt x="227" y="44"/>
                    <a:pt x="139" y="18"/>
                    <a:pt x="81" y="1"/>
                  </a:cubicBezTo>
                  <a:cubicBezTo>
                    <a:pt x="79" y="0"/>
                    <a:pt x="76" y="2"/>
                    <a:pt x="75" y="5"/>
                  </a:cubicBezTo>
                  <a:close/>
                  <a:moveTo>
                    <a:pt x="23" y="155"/>
                  </a:moveTo>
                  <a:cubicBezTo>
                    <a:pt x="44" y="101"/>
                    <a:pt x="44" y="101"/>
                    <a:pt x="44" y="101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9" y="56"/>
                    <a:pt x="69" y="27"/>
                    <a:pt x="83" y="17"/>
                  </a:cubicBezTo>
                  <a:cubicBezTo>
                    <a:pt x="84" y="16"/>
                    <a:pt x="85" y="15"/>
                    <a:pt x="85" y="13"/>
                  </a:cubicBezTo>
                  <a:cubicBezTo>
                    <a:pt x="145" y="31"/>
                    <a:pt x="198" y="54"/>
                    <a:pt x="198" y="114"/>
                  </a:cubicBezTo>
                  <a:cubicBezTo>
                    <a:pt x="198" y="122"/>
                    <a:pt x="197" y="132"/>
                    <a:pt x="194" y="142"/>
                  </a:cubicBezTo>
                  <a:cubicBezTo>
                    <a:pt x="187" y="176"/>
                    <a:pt x="150" y="213"/>
                    <a:pt x="116" y="220"/>
                  </a:cubicBezTo>
                  <a:cubicBezTo>
                    <a:pt x="82" y="228"/>
                    <a:pt x="53" y="210"/>
                    <a:pt x="25" y="193"/>
                  </a:cubicBezTo>
                  <a:cubicBezTo>
                    <a:pt x="25" y="193"/>
                    <a:pt x="16" y="187"/>
                    <a:pt x="11" y="184"/>
                  </a:cubicBezTo>
                  <a:cubicBezTo>
                    <a:pt x="14" y="178"/>
                    <a:pt x="23" y="155"/>
                    <a:pt x="23" y="15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2" name="Freeform 2299"/>
            <p:cNvSpPr/>
            <p:nvPr/>
          </p:nvSpPr>
          <p:spPr bwMode="auto">
            <a:xfrm>
              <a:off x="3088" y="2772"/>
              <a:ext cx="88" cy="143"/>
            </a:xfrm>
            <a:custGeom>
              <a:avLst/>
              <a:gdLst>
                <a:gd name="T0" fmla="*/ 49 w 98"/>
                <a:gd name="T1" fmla="*/ 0 h 159"/>
                <a:gd name="T2" fmla="*/ 90 w 98"/>
                <a:gd name="T3" fmla="*/ 41 h 159"/>
                <a:gd name="T4" fmla="*/ 36 w 98"/>
                <a:gd name="T5" fmla="*/ 51 h 159"/>
                <a:gd name="T6" fmla="*/ 79 w 98"/>
                <a:gd name="T7" fmla="*/ 93 h 159"/>
                <a:gd name="T8" fmla="*/ 21 w 98"/>
                <a:gd name="T9" fmla="*/ 82 h 159"/>
                <a:gd name="T10" fmla="*/ 4 w 98"/>
                <a:gd name="T11" fmla="*/ 124 h 159"/>
                <a:gd name="T12" fmla="*/ 8 w 98"/>
                <a:gd name="T13" fmla="*/ 1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59">
                  <a:moveTo>
                    <a:pt x="49" y="0"/>
                  </a:moveTo>
                  <a:cubicBezTo>
                    <a:pt x="54" y="11"/>
                    <a:pt x="90" y="13"/>
                    <a:pt x="90" y="41"/>
                  </a:cubicBezTo>
                  <a:cubicBezTo>
                    <a:pt x="91" y="76"/>
                    <a:pt x="60" y="55"/>
                    <a:pt x="36" y="51"/>
                  </a:cubicBezTo>
                  <a:cubicBezTo>
                    <a:pt x="52" y="55"/>
                    <a:pt x="98" y="76"/>
                    <a:pt x="79" y="93"/>
                  </a:cubicBezTo>
                  <a:cubicBezTo>
                    <a:pt x="66" y="105"/>
                    <a:pt x="27" y="84"/>
                    <a:pt x="21" y="82"/>
                  </a:cubicBezTo>
                  <a:cubicBezTo>
                    <a:pt x="74" y="96"/>
                    <a:pt x="62" y="159"/>
                    <a:pt x="4" y="124"/>
                  </a:cubicBezTo>
                  <a:cubicBezTo>
                    <a:pt x="0" y="120"/>
                    <a:pt x="7" y="122"/>
                    <a:pt x="8" y="119"/>
                  </a:cubicBezTo>
                </a:path>
              </a:pathLst>
            </a:custGeom>
            <a:solidFill>
              <a:srgbClr val="EAAD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3" name="Freeform 2300"/>
            <p:cNvSpPr/>
            <p:nvPr/>
          </p:nvSpPr>
          <p:spPr bwMode="auto">
            <a:xfrm>
              <a:off x="3085" y="2766"/>
              <a:ext cx="89" cy="135"/>
            </a:xfrm>
            <a:custGeom>
              <a:avLst/>
              <a:gdLst>
                <a:gd name="T0" fmla="*/ 50 w 99"/>
                <a:gd name="T1" fmla="*/ 1 h 149"/>
                <a:gd name="T2" fmla="*/ 47 w 99"/>
                <a:gd name="T3" fmla="*/ 8 h 149"/>
                <a:gd name="T4" fmla="*/ 64 w 99"/>
                <a:gd name="T5" fmla="*/ 21 h 149"/>
                <a:gd name="T6" fmla="*/ 88 w 99"/>
                <a:gd name="T7" fmla="*/ 47 h 149"/>
                <a:gd name="T8" fmla="*/ 85 w 99"/>
                <a:gd name="T9" fmla="*/ 60 h 149"/>
                <a:gd name="T10" fmla="*/ 58 w 99"/>
                <a:gd name="T11" fmla="*/ 57 h 149"/>
                <a:gd name="T12" fmla="*/ 46 w 99"/>
                <a:gd name="T13" fmla="*/ 54 h 149"/>
                <a:gd name="T14" fmla="*/ 40 w 99"/>
                <a:gd name="T15" fmla="*/ 52 h 149"/>
                <a:gd name="T16" fmla="*/ 40 w 99"/>
                <a:gd name="T17" fmla="*/ 52 h 149"/>
                <a:gd name="T18" fmla="*/ 40 w 99"/>
                <a:gd name="T19" fmla="*/ 52 h 149"/>
                <a:gd name="T20" fmla="*/ 34 w 99"/>
                <a:gd name="T21" fmla="*/ 56 h 149"/>
                <a:gd name="T22" fmla="*/ 34 w 99"/>
                <a:gd name="T23" fmla="*/ 57 h 149"/>
                <a:gd name="T24" fmla="*/ 38 w 99"/>
                <a:gd name="T25" fmla="*/ 62 h 149"/>
                <a:gd name="T26" fmla="*/ 38 w 99"/>
                <a:gd name="T27" fmla="*/ 62 h 149"/>
                <a:gd name="T28" fmla="*/ 81 w 99"/>
                <a:gd name="T29" fmla="*/ 89 h 149"/>
                <a:gd name="T30" fmla="*/ 79 w 99"/>
                <a:gd name="T31" fmla="*/ 95 h 149"/>
                <a:gd name="T32" fmla="*/ 42 w 99"/>
                <a:gd name="T33" fmla="*/ 90 h 149"/>
                <a:gd name="T34" fmla="*/ 27 w 99"/>
                <a:gd name="T35" fmla="*/ 83 h 149"/>
                <a:gd name="T36" fmla="*/ 26 w 99"/>
                <a:gd name="T37" fmla="*/ 83 h 149"/>
                <a:gd name="T38" fmla="*/ 26 w 99"/>
                <a:gd name="T39" fmla="*/ 83 h 149"/>
                <a:gd name="T40" fmla="*/ 25 w 99"/>
                <a:gd name="T41" fmla="*/ 83 h 149"/>
                <a:gd name="T42" fmla="*/ 19 w 99"/>
                <a:gd name="T43" fmla="*/ 86 h 149"/>
                <a:gd name="T44" fmla="*/ 19 w 99"/>
                <a:gd name="T45" fmla="*/ 88 h 149"/>
                <a:gd name="T46" fmla="*/ 22 w 99"/>
                <a:gd name="T47" fmla="*/ 93 h 149"/>
                <a:gd name="T48" fmla="*/ 27 w 99"/>
                <a:gd name="T49" fmla="*/ 95 h 149"/>
                <a:gd name="T50" fmla="*/ 37 w 99"/>
                <a:gd name="T51" fmla="*/ 99 h 149"/>
                <a:gd name="T52" fmla="*/ 53 w 99"/>
                <a:gd name="T53" fmla="*/ 119 h 149"/>
                <a:gd name="T54" fmla="*/ 53 w 99"/>
                <a:gd name="T55" fmla="*/ 122 h 149"/>
                <a:gd name="T56" fmla="*/ 47 w 99"/>
                <a:gd name="T57" fmla="*/ 132 h 149"/>
                <a:gd name="T58" fmla="*/ 15 w 99"/>
                <a:gd name="T59" fmla="*/ 128 h 149"/>
                <a:gd name="T60" fmla="*/ 15 w 99"/>
                <a:gd name="T61" fmla="*/ 127 h 149"/>
                <a:gd name="T62" fmla="*/ 16 w 99"/>
                <a:gd name="T63" fmla="*/ 126 h 149"/>
                <a:gd name="T64" fmla="*/ 13 w 99"/>
                <a:gd name="T65" fmla="*/ 122 h 149"/>
                <a:gd name="T66" fmla="*/ 6 w 99"/>
                <a:gd name="T67" fmla="*/ 123 h 149"/>
                <a:gd name="T68" fmla="*/ 7 w 99"/>
                <a:gd name="T69" fmla="*/ 122 h 149"/>
                <a:gd name="T70" fmla="*/ 6 w 99"/>
                <a:gd name="T71" fmla="*/ 122 h 149"/>
                <a:gd name="T72" fmla="*/ 1 w 99"/>
                <a:gd name="T73" fmla="*/ 127 h 149"/>
                <a:gd name="T74" fmla="*/ 4 w 99"/>
                <a:gd name="T75" fmla="*/ 133 h 149"/>
                <a:gd name="T76" fmla="*/ 53 w 99"/>
                <a:gd name="T77" fmla="*/ 141 h 149"/>
                <a:gd name="T78" fmla="*/ 63 w 99"/>
                <a:gd name="T79" fmla="*/ 122 h 149"/>
                <a:gd name="T80" fmla="*/ 63 w 99"/>
                <a:gd name="T81" fmla="*/ 117 h 149"/>
                <a:gd name="T82" fmla="*/ 58 w 99"/>
                <a:gd name="T83" fmla="*/ 106 h 149"/>
                <a:gd name="T84" fmla="*/ 86 w 99"/>
                <a:gd name="T85" fmla="*/ 103 h 149"/>
                <a:gd name="T86" fmla="*/ 92 w 99"/>
                <a:gd name="T87" fmla="*/ 91 h 149"/>
                <a:gd name="T88" fmla="*/ 91 w 99"/>
                <a:gd name="T89" fmla="*/ 86 h 149"/>
                <a:gd name="T90" fmla="*/ 80 w 99"/>
                <a:gd name="T91" fmla="*/ 72 h 149"/>
                <a:gd name="T92" fmla="*/ 91 w 99"/>
                <a:gd name="T93" fmla="*/ 69 h 149"/>
                <a:gd name="T94" fmla="*/ 99 w 99"/>
                <a:gd name="T95" fmla="*/ 48 h 149"/>
                <a:gd name="T96" fmla="*/ 99 w 99"/>
                <a:gd name="T97" fmla="*/ 47 h 149"/>
                <a:gd name="T98" fmla="*/ 69 w 99"/>
                <a:gd name="T99" fmla="*/ 11 h 149"/>
                <a:gd name="T100" fmla="*/ 56 w 99"/>
                <a:gd name="T101" fmla="*/ 4 h 149"/>
                <a:gd name="T102" fmla="*/ 50 w 99"/>
                <a:gd name="T103" fmla="*/ 1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49">
                  <a:moveTo>
                    <a:pt x="50" y="1"/>
                  </a:moveTo>
                  <a:cubicBezTo>
                    <a:pt x="47" y="2"/>
                    <a:pt x="46" y="5"/>
                    <a:pt x="47" y="8"/>
                  </a:cubicBezTo>
                  <a:cubicBezTo>
                    <a:pt x="50" y="14"/>
                    <a:pt x="56" y="17"/>
                    <a:pt x="64" y="21"/>
                  </a:cubicBezTo>
                  <a:cubicBezTo>
                    <a:pt x="76" y="26"/>
                    <a:pt x="88" y="32"/>
                    <a:pt x="88" y="47"/>
                  </a:cubicBezTo>
                  <a:cubicBezTo>
                    <a:pt x="88" y="52"/>
                    <a:pt x="88" y="58"/>
                    <a:pt x="85" y="60"/>
                  </a:cubicBezTo>
                  <a:cubicBezTo>
                    <a:pt x="80" y="64"/>
                    <a:pt x="68" y="60"/>
                    <a:pt x="58" y="57"/>
                  </a:cubicBezTo>
                  <a:cubicBezTo>
                    <a:pt x="58" y="57"/>
                    <a:pt x="51" y="55"/>
                    <a:pt x="46" y="54"/>
                  </a:cubicBezTo>
                  <a:cubicBezTo>
                    <a:pt x="44" y="53"/>
                    <a:pt x="42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37" y="51"/>
                    <a:pt x="35" y="53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9"/>
                    <a:pt x="36" y="61"/>
                    <a:pt x="38" y="62"/>
                  </a:cubicBezTo>
                  <a:cubicBezTo>
                    <a:pt x="38" y="62"/>
                    <a:pt x="38" y="62"/>
                    <a:pt x="38" y="62"/>
                  </a:cubicBezTo>
                  <a:cubicBezTo>
                    <a:pt x="51" y="65"/>
                    <a:pt x="78" y="78"/>
                    <a:pt x="81" y="89"/>
                  </a:cubicBezTo>
                  <a:cubicBezTo>
                    <a:pt x="82" y="91"/>
                    <a:pt x="82" y="93"/>
                    <a:pt x="79" y="95"/>
                  </a:cubicBezTo>
                  <a:cubicBezTo>
                    <a:pt x="73" y="101"/>
                    <a:pt x="55" y="95"/>
                    <a:pt x="42" y="90"/>
                  </a:cubicBezTo>
                  <a:cubicBezTo>
                    <a:pt x="38" y="87"/>
                    <a:pt x="33" y="85"/>
                    <a:pt x="27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83"/>
                    <a:pt x="25" y="83"/>
                    <a:pt x="25" y="83"/>
                  </a:cubicBezTo>
                  <a:cubicBezTo>
                    <a:pt x="23" y="82"/>
                    <a:pt x="20" y="84"/>
                    <a:pt x="19" y="86"/>
                  </a:cubicBezTo>
                  <a:cubicBezTo>
                    <a:pt x="19" y="87"/>
                    <a:pt x="19" y="87"/>
                    <a:pt x="19" y="88"/>
                  </a:cubicBezTo>
                  <a:cubicBezTo>
                    <a:pt x="19" y="90"/>
                    <a:pt x="20" y="92"/>
                    <a:pt x="22" y="93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30" y="96"/>
                    <a:pt x="34" y="98"/>
                    <a:pt x="37" y="99"/>
                  </a:cubicBezTo>
                  <a:cubicBezTo>
                    <a:pt x="47" y="105"/>
                    <a:pt x="51" y="113"/>
                    <a:pt x="53" y="119"/>
                  </a:cubicBezTo>
                  <a:cubicBezTo>
                    <a:pt x="53" y="120"/>
                    <a:pt x="53" y="121"/>
                    <a:pt x="53" y="122"/>
                  </a:cubicBezTo>
                  <a:cubicBezTo>
                    <a:pt x="53" y="126"/>
                    <a:pt x="51" y="130"/>
                    <a:pt x="47" y="132"/>
                  </a:cubicBezTo>
                  <a:cubicBezTo>
                    <a:pt x="41" y="137"/>
                    <a:pt x="29" y="135"/>
                    <a:pt x="15" y="128"/>
                  </a:cubicBezTo>
                  <a:cubicBezTo>
                    <a:pt x="15" y="128"/>
                    <a:pt x="15" y="128"/>
                    <a:pt x="15" y="127"/>
                  </a:cubicBezTo>
                  <a:cubicBezTo>
                    <a:pt x="16" y="127"/>
                    <a:pt x="16" y="126"/>
                    <a:pt x="16" y="126"/>
                  </a:cubicBezTo>
                  <a:cubicBezTo>
                    <a:pt x="16" y="124"/>
                    <a:pt x="15" y="123"/>
                    <a:pt x="13" y="122"/>
                  </a:cubicBezTo>
                  <a:cubicBezTo>
                    <a:pt x="11" y="120"/>
                    <a:pt x="8" y="121"/>
                    <a:pt x="6" y="123"/>
                  </a:cubicBezTo>
                  <a:cubicBezTo>
                    <a:pt x="7" y="122"/>
                    <a:pt x="7" y="122"/>
                    <a:pt x="7" y="122"/>
                  </a:cubicBezTo>
                  <a:cubicBezTo>
                    <a:pt x="6" y="122"/>
                    <a:pt x="6" y="122"/>
                    <a:pt x="6" y="122"/>
                  </a:cubicBezTo>
                  <a:cubicBezTo>
                    <a:pt x="5" y="122"/>
                    <a:pt x="2" y="123"/>
                    <a:pt x="1" y="127"/>
                  </a:cubicBezTo>
                  <a:cubicBezTo>
                    <a:pt x="0" y="130"/>
                    <a:pt x="3" y="133"/>
                    <a:pt x="4" y="133"/>
                  </a:cubicBezTo>
                  <a:cubicBezTo>
                    <a:pt x="24" y="146"/>
                    <a:pt x="42" y="149"/>
                    <a:pt x="53" y="141"/>
                  </a:cubicBezTo>
                  <a:cubicBezTo>
                    <a:pt x="60" y="137"/>
                    <a:pt x="63" y="130"/>
                    <a:pt x="63" y="122"/>
                  </a:cubicBezTo>
                  <a:cubicBezTo>
                    <a:pt x="63" y="120"/>
                    <a:pt x="63" y="119"/>
                    <a:pt x="63" y="117"/>
                  </a:cubicBezTo>
                  <a:cubicBezTo>
                    <a:pt x="62" y="114"/>
                    <a:pt x="61" y="110"/>
                    <a:pt x="58" y="106"/>
                  </a:cubicBezTo>
                  <a:cubicBezTo>
                    <a:pt x="69" y="109"/>
                    <a:pt x="79" y="109"/>
                    <a:pt x="86" y="103"/>
                  </a:cubicBezTo>
                  <a:cubicBezTo>
                    <a:pt x="90" y="99"/>
                    <a:pt x="92" y="94"/>
                    <a:pt x="92" y="91"/>
                  </a:cubicBezTo>
                  <a:cubicBezTo>
                    <a:pt x="92" y="89"/>
                    <a:pt x="92" y="88"/>
                    <a:pt x="91" y="86"/>
                  </a:cubicBezTo>
                  <a:cubicBezTo>
                    <a:pt x="90" y="81"/>
                    <a:pt x="86" y="76"/>
                    <a:pt x="80" y="72"/>
                  </a:cubicBezTo>
                  <a:cubicBezTo>
                    <a:pt x="84" y="72"/>
                    <a:pt x="88" y="71"/>
                    <a:pt x="91" y="69"/>
                  </a:cubicBezTo>
                  <a:cubicBezTo>
                    <a:pt x="96" y="65"/>
                    <a:pt x="99" y="58"/>
                    <a:pt x="99" y="48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98" y="26"/>
                    <a:pt x="81" y="17"/>
                    <a:pt x="69" y="11"/>
                  </a:cubicBezTo>
                  <a:cubicBezTo>
                    <a:pt x="63" y="9"/>
                    <a:pt x="57" y="6"/>
                    <a:pt x="56" y="4"/>
                  </a:cubicBezTo>
                  <a:cubicBezTo>
                    <a:pt x="55" y="1"/>
                    <a:pt x="52" y="0"/>
                    <a:pt x="5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4" name="Freeform 2301"/>
            <p:cNvSpPr/>
            <p:nvPr/>
          </p:nvSpPr>
          <p:spPr bwMode="auto">
            <a:xfrm>
              <a:off x="2290" y="2762"/>
              <a:ext cx="98" cy="153"/>
            </a:xfrm>
            <a:custGeom>
              <a:avLst/>
              <a:gdLst>
                <a:gd name="T0" fmla="*/ 98 w 108"/>
                <a:gd name="T1" fmla="*/ 25 h 170"/>
                <a:gd name="T2" fmla="*/ 95 w 108"/>
                <a:gd name="T3" fmla="*/ 25 h 170"/>
                <a:gd name="T4" fmla="*/ 62 w 108"/>
                <a:gd name="T5" fmla="*/ 20 h 170"/>
                <a:gd name="T6" fmla="*/ 44 w 108"/>
                <a:gd name="T7" fmla="*/ 22 h 170"/>
                <a:gd name="T8" fmla="*/ 23 w 108"/>
                <a:gd name="T9" fmla="*/ 26 h 170"/>
                <a:gd name="T10" fmla="*/ 25 w 108"/>
                <a:gd name="T11" fmla="*/ 37 h 170"/>
                <a:gd name="T12" fmla="*/ 23 w 108"/>
                <a:gd name="T13" fmla="*/ 75 h 170"/>
                <a:gd name="T14" fmla="*/ 67 w 108"/>
                <a:gd name="T15" fmla="*/ 71 h 170"/>
                <a:gd name="T16" fmla="*/ 90 w 108"/>
                <a:gd name="T17" fmla="*/ 69 h 170"/>
                <a:gd name="T18" fmla="*/ 98 w 108"/>
                <a:gd name="T19" fmla="*/ 72 h 170"/>
                <a:gd name="T20" fmla="*/ 101 w 108"/>
                <a:gd name="T21" fmla="*/ 79 h 170"/>
                <a:gd name="T22" fmla="*/ 91 w 108"/>
                <a:gd name="T23" fmla="*/ 89 h 170"/>
                <a:gd name="T24" fmla="*/ 68 w 108"/>
                <a:gd name="T25" fmla="*/ 91 h 170"/>
                <a:gd name="T26" fmla="*/ 21 w 108"/>
                <a:gd name="T27" fmla="*/ 96 h 170"/>
                <a:gd name="T28" fmla="*/ 21 w 108"/>
                <a:gd name="T29" fmla="*/ 109 h 170"/>
                <a:gd name="T30" fmla="*/ 21 w 108"/>
                <a:gd name="T31" fmla="*/ 121 h 170"/>
                <a:gd name="T32" fmla="*/ 24 w 108"/>
                <a:gd name="T33" fmla="*/ 147 h 170"/>
                <a:gd name="T34" fmla="*/ 39 w 108"/>
                <a:gd name="T35" fmla="*/ 150 h 170"/>
                <a:gd name="T36" fmla="*/ 58 w 108"/>
                <a:gd name="T37" fmla="*/ 149 h 170"/>
                <a:gd name="T38" fmla="*/ 77 w 108"/>
                <a:gd name="T39" fmla="*/ 149 h 170"/>
                <a:gd name="T40" fmla="*/ 83 w 108"/>
                <a:gd name="T41" fmla="*/ 148 h 170"/>
                <a:gd name="T42" fmla="*/ 89 w 108"/>
                <a:gd name="T43" fmla="*/ 148 h 170"/>
                <a:gd name="T44" fmla="*/ 99 w 108"/>
                <a:gd name="T45" fmla="*/ 158 h 170"/>
                <a:gd name="T46" fmla="*/ 91 w 108"/>
                <a:gd name="T47" fmla="*/ 169 h 170"/>
                <a:gd name="T48" fmla="*/ 50 w 108"/>
                <a:gd name="T49" fmla="*/ 170 h 170"/>
                <a:gd name="T50" fmla="*/ 10 w 108"/>
                <a:gd name="T51" fmla="*/ 162 h 170"/>
                <a:gd name="T52" fmla="*/ 0 w 108"/>
                <a:gd name="T53" fmla="*/ 121 h 170"/>
                <a:gd name="T54" fmla="*/ 1 w 108"/>
                <a:gd name="T55" fmla="*/ 107 h 170"/>
                <a:gd name="T56" fmla="*/ 2 w 108"/>
                <a:gd name="T57" fmla="*/ 91 h 170"/>
                <a:gd name="T58" fmla="*/ 0 w 108"/>
                <a:gd name="T59" fmla="*/ 86 h 170"/>
                <a:gd name="T60" fmla="*/ 2 w 108"/>
                <a:gd name="T61" fmla="*/ 80 h 170"/>
                <a:gd name="T62" fmla="*/ 4 w 108"/>
                <a:gd name="T63" fmla="*/ 37 h 170"/>
                <a:gd name="T64" fmla="*/ 3 w 108"/>
                <a:gd name="T65" fmla="*/ 26 h 170"/>
                <a:gd name="T66" fmla="*/ 2 w 108"/>
                <a:gd name="T67" fmla="*/ 15 h 170"/>
                <a:gd name="T68" fmla="*/ 12 w 108"/>
                <a:gd name="T69" fmla="*/ 3 h 170"/>
                <a:gd name="T70" fmla="*/ 20 w 108"/>
                <a:gd name="T71" fmla="*/ 6 h 170"/>
                <a:gd name="T72" fmla="*/ 42 w 108"/>
                <a:gd name="T73" fmla="*/ 1 h 170"/>
                <a:gd name="T74" fmla="*/ 62 w 108"/>
                <a:gd name="T75" fmla="*/ 0 h 170"/>
                <a:gd name="T76" fmla="*/ 101 w 108"/>
                <a:gd name="T77" fmla="*/ 5 h 170"/>
                <a:gd name="T78" fmla="*/ 108 w 108"/>
                <a:gd name="T79" fmla="*/ 15 h 170"/>
                <a:gd name="T80" fmla="*/ 105 w 108"/>
                <a:gd name="T81" fmla="*/ 22 h 170"/>
                <a:gd name="T82" fmla="*/ 98 w 108"/>
                <a:gd name="T83" fmla="*/ 2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" h="170">
                  <a:moveTo>
                    <a:pt x="98" y="25"/>
                  </a:moveTo>
                  <a:cubicBezTo>
                    <a:pt x="97" y="25"/>
                    <a:pt x="96" y="25"/>
                    <a:pt x="95" y="25"/>
                  </a:cubicBezTo>
                  <a:cubicBezTo>
                    <a:pt x="84" y="22"/>
                    <a:pt x="73" y="20"/>
                    <a:pt x="62" y="20"/>
                  </a:cubicBezTo>
                  <a:cubicBezTo>
                    <a:pt x="57" y="20"/>
                    <a:pt x="51" y="21"/>
                    <a:pt x="44" y="22"/>
                  </a:cubicBezTo>
                  <a:cubicBezTo>
                    <a:pt x="38" y="23"/>
                    <a:pt x="31" y="24"/>
                    <a:pt x="23" y="26"/>
                  </a:cubicBezTo>
                  <a:cubicBezTo>
                    <a:pt x="24" y="30"/>
                    <a:pt x="25" y="34"/>
                    <a:pt x="25" y="37"/>
                  </a:cubicBezTo>
                  <a:cubicBezTo>
                    <a:pt x="25" y="46"/>
                    <a:pt x="24" y="59"/>
                    <a:pt x="23" y="75"/>
                  </a:cubicBezTo>
                  <a:cubicBezTo>
                    <a:pt x="67" y="71"/>
                    <a:pt x="67" y="71"/>
                    <a:pt x="67" y="71"/>
                  </a:cubicBezTo>
                  <a:cubicBezTo>
                    <a:pt x="79" y="69"/>
                    <a:pt x="87" y="69"/>
                    <a:pt x="90" y="69"/>
                  </a:cubicBezTo>
                  <a:cubicBezTo>
                    <a:pt x="93" y="69"/>
                    <a:pt x="96" y="70"/>
                    <a:pt x="98" y="72"/>
                  </a:cubicBezTo>
                  <a:cubicBezTo>
                    <a:pt x="100" y="74"/>
                    <a:pt x="101" y="76"/>
                    <a:pt x="101" y="79"/>
                  </a:cubicBezTo>
                  <a:cubicBezTo>
                    <a:pt x="101" y="85"/>
                    <a:pt x="98" y="89"/>
                    <a:pt x="91" y="89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21" y="96"/>
                    <a:pt x="21" y="96"/>
                    <a:pt x="21" y="96"/>
                  </a:cubicBezTo>
                  <a:cubicBezTo>
                    <a:pt x="21" y="100"/>
                    <a:pt x="21" y="105"/>
                    <a:pt x="21" y="109"/>
                  </a:cubicBezTo>
                  <a:cubicBezTo>
                    <a:pt x="21" y="113"/>
                    <a:pt x="21" y="117"/>
                    <a:pt x="21" y="121"/>
                  </a:cubicBezTo>
                  <a:cubicBezTo>
                    <a:pt x="21" y="136"/>
                    <a:pt x="22" y="144"/>
                    <a:pt x="24" y="147"/>
                  </a:cubicBezTo>
                  <a:cubicBezTo>
                    <a:pt x="25" y="149"/>
                    <a:pt x="31" y="150"/>
                    <a:pt x="39" y="150"/>
                  </a:cubicBezTo>
                  <a:cubicBezTo>
                    <a:pt x="44" y="150"/>
                    <a:pt x="50" y="150"/>
                    <a:pt x="58" y="149"/>
                  </a:cubicBezTo>
                  <a:cubicBezTo>
                    <a:pt x="66" y="149"/>
                    <a:pt x="73" y="149"/>
                    <a:pt x="77" y="149"/>
                  </a:cubicBezTo>
                  <a:cubicBezTo>
                    <a:pt x="78" y="149"/>
                    <a:pt x="80" y="149"/>
                    <a:pt x="83" y="148"/>
                  </a:cubicBezTo>
                  <a:cubicBezTo>
                    <a:pt x="85" y="148"/>
                    <a:pt x="87" y="148"/>
                    <a:pt x="89" y="148"/>
                  </a:cubicBezTo>
                  <a:cubicBezTo>
                    <a:pt x="96" y="148"/>
                    <a:pt x="99" y="151"/>
                    <a:pt x="99" y="158"/>
                  </a:cubicBezTo>
                  <a:cubicBezTo>
                    <a:pt x="99" y="164"/>
                    <a:pt x="96" y="167"/>
                    <a:pt x="91" y="169"/>
                  </a:cubicBezTo>
                  <a:cubicBezTo>
                    <a:pt x="84" y="170"/>
                    <a:pt x="71" y="170"/>
                    <a:pt x="50" y="170"/>
                  </a:cubicBezTo>
                  <a:cubicBezTo>
                    <a:pt x="29" y="170"/>
                    <a:pt x="16" y="168"/>
                    <a:pt x="10" y="162"/>
                  </a:cubicBezTo>
                  <a:cubicBezTo>
                    <a:pt x="4" y="156"/>
                    <a:pt x="0" y="143"/>
                    <a:pt x="0" y="121"/>
                  </a:cubicBezTo>
                  <a:cubicBezTo>
                    <a:pt x="0" y="117"/>
                    <a:pt x="1" y="112"/>
                    <a:pt x="1" y="107"/>
                  </a:cubicBezTo>
                  <a:cubicBezTo>
                    <a:pt x="1" y="102"/>
                    <a:pt x="1" y="97"/>
                    <a:pt x="2" y="91"/>
                  </a:cubicBezTo>
                  <a:cubicBezTo>
                    <a:pt x="1" y="89"/>
                    <a:pt x="0" y="87"/>
                    <a:pt x="0" y="86"/>
                  </a:cubicBezTo>
                  <a:cubicBezTo>
                    <a:pt x="0" y="83"/>
                    <a:pt x="1" y="81"/>
                    <a:pt x="2" y="80"/>
                  </a:cubicBezTo>
                  <a:cubicBezTo>
                    <a:pt x="4" y="60"/>
                    <a:pt x="4" y="46"/>
                    <a:pt x="4" y="37"/>
                  </a:cubicBezTo>
                  <a:cubicBezTo>
                    <a:pt x="4" y="34"/>
                    <a:pt x="4" y="31"/>
                    <a:pt x="3" y="26"/>
                  </a:cubicBezTo>
                  <a:cubicBezTo>
                    <a:pt x="3" y="21"/>
                    <a:pt x="2" y="17"/>
                    <a:pt x="2" y="15"/>
                  </a:cubicBezTo>
                  <a:cubicBezTo>
                    <a:pt x="2" y="7"/>
                    <a:pt x="6" y="3"/>
                    <a:pt x="12" y="3"/>
                  </a:cubicBezTo>
                  <a:cubicBezTo>
                    <a:pt x="15" y="3"/>
                    <a:pt x="18" y="4"/>
                    <a:pt x="20" y="6"/>
                  </a:cubicBezTo>
                  <a:cubicBezTo>
                    <a:pt x="28" y="4"/>
                    <a:pt x="35" y="2"/>
                    <a:pt x="42" y="1"/>
                  </a:cubicBezTo>
                  <a:cubicBezTo>
                    <a:pt x="49" y="0"/>
                    <a:pt x="56" y="0"/>
                    <a:pt x="62" y="0"/>
                  </a:cubicBezTo>
                  <a:cubicBezTo>
                    <a:pt x="79" y="0"/>
                    <a:pt x="92" y="1"/>
                    <a:pt x="101" y="5"/>
                  </a:cubicBezTo>
                  <a:cubicBezTo>
                    <a:pt x="106" y="7"/>
                    <a:pt x="108" y="10"/>
                    <a:pt x="108" y="15"/>
                  </a:cubicBezTo>
                  <a:cubicBezTo>
                    <a:pt x="108" y="17"/>
                    <a:pt x="107" y="20"/>
                    <a:pt x="105" y="22"/>
                  </a:cubicBezTo>
                  <a:cubicBezTo>
                    <a:pt x="103" y="24"/>
                    <a:pt x="101" y="25"/>
                    <a:pt x="98" y="2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5" name="Freeform 2302"/>
            <p:cNvSpPr/>
            <p:nvPr/>
          </p:nvSpPr>
          <p:spPr bwMode="auto">
            <a:xfrm>
              <a:off x="2410" y="2761"/>
              <a:ext cx="20" cy="150"/>
            </a:xfrm>
            <a:custGeom>
              <a:avLst/>
              <a:gdLst>
                <a:gd name="T0" fmla="*/ 22 w 23"/>
                <a:gd name="T1" fmla="*/ 83 h 166"/>
                <a:gd name="T2" fmla="*/ 21 w 23"/>
                <a:gd name="T3" fmla="*/ 133 h 166"/>
                <a:gd name="T4" fmla="*/ 20 w 23"/>
                <a:gd name="T5" fmla="*/ 156 h 166"/>
                <a:gd name="T6" fmla="*/ 10 w 23"/>
                <a:gd name="T7" fmla="*/ 166 h 166"/>
                <a:gd name="T8" fmla="*/ 0 w 23"/>
                <a:gd name="T9" fmla="*/ 156 h 166"/>
                <a:gd name="T10" fmla="*/ 1 w 23"/>
                <a:gd name="T11" fmla="*/ 119 h 166"/>
                <a:gd name="T12" fmla="*/ 2 w 23"/>
                <a:gd name="T13" fmla="*/ 83 h 166"/>
                <a:gd name="T14" fmla="*/ 3 w 23"/>
                <a:gd name="T15" fmla="*/ 47 h 166"/>
                <a:gd name="T16" fmla="*/ 3 w 23"/>
                <a:gd name="T17" fmla="*/ 10 h 166"/>
                <a:gd name="T18" fmla="*/ 13 w 23"/>
                <a:gd name="T19" fmla="*/ 0 h 166"/>
                <a:gd name="T20" fmla="*/ 23 w 23"/>
                <a:gd name="T21" fmla="*/ 10 h 166"/>
                <a:gd name="T22" fmla="*/ 22 w 23"/>
                <a:gd name="T23" fmla="*/ 47 h 166"/>
                <a:gd name="T24" fmla="*/ 22 w 23"/>
                <a:gd name="T25" fmla="*/ 8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" h="166">
                  <a:moveTo>
                    <a:pt x="22" y="83"/>
                  </a:moveTo>
                  <a:cubicBezTo>
                    <a:pt x="21" y="133"/>
                    <a:pt x="21" y="133"/>
                    <a:pt x="21" y="133"/>
                  </a:cubicBezTo>
                  <a:cubicBezTo>
                    <a:pt x="21" y="138"/>
                    <a:pt x="20" y="146"/>
                    <a:pt x="20" y="156"/>
                  </a:cubicBezTo>
                  <a:cubicBezTo>
                    <a:pt x="19" y="163"/>
                    <a:pt x="16" y="166"/>
                    <a:pt x="10" y="166"/>
                  </a:cubicBezTo>
                  <a:cubicBezTo>
                    <a:pt x="3" y="166"/>
                    <a:pt x="0" y="162"/>
                    <a:pt x="0" y="156"/>
                  </a:cubicBezTo>
                  <a:cubicBezTo>
                    <a:pt x="0" y="148"/>
                    <a:pt x="0" y="135"/>
                    <a:pt x="1" y="119"/>
                  </a:cubicBezTo>
                  <a:cubicBezTo>
                    <a:pt x="2" y="103"/>
                    <a:pt x="2" y="91"/>
                    <a:pt x="2" y="83"/>
                  </a:cubicBezTo>
                  <a:cubicBezTo>
                    <a:pt x="2" y="72"/>
                    <a:pt x="2" y="60"/>
                    <a:pt x="3" y="47"/>
                  </a:cubicBezTo>
                  <a:cubicBezTo>
                    <a:pt x="3" y="33"/>
                    <a:pt x="3" y="21"/>
                    <a:pt x="3" y="10"/>
                  </a:cubicBezTo>
                  <a:cubicBezTo>
                    <a:pt x="3" y="4"/>
                    <a:pt x="6" y="0"/>
                    <a:pt x="13" y="0"/>
                  </a:cubicBezTo>
                  <a:cubicBezTo>
                    <a:pt x="20" y="0"/>
                    <a:pt x="23" y="4"/>
                    <a:pt x="23" y="10"/>
                  </a:cubicBezTo>
                  <a:cubicBezTo>
                    <a:pt x="23" y="21"/>
                    <a:pt x="23" y="33"/>
                    <a:pt x="22" y="47"/>
                  </a:cubicBezTo>
                  <a:cubicBezTo>
                    <a:pt x="22" y="60"/>
                    <a:pt x="22" y="72"/>
                    <a:pt x="22" y="83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6" name="Freeform 2303"/>
            <p:cNvSpPr>
              <a:spLocks noEditPoints="1"/>
            </p:cNvSpPr>
            <p:nvPr/>
          </p:nvSpPr>
          <p:spPr bwMode="auto">
            <a:xfrm>
              <a:off x="2452" y="2812"/>
              <a:ext cx="90" cy="99"/>
            </a:xfrm>
            <a:custGeom>
              <a:avLst/>
              <a:gdLst>
                <a:gd name="T0" fmla="*/ 53 w 100"/>
                <a:gd name="T1" fmla="*/ 109 h 109"/>
                <a:gd name="T2" fmla="*/ 16 w 100"/>
                <a:gd name="T3" fmla="*/ 98 h 109"/>
                <a:gd name="T4" fmla="*/ 0 w 100"/>
                <a:gd name="T5" fmla="*/ 63 h 109"/>
                <a:gd name="T6" fmla="*/ 13 w 100"/>
                <a:gd name="T7" fmla="*/ 19 h 109"/>
                <a:gd name="T8" fmla="*/ 50 w 100"/>
                <a:gd name="T9" fmla="*/ 0 h 109"/>
                <a:gd name="T10" fmla="*/ 77 w 100"/>
                <a:gd name="T11" fmla="*/ 5 h 109"/>
                <a:gd name="T12" fmla="*/ 90 w 100"/>
                <a:gd name="T13" fmla="*/ 27 h 109"/>
                <a:gd name="T14" fmla="*/ 79 w 100"/>
                <a:gd name="T15" fmla="*/ 45 h 109"/>
                <a:gd name="T16" fmla="*/ 57 w 100"/>
                <a:gd name="T17" fmla="*/ 56 h 109"/>
                <a:gd name="T18" fmla="*/ 19 w 100"/>
                <a:gd name="T19" fmla="*/ 74 h 109"/>
                <a:gd name="T20" fmla="*/ 33 w 100"/>
                <a:gd name="T21" fmla="*/ 87 h 109"/>
                <a:gd name="T22" fmla="*/ 52 w 100"/>
                <a:gd name="T23" fmla="*/ 91 h 109"/>
                <a:gd name="T24" fmla="*/ 69 w 100"/>
                <a:gd name="T25" fmla="*/ 88 h 109"/>
                <a:gd name="T26" fmla="*/ 84 w 100"/>
                <a:gd name="T27" fmla="*/ 80 h 109"/>
                <a:gd name="T28" fmla="*/ 91 w 100"/>
                <a:gd name="T29" fmla="*/ 74 h 109"/>
                <a:gd name="T30" fmla="*/ 98 w 100"/>
                <a:gd name="T31" fmla="*/ 77 h 109"/>
                <a:gd name="T32" fmla="*/ 100 w 100"/>
                <a:gd name="T33" fmla="*/ 83 h 109"/>
                <a:gd name="T34" fmla="*/ 82 w 100"/>
                <a:gd name="T35" fmla="*/ 102 h 109"/>
                <a:gd name="T36" fmla="*/ 53 w 100"/>
                <a:gd name="T37" fmla="*/ 109 h 109"/>
                <a:gd name="T38" fmla="*/ 50 w 100"/>
                <a:gd name="T39" fmla="*/ 18 h 109"/>
                <a:gd name="T40" fmla="*/ 29 w 100"/>
                <a:gd name="T41" fmla="*/ 27 h 109"/>
                <a:gd name="T42" fmla="*/ 17 w 100"/>
                <a:gd name="T43" fmla="*/ 56 h 109"/>
                <a:gd name="T44" fmla="*/ 48 w 100"/>
                <a:gd name="T45" fmla="*/ 41 h 109"/>
                <a:gd name="T46" fmla="*/ 74 w 100"/>
                <a:gd name="T47" fmla="*/ 26 h 109"/>
                <a:gd name="T48" fmla="*/ 50 w 100"/>
                <a:gd name="T49" fmla="*/ 1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0" h="109">
                  <a:moveTo>
                    <a:pt x="53" y="109"/>
                  </a:moveTo>
                  <a:cubicBezTo>
                    <a:pt x="37" y="109"/>
                    <a:pt x="25" y="105"/>
                    <a:pt x="16" y="98"/>
                  </a:cubicBezTo>
                  <a:cubicBezTo>
                    <a:pt x="6" y="89"/>
                    <a:pt x="0" y="78"/>
                    <a:pt x="0" y="63"/>
                  </a:cubicBezTo>
                  <a:cubicBezTo>
                    <a:pt x="0" y="45"/>
                    <a:pt x="5" y="31"/>
                    <a:pt x="13" y="19"/>
                  </a:cubicBezTo>
                  <a:cubicBezTo>
                    <a:pt x="22" y="6"/>
                    <a:pt x="34" y="0"/>
                    <a:pt x="50" y="0"/>
                  </a:cubicBezTo>
                  <a:cubicBezTo>
                    <a:pt x="61" y="0"/>
                    <a:pt x="70" y="2"/>
                    <a:pt x="77" y="5"/>
                  </a:cubicBezTo>
                  <a:cubicBezTo>
                    <a:pt x="86" y="10"/>
                    <a:pt x="90" y="17"/>
                    <a:pt x="90" y="27"/>
                  </a:cubicBezTo>
                  <a:cubicBezTo>
                    <a:pt x="90" y="33"/>
                    <a:pt x="86" y="39"/>
                    <a:pt x="79" y="45"/>
                  </a:cubicBezTo>
                  <a:cubicBezTo>
                    <a:pt x="75" y="47"/>
                    <a:pt x="68" y="51"/>
                    <a:pt x="57" y="56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23" y="80"/>
                    <a:pt x="27" y="84"/>
                    <a:pt x="33" y="87"/>
                  </a:cubicBezTo>
                  <a:cubicBezTo>
                    <a:pt x="38" y="90"/>
                    <a:pt x="45" y="91"/>
                    <a:pt x="52" y="91"/>
                  </a:cubicBezTo>
                  <a:cubicBezTo>
                    <a:pt x="57" y="91"/>
                    <a:pt x="63" y="90"/>
                    <a:pt x="69" y="88"/>
                  </a:cubicBezTo>
                  <a:cubicBezTo>
                    <a:pt x="77" y="86"/>
                    <a:pt x="82" y="83"/>
                    <a:pt x="84" y="80"/>
                  </a:cubicBezTo>
                  <a:cubicBezTo>
                    <a:pt x="86" y="76"/>
                    <a:pt x="89" y="74"/>
                    <a:pt x="91" y="74"/>
                  </a:cubicBezTo>
                  <a:cubicBezTo>
                    <a:pt x="94" y="74"/>
                    <a:pt x="96" y="75"/>
                    <a:pt x="98" y="77"/>
                  </a:cubicBezTo>
                  <a:cubicBezTo>
                    <a:pt x="100" y="79"/>
                    <a:pt x="100" y="81"/>
                    <a:pt x="100" y="83"/>
                  </a:cubicBezTo>
                  <a:cubicBezTo>
                    <a:pt x="100" y="91"/>
                    <a:pt x="94" y="97"/>
                    <a:pt x="82" y="102"/>
                  </a:cubicBezTo>
                  <a:cubicBezTo>
                    <a:pt x="72" y="107"/>
                    <a:pt x="62" y="109"/>
                    <a:pt x="53" y="109"/>
                  </a:cubicBezTo>
                  <a:close/>
                  <a:moveTo>
                    <a:pt x="50" y="18"/>
                  </a:moveTo>
                  <a:cubicBezTo>
                    <a:pt x="42" y="18"/>
                    <a:pt x="35" y="21"/>
                    <a:pt x="29" y="27"/>
                  </a:cubicBezTo>
                  <a:cubicBezTo>
                    <a:pt x="24" y="34"/>
                    <a:pt x="20" y="43"/>
                    <a:pt x="17" y="5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60" y="35"/>
                    <a:pt x="69" y="30"/>
                    <a:pt x="74" y="26"/>
                  </a:cubicBezTo>
                  <a:cubicBezTo>
                    <a:pt x="68" y="21"/>
                    <a:pt x="60" y="18"/>
                    <a:pt x="50" y="18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7" name="Freeform 2304"/>
            <p:cNvSpPr>
              <a:spLocks noEditPoints="1"/>
            </p:cNvSpPr>
            <p:nvPr/>
          </p:nvSpPr>
          <p:spPr bwMode="auto">
            <a:xfrm>
              <a:off x="2557" y="2807"/>
              <a:ext cx="80" cy="152"/>
            </a:xfrm>
            <a:custGeom>
              <a:avLst/>
              <a:gdLst>
                <a:gd name="T0" fmla="*/ 45 w 89"/>
                <a:gd name="T1" fmla="*/ 114 h 169"/>
                <a:gd name="T2" fmla="*/ 23 w 89"/>
                <a:gd name="T3" fmla="*/ 111 h 169"/>
                <a:gd name="T4" fmla="*/ 22 w 89"/>
                <a:gd name="T5" fmla="*/ 159 h 169"/>
                <a:gd name="T6" fmla="*/ 20 w 89"/>
                <a:gd name="T7" fmla="*/ 166 h 169"/>
                <a:gd name="T8" fmla="*/ 13 w 89"/>
                <a:gd name="T9" fmla="*/ 169 h 169"/>
                <a:gd name="T10" fmla="*/ 6 w 89"/>
                <a:gd name="T11" fmla="*/ 166 h 169"/>
                <a:gd name="T12" fmla="*/ 3 w 89"/>
                <a:gd name="T13" fmla="*/ 159 h 169"/>
                <a:gd name="T14" fmla="*/ 3 w 89"/>
                <a:gd name="T15" fmla="*/ 119 h 169"/>
                <a:gd name="T16" fmla="*/ 3 w 89"/>
                <a:gd name="T17" fmla="*/ 79 h 169"/>
                <a:gd name="T18" fmla="*/ 2 w 89"/>
                <a:gd name="T19" fmla="*/ 39 h 169"/>
                <a:gd name="T20" fmla="*/ 0 w 89"/>
                <a:gd name="T21" fmla="*/ 18 h 169"/>
                <a:gd name="T22" fmla="*/ 3 w 89"/>
                <a:gd name="T23" fmla="*/ 6 h 169"/>
                <a:gd name="T24" fmla="*/ 12 w 89"/>
                <a:gd name="T25" fmla="*/ 0 h 169"/>
                <a:gd name="T26" fmla="*/ 18 w 89"/>
                <a:gd name="T27" fmla="*/ 3 h 169"/>
                <a:gd name="T28" fmla="*/ 21 w 89"/>
                <a:gd name="T29" fmla="*/ 10 h 169"/>
                <a:gd name="T30" fmla="*/ 20 w 89"/>
                <a:gd name="T31" fmla="*/ 13 h 169"/>
                <a:gd name="T32" fmla="*/ 20 w 89"/>
                <a:gd name="T33" fmla="*/ 19 h 169"/>
                <a:gd name="T34" fmla="*/ 36 w 89"/>
                <a:gd name="T35" fmla="*/ 10 h 169"/>
                <a:gd name="T36" fmla="*/ 52 w 89"/>
                <a:gd name="T37" fmla="*/ 7 h 169"/>
                <a:gd name="T38" fmla="*/ 82 w 89"/>
                <a:gd name="T39" fmla="*/ 25 h 169"/>
                <a:gd name="T40" fmla="*/ 89 w 89"/>
                <a:gd name="T41" fmla="*/ 64 h 169"/>
                <a:gd name="T42" fmla="*/ 78 w 89"/>
                <a:gd name="T43" fmla="*/ 99 h 169"/>
                <a:gd name="T44" fmla="*/ 45 w 89"/>
                <a:gd name="T45" fmla="*/ 114 h 169"/>
                <a:gd name="T46" fmla="*/ 52 w 89"/>
                <a:gd name="T47" fmla="*/ 27 h 169"/>
                <a:gd name="T48" fmla="*/ 35 w 89"/>
                <a:gd name="T49" fmla="*/ 31 h 169"/>
                <a:gd name="T50" fmla="*/ 22 w 89"/>
                <a:gd name="T51" fmla="*/ 42 h 169"/>
                <a:gd name="T52" fmla="*/ 23 w 89"/>
                <a:gd name="T53" fmla="*/ 90 h 169"/>
                <a:gd name="T54" fmla="*/ 45 w 89"/>
                <a:gd name="T55" fmla="*/ 94 h 169"/>
                <a:gd name="T56" fmla="*/ 64 w 89"/>
                <a:gd name="T57" fmla="*/ 85 h 169"/>
                <a:gd name="T58" fmla="*/ 70 w 89"/>
                <a:gd name="T59" fmla="*/ 64 h 169"/>
                <a:gd name="T60" fmla="*/ 65 w 89"/>
                <a:gd name="T61" fmla="*/ 36 h 169"/>
                <a:gd name="T62" fmla="*/ 52 w 89"/>
                <a:gd name="T63" fmla="*/ 2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169">
                  <a:moveTo>
                    <a:pt x="45" y="114"/>
                  </a:moveTo>
                  <a:cubicBezTo>
                    <a:pt x="38" y="114"/>
                    <a:pt x="31" y="113"/>
                    <a:pt x="23" y="111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2" y="162"/>
                    <a:pt x="21" y="164"/>
                    <a:pt x="20" y="166"/>
                  </a:cubicBezTo>
                  <a:cubicBezTo>
                    <a:pt x="18" y="168"/>
                    <a:pt x="15" y="169"/>
                    <a:pt x="13" y="169"/>
                  </a:cubicBezTo>
                  <a:cubicBezTo>
                    <a:pt x="10" y="169"/>
                    <a:pt x="7" y="168"/>
                    <a:pt x="6" y="166"/>
                  </a:cubicBezTo>
                  <a:cubicBezTo>
                    <a:pt x="4" y="164"/>
                    <a:pt x="3" y="162"/>
                    <a:pt x="3" y="159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64"/>
                    <a:pt x="2" y="51"/>
                    <a:pt x="2" y="3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1" y="10"/>
                    <a:pt x="3" y="6"/>
                  </a:cubicBezTo>
                  <a:cubicBezTo>
                    <a:pt x="5" y="2"/>
                    <a:pt x="8" y="0"/>
                    <a:pt x="12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1" y="7"/>
                    <a:pt x="21" y="10"/>
                  </a:cubicBezTo>
                  <a:cubicBezTo>
                    <a:pt x="21" y="10"/>
                    <a:pt x="21" y="12"/>
                    <a:pt x="20" y="13"/>
                  </a:cubicBezTo>
                  <a:cubicBezTo>
                    <a:pt x="20" y="15"/>
                    <a:pt x="20" y="17"/>
                    <a:pt x="20" y="19"/>
                  </a:cubicBezTo>
                  <a:cubicBezTo>
                    <a:pt x="25" y="15"/>
                    <a:pt x="31" y="12"/>
                    <a:pt x="36" y="10"/>
                  </a:cubicBezTo>
                  <a:cubicBezTo>
                    <a:pt x="42" y="8"/>
                    <a:pt x="47" y="7"/>
                    <a:pt x="52" y="7"/>
                  </a:cubicBezTo>
                  <a:cubicBezTo>
                    <a:pt x="66" y="7"/>
                    <a:pt x="76" y="13"/>
                    <a:pt x="82" y="25"/>
                  </a:cubicBezTo>
                  <a:cubicBezTo>
                    <a:pt x="87" y="35"/>
                    <a:pt x="89" y="48"/>
                    <a:pt x="89" y="64"/>
                  </a:cubicBezTo>
                  <a:cubicBezTo>
                    <a:pt x="89" y="78"/>
                    <a:pt x="86" y="90"/>
                    <a:pt x="78" y="99"/>
                  </a:cubicBezTo>
                  <a:cubicBezTo>
                    <a:pt x="70" y="109"/>
                    <a:pt x="59" y="114"/>
                    <a:pt x="45" y="114"/>
                  </a:cubicBezTo>
                  <a:close/>
                  <a:moveTo>
                    <a:pt x="52" y="27"/>
                  </a:moveTo>
                  <a:cubicBezTo>
                    <a:pt x="46" y="27"/>
                    <a:pt x="40" y="28"/>
                    <a:pt x="35" y="31"/>
                  </a:cubicBezTo>
                  <a:cubicBezTo>
                    <a:pt x="31" y="33"/>
                    <a:pt x="27" y="37"/>
                    <a:pt x="22" y="42"/>
                  </a:cubicBezTo>
                  <a:cubicBezTo>
                    <a:pt x="22" y="57"/>
                    <a:pt x="23" y="73"/>
                    <a:pt x="23" y="90"/>
                  </a:cubicBezTo>
                  <a:cubicBezTo>
                    <a:pt x="30" y="93"/>
                    <a:pt x="37" y="94"/>
                    <a:pt x="45" y="94"/>
                  </a:cubicBezTo>
                  <a:cubicBezTo>
                    <a:pt x="53" y="94"/>
                    <a:pt x="60" y="91"/>
                    <a:pt x="64" y="85"/>
                  </a:cubicBezTo>
                  <a:cubicBezTo>
                    <a:pt x="68" y="79"/>
                    <a:pt x="70" y="72"/>
                    <a:pt x="70" y="64"/>
                  </a:cubicBezTo>
                  <a:cubicBezTo>
                    <a:pt x="70" y="51"/>
                    <a:pt x="68" y="42"/>
                    <a:pt x="65" y="36"/>
                  </a:cubicBezTo>
                  <a:cubicBezTo>
                    <a:pt x="62" y="30"/>
                    <a:pt x="58" y="27"/>
                    <a:pt x="52" y="2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8" name="Freeform 2305"/>
            <p:cNvSpPr/>
            <p:nvPr/>
          </p:nvSpPr>
          <p:spPr bwMode="auto">
            <a:xfrm>
              <a:off x="2659" y="2762"/>
              <a:ext cx="84" cy="150"/>
            </a:xfrm>
            <a:custGeom>
              <a:avLst/>
              <a:gdLst>
                <a:gd name="T0" fmla="*/ 83 w 93"/>
                <a:gd name="T1" fmla="*/ 167 h 167"/>
                <a:gd name="T2" fmla="*/ 74 w 93"/>
                <a:gd name="T3" fmla="*/ 159 h 167"/>
                <a:gd name="T4" fmla="*/ 70 w 93"/>
                <a:gd name="T5" fmla="*/ 136 h 167"/>
                <a:gd name="T6" fmla="*/ 68 w 93"/>
                <a:gd name="T7" fmla="*/ 112 h 167"/>
                <a:gd name="T8" fmla="*/ 68 w 93"/>
                <a:gd name="T9" fmla="*/ 104 h 167"/>
                <a:gd name="T10" fmla="*/ 68 w 93"/>
                <a:gd name="T11" fmla="*/ 96 h 167"/>
                <a:gd name="T12" fmla="*/ 59 w 93"/>
                <a:gd name="T13" fmla="*/ 77 h 167"/>
                <a:gd name="T14" fmla="*/ 36 w 93"/>
                <a:gd name="T15" fmla="*/ 89 h 167"/>
                <a:gd name="T16" fmla="*/ 22 w 93"/>
                <a:gd name="T17" fmla="*/ 111 h 167"/>
                <a:gd name="T18" fmla="*/ 19 w 93"/>
                <a:gd name="T19" fmla="*/ 157 h 167"/>
                <a:gd name="T20" fmla="*/ 10 w 93"/>
                <a:gd name="T21" fmla="*/ 163 h 167"/>
                <a:gd name="T22" fmla="*/ 3 w 93"/>
                <a:gd name="T23" fmla="*/ 160 h 167"/>
                <a:gd name="T24" fmla="*/ 0 w 93"/>
                <a:gd name="T25" fmla="*/ 153 h 167"/>
                <a:gd name="T26" fmla="*/ 1 w 93"/>
                <a:gd name="T27" fmla="*/ 149 h 167"/>
                <a:gd name="T28" fmla="*/ 2 w 93"/>
                <a:gd name="T29" fmla="*/ 134 h 167"/>
                <a:gd name="T30" fmla="*/ 2 w 93"/>
                <a:gd name="T31" fmla="*/ 119 h 167"/>
                <a:gd name="T32" fmla="*/ 2 w 93"/>
                <a:gd name="T33" fmla="*/ 45 h 167"/>
                <a:gd name="T34" fmla="*/ 3 w 93"/>
                <a:gd name="T35" fmla="*/ 29 h 167"/>
                <a:gd name="T36" fmla="*/ 2 w 93"/>
                <a:gd name="T37" fmla="*/ 19 h 167"/>
                <a:gd name="T38" fmla="*/ 1 w 93"/>
                <a:gd name="T39" fmla="*/ 10 h 167"/>
                <a:gd name="T40" fmla="*/ 4 w 93"/>
                <a:gd name="T41" fmla="*/ 3 h 167"/>
                <a:gd name="T42" fmla="*/ 11 w 93"/>
                <a:gd name="T43" fmla="*/ 0 h 167"/>
                <a:gd name="T44" fmla="*/ 21 w 93"/>
                <a:gd name="T45" fmla="*/ 9 h 167"/>
                <a:gd name="T46" fmla="*/ 22 w 93"/>
                <a:gd name="T47" fmla="*/ 26 h 167"/>
                <a:gd name="T48" fmla="*/ 22 w 93"/>
                <a:gd name="T49" fmla="*/ 48 h 167"/>
                <a:gd name="T50" fmla="*/ 21 w 93"/>
                <a:gd name="T51" fmla="*/ 70 h 167"/>
                <a:gd name="T52" fmla="*/ 21 w 93"/>
                <a:gd name="T53" fmla="*/ 79 h 167"/>
                <a:gd name="T54" fmla="*/ 39 w 93"/>
                <a:gd name="T55" fmla="*/ 63 h 167"/>
                <a:gd name="T56" fmla="*/ 59 w 93"/>
                <a:gd name="T57" fmla="*/ 57 h 167"/>
                <a:gd name="T58" fmla="*/ 82 w 93"/>
                <a:gd name="T59" fmla="*/ 68 h 167"/>
                <a:gd name="T60" fmla="*/ 87 w 93"/>
                <a:gd name="T61" fmla="*/ 94 h 167"/>
                <a:gd name="T62" fmla="*/ 88 w 93"/>
                <a:gd name="T63" fmla="*/ 113 h 167"/>
                <a:gd name="T64" fmla="*/ 90 w 93"/>
                <a:gd name="T65" fmla="*/ 134 h 167"/>
                <a:gd name="T66" fmla="*/ 93 w 93"/>
                <a:gd name="T67" fmla="*/ 154 h 167"/>
                <a:gd name="T68" fmla="*/ 93 w 93"/>
                <a:gd name="T69" fmla="*/ 157 h 167"/>
                <a:gd name="T70" fmla="*/ 90 w 93"/>
                <a:gd name="T71" fmla="*/ 164 h 167"/>
                <a:gd name="T72" fmla="*/ 83 w 93"/>
                <a:gd name="T73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3" h="167">
                  <a:moveTo>
                    <a:pt x="83" y="167"/>
                  </a:moveTo>
                  <a:cubicBezTo>
                    <a:pt x="78" y="167"/>
                    <a:pt x="75" y="164"/>
                    <a:pt x="74" y="159"/>
                  </a:cubicBezTo>
                  <a:cubicBezTo>
                    <a:pt x="72" y="154"/>
                    <a:pt x="71" y="146"/>
                    <a:pt x="70" y="136"/>
                  </a:cubicBezTo>
                  <a:cubicBezTo>
                    <a:pt x="68" y="126"/>
                    <a:pt x="68" y="118"/>
                    <a:pt x="68" y="112"/>
                  </a:cubicBezTo>
                  <a:cubicBezTo>
                    <a:pt x="68" y="110"/>
                    <a:pt x="68" y="107"/>
                    <a:pt x="68" y="104"/>
                  </a:cubicBezTo>
                  <a:cubicBezTo>
                    <a:pt x="68" y="100"/>
                    <a:pt x="68" y="98"/>
                    <a:pt x="68" y="96"/>
                  </a:cubicBezTo>
                  <a:cubicBezTo>
                    <a:pt x="68" y="83"/>
                    <a:pt x="65" y="77"/>
                    <a:pt x="59" y="77"/>
                  </a:cubicBezTo>
                  <a:cubicBezTo>
                    <a:pt x="50" y="77"/>
                    <a:pt x="43" y="81"/>
                    <a:pt x="36" y="89"/>
                  </a:cubicBezTo>
                  <a:cubicBezTo>
                    <a:pt x="33" y="93"/>
                    <a:pt x="28" y="100"/>
                    <a:pt x="22" y="111"/>
                  </a:cubicBezTo>
                  <a:cubicBezTo>
                    <a:pt x="22" y="137"/>
                    <a:pt x="21" y="152"/>
                    <a:pt x="19" y="157"/>
                  </a:cubicBezTo>
                  <a:cubicBezTo>
                    <a:pt x="17" y="161"/>
                    <a:pt x="14" y="163"/>
                    <a:pt x="10" y="163"/>
                  </a:cubicBezTo>
                  <a:cubicBezTo>
                    <a:pt x="7" y="163"/>
                    <a:pt x="5" y="162"/>
                    <a:pt x="3" y="160"/>
                  </a:cubicBezTo>
                  <a:cubicBezTo>
                    <a:pt x="1" y="158"/>
                    <a:pt x="0" y="156"/>
                    <a:pt x="0" y="153"/>
                  </a:cubicBezTo>
                  <a:cubicBezTo>
                    <a:pt x="0" y="152"/>
                    <a:pt x="0" y="151"/>
                    <a:pt x="1" y="149"/>
                  </a:cubicBezTo>
                  <a:cubicBezTo>
                    <a:pt x="1" y="147"/>
                    <a:pt x="1" y="142"/>
                    <a:pt x="2" y="134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" y="37"/>
                    <a:pt x="3" y="32"/>
                    <a:pt x="3" y="29"/>
                  </a:cubicBezTo>
                  <a:cubicBezTo>
                    <a:pt x="3" y="25"/>
                    <a:pt x="3" y="22"/>
                    <a:pt x="2" y="19"/>
                  </a:cubicBezTo>
                  <a:cubicBezTo>
                    <a:pt x="1" y="16"/>
                    <a:pt x="1" y="13"/>
                    <a:pt x="1" y="10"/>
                  </a:cubicBezTo>
                  <a:cubicBezTo>
                    <a:pt x="1" y="7"/>
                    <a:pt x="2" y="4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7" y="0"/>
                    <a:pt x="20" y="3"/>
                    <a:pt x="21" y="9"/>
                  </a:cubicBezTo>
                  <a:cubicBezTo>
                    <a:pt x="22" y="15"/>
                    <a:pt x="22" y="21"/>
                    <a:pt x="22" y="26"/>
                  </a:cubicBezTo>
                  <a:cubicBezTo>
                    <a:pt x="22" y="33"/>
                    <a:pt x="22" y="41"/>
                    <a:pt x="22" y="48"/>
                  </a:cubicBezTo>
                  <a:cubicBezTo>
                    <a:pt x="21" y="56"/>
                    <a:pt x="21" y="63"/>
                    <a:pt x="21" y="70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7" y="72"/>
                    <a:pt x="33" y="66"/>
                    <a:pt x="39" y="63"/>
                  </a:cubicBezTo>
                  <a:cubicBezTo>
                    <a:pt x="45" y="59"/>
                    <a:pt x="52" y="57"/>
                    <a:pt x="59" y="57"/>
                  </a:cubicBezTo>
                  <a:cubicBezTo>
                    <a:pt x="70" y="57"/>
                    <a:pt x="78" y="61"/>
                    <a:pt x="82" y="68"/>
                  </a:cubicBezTo>
                  <a:cubicBezTo>
                    <a:pt x="85" y="73"/>
                    <a:pt x="86" y="82"/>
                    <a:pt x="87" y="94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90" y="134"/>
                    <a:pt x="90" y="134"/>
                    <a:pt x="90" y="134"/>
                  </a:cubicBezTo>
                  <a:cubicBezTo>
                    <a:pt x="90" y="141"/>
                    <a:pt x="92" y="148"/>
                    <a:pt x="93" y="154"/>
                  </a:cubicBezTo>
                  <a:cubicBezTo>
                    <a:pt x="93" y="155"/>
                    <a:pt x="93" y="156"/>
                    <a:pt x="93" y="157"/>
                  </a:cubicBezTo>
                  <a:cubicBezTo>
                    <a:pt x="93" y="160"/>
                    <a:pt x="92" y="162"/>
                    <a:pt x="90" y="164"/>
                  </a:cubicBezTo>
                  <a:cubicBezTo>
                    <a:pt x="88" y="166"/>
                    <a:pt x="86" y="167"/>
                    <a:pt x="83" y="16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9" name="Freeform 2306"/>
            <p:cNvSpPr>
              <a:spLocks noEditPoints="1"/>
            </p:cNvSpPr>
            <p:nvPr/>
          </p:nvSpPr>
          <p:spPr bwMode="auto">
            <a:xfrm>
              <a:off x="2757" y="2812"/>
              <a:ext cx="88" cy="100"/>
            </a:xfrm>
            <a:custGeom>
              <a:avLst/>
              <a:gdLst>
                <a:gd name="T0" fmla="*/ 87 w 97"/>
                <a:gd name="T1" fmla="*/ 111 h 111"/>
                <a:gd name="T2" fmla="*/ 80 w 97"/>
                <a:gd name="T3" fmla="*/ 107 h 111"/>
                <a:gd name="T4" fmla="*/ 74 w 97"/>
                <a:gd name="T5" fmla="*/ 99 h 111"/>
                <a:gd name="T6" fmla="*/ 57 w 97"/>
                <a:gd name="T7" fmla="*/ 107 h 111"/>
                <a:gd name="T8" fmla="*/ 44 w 97"/>
                <a:gd name="T9" fmla="*/ 110 h 111"/>
                <a:gd name="T10" fmla="*/ 10 w 97"/>
                <a:gd name="T11" fmla="*/ 97 h 111"/>
                <a:gd name="T12" fmla="*/ 0 w 97"/>
                <a:gd name="T13" fmla="*/ 59 h 111"/>
                <a:gd name="T14" fmla="*/ 17 w 97"/>
                <a:gd name="T15" fmla="*/ 17 h 111"/>
                <a:gd name="T16" fmla="*/ 57 w 97"/>
                <a:gd name="T17" fmla="*/ 0 h 111"/>
                <a:gd name="T18" fmla="*/ 76 w 97"/>
                <a:gd name="T19" fmla="*/ 4 h 111"/>
                <a:gd name="T20" fmla="*/ 90 w 97"/>
                <a:gd name="T21" fmla="*/ 18 h 111"/>
                <a:gd name="T22" fmla="*/ 88 w 97"/>
                <a:gd name="T23" fmla="*/ 23 h 111"/>
                <a:gd name="T24" fmla="*/ 86 w 97"/>
                <a:gd name="T25" fmla="*/ 35 h 111"/>
                <a:gd name="T26" fmla="*/ 86 w 97"/>
                <a:gd name="T27" fmla="*/ 58 h 111"/>
                <a:gd name="T28" fmla="*/ 87 w 97"/>
                <a:gd name="T29" fmla="*/ 77 h 111"/>
                <a:gd name="T30" fmla="*/ 94 w 97"/>
                <a:gd name="T31" fmla="*/ 95 h 111"/>
                <a:gd name="T32" fmla="*/ 96 w 97"/>
                <a:gd name="T33" fmla="*/ 100 h 111"/>
                <a:gd name="T34" fmla="*/ 97 w 97"/>
                <a:gd name="T35" fmla="*/ 102 h 111"/>
                <a:gd name="T36" fmla="*/ 94 w 97"/>
                <a:gd name="T37" fmla="*/ 109 h 111"/>
                <a:gd name="T38" fmla="*/ 87 w 97"/>
                <a:gd name="T39" fmla="*/ 111 h 111"/>
                <a:gd name="T40" fmla="*/ 66 w 97"/>
                <a:gd name="T41" fmla="*/ 41 h 111"/>
                <a:gd name="T42" fmla="*/ 67 w 97"/>
                <a:gd name="T43" fmla="*/ 32 h 111"/>
                <a:gd name="T44" fmla="*/ 68 w 97"/>
                <a:gd name="T45" fmla="*/ 21 h 111"/>
                <a:gd name="T46" fmla="*/ 62 w 97"/>
                <a:gd name="T47" fmla="*/ 18 h 111"/>
                <a:gd name="T48" fmla="*/ 58 w 97"/>
                <a:gd name="T49" fmla="*/ 17 h 111"/>
                <a:gd name="T50" fmla="*/ 31 w 97"/>
                <a:gd name="T51" fmla="*/ 30 h 111"/>
                <a:gd name="T52" fmla="*/ 20 w 97"/>
                <a:gd name="T53" fmla="*/ 59 h 111"/>
                <a:gd name="T54" fmla="*/ 26 w 97"/>
                <a:gd name="T55" fmla="*/ 84 h 111"/>
                <a:gd name="T56" fmla="*/ 43 w 97"/>
                <a:gd name="T57" fmla="*/ 92 h 111"/>
                <a:gd name="T58" fmla="*/ 59 w 97"/>
                <a:gd name="T59" fmla="*/ 89 h 111"/>
                <a:gd name="T60" fmla="*/ 69 w 97"/>
                <a:gd name="T61" fmla="*/ 81 h 111"/>
                <a:gd name="T62" fmla="*/ 66 w 97"/>
                <a:gd name="T63" fmla="*/ 4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7" h="111">
                  <a:moveTo>
                    <a:pt x="87" y="111"/>
                  </a:moveTo>
                  <a:cubicBezTo>
                    <a:pt x="86" y="111"/>
                    <a:pt x="84" y="110"/>
                    <a:pt x="80" y="107"/>
                  </a:cubicBezTo>
                  <a:cubicBezTo>
                    <a:pt x="77" y="104"/>
                    <a:pt x="75" y="102"/>
                    <a:pt x="74" y="99"/>
                  </a:cubicBezTo>
                  <a:cubicBezTo>
                    <a:pt x="67" y="103"/>
                    <a:pt x="61" y="106"/>
                    <a:pt x="57" y="107"/>
                  </a:cubicBezTo>
                  <a:cubicBezTo>
                    <a:pt x="52" y="109"/>
                    <a:pt x="48" y="110"/>
                    <a:pt x="44" y="110"/>
                  </a:cubicBezTo>
                  <a:cubicBezTo>
                    <a:pt x="29" y="110"/>
                    <a:pt x="17" y="106"/>
                    <a:pt x="10" y="97"/>
                  </a:cubicBezTo>
                  <a:cubicBezTo>
                    <a:pt x="3" y="88"/>
                    <a:pt x="0" y="76"/>
                    <a:pt x="0" y="59"/>
                  </a:cubicBezTo>
                  <a:cubicBezTo>
                    <a:pt x="0" y="42"/>
                    <a:pt x="6" y="28"/>
                    <a:pt x="17" y="17"/>
                  </a:cubicBezTo>
                  <a:cubicBezTo>
                    <a:pt x="28" y="5"/>
                    <a:pt x="41" y="0"/>
                    <a:pt x="57" y="0"/>
                  </a:cubicBezTo>
                  <a:cubicBezTo>
                    <a:pt x="62" y="0"/>
                    <a:pt x="69" y="1"/>
                    <a:pt x="76" y="4"/>
                  </a:cubicBezTo>
                  <a:cubicBezTo>
                    <a:pt x="85" y="8"/>
                    <a:pt x="90" y="13"/>
                    <a:pt x="90" y="18"/>
                  </a:cubicBezTo>
                  <a:cubicBezTo>
                    <a:pt x="90" y="20"/>
                    <a:pt x="89" y="21"/>
                    <a:pt x="88" y="23"/>
                  </a:cubicBezTo>
                  <a:cubicBezTo>
                    <a:pt x="87" y="25"/>
                    <a:pt x="87" y="29"/>
                    <a:pt x="86" y="35"/>
                  </a:cubicBezTo>
                  <a:cubicBezTo>
                    <a:pt x="86" y="41"/>
                    <a:pt x="86" y="48"/>
                    <a:pt x="86" y="58"/>
                  </a:cubicBezTo>
                  <a:cubicBezTo>
                    <a:pt x="85" y="66"/>
                    <a:pt x="86" y="72"/>
                    <a:pt x="87" y="77"/>
                  </a:cubicBezTo>
                  <a:cubicBezTo>
                    <a:pt x="88" y="80"/>
                    <a:pt x="90" y="86"/>
                    <a:pt x="94" y="95"/>
                  </a:cubicBezTo>
                  <a:cubicBezTo>
                    <a:pt x="94" y="96"/>
                    <a:pt x="95" y="98"/>
                    <a:pt x="96" y="100"/>
                  </a:cubicBezTo>
                  <a:cubicBezTo>
                    <a:pt x="97" y="102"/>
                    <a:pt x="97" y="102"/>
                    <a:pt x="97" y="102"/>
                  </a:cubicBezTo>
                  <a:cubicBezTo>
                    <a:pt x="97" y="105"/>
                    <a:pt x="96" y="107"/>
                    <a:pt x="94" y="109"/>
                  </a:cubicBezTo>
                  <a:cubicBezTo>
                    <a:pt x="92" y="110"/>
                    <a:pt x="90" y="111"/>
                    <a:pt x="87" y="111"/>
                  </a:cubicBezTo>
                  <a:close/>
                  <a:moveTo>
                    <a:pt x="66" y="41"/>
                  </a:moveTo>
                  <a:cubicBezTo>
                    <a:pt x="66" y="38"/>
                    <a:pt x="66" y="35"/>
                    <a:pt x="67" y="32"/>
                  </a:cubicBezTo>
                  <a:cubicBezTo>
                    <a:pt x="67" y="29"/>
                    <a:pt x="68" y="25"/>
                    <a:pt x="68" y="21"/>
                  </a:cubicBezTo>
                  <a:cubicBezTo>
                    <a:pt x="66" y="20"/>
                    <a:pt x="64" y="19"/>
                    <a:pt x="62" y="18"/>
                  </a:cubicBezTo>
                  <a:cubicBezTo>
                    <a:pt x="60" y="18"/>
                    <a:pt x="59" y="17"/>
                    <a:pt x="58" y="17"/>
                  </a:cubicBezTo>
                  <a:cubicBezTo>
                    <a:pt x="47" y="17"/>
                    <a:pt x="39" y="22"/>
                    <a:pt x="31" y="30"/>
                  </a:cubicBezTo>
                  <a:cubicBezTo>
                    <a:pt x="24" y="39"/>
                    <a:pt x="20" y="48"/>
                    <a:pt x="20" y="59"/>
                  </a:cubicBezTo>
                  <a:cubicBezTo>
                    <a:pt x="20" y="70"/>
                    <a:pt x="22" y="79"/>
                    <a:pt x="26" y="84"/>
                  </a:cubicBezTo>
                  <a:cubicBezTo>
                    <a:pt x="29" y="90"/>
                    <a:pt x="35" y="92"/>
                    <a:pt x="43" y="92"/>
                  </a:cubicBezTo>
                  <a:cubicBezTo>
                    <a:pt x="49" y="92"/>
                    <a:pt x="55" y="91"/>
                    <a:pt x="59" y="89"/>
                  </a:cubicBezTo>
                  <a:cubicBezTo>
                    <a:pt x="62" y="87"/>
                    <a:pt x="65" y="85"/>
                    <a:pt x="69" y="81"/>
                  </a:cubicBezTo>
                  <a:cubicBezTo>
                    <a:pt x="67" y="63"/>
                    <a:pt x="66" y="50"/>
                    <a:pt x="66" y="41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0" name="Freeform 2307"/>
            <p:cNvSpPr/>
            <p:nvPr/>
          </p:nvSpPr>
          <p:spPr bwMode="auto">
            <a:xfrm>
              <a:off x="2858" y="2808"/>
              <a:ext cx="81" cy="105"/>
            </a:xfrm>
            <a:custGeom>
              <a:avLst/>
              <a:gdLst>
                <a:gd name="T0" fmla="*/ 78 w 89"/>
                <a:gd name="T1" fmla="*/ 117 h 117"/>
                <a:gd name="T2" fmla="*/ 68 w 89"/>
                <a:gd name="T3" fmla="*/ 107 h 117"/>
                <a:gd name="T4" fmla="*/ 66 w 89"/>
                <a:gd name="T5" fmla="*/ 85 h 117"/>
                <a:gd name="T6" fmla="*/ 64 w 89"/>
                <a:gd name="T7" fmla="*/ 63 h 117"/>
                <a:gd name="T8" fmla="*/ 65 w 89"/>
                <a:gd name="T9" fmla="*/ 54 h 117"/>
                <a:gd name="T10" fmla="*/ 65 w 89"/>
                <a:gd name="T11" fmla="*/ 44 h 117"/>
                <a:gd name="T12" fmla="*/ 57 w 89"/>
                <a:gd name="T13" fmla="*/ 23 h 117"/>
                <a:gd name="T14" fmla="*/ 36 w 89"/>
                <a:gd name="T15" fmla="*/ 36 h 117"/>
                <a:gd name="T16" fmla="*/ 21 w 89"/>
                <a:gd name="T17" fmla="*/ 67 h 117"/>
                <a:gd name="T18" fmla="*/ 20 w 89"/>
                <a:gd name="T19" fmla="*/ 76 h 117"/>
                <a:gd name="T20" fmla="*/ 20 w 89"/>
                <a:gd name="T21" fmla="*/ 86 h 117"/>
                <a:gd name="T22" fmla="*/ 20 w 89"/>
                <a:gd name="T23" fmla="*/ 95 h 117"/>
                <a:gd name="T24" fmla="*/ 21 w 89"/>
                <a:gd name="T25" fmla="*/ 104 h 117"/>
                <a:gd name="T26" fmla="*/ 18 w 89"/>
                <a:gd name="T27" fmla="*/ 112 h 117"/>
                <a:gd name="T28" fmla="*/ 11 w 89"/>
                <a:gd name="T29" fmla="*/ 114 h 117"/>
                <a:gd name="T30" fmla="*/ 4 w 89"/>
                <a:gd name="T31" fmla="*/ 112 h 117"/>
                <a:gd name="T32" fmla="*/ 1 w 89"/>
                <a:gd name="T33" fmla="*/ 104 h 117"/>
                <a:gd name="T34" fmla="*/ 1 w 89"/>
                <a:gd name="T35" fmla="*/ 95 h 117"/>
                <a:gd name="T36" fmla="*/ 0 w 89"/>
                <a:gd name="T37" fmla="*/ 86 h 117"/>
                <a:gd name="T38" fmla="*/ 1 w 89"/>
                <a:gd name="T39" fmla="*/ 58 h 117"/>
                <a:gd name="T40" fmla="*/ 3 w 89"/>
                <a:gd name="T41" fmla="*/ 29 h 117"/>
                <a:gd name="T42" fmla="*/ 2 w 89"/>
                <a:gd name="T43" fmla="*/ 19 h 117"/>
                <a:gd name="T44" fmla="*/ 2 w 89"/>
                <a:gd name="T45" fmla="*/ 10 h 117"/>
                <a:gd name="T46" fmla="*/ 5 w 89"/>
                <a:gd name="T47" fmla="*/ 3 h 117"/>
                <a:gd name="T48" fmla="*/ 12 w 89"/>
                <a:gd name="T49" fmla="*/ 0 h 117"/>
                <a:gd name="T50" fmla="*/ 22 w 89"/>
                <a:gd name="T51" fmla="*/ 13 h 117"/>
                <a:gd name="T52" fmla="*/ 22 w 89"/>
                <a:gd name="T53" fmla="*/ 25 h 117"/>
                <a:gd name="T54" fmla="*/ 57 w 89"/>
                <a:gd name="T55" fmla="*/ 2 h 117"/>
                <a:gd name="T56" fmla="*/ 80 w 89"/>
                <a:gd name="T57" fmla="*/ 16 h 117"/>
                <a:gd name="T58" fmla="*/ 85 w 89"/>
                <a:gd name="T59" fmla="*/ 44 h 117"/>
                <a:gd name="T60" fmla="*/ 85 w 89"/>
                <a:gd name="T61" fmla="*/ 55 h 117"/>
                <a:gd name="T62" fmla="*/ 84 w 89"/>
                <a:gd name="T63" fmla="*/ 64 h 117"/>
                <a:gd name="T64" fmla="*/ 86 w 89"/>
                <a:gd name="T65" fmla="*/ 85 h 117"/>
                <a:gd name="T66" fmla="*/ 89 w 89"/>
                <a:gd name="T67" fmla="*/ 107 h 117"/>
                <a:gd name="T68" fmla="*/ 86 w 89"/>
                <a:gd name="T69" fmla="*/ 114 h 117"/>
                <a:gd name="T70" fmla="*/ 78 w 89"/>
                <a:gd name="T7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9" h="117">
                  <a:moveTo>
                    <a:pt x="78" y="117"/>
                  </a:moveTo>
                  <a:cubicBezTo>
                    <a:pt x="73" y="117"/>
                    <a:pt x="69" y="114"/>
                    <a:pt x="68" y="107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5" y="78"/>
                    <a:pt x="64" y="70"/>
                    <a:pt x="64" y="63"/>
                  </a:cubicBezTo>
                  <a:cubicBezTo>
                    <a:pt x="64" y="62"/>
                    <a:pt x="65" y="58"/>
                    <a:pt x="65" y="54"/>
                  </a:cubicBezTo>
                  <a:cubicBezTo>
                    <a:pt x="65" y="49"/>
                    <a:pt x="65" y="46"/>
                    <a:pt x="65" y="44"/>
                  </a:cubicBezTo>
                  <a:cubicBezTo>
                    <a:pt x="65" y="30"/>
                    <a:pt x="62" y="23"/>
                    <a:pt x="57" y="23"/>
                  </a:cubicBezTo>
                  <a:cubicBezTo>
                    <a:pt x="50" y="23"/>
                    <a:pt x="43" y="27"/>
                    <a:pt x="36" y="36"/>
                  </a:cubicBezTo>
                  <a:cubicBezTo>
                    <a:pt x="30" y="44"/>
                    <a:pt x="25" y="54"/>
                    <a:pt x="21" y="67"/>
                  </a:cubicBezTo>
                  <a:cubicBezTo>
                    <a:pt x="21" y="69"/>
                    <a:pt x="21" y="73"/>
                    <a:pt x="20" y="76"/>
                  </a:cubicBezTo>
                  <a:cubicBezTo>
                    <a:pt x="20" y="80"/>
                    <a:pt x="20" y="83"/>
                    <a:pt x="20" y="86"/>
                  </a:cubicBezTo>
                  <a:cubicBezTo>
                    <a:pt x="20" y="88"/>
                    <a:pt x="20" y="91"/>
                    <a:pt x="20" y="95"/>
                  </a:cubicBezTo>
                  <a:cubicBezTo>
                    <a:pt x="21" y="99"/>
                    <a:pt x="21" y="102"/>
                    <a:pt x="21" y="104"/>
                  </a:cubicBezTo>
                  <a:cubicBezTo>
                    <a:pt x="21" y="107"/>
                    <a:pt x="20" y="110"/>
                    <a:pt x="18" y="112"/>
                  </a:cubicBezTo>
                  <a:cubicBezTo>
                    <a:pt x="16" y="113"/>
                    <a:pt x="14" y="114"/>
                    <a:pt x="11" y="114"/>
                  </a:cubicBezTo>
                  <a:cubicBezTo>
                    <a:pt x="8" y="114"/>
                    <a:pt x="6" y="113"/>
                    <a:pt x="4" y="112"/>
                  </a:cubicBezTo>
                  <a:cubicBezTo>
                    <a:pt x="2" y="110"/>
                    <a:pt x="1" y="107"/>
                    <a:pt x="1" y="104"/>
                  </a:cubicBezTo>
                  <a:cubicBezTo>
                    <a:pt x="1" y="102"/>
                    <a:pt x="1" y="99"/>
                    <a:pt x="1" y="95"/>
                  </a:cubicBezTo>
                  <a:cubicBezTo>
                    <a:pt x="0" y="91"/>
                    <a:pt x="0" y="88"/>
                    <a:pt x="0" y="86"/>
                  </a:cubicBezTo>
                  <a:cubicBezTo>
                    <a:pt x="0" y="79"/>
                    <a:pt x="0" y="70"/>
                    <a:pt x="1" y="58"/>
                  </a:cubicBezTo>
                  <a:cubicBezTo>
                    <a:pt x="2" y="45"/>
                    <a:pt x="3" y="36"/>
                    <a:pt x="3" y="29"/>
                  </a:cubicBezTo>
                  <a:cubicBezTo>
                    <a:pt x="3" y="27"/>
                    <a:pt x="3" y="24"/>
                    <a:pt x="2" y="19"/>
                  </a:cubicBezTo>
                  <a:cubicBezTo>
                    <a:pt x="2" y="15"/>
                    <a:pt x="2" y="12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7" y="1"/>
                    <a:pt x="9" y="0"/>
                    <a:pt x="12" y="0"/>
                  </a:cubicBezTo>
                  <a:cubicBezTo>
                    <a:pt x="18" y="0"/>
                    <a:pt x="22" y="4"/>
                    <a:pt x="22" y="13"/>
                  </a:cubicBezTo>
                  <a:cubicBezTo>
                    <a:pt x="22" y="25"/>
                    <a:pt x="22" y="25"/>
                    <a:pt x="22" y="25"/>
                  </a:cubicBezTo>
                  <a:cubicBezTo>
                    <a:pt x="34" y="10"/>
                    <a:pt x="45" y="2"/>
                    <a:pt x="57" y="2"/>
                  </a:cubicBezTo>
                  <a:cubicBezTo>
                    <a:pt x="68" y="2"/>
                    <a:pt x="76" y="7"/>
                    <a:pt x="80" y="16"/>
                  </a:cubicBezTo>
                  <a:cubicBezTo>
                    <a:pt x="83" y="23"/>
                    <a:pt x="84" y="32"/>
                    <a:pt x="85" y="44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4" y="64"/>
                    <a:pt x="84" y="64"/>
                    <a:pt x="84" y="64"/>
                  </a:cubicBezTo>
                  <a:cubicBezTo>
                    <a:pt x="84" y="69"/>
                    <a:pt x="85" y="77"/>
                    <a:pt x="86" y="85"/>
                  </a:cubicBezTo>
                  <a:cubicBezTo>
                    <a:pt x="88" y="94"/>
                    <a:pt x="89" y="101"/>
                    <a:pt x="89" y="107"/>
                  </a:cubicBezTo>
                  <a:cubicBezTo>
                    <a:pt x="89" y="110"/>
                    <a:pt x="88" y="112"/>
                    <a:pt x="86" y="114"/>
                  </a:cubicBezTo>
                  <a:cubicBezTo>
                    <a:pt x="84" y="116"/>
                    <a:pt x="81" y="117"/>
                    <a:pt x="78" y="117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1" name="Freeform 2308"/>
            <p:cNvSpPr/>
            <p:nvPr/>
          </p:nvSpPr>
          <p:spPr bwMode="auto">
            <a:xfrm>
              <a:off x="2950" y="2780"/>
              <a:ext cx="76" cy="132"/>
            </a:xfrm>
            <a:custGeom>
              <a:avLst/>
              <a:gdLst>
                <a:gd name="T0" fmla="*/ 75 w 84"/>
                <a:gd name="T1" fmla="*/ 55 h 147"/>
                <a:gd name="T2" fmla="*/ 70 w 84"/>
                <a:gd name="T3" fmla="*/ 55 h 147"/>
                <a:gd name="T4" fmla="*/ 65 w 84"/>
                <a:gd name="T5" fmla="*/ 55 h 147"/>
                <a:gd name="T6" fmla="*/ 51 w 84"/>
                <a:gd name="T7" fmla="*/ 56 h 147"/>
                <a:gd name="T8" fmla="*/ 53 w 84"/>
                <a:gd name="T9" fmla="*/ 116 h 147"/>
                <a:gd name="T10" fmla="*/ 53 w 84"/>
                <a:gd name="T11" fmla="*/ 120 h 147"/>
                <a:gd name="T12" fmla="*/ 53 w 84"/>
                <a:gd name="T13" fmla="*/ 125 h 147"/>
                <a:gd name="T14" fmla="*/ 42 w 84"/>
                <a:gd name="T15" fmla="*/ 147 h 147"/>
                <a:gd name="T16" fmla="*/ 35 w 84"/>
                <a:gd name="T17" fmla="*/ 144 h 147"/>
                <a:gd name="T18" fmla="*/ 32 w 84"/>
                <a:gd name="T19" fmla="*/ 138 h 147"/>
                <a:gd name="T20" fmla="*/ 33 w 84"/>
                <a:gd name="T21" fmla="*/ 126 h 147"/>
                <a:gd name="T22" fmla="*/ 33 w 84"/>
                <a:gd name="T23" fmla="*/ 115 h 147"/>
                <a:gd name="T24" fmla="*/ 31 w 84"/>
                <a:gd name="T25" fmla="*/ 56 h 147"/>
                <a:gd name="T26" fmla="*/ 9 w 84"/>
                <a:gd name="T27" fmla="*/ 55 h 147"/>
                <a:gd name="T28" fmla="*/ 0 w 84"/>
                <a:gd name="T29" fmla="*/ 45 h 147"/>
                <a:gd name="T30" fmla="*/ 3 w 84"/>
                <a:gd name="T31" fmla="*/ 37 h 147"/>
                <a:gd name="T32" fmla="*/ 10 w 84"/>
                <a:gd name="T33" fmla="*/ 35 h 147"/>
                <a:gd name="T34" fmla="*/ 31 w 84"/>
                <a:gd name="T35" fmla="*/ 36 h 147"/>
                <a:gd name="T36" fmla="*/ 30 w 84"/>
                <a:gd name="T37" fmla="*/ 23 h 147"/>
                <a:gd name="T38" fmla="*/ 30 w 84"/>
                <a:gd name="T39" fmla="*/ 10 h 147"/>
                <a:gd name="T40" fmla="*/ 33 w 84"/>
                <a:gd name="T41" fmla="*/ 3 h 147"/>
                <a:gd name="T42" fmla="*/ 40 w 84"/>
                <a:gd name="T43" fmla="*/ 0 h 147"/>
                <a:gd name="T44" fmla="*/ 50 w 84"/>
                <a:gd name="T45" fmla="*/ 15 h 147"/>
                <a:gd name="T46" fmla="*/ 51 w 84"/>
                <a:gd name="T47" fmla="*/ 24 h 147"/>
                <a:gd name="T48" fmla="*/ 51 w 84"/>
                <a:gd name="T49" fmla="*/ 30 h 147"/>
                <a:gd name="T50" fmla="*/ 50 w 84"/>
                <a:gd name="T51" fmla="*/ 36 h 147"/>
                <a:gd name="T52" fmla="*/ 65 w 84"/>
                <a:gd name="T53" fmla="*/ 35 h 147"/>
                <a:gd name="T54" fmla="*/ 78 w 84"/>
                <a:gd name="T55" fmla="*/ 36 h 147"/>
                <a:gd name="T56" fmla="*/ 84 w 84"/>
                <a:gd name="T57" fmla="*/ 45 h 147"/>
                <a:gd name="T58" fmla="*/ 82 w 84"/>
                <a:gd name="T59" fmla="*/ 52 h 147"/>
                <a:gd name="T60" fmla="*/ 75 w 84"/>
                <a:gd name="T61" fmla="*/ 5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47">
                  <a:moveTo>
                    <a:pt x="75" y="55"/>
                  </a:moveTo>
                  <a:cubicBezTo>
                    <a:pt x="73" y="55"/>
                    <a:pt x="72" y="55"/>
                    <a:pt x="70" y="55"/>
                  </a:cubicBezTo>
                  <a:cubicBezTo>
                    <a:pt x="68" y="55"/>
                    <a:pt x="66" y="55"/>
                    <a:pt x="65" y="55"/>
                  </a:cubicBezTo>
                  <a:cubicBezTo>
                    <a:pt x="63" y="55"/>
                    <a:pt x="59" y="55"/>
                    <a:pt x="51" y="5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5"/>
                    <a:pt x="53" y="125"/>
                    <a:pt x="53" y="125"/>
                  </a:cubicBezTo>
                  <a:cubicBezTo>
                    <a:pt x="53" y="140"/>
                    <a:pt x="50" y="147"/>
                    <a:pt x="42" y="147"/>
                  </a:cubicBezTo>
                  <a:cubicBezTo>
                    <a:pt x="40" y="147"/>
                    <a:pt x="37" y="146"/>
                    <a:pt x="35" y="144"/>
                  </a:cubicBezTo>
                  <a:cubicBezTo>
                    <a:pt x="33" y="143"/>
                    <a:pt x="32" y="140"/>
                    <a:pt x="32" y="138"/>
                  </a:cubicBezTo>
                  <a:cubicBezTo>
                    <a:pt x="32" y="135"/>
                    <a:pt x="33" y="131"/>
                    <a:pt x="33" y="126"/>
                  </a:cubicBezTo>
                  <a:cubicBezTo>
                    <a:pt x="33" y="121"/>
                    <a:pt x="33" y="118"/>
                    <a:pt x="33" y="115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6" y="56"/>
                    <a:pt x="19" y="56"/>
                    <a:pt x="9" y="55"/>
                  </a:cubicBezTo>
                  <a:cubicBezTo>
                    <a:pt x="3" y="54"/>
                    <a:pt x="0" y="51"/>
                    <a:pt x="0" y="45"/>
                  </a:cubicBezTo>
                  <a:cubicBezTo>
                    <a:pt x="0" y="42"/>
                    <a:pt x="1" y="39"/>
                    <a:pt x="3" y="37"/>
                  </a:cubicBezTo>
                  <a:cubicBezTo>
                    <a:pt x="4" y="36"/>
                    <a:pt x="7" y="35"/>
                    <a:pt x="10" y="35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3"/>
                    <a:pt x="31" y="28"/>
                    <a:pt x="30" y="23"/>
                  </a:cubicBezTo>
                  <a:cubicBezTo>
                    <a:pt x="30" y="17"/>
                    <a:pt x="30" y="13"/>
                    <a:pt x="30" y="10"/>
                  </a:cubicBezTo>
                  <a:cubicBezTo>
                    <a:pt x="30" y="7"/>
                    <a:pt x="31" y="5"/>
                    <a:pt x="33" y="3"/>
                  </a:cubicBezTo>
                  <a:cubicBezTo>
                    <a:pt x="35" y="1"/>
                    <a:pt x="37" y="0"/>
                    <a:pt x="40" y="0"/>
                  </a:cubicBezTo>
                  <a:cubicBezTo>
                    <a:pt x="46" y="0"/>
                    <a:pt x="49" y="5"/>
                    <a:pt x="50" y="15"/>
                  </a:cubicBezTo>
                  <a:cubicBezTo>
                    <a:pt x="51" y="18"/>
                    <a:pt x="51" y="21"/>
                    <a:pt x="51" y="24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9" y="35"/>
                    <a:pt x="63" y="35"/>
                    <a:pt x="65" y="35"/>
                  </a:cubicBezTo>
                  <a:cubicBezTo>
                    <a:pt x="72" y="35"/>
                    <a:pt x="76" y="35"/>
                    <a:pt x="78" y="36"/>
                  </a:cubicBezTo>
                  <a:cubicBezTo>
                    <a:pt x="82" y="37"/>
                    <a:pt x="84" y="40"/>
                    <a:pt x="84" y="45"/>
                  </a:cubicBezTo>
                  <a:cubicBezTo>
                    <a:pt x="84" y="48"/>
                    <a:pt x="84" y="50"/>
                    <a:pt x="82" y="52"/>
                  </a:cubicBezTo>
                  <a:cubicBezTo>
                    <a:pt x="80" y="54"/>
                    <a:pt x="77" y="55"/>
                    <a:pt x="75" y="55"/>
                  </a:cubicBezTo>
                  <a:close/>
                </a:path>
              </a:pathLst>
            </a:custGeom>
            <a:solidFill>
              <a:srgbClr val="6D5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2" name="Freeform 2309"/>
            <p:cNvSpPr/>
            <p:nvPr/>
          </p:nvSpPr>
          <p:spPr bwMode="auto">
            <a:xfrm>
              <a:off x="2709" y="2096"/>
              <a:ext cx="139" cy="78"/>
            </a:xfrm>
            <a:custGeom>
              <a:avLst/>
              <a:gdLst>
                <a:gd name="T0" fmla="*/ 1 w 154"/>
                <a:gd name="T1" fmla="*/ 40 h 87"/>
                <a:gd name="T2" fmla="*/ 3 w 154"/>
                <a:gd name="T3" fmla="*/ 47 h 87"/>
                <a:gd name="T4" fmla="*/ 10 w 154"/>
                <a:gd name="T5" fmla="*/ 45 h 87"/>
                <a:gd name="T6" fmla="*/ 70 w 154"/>
                <a:gd name="T7" fmla="*/ 16 h 87"/>
                <a:gd name="T8" fmla="*/ 144 w 154"/>
                <a:gd name="T9" fmla="*/ 82 h 87"/>
                <a:gd name="T10" fmla="*/ 150 w 154"/>
                <a:gd name="T11" fmla="*/ 87 h 87"/>
                <a:gd name="T12" fmla="*/ 154 w 154"/>
                <a:gd name="T13" fmla="*/ 81 h 87"/>
                <a:gd name="T14" fmla="*/ 71 w 154"/>
                <a:gd name="T15" fmla="*/ 6 h 87"/>
                <a:gd name="T16" fmla="*/ 1 w 154"/>
                <a:gd name="T1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87">
                  <a:moveTo>
                    <a:pt x="1" y="40"/>
                  </a:moveTo>
                  <a:cubicBezTo>
                    <a:pt x="0" y="43"/>
                    <a:pt x="1" y="46"/>
                    <a:pt x="3" y="47"/>
                  </a:cubicBezTo>
                  <a:cubicBezTo>
                    <a:pt x="6" y="48"/>
                    <a:pt x="9" y="47"/>
                    <a:pt x="10" y="45"/>
                  </a:cubicBezTo>
                  <a:cubicBezTo>
                    <a:pt x="26" y="14"/>
                    <a:pt x="54" y="13"/>
                    <a:pt x="70" y="16"/>
                  </a:cubicBezTo>
                  <a:cubicBezTo>
                    <a:pt x="106" y="22"/>
                    <a:pt x="139" y="52"/>
                    <a:pt x="144" y="82"/>
                  </a:cubicBezTo>
                  <a:cubicBezTo>
                    <a:pt x="144" y="85"/>
                    <a:pt x="147" y="87"/>
                    <a:pt x="150" y="87"/>
                  </a:cubicBezTo>
                  <a:cubicBezTo>
                    <a:pt x="152" y="86"/>
                    <a:pt x="154" y="84"/>
                    <a:pt x="154" y="81"/>
                  </a:cubicBezTo>
                  <a:cubicBezTo>
                    <a:pt x="149" y="46"/>
                    <a:pt x="112" y="12"/>
                    <a:pt x="71" y="6"/>
                  </a:cubicBezTo>
                  <a:cubicBezTo>
                    <a:pt x="40" y="0"/>
                    <a:pt x="15" y="13"/>
                    <a:pt x="1" y="4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3" name="Freeform 2310"/>
            <p:cNvSpPr/>
            <p:nvPr/>
          </p:nvSpPr>
          <p:spPr bwMode="auto">
            <a:xfrm>
              <a:off x="2719" y="2196"/>
              <a:ext cx="59" cy="40"/>
            </a:xfrm>
            <a:custGeom>
              <a:avLst/>
              <a:gdLst>
                <a:gd name="T0" fmla="*/ 24 w 65"/>
                <a:gd name="T1" fmla="*/ 0 h 44"/>
                <a:gd name="T2" fmla="*/ 33 w 65"/>
                <a:gd name="T3" fmla="*/ 42 h 44"/>
                <a:gd name="T4" fmla="*/ 40 w 65"/>
                <a:gd name="T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4">
                  <a:moveTo>
                    <a:pt x="24" y="0"/>
                  </a:moveTo>
                  <a:cubicBezTo>
                    <a:pt x="0" y="12"/>
                    <a:pt x="6" y="44"/>
                    <a:pt x="33" y="42"/>
                  </a:cubicBezTo>
                  <a:cubicBezTo>
                    <a:pt x="59" y="41"/>
                    <a:pt x="65" y="9"/>
                    <a:pt x="40" y="0"/>
                  </a:cubicBezTo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54" name="Group 1707"/>
          <p:cNvGrpSpPr>
            <a:grpSpLocks noChangeAspect="1"/>
          </p:cNvGrpSpPr>
          <p:nvPr/>
        </p:nvGrpSpPr>
        <p:grpSpPr bwMode="auto">
          <a:xfrm>
            <a:off x="1663324" y="5363513"/>
            <a:ext cx="1905000" cy="1538288"/>
            <a:chOff x="127" y="2321"/>
            <a:chExt cx="1200" cy="969"/>
          </a:xfrm>
        </p:grpSpPr>
        <p:grpSp>
          <p:nvGrpSpPr>
            <p:cNvPr id="2455" name="Group 1908"/>
            <p:cNvGrpSpPr/>
            <p:nvPr/>
          </p:nvGrpSpPr>
          <p:grpSpPr bwMode="auto">
            <a:xfrm>
              <a:off x="562" y="2666"/>
              <a:ext cx="765" cy="441"/>
              <a:chOff x="562" y="2666"/>
              <a:chExt cx="765" cy="441"/>
            </a:xfrm>
          </p:grpSpPr>
          <p:sp>
            <p:nvSpPr>
              <p:cNvPr id="2974" name="Freeform 1708"/>
              <p:cNvSpPr/>
              <p:nvPr/>
            </p:nvSpPr>
            <p:spPr bwMode="auto">
              <a:xfrm>
                <a:off x="562" y="2821"/>
                <a:ext cx="200" cy="286"/>
              </a:xfrm>
              <a:custGeom>
                <a:avLst/>
                <a:gdLst>
                  <a:gd name="T0" fmla="*/ 2 w 84"/>
                  <a:gd name="T1" fmla="*/ 28 h 120"/>
                  <a:gd name="T2" fmla="*/ 1 w 84"/>
                  <a:gd name="T3" fmla="*/ 15 h 120"/>
                  <a:gd name="T4" fmla="*/ 1 w 84"/>
                  <a:gd name="T5" fmla="*/ 6 h 120"/>
                  <a:gd name="T6" fmla="*/ 25 w 84"/>
                  <a:gd name="T7" fmla="*/ 1 h 120"/>
                  <a:gd name="T8" fmla="*/ 54 w 84"/>
                  <a:gd name="T9" fmla="*/ 2 h 120"/>
                  <a:gd name="T10" fmla="*/ 77 w 84"/>
                  <a:gd name="T11" fmla="*/ 2 h 120"/>
                  <a:gd name="T12" fmla="*/ 83 w 84"/>
                  <a:gd name="T13" fmla="*/ 6 h 120"/>
                  <a:gd name="T14" fmla="*/ 83 w 84"/>
                  <a:gd name="T15" fmla="*/ 18 h 120"/>
                  <a:gd name="T16" fmla="*/ 80 w 84"/>
                  <a:gd name="T17" fmla="*/ 56 h 120"/>
                  <a:gd name="T18" fmla="*/ 76 w 84"/>
                  <a:gd name="T19" fmla="*/ 91 h 120"/>
                  <a:gd name="T20" fmla="*/ 73 w 84"/>
                  <a:gd name="T21" fmla="*/ 113 h 120"/>
                  <a:gd name="T22" fmla="*/ 46 w 84"/>
                  <a:gd name="T23" fmla="*/ 115 h 120"/>
                  <a:gd name="T24" fmla="*/ 18 w 84"/>
                  <a:gd name="T25" fmla="*/ 120 h 120"/>
                  <a:gd name="T26" fmla="*/ 22 w 84"/>
                  <a:gd name="T27" fmla="*/ 102 h 120"/>
                  <a:gd name="T28" fmla="*/ 9 w 84"/>
                  <a:gd name="T29" fmla="*/ 94 h 120"/>
                  <a:gd name="T30" fmla="*/ 8 w 84"/>
                  <a:gd name="T31" fmla="*/ 84 h 120"/>
                  <a:gd name="T32" fmla="*/ 16 w 84"/>
                  <a:gd name="T33" fmla="*/ 74 h 120"/>
                  <a:gd name="T34" fmla="*/ 27 w 84"/>
                  <a:gd name="T35" fmla="*/ 51 h 120"/>
                  <a:gd name="T36" fmla="*/ 9 w 84"/>
                  <a:gd name="T37" fmla="*/ 24 h 120"/>
                  <a:gd name="T38" fmla="*/ 4 w 84"/>
                  <a:gd name="T39" fmla="*/ 2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120">
                    <a:moveTo>
                      <a:pt x="2" y="28"/>
                    </a:moveTo>
                    <a:cubicBezTo>
                      <a:pt x="1" y="25"/>
                      <a:pt x="1" y="19"/>
                      <a:pt x="1" y="15"/>
                    </a:cubicBezTo>
                    <a:cubicBezTo>
                      <a:pt x="1" y="12"/>
                      <a:pt x="0" y="8"/>
                      <a:pt x="1" y="6"/>
                    </a:cubicBezTo>
                    <a:cubicBezTo>
                      <a:pt x="4" y="0"/>
                      <a:pt x="18" y="1"/>
                      <a:pt x="25" y="1"/>
                    </a:cubicBezTo>
                    <a:cubicBezTo>
                      <a:pt x="35" y="1"/>
                      <a:pt x="44" y="1"/>
                      <a:pt x="54" y="2"/>
                    </a:cubicBezTo>
                    <a:cubicBezTo>
                      <a:pt x="61" y="2"/>
                      <a:pt x="69" y="1"/>
                      <a:pt x="77" y="2"/>
                    </a:cubicBezTo>
                    <a:cubicBezTo>
                      <a:pt x="81" y="2"/>
                      <a:pt x="83" y="2"/>
                      <a:pt x="83" y="6"/>
                    </a:cubicBezTo>
                    <a:cubicBezTo>
                      <a:pt x="84" y="10"/>
                      <a:pt x="83" y="14"/>
                      <a:pt x="83" y="18"/>
                    </a:cubicBezTo>
                    <a:cubicBezTo>
                      <a:pt x="83" y="31"/>
                      <a:pt x="81" y="43"/>
                      <a:pt x="80" y="56"/>
                    </a:cubicBezTo>
                    <a:cubicBezTo>
                      <a:pt x="79" y="68"/>
                      <a:pt x="78" y="79"/>
                      <a:pt x="76" y="91"/>
                    </a:cubicBezTo>
                    <a:cubicBezTo>
                      <a:pt x="75" y="98"/>
                      <a:pt x="74" y="105"/>
                      <a:pt x="73" y="113"/>
                    </a:cubicBezTo>
                    <a:cubicBezTo>
                      <a:pt x="64" y="114"/>
                      <a:pt x="55" y="115"/>
                      <a:pt x="46" y="115"/>
                    </a:cubicBezTo>
                    <a:cubicBezTo>
                      <a:pt x="36" y="115"/>
                      <a:pt x="27" y="119"/>
                      <a:pt x="18" y="120"/>
                    </a:cubicBezTo>
                    <a:cubicBezTo>
                      <a:pt x="18" y="114"/>
                      <a:pt x="22" y="108"/>
                      <a:pt x="22" y="102"/>
                    </a:cubicBezTo>
                    <a:cubicBezTo>
                      <a:pt x="22" y="95"/>
                      <a:pt x="15" y="91"/>
                      <a:pt x="9" y="94"/>
                    </a:cubicBezTo>
                    <a:cubicBezTo>
                      <a:pt x="10" y="90"/>
                      <a:pt x="8" y="87"/>
                      <a:pt x="8" y="84"/>
                    </a:cubicBezTo>
                    <a:cubicBezTo>
                      <a:pt x="9" y="81"/>
                      <a:pt x="14" y="77"/>
                      <a:pt x="16" y="74"/>
                    </a:cubicBezTo>
                    <a:cubicBezTo>
                      <a:pt x="20" y="67"/>
                      <a:pt x="25" y="59"/>
                      <a:pt x="27" y="51"/>
                    </a:cubicBezTo>
                    <a:cubicBezTo>
                      <a:pt x="30" y="40"/>
                      <a:pt x="25" y="16"/>
                      <a:pt x="9" y="24"/>
                    </a:cubicBezTo>
                    <a:cubicBezTo>
                      <a:pt x="7" y="25"/>
                      <a:pt x="6" y="27"/>
                      <a:pt x="4" y="28"/>
                    </a:cubicBezTo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5" name="Freeform 1709"/>
              <p:cNvSpPr/>
              <p:nvPr/>
            </p:nvSpPr>
            <p:spPr bwMode="auto">
              <a:xfrm>
                <a:off x="1173" y="2747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5 w 7"/>
                  <a:gd name="T3" fmla="*/ 3 h 3"/>
                  <a:gd name="T4" fmla="*/ 7 w 7"/>
                  <a:gd name="T5" fmla="*/ 0 h 3"/>
                  <a:gd name="T6" fmla="*/ 0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5" y="3"/>
                    </a:lnTo>
                    <a:lnTo>
                      <a:pt x="7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6" name="Freeform 1710"/>
              <p:cNvSpPr/>
              <p:nvPr/>
            </p:nvSpPr>
            <p:spPr bwMode="auto">
              <a:xfrm>
                <a:off x="1175" y="2735"/>
                <a:ext cx="22" cy="24"/>
              </a:xfrm>
              <a:custGeom>
                <a:avLst/>
                <a:gdLst>
                  <a:gd name="T0" fmla="*/ 5 w 9"/>
                  <a:gd name="T1" fmla="*/ 3 h 10"/>
                  <a:gd name="T2" fmla="*/ 1 w 9"/>
                  <a:gd name="T3" fmla="*/ 3 h 10"/>
                  <a:gd name="T4" fmla="*/ 6 w 9"/>
                  <a:gd name="T5" fmla="*/ 9 h 10"/>
                  <a:gd name="T6" fmla="*/ 2 w 9"/>
                  <a:gd name="T7" fmla="*/ 8 h 10"/>
                  <a:gd name="T8" fmla="*/ 6 w 9"/>
                  <a:gd name="T9" fmla="*/ 7 h 10"/>
                  <a:gd name="T10" fmla="*/ 3 w 9"/>
                  <a:gd name="T11" fmla="*/ 9 h 10"/>
                  <a:gd name="T12" fmla="*/ 6 w 9"/>
                  <a:gd name="T13" fmla="*/ 10 h 10"/>
                  <a:gd name="T14" fmla="*/ 6 w 9"/>
                  <a:gd name="T15" fmla="*/ 9 h 10"/>
                  <a:gd name="T16" fmla="*/ 6 w 9"/>
                  <a:gd name="T17" fmla="*/ 9 h 10"/>
                  <a:gd name="T18" fmla="*/ 7 w 9"/>
                  <a:gd name="T19" fmla="*/ 5 h 10"/>
                  <a:gd name="T20" fmla="*/ 7 w 9"/>
                  <a:gd name="T21" fmla="*/ 5 h 10"/>
                  <a:gd name="T22" fmla="*/ 6 w 9"/>
                  <a:gd name="T23" fmla="*/ 5 h 10"/>
                  <a:gd name="T24" fmla="*/ 4 w 9"/>
                  <a:gd name="T25" fmla="*/ 5 h 10"/>
                  <a:gd name="T26" fmla="*/ 5 w 9"/>
                  <a:gd name="T2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10">
                    <a:moveTo>
                      <a:pt x="5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3" y="7"/>
                      <a:pt x="0" y="6"/>
                      <a:pt x="6" y="9"/>
                    </a:cubicBezTo>
                    <a:cubicBezTo>
                      <a:pt x="9" y="3"/>
                      <a:pt x="0" y="8"/>
                      <a:pt x="2" y="8"/>
                    </a:cubicBezTo>
                    <a:cubicBezTo>
                      <a:pt x="2" y="7"/>
                      <a:pt x="7" y="8"/>
                      <a:pt x="6" y="7"/>
                    </a:cubicBezTo>
                    <a:cubicBezTo>
                      <a:pt x="8" y="9"/>
                      <a:pt x="4" y="7"/>
                      <a:pt x="3" y="9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0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5"/>
                      <a:pt x="4" y="5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7" name="Freeform 1711"/>
              <p:cNvSpPr/>
              <p:nvPr/>
            </p:nvSpPr>
            <p:spPr bwMode="auto">
              <a:xfrm>
                <a:off x="1175" y="2743"/>
                <a:ext cx="3" cy="9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4 h 4"/>
                  <a:gd name="T6" fmla="*/ 0 w 1"/>
                  <a:gd name="T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3"/>
                      <a:pt x="0" y="0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8" name="Freeform 1712"/>
              <p:cNvSpPr/>
              <p:nvPr/>
            </p:nvSpPr>
            <p:spPr bwMode="auto">
              <a:xfrm>
                <a:off x="1180" y="2750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2" y="1"/>
                      <a:pt x="0" y="2"/>
                      <a:pt x="0" y="2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9" name="Freeform 1713"/>
              <p:cNvSpPr/>
              <p:nvPr/>
            </p:nvSpPr>
            <p:spPr bwMode="auto">
              <a:xfrm>
                <a:off x="1180" y="275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0" name="Freeform 1714"/>
              <p:cNvSpPr/>
              <p:nvPr/>
            </p:nvSpPr>
            <p:spPr bwMode="auto">
              <a:xfrm>
                <a:off x="1173" y="2735"/>
                <a:ext cx="24" cy="22"/>
              </a:xfrm>
              <a:custGeom>
                <a:avLst/>
                <a:gdLst>
                  <a:gd name="T0" fmla="*/ 0 w 10"/>
                  <a:gd name="T1" fmla="*/ 5 h 9"/>
                  <a:gd name="T2" fmla="*/ 3 w 10"/>
                  <a:gd name="T3" fmla="*/ 6 h 9"/>
                  <a:gd name="T4" fmla="*/ 3 w 10"/>
                  <a:gd name="T5" fmla="*/ 6 h 9"/>
                  <a:gd name="T6" fmla="*/ 6 w 10"/>
                  <a:gd name="T7" fmla="*/ 4 h 9"/>
                  <a:gd name="T8" fmla="*/ 8 w 10"/>
                  <a:gd name="T9" fmla="*/ 8 h 9"/>
                  <a:gd name="T10" fmla="*/ 9 w 10"/>
                  <a:gd name="T11" fmla="*/ 9 h 9"/>
                  <a:gd name="T12" fmla="*/ 9 w 10"/>
                  <a:gd name="T13" fmla="*/ 9 h 9"/>
                  <a:gd name="T14" fmla="*/ 9 w 10"/>
                  <a:gd name="T15" fmla="*/ 4 h 9"/>
                  <a:gd name="T16" fmla="*/ 9 w 10"/>
                  <a:gd name="T17" fmla="*/ 4 h 9"/>
                  <a:gd name="T18" fmla="*/ 7 w 10"/>
                  <a:gd name="T19" fmla="*/ 3 h 9"/>
                  <a:gd name="T20" fmla="*/ 0 w 10"/>
                  <a:gd name="T21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9">
                    <a:moveTo>
                      <a:pt x="0" y="5"/>
                    </a:moveTo>
                    <a:cubicBezTo>
                      <a:pt x="0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4" y="4"/>
                      <a:pt x="6" y="4"/>
                    </a:cubicBezTo>
                    <a:cubicBezTo>
                      <a:pt x="7" y="6"/>
                      <a:pt x="10" y="3"/>
                      <a:pt x="8" y="8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0"/>
                      <a:pt x="9" y="6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3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1" name="Freeform 1715"/>
              <p:cNvSpPr/>
              <p:nvPr/>
            </p:nvSpPr>
            <p:spPr bwMode="auto">
              <a:xfrm>
                <a:off x="1185" y="275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2" name="Rectangle 1716"/>
              <p:cNvSpPr>
                <a:spLocks noChangeArrowheads="1"/>
              </p:cNvSpPr>
              <p:nvPr/>
            </p:nvSpPr>
            <p:spPr bwMode="auto">
              <a:xfrm>
                <a:off x="1189" y="2752"/>
                <a:ext cx="3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3" name="Freeform 1717"/>
              <p:cNvSpPr/>
              <p:nvPr/>
            </p:nvSpPr>
            <p:spPr bwMode="auto">
              <a:xfrm>
                <a:off x="1144" y="2735"/>
                <a:ext cx="24" cy="12"/>
              </a:xfrm>
              <a:custGeom>
                <a:avLst/>
                <a:gdLst>
                  <a:gd name="T0" fmla="*/ 3 w 10"/>
                  <a:gd name="T1" fmla="*/ 4 h 5"/>
                  <a:gd name="T2" fmla="*/ 10 w 10"/>
                  <a:gd name="T3" fmla="*/ 4 h 5"/>
                  <a:gd name="T4" fmla="*/ 5 w 10"/>
                  <a:gd name="T5" fmla="*/ 0 h 5"/>
                  <a:gd name="T6" fmla="*/ 2 w 10"/>
                  <a:gd name="T7" fmla="*/ 0 h 5"/>
                  <a:gd name="T8" fmla="*/ 3 w 10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5">
                    <a:moveTo>
                      <a:pt x="3" y="4"/>
                    </a:moveTo>
                    <a:cubicBezTo>
                      <a:pt x="4" y="2"/>
                      <a:pt x="9" y="5"/>
                      <a:pt x="10" y="4"/>
                    </a:cubicBezTo>
                    <a:cubicBezTo>
                      <a:pt x="7" y="3"/>
                      <a:pt x="4" y="1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2" y="3"/>
                      <a:pt x="3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4" name="Freeform 1718"/>
              <p:cNvSpPr/>
              <p:nvPr/>
            </p:nvSpPr>
            <p:spPr bwMode="auto">
              <a:xfrm>
                <a:off x="1135" y="27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5" name="Freeform 1719"/>
              <p:cNvSpPr/>
              <p:nvPr/>
            </p:nvSpPr>
            <p:spPr bwMode="auto">
              <a:xfrm>
                <a:off x="1092" y="2723"/>
                <a:ext cx="50" cy="17"/>
              </a:xfrm>
              <a:custGeom>
                <a:avLst/>
                <a:gdLst>
                  <a:gd name="T0" fmla="*/ 0 w 21"/>
                  <a:gd name="T1" fmla="*/ 5 h 7"/>
                  <a:gd name="T2" fmla="*/ 9 w 21"/>
                  <a:gd name="T3" fmla="*/ 3 h 7"/>
                  <a:gd name="T4" fmla="*/ 6 w 21"/>
                  <a:gd name="T5" fmla="*/ 5 h 7"/>
                  <a:gd name="T6" fmla="*/ 14 w 21"/>
                  <a:gd name="T7" fmla="*/ 5 h 7"/>
                  <a:gd name="T8" fmla="*/ 10 w 21"/>
                  <a:gd name="T9" fmla="*/ 6 h 7"/>
                  <a:gd name="T10" fmla="*/ 17 w 21"/>
                  <a:gd name="T11" fmla="*/ 5 h 7"/>
                  <a:gd name="T12" fmla="*/ 21 w 21"/>
                  <a:gd name="T13" fmla="*/ 7 h 7"/>
                  <a:gd name="T14" fmla="*/ 20 w 21"/>
                  <a:gd name="T15" fmla="*/ 4 h 7"/>
                  <a:gd name="T16" fmla="*/ 16 w 21"/>
                  <a:gd name="T17" fmla="*/ 4 h 7"/>
                  <a:gd name="T18" fmla="*/ 18 w 21"/>
                  <a:gd name="T19" fmla="*/ 3 h 7"/>
                  <a:gd name="T20" fmla="*/ 7 w 21"/>
                  <a:gd name="T21" fmla="*/ 1 h 7"/>
                  <a:gd name="T22" fmla="*/ 0 w 21"/>
                  <a:gd name="T2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7">
                    <a:moveTo>
                      <a:pt x="0" y="5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5"/>
                      <a:pt x="6" y="5"/>
                    </a:cubicBezTo>
                    <a:cubicBezTo>
                      <a:pt x="10" y="5"/>
                      <a:pt x="11" y="4"/>
                      <a:pt x="14" y="5"/>
                    </a:cubicBezTo>
                    <a:cubicBezTo>
                      <a:pt x="14" y="7"/>
                      <a:pt x="8" y="4"/>
                      <a:pt x="10" y="6"/>
                    </a:cubicBezTo>
                    <a:cubicBezTo>
                      <a:pt x="12" y="6"/>
                      <a:pt x="15" y="7"/>
                      <a:pt x="17" y="5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8" y="4"/>
                      <a:pt x="17" y="6"/>
                      <a:pt x="16" y="4"/>
                    </a:cubicBezTo>
                    <a:cubicBezTo>
                      <a:pt x="16" y="3"/>
                      <a:pt x="17" y="3"/>
                      <a:pt x="18" y="3"/>
                    </a:cubicBezTo>
                    <a:cubicBezTo>
                      <a:pt x="16" y="3"/>
                      <a:pt x="12" y="1"/>
                      <a:pt x="7" y="1"/>
                    </a:cubicBezTo>
                    <a:cubicBezTo>
                      <a:pt x="3" y="0"/>
                      <a:pt x="3" y="4"/>
                      <a:pt x="0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6" name="Freeform 1720"/>
              <p:cNvSpPr/>
              <p:nvPr/>
            </p:nvSpPr>
            <p:spPr bwMode="auto">
              <a:xfrm>
                <a:off x="1092" y="272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7" name="Freeform 1721"/>
              <p:cNvSpPr/>
              <p:nvPr/>
            </p:nvSpPr>
            <p:spPr bwMode="auto">
              <a:xfrm>
                <a:off x="1044" y="2719"/>
                <a:ext cx="41" cy="14"/>
              </a:xfrm>
              <a:custGeom>
                <a:avLst/>
                <a:gdLst>
                  <a:gd name="T0" fmla="*/ 10 w 17"/>
                  <a:gd name="T1" fmla="*/ 6 h 6"/>
                  <a:gd name="T2" fmla="*/ 15 w 17"/>
                  <a:gd name="T3" fmla="*/ 5 h 6"/>
                  <a:gd name="T4" fmla="*/ 16 w 17"/>
                  <a:gd name="T5" fmla="*/ 6 h 6"/>
                  <a:gd name="T6" fmla="*/ 17 w 17"/>
                  <a:gd name="T7" fmla="*/ 5 h 6"/>
                  <a:gd name="T8" fmla="*/ 9 w 17"/>
                  <a:gd name="T9" fmla="*/ 5 h 6"/>
                  <a:gd name="T10" fmla="*/ 7 w 17"/>
                  <a:gd name="T11" fmla="*/ 2 h 6"/>
                  <a:gd name="T12" fmla="*/ 11 w 17"/>
                  <a:gd name="T13" fmla="*/ 3 h 6"/>
                  <a:gd name="T14" fmla="*/ 0 w 17"/>
                  <a:gd name="T15" fmla="*/ 2 h 6"/>
                  <a:gd name="T16" fmla="*/ 2 w 17"/>
                  <a:gd name="T17" fmla="*/ 3 h 6"/>
                  <a:gd name="T18" fmla="*/ 0 w 17"/>
                  <a:gd name="T19" fmla="*/ 3 h 6"/>
                  <a:gd name="T20" fmla="*/ 10 w 17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6">
                    <a:moveTo>
                      <a:pt x="10" y="6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6" y="6"/>
                      <a:pt x="16" y="6"/>
                    </a:cubicBezTo>
                    <a:cubicBezTo>
                      <a:pt x="16" y="6"/>
                      <a:pt x="17" y="5"/>
                      <a:pt x="17" y="5"/>
                    </a:cubicBezTo>
                    <a:cubicBezTo>
                      <a:pt x="15" y="2"/>
                      <a:pt x="12" y="5"/>
                      <a:pt x="9" y="5"/>
                    </a:cubicBezTo>
                    <a:cubicBezTo>
                      <a:pt x="3" y="3"/>
                      <a:pt x="10" y="4"/>
                      <a:pt x="7" y="2"/>
                    </a:cubicBezTo>
                    <a:cubicBezTo>
                      <a:pt x="9" y="2"/>
                      <a:pt x="9" y="2"/>
                      <a:pt x="11" y="3"/>
                    </a:cubicBezTo>
                    <a:cubicBezTo>
                      <a:pt x="8" y="0"/>
                      <a:pt x="3" y="2"/>
                      <a:pt x="0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5" y="6"/>
                      <a:pt x="10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8" name="Freeform 1722"/>
              <p:cNvSpPr/>
              <p:nvPr/>
            </p:nvSpPr>
            <p:spPr bwMode="auto">
              <a:xfrm>
                <a:off x="1082" y="2733"/>
                <a:ext cx="5" cy="2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1"/>
                      <a:pt x="0" y="1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9" name="Freeform 1723"/>
              <p:cNvSpPr/>
              <p:nvPr/>
            </p:nvSpPr>
            <p:spPr bwMode="auto">
              <a:xfrm>
                <a:off x="1042" y="272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0" name="Freeform 1724"/>
              <p:cNvSpPr/>
              <p:nvPr/>
            </p:nvSpPr>
            <p:spPr bwMode="auto">
              <a:xfrm>
                <a:off x="1040" y="2728"/>
                <a:ext cx="7" cy="3"/>
              </a:xfrm>
              <a:custGeom>
                <a:avLst/>
                <a:gdLst>
                  <a:gd name="T0" fmla="*/ 3 w 3"/>
                  <a:gd name="T1" fmla="*/ 1 h 1"/>
                  <a:gd name="T2" fmla="*/ 0 w 3"/>
                  <a:gd name="T3" fmla="*/ 0 h 1"/>
                  <a:gd name="T4" fmla="*/ 1 w 3"/>
                  <a:gd name="T5" fmla="*/ 1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1" name="Freeform 1725"/>
              <p:cNvSpPr/>
              <p:nvPr/>
            </p:nvSpPr>
            <p:spPr bwMode="auto">
              <a:xfrm>
                <a:off x="821" y="2688"/>
                <a:ext cx="216" cy="45"/>
              </a:xfrm>
              <a:custGeom>
                <a:avLst/>
                <a:gdLst>
                  <a:gd name="T0" fmla="*/ 24 w 91"/>
                  <a:gd name="T1" fmla="*/ 16 h 19"/>
                  <a:gd name="T2" fmla="*/ 20 w 91"/>
                  <a:gd name="T3" fmla="*/ 14 h 19"/>
                  <a:gd name="T4" fmla="*/ 25 w 91"/>
                  <a:gd name="T5" fmla="*/ 14 h 19"/>
                  <a:gd name="T6" fmla="*/ 25 w 91"/>
                  <a:gd name="T7" fmla="*/ 11 h 19"/>
                  <a:gd name="T8" fmla="*/ 16 w 91"/>
                  <a:gd name="T9" fmla="*/ 11 h 19"/>
                  <a:gd name="T10" fmla="*/ 16 w 91"/>
                  <a:gd name="T11" fmla="*/ 10 h 19"/>
                  <a:gd name="T12" fmla="*/ 3 w 91"/>
                  <a:gd name="T13" fmla="*/ 8 h 19"/>
                  <a:gd name="T14" fmla="*/ 15 w 91"/>
                  <a:gd name="T15" fmla="*/ 10 h 19"/>
                  <a:gd name="T16" fmla="*/ 63 w 91"/>
                  <a:gd name="T17" fmla="*/ 16 h 19"/>
                  <a:gd name="T18" fmla="*/ 65 w 91"/>
                  <a:gd name="T19" fmla="*/ 14 h 19"/>
                  <a:gd name="T20" fmla="*/ 69 w 91"/>
                  <a:gd name="T21" fmla="*/ 15 h 19"/>
                  <a:gd name="T22" fmla="*/ 66 w 91"/>
                  <a:gd name="T23" fmla="*/ 15 h 19"/>
                  <a:gd name="T24" fmla="*/ 79 w 91"/>
                  <a:gd name="T25" fmla="*/ 17 h 19"/>
                  <a:gd name="T26" fmla="*/ 80 w 91"/>
                  <a:gd name="T27" fmla="*/ 14 h 19"/>
                  <a:gd name="T28" fmla="*/ 86 w 91"/>
                  <a:gd name="T29" fmla="*/ 18 h 19"/>
                  <a:gd name="T30" fmla="*/ 90 w 91"/>
                  <a:gd name="T31" fmla="*/ 16 h 19"/>
                  <a:gd name="T32" fmla="*/ 86 w 91"/>
                  <a:gd name="T33" fmla="*/ 14 h 19"/>
                  <a:gd name="T34" fmla="*/ 89 w 91"/>
                  <a:gd name="T35" fmla="*/ 14 h 19"/>
                  <a:gd name="T36" fmla="*/ 58 w 91"/>
                  <a:gd name="T37" fmla="*/ 14 h 19"/>
                  <a:gd name="T38" fmla="*/ 59 w 91"/>
                  <a:gd name="T39" fmla="*/ 12 h 19"/>
                  <a:gd name="T40" fmla="*/ 40 w 91"/>
                  <a:gd name="T41" fmla="*/ 9 h 19"/>
                  <a:gd name="T42" fmla="*/ 33 w 91"/>
                  <a:gd name="T43" fmla="*/ 11 h 19"/>
                  <a:gd name="T44" fmla="*/ 29 w 91"/>
                  <a:gd name="T45" fmla="*/ 9 h 19"/>
                  <a:gd name="T46" fmla="*/ 29 w 91"/>
                  <a:gd name="T47" fmla="*/ 10 h 19"/>
                  <a:gd name="T48" fmla="*/ 23 w 91"/>
                  <a:gd name="T49" fmla="*/ 8 h 19"/>
                  <a:gd name="T50" fmla="*/ 22 w 91"/>
                  <a:gd name="T51" fmla="*/ 11 h 19"/>
                  <a:gd name="T52" fmla="*/ 11 w 91"/>
                  <a:gd name="T53" fmla="*/ 5 h 19"/>
                  <a:gd name="T54" fmla="*/ 12 w 91"/>
                  <a:gd name="T55" fmla="*/ 7 h 19"/>
                  <a:gd name="T56" fmla="*/ 10 w 91"/>
                  <a:gd name="T57" fmla="*/ 7 h 19"/>
                  <a:gd name="T58" fmla="*/ 8 w 91"/>
                  <a:gd name="T59" fmla="*/ 5 h 19"/>
                  <a:gd name="T60" fmla="*/ 3 w 91"/>
                  <a:gd name="T61" fmla="*/ 5 h 19"/>
                  <a:gd name="T62" fmla="*/ 2 w 91"/>
                  <a:gd name="T63" fmla="*/ 5 h 19"/>
                  <a:gd name="T64" fmla="*/ 1 w 91"/>
                  <a:gd name="T65" fmla="*/ 5 h 19"/>
                  <a:gd name="T66" fmla="*/ 1 w 91"/>
                  <a:gd name="T67" fmla="*/ 5 h 19"/>
                  <a:gd name="T68" fmla="*/ 1 w 91"/>
                  <a:gd name="T69" fmla="*/ 5 h 19"/>
                  <a:gd name="T70" fmla="*/ 1 w 91"/>
                  <a:gd name="T71" fmla="*/ 5 h 19"/>
                  <a:gd name="T72" fmla="*/ 1 w 91"/>
                  <a:gd name="T73" fmla="*/ 5 h 19"/>
                  <a:gd name="T74" fmla="*/ 1 w 91"/>
                  <a:gd name="T75" fmla="*/ 5 h 19"/>
                  <a:gd name="T76" fmla="*/ 0 w 91"/>
                  <a:gd name="T77" fmla="*/ 11 h 19"/>
                  <a:gd name="T78" fmla="*/ 0 w 91"/>
                  <a:gd name="T79" fmla="*/ 11 h 19"/>
                  <a:gd name="T80" fmla="*/ 1 w 91"/>
                  <a:gd name="T81" fmla="*/ 11 h 19"/>
                  <a:gd name="T82" fmla="*/ 1 w 91"/>
                  <a:gd name="T83" fmla="*/ 11 h 19"/>
                  <a:gd name="T84" fmla="*/ 3 w 91"/>
                  <a:gd name="T85" fmla="*/ 11 h 19"/>
                  <a:gd name="T86" fmla="*/ 2 w 91"/>
                  <a:gd name="T87" fmla="*/ 10 h 19"/>
                  <a:gd name="T88" fmla="*/ 14 w 91"/>
                  <a:gd name="T89" fmla="*/ 12 h 19"/>
                  <a:gd name="T90" fmla="*/ 8 w 91"/>
                  <a:gd name="T91" fmla="*/ 14 h 19"/>
                  <a:gd name="T92" fmla="*/ 11 w 91"/>
                  <a:gd name="T93" fmla="*/ 15 h 19"/>
                  <a:gd name="T94" fmla="*/ 19 w 91"/>
                  <a:gd name="T95" fmla="*/ 13 h 19"/>
                  <a:gd name="T96" fmla="*/ 24 w 91"/>
                  <a:gd name="T97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1" h="19">
                    <a:moveTo>
                      <a:pt x="24" y="16"/>
                    </a:moveTo>
                    <a:cubicBezTo>
                      <a:pt x="24" y="15"/>
                      <a:pt x="23" y="15"/>
                      <a:pt x="20" y="14"/>
                    </a:cubicBezTo>
                    <a:cubicBezTo>
                      <a:pt x="21" y="13"/>
                      <a:pt x="24" y="14"/>
                      <a:pt x="25" y="14"/>
                    </a:cubicBezTo>
                    <a:cubicBezTo>
                      <a:pt x="22" y="13"/>
                      <a:pt x="26" y="12"/>
                      <a:pt x="25" y="11"/>
                    </a:cubicBezTo>
                    <a:cubicBezTo>
                      <a:pt x="21" y="11"/>
                      <a:pt x="20" y="12"/>
                      <a:pt x="16" y="11"/>
                    </a:cubicBezTo>
                    <a:cubicBezTo>
                      <a:pt x="16" y="11"/>
                      <a:pt x="16" y="10"/>
                      <a:pt x="16" y="10"/>
                    </a:cubicBezTo>
                    <a:cubicBezTo>
                      <a:pt x="13" y="10"/>
                      <a:pt x="0" y="11"/>
                      <a:pt x="3" y="8"/>
                    </a:cubicBezTo>
                    <a:cubicBezTo>
                      <a:pt x="7" y="9"/>
                      <a:pt x="10" y="9"/>
                      <a:pt x="15" y="10"/>
                    </a:cubicBezTo>
                    <a:cubicBezTo>
                      <a:pt x="30" y="12"/>
                      <a:pt x="46" y="13"/>
                      <a:pt x="63" y="16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6" y="15"/>
                      <a:pt x="69" y="14"/>
                      <a:pt x="69" y="15"/>
                    </a:cubicBezTo>
                    <a:cubicBezTo>
                      <a:pt x="68" y="15"/>
                      <a:pt x="67" y="15"/>
                      <a:pt x="66" y="15"/>
                    </a:cubicBezTo>
                    <a:cubicBezTo>
                      <a:pt x="69" y="17"/>
                      <a:pt x="75" y="16"/>
                      <a:pt x="79" y="17"/>
                    </a:cubicBezTo>
                    <a:cubicBezTo>
                      <a:pt x="79" y="17"/>
                      <a:pt x="78" y="15"/>
                      <a:pt x="80" y="14"/>
                    </a:cubicBezTo>
                    <a:cubicBezTo>
                      <a:pt x="79" y="17"/>
                      <a:pt x="85" y="15"/>
                      <a:pt x="86" y="18"/>
                    </a:cubicBezTo>
                    <a:cubicBezTo>
                      <a:pt x="90" y="19"/>
                      <a:pt x="86" y="16"/>
                      <a:pt x="90" y="16"/>
                    </a:cubicBezTo>
                    <a:cubicBezTo>
                      <a:pt x="91" y="15"/>
                      <a:pt x="86" y="15"/>
                      <a:pt x="86" y="14"/>
                    </a:cubicBezTo>
                    <a:cubicBezTo>
                      <a:pt x="87" y="13"/>
                      <a:pt x="89" y="15"/>
                      <a:pt x="89" y="14"/>
                    </a:cubicBezTo>
                    <a:cubicBezTo>
                      <a:pt x="82" y="12"/>
                      <a:pt x="69" y="14"/>
                      <a:pt x="58" y="14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4" y="13"/>
                      <a:pt x="45" y="12"/>
                      <a:pt x="40" y="9"/>
                    </a:cubicBezTo>
                    <a:cubicBezTo>
                      <a:pt x="41" y="11"/>
                      <a:pt x="32" y="8"/>
                      <a:pt x="33" y="11"/>
                    </a:cubicBezTo>
                    <a:cubicBezTo>
                      <a:pt x="32" y="10"/>
                      <a:pt x="31" y="10"/>
                      <a:pt x="29" y="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6" y="10"/>
                      <a:pt x="26" y="9"/>
                      <a:pt x="23" y="8"/>
                    </a:cubicBezTo>
                    <a:cubicBezTo>
                      <a:pt x="25" y="10"/>
                      <a:pt x="23" y="10"/>
                      <a:pt x="22" y="11"/>
                    </a:cubicBezTo>
                    <a:cubicBezTo>
                      <a:pt x="18" y="9"/>
                      <a:pt x="14" y="7"/>
                      <a:pt x="11" y="5"/>
                    </a:cubicBezTo>
                    <a:cubicBezTo>
                      <a:pt x="11" y="5"/>
                      <a:pt x="11" y="6"/>
                      <a:pt x="12" y="7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8" y="7"/>
                      <a:pt x="8" y="5"/>
                      <a:pt x="8" y="5"/>
                    </a:cubicBezTo>
                    <a:cubicBezTo>
                      <a:pt x="6" y="4"/>
                      <a:pt x="4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8"/>
                      <a:pt x="1" y="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2" y="11"/>
                      <a:pt x="3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6" y="10"/>
                      <a:pt x="9" y="12"/>
                      <a:pt x="14" y="12"/>
                    </a:cubicBezTo>
                    <a:cubicBezTo>
                      <a:pt x="16" y="14"/>
                      <a:pt x="10" y="13"/>
                      <a:pt x="8" y="14"/>
                    </a:cubicBezTo>
                    <a:cubicBezTo>
                      <a:pt x="9" y="14"/>
                      <a:pt x="11" y="15"/>
                      <a:pt x="11" y="15"/>
                    </a:cubicBezTo>
                    <a:cubicBezTo>
                      <a:pt x="13" y="15"/>
                      <a:pt x="17" y="14"/>
                      <a:pt x="19" y="13"/>
                    </a:cubicBezTo>
                    <a:cubicBezTo>
                      <a:pt x="17" y="15"/>
                      <a:pt x="22" y="16"/>
                      <a:pt x="24" y="1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2" name="Freeform 1726"/>
              <p:cNvSpPr/>
              <p:nvPr/>
            </p:nvSpPr>
            <p:spPr bwMode="auto">
              <a:xfrm>
                <a:off x="845" y="2723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3" name="Freeform 1727"/>
              <p:cNvSpPr/>
              <p:nvPr/>
            </p:nvSpPr>
            <p:spPr bwMode="auto">
              <a:xfrm>
                <a:off x="878" y="272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4" name="Freeform 1728"/>
              <p:cNvSpPr/>
              <p:nvPr/>
            </p:nvSpPr>
            <p:spPr bwMode="auto">
              <a:xfrm>
                <a:off x="826" y="2707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5" name="Freeform 1729"/>
              <p:cNvSpPr/>
              <p:nvPr/>
            </p:nvSpPr>
            <p:spPr bwMode="auto">
              <a:xfrm>
                <a:off x="840" y="269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1" y="1"/>
                      <a:pt x="2" y="1"/>
                      <a:pt x="3" y="2"/>
                    </a:cubicBezTo>
                    <a:cubicBezTo>
                      <a:pt x="3" y="1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6" name="Freeform 1730"/>
              <p:cNvSpPr/>
              <p:nvPr/>
            </p:nvSpPr>
            <p:spPr bwMode="auto">
              <a:xfrm>
                <a:off x="899" y="2707"/>
                <a:ext cx="8" cy="2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2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2" y="0"/>
                      <a:pt x="3" y="0"/>
                    </a:cubicBezTo>
                    <a:cubicBezTo>
                      <a:pt x="1" y="0"/>
                      <a:pt x="0" y="0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7" name="Freeform 1731"/>
              <p:cNvSpPr/>
              <p:nvPr/>
            </p:nvSpPr>
            <p:spPr bwMode="auto">
              <a:xfrm>
                <a:off x="859" y="2726"/>
                <a:ext cx="12" cy="0"/>
              </a:xfrm>
              <a:custGeom>
                <a:avLst/>
                <a:gdLst>
                  <a:gd name="T0" fmla="*/ 0 w 12"/>
                  <a:gd name="T1" fmla="*/ 10 w 12"/>
                  <a:gd name="T2" fmla="*/ 12 w 12"/>
                  <a:gd name="T3" fmla="*/ 0 w 1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2">
                    <a:moveTo>
                      <a:pt x="0" y="0"/>
                    </a:moveTo>
                    <a:lnTo>
                      <a:pt x="10" y="0"/>
                    </a:lnTo>
                    <a:lnTo>
                      <a:pt x="1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8" name="Freeform 1732"/>
              <p:cNvSpPr/>
              <p:nvPr/>
            </p:nvSpPr>
            <p:spPr bwMode="auto">
              <a:xfrm>
                <a:off x="888" y="2716"/>
                <a:ext cx="149" cy="27"/>
              </a:xfrm>
              <a:custGeom>
                <a:avLst/>
                <a:gdLst>
                  <a:gd name="T0" fmla="*/ 59 w 63"/>
                  <a:gd name="T1" fmla="*/ 6 h 11"/>
                  <a:gd name="T2" fmla="*/ 48 w 63"/>
                  <a:gd name="T3" fmla="*/ 4 h 11"/>
                  <a:gd name="T4" fmla="*/ 40 w 63"/>
                  <a:gd name="T5" fmla="*/ 7 h 11"/>
                  <a:gd name="T6" fmla="*/ 41 w 63"/>
                  <a:gd name="T7" fmla="*/ 4 h 11"/>
                  <a:gd name="T8" fmla="*/ 20 w 63"/>
                  <a:gd name="T9" fmla="*/ 4 h 11"/>
                  <a:gd name="T10" fmla="*/ 20 w 63"/>
                  <a:gd name="T11" fmla="*/ 2 h 11"/>
                  <a:gd name="T12" fmla="*/ 12 w 63"/>
                  <a:gd name="T13" fmla="*/ 5 h 11"/>
                  <a:gd name="T14" fmla="*/ 12 w 63"/>
                  <a:gd name="T15" fmla="*/ 1 h 11"/>
                  <a:gd name="T16" fmla="*/ 13 w 63"/>
                  <a:gd name="T17" fmla="*/ 1 h 11"/>
                  <a:gd name="T18" fmla="*/ 1 w 63"/>
                  <a:gd name="T19" fmla="*/ 0 h 11"/>
                  <a:gd name="T20" fmla="*/ 0 w 63"/>
                  <a:gd name="T21" fmla="*/ 2 h 11"/>
                  <a:gd name="T22" fmla="*/ 0 w 63"/>
                  <a:gd name="T23" fmla="*/ 4 h 11"/>
                  <a:gd name="T24" fmla="*/ 8 w 63"/>
                  <a:gd name="T25" fmla="*/ 4 h 11"/>
                  <a:gd name="T26" fmla="*/ 8 w 63"/>
                  <a:gd name="T27" fmla="*/ 5 h 11"/>
                  <a:gd name="T28" fmla="*/ 11 w 63"/>
                  <a:gd name="T29" fmla="*/ 5 h 11"/>
                  <a:gd name="T30" fmla="*/ 12 w 63"/>
                  <a:gd name="T31" fmla="*/ 6 h 11"/>
                  <a:gd name="T32" fmla="*/ 17 w 63"/>
                  <a:gd name="T33" fmla="*/ 6 h 11"/>
                  <a:gd name="T34" fmla="*/ 17 w 63"/>
                  <a:gd name="T35" fmla="*/ 6 h 11"/>
                  <a:gd name="T36" fmla="*/ 21 w 63"/>
                  <a:gd name="T37" fmla="*/ 5 h 11"/>
                  <a:gd name="T38" fmla="*/ 23 w 63"/>
                  <a:gd name="T39" fmla="*/ 7 h 11"/>
                  <a:gd name="T40" fmla="*/ 22 w 63"/>
                  <a:gd name="T41" fmla="*/ 5 h 11"/>
                  <a:gd name="T42" fmla="*/ 36 w 63"/>
                  <a:gd name="T43" fmla="*/ 9 h 11"/>
                  <a:gd name="T44" fmla="*/ 37 w 63"/>
                  <a:gd name="T45" fmla="*/ 8 h 11"/>
                  <a:gd name="T46" fmla="*/ 30 w 63"/>
                  <a:gd name="T47" fmla="*/ 8 h 11"/>
                  <a:gd name="T48" fmla="*/ 32 w 63"/>
                  <a:gd name="T49" fmla="*/ 5 h 11"/>
                  <a:gd name="T50" fmla="*/ 39 w 63"/>
                  <a:gd name="T51" fmla="*/ 8 h 11"/>
                  <a:gd name="T52" fmla="*/ 49 w 63"/>
                  <a:gd name="T53" fmla="*/ 9 h 11"/>
                  <a:gd name="T54" fmla="*/ 49 w 63"/>
                  <a:gd name="T55" fmla="*/ 9 h 11"/>
                  <a:gd name="T56" fmla="*/ 56 w 63"/>
                  <a:gd name="T57" fmla="*/ 9 h 11"/>
                  <a:gd name="T58" fmla="*/ 54 w 63"/>
                  <a:gd name="T59" fmla="*/ 9 h 11"/>
                  <a:gd name="T60" fmla="*/ 57 w 63"/>
                  <a:gd name="T61" fmla="*/ 8 h 11"/>
                  <a:gd name="T62" fmla="*/ 57 w 63"/>
                  <a:gd name="T63" fmla="*/ 9 h 11"/>
                  <a:gd name="T64" fmla="*/ 63 w 63"/>
                  <a:gd name="T65" fmla="*/ 7 h 11"/>
                  <a:gd name="T66" fmla="*/ 56 w 63"/>
                  <a:gd name="T67" fmla="*/ 8 h 11"/>
                  <a:gd name="T68" fmla="*/ 59 w 63"/>
                  <a:gd name="T6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11">
                    <a:moveTo>
                      <a:pt x="59" y="6"/>
                    </a:moveTo>
                    <a:cubicBezTo>
                      <a:pt x="56" y="5"/>
                      <a:pt x="52" y="5"/>
                      <a:pt x="48" y="4"/>
                    </a:cubicBezTo>
                    <a:cubicBezTo>
                      <a:pt x="41" y="4"/>
                      <a:pt x="47" y="7"/>
                      <a:pt x="40" y="7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35" y="3"/>
                      <a:pt x="26" y="2"/>
                      <a:pt x="20" y="4"/>
                    </a:cubicBezTo>
                    <a:cubicBezTo>
                      <a:pt x="19" y="3"/>
                      <a:pt x="18" y="3"/>
                      <a:pt x="20" y="2"/>
                    </a:cubicBezTo>
                    <a:cubicBezTo>
                      <a:pt x="16" y="2"/>
                      <a:pt x="17" y="6"/>
                      <a:pt x="12" y="5"/>
                    </a:cubicBezTo>
                    <a:cubicBezTo>
                      <a:pt x="17" y="3"/>
                      <a:pt x="10" y="3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9" y="1"/>
                      <a:pt x="4" y="1"/>
                      <a:pt x="1" y="0"/>
                    </a:cubicBezTo>
                    <a:cubicBezTo>
                      <a:pt x="1" y="1"/>
                      <a:pt x="3" y="3"/>
                      <a:pt x="0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4" y="4"/>
                      <a:pt x="6" y="5"/>
                      <a:pt x="8" y="4"/>
                    </a:cubicBezTo>
                    <a:cubicBezTo>
                      <a:pt x="10" y="5"/>
                      <a:pt x="7" y="4"/>
                      <a:pt x="8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5"/>
                      <a:pt x="9" y="5"/>
                      <a:pt x="12" y="6"/>
                    </a:cubicBezTo>
                    <a:cubicBezTo>
                      <a:pt x="12" y="6"/>
                      <a:pt x="15" y="5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9" y="6"/>
                      <a:pt x="21" y="6"/>
                      <a:pt x="21" y="5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7" y="6"/>
                      <a:pt x="29" y="9"/>
                      <a:pt x="36" y="9"/>
                    </a:cubicBezTo>
                    <a:cubicBezTo>
                      <a:pt x="34" y="8"/>
                      <a:pt x="36" y="8"/>
                      <a:pt x="37" y="8"/>
                    </a:cubicBezTo>
                    <a:cubicBezTo>
                      <a:pt x="34" y="7"/>
                      <a:pt x="33" y="8"/>
                      <a:pt x="30" y="8"/>
                    </a:cubicBezTo>
                    <a:cubicBezTo>
                      <a:pt x="30" y="7"/>
                      <a:pt x="35" y="6"/>
                      <a:pt x="32" y="5"/>
                    </a:cubicBezTo>
                    <a:cubicBezTo>
                      <a:pt x="35" y="7"/>
                      <a:pt x="38" y="5"/>
                      <a:pt x="39" y="8"/>
                    </a:cubicBezTo>
                    <a:cubicBezTo>
                      <a:pt x="44" y="9"/>
                      <a:pt x="45" y="8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50" y="8"/>
                      <a:pt x="53" y="11"/>
                      <a:pt x="56" y="9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4" y="8"/>
                      <a:pt x="55" y="8"/>
                      <a:pt x="57" y="8"/>
                    </a:cubicBezTo>
                    <a:cubicBezTo>
                      <a:pt x="56" y="8"/>
                      <a:pt x="56" y="8"/>
                      <a:pt x="57" y="9"/>
                    </a:cubicBezTo>
                    <a:cubicBezTo>
                      <a:pt x="57" y="7"/>
                      <a:pt x="62" y="8"/>
                      <a:pt x="63" y="7"/>
                    </a:cubicBezTo>
                    <a:cubicBezTo>
                      <a:pt x="61" y="7"/>
                      <a:pt x="58" y="8"/>
                      <a:pt x="56" y="8"/>
                    </a:cubicBezTo>
                    <a:cubicBezTo>
                      <a:pt x="57" y="7"/>
                      <a:pt x="57" y="6"/>
                      <a:pt x="59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9" name="Freeform 1733"/>
              <p:cNvSpPr/>
              <p:nvPr/>
            </p:nvSpPr>
            <p:spPr bwMode="auto">
              <a:xfrm>
                <a:off x="923" y="2731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0" name="Freeform 1734"/>
              <p:cNvSpPr/>
              <p:nvPr/>
            </p:nvSpPr>
            <p:spPr bwMode="auto">
              <a:xfrm>
                <a:off x="1040" y="2733"/>
                <a:ext cx="116" cy="19"/>
              </a:xfrm>
              <a:custGeom>
                <a:avLst/>
                <a:gdLst>
                  <a:gd name="T0" fmla="*/ 14 w 49"/>
                  <a:gd name="T1" fmla="*/ 4 h 8"/>
                  <a:gd name="T2" fmla="*/ 15 w 49"/>
                  <a:gd name="T3" fmla="*/ 6 h 8"/>
                  <a:gd name="T4" fmla="*/ 15 w 49"/>
                  <a:gd name="T5" fmla="*/ 2 h 8"/>
                  <a:gd name="T6" fmla="*/ 21 w 49"/>
                  <a:gd name="T7" fmla="*/ 2 h 8"/>
                  <a:gd name="T8" fmla="*/ 20 w 49"/>
                  <a:gd name="T9" fmla="*/ 5 h 8"/>
                  <a:gd name="T10" fmla="*/ 25 w 49"/>
                  <a:gd name="T11" fmla="*/ 6 h 8"/>
                  <a:gd name="T12" fmla="*/ 25 w 49"/>
                  <a:gd name="T13" fmla="*/ 4 h 8"/>
                  <a:gd name="T14" fmla="*/ 31 w 49"/>
                  <a:gd name="T15" fmla="*/ 4 h 8"/>
                  <a:gd name="T16" fmla="*/ 29 w 49"/>
                  <a:gd name="T17" fmla="*/ 4 h 8"/>
                  <a:gd name="T18" fmla="*/ 32 w 49"/>
                  <a:gd name="T19" fmla="*/ 7 h 8"/>
                  <a:gd name="T20" fmla="*/ 46 w 49"/>
                  <a:gd name="T21" fmla="*/ 3 h 8"/>
                  <a:gd name="T22" fmla="*/ 42 w 49"/>
                  <a:gd name="T23" fmla="*/ 3 h 8"/>
                  <a:gd name="T24" fmla="*/ 41 w 49"/>
                  <a:gd name="T25" fmla="*/ 5 h 8"/>
                  <a:gd name="T26" fmla="*/ 37 w 49"/>
                  <a:gd name="T27" fmla="*/ 4 h 8"/>
                  <a:gd name="T28" fmla="*/ 40 w 49"/>
                  <a:gd name="T29" fmla="*/ 3 h 8"/>
                  <a:gd name="T30" fmla="*/ 7 w 49"/>
                  <a:gd name="T31" fmla="*/ 0 h 8"/>
                  <a:gd name="T32" fmla="*/ 12 w 49"/>
                  <a:gd name="T33" fmla="*/ 0 h 8"/>
                  <a:gd name="T34" fmla="*/ 7 w 49"/>
                  <a:gd name="T35" fmla="*/ 1 h 8"/>
                  <a:gd name="T36" fmla="*/ 10 w 49"/>
                  <a:gd name="T37" fmla="*/ 4 h 8"/>
                  <a:gd name="T38" fmla="*/ 7 w 49"/>
                  <a:gd name="T39" fmla="*/ 3 h 8"/>
                  <a:gd name="T40" fmla="*/ 7 w 49"/>
                  <a:gd name="T41" fmla="*/ 5 h 8"/>
                  <a:gd name="T42" fmla="*/ 0 w 49"/>
                  <a:gd name="T43" fmla="*/ 5 h 8"/>
                  <a:gd name="T44" fmla="*/ 12 w 49"/>
                  <a:gd name="T45" fmla="*/ 6 h 8"/>
                  <a:gd name="T46" fmla="*/ 14 w 49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9" h="8">
                    <a:moveTo>
                      <a:pt x="14" y="4"/>
                    </a:moveTo>
                    <a:cubicBezTo>
                      <a:pt x="16" y="4"/>
                      <a:pt x="13" y="5"/>
                      <a:pt x="15" y="6"/>
                    </a:cubicBezTo>
                    <a:cubicBezTo>
                      <a:pt x="18" y="5"/>
                      <a:pt x="12" y="3"/>
                      <a:pt x="15" y="2"/>
                    </a:cubicBezTo>
                    <a:cubicBezTo>
                      <a:pt x="17" y="3"/>
                      <a:pt x="20" y="2"/>
                      <a:pt x="21" y="2"/>
                    </a:cubicBezTo>
                    <a:cubicBezTo>
                      <a:pt x="19" y="3"/>
                      <a:pt x="20" y="5"/>
                      <a:pt x="20" y="5"/>
                    </a:cubicBezTo>
                    <a:cubicBezTo>
                      <a:pt x="21" y="5"/>
                      <a:pt x="24" y="6"/>
                      <a:pt x="25" y="6"/>
                    </a:cubicBezTo>
                    <a:cubicBezTo>
                      <a:pt x="21" y="5"/>
                      <a:pt x="29" y="6"/>
                      <a:pt x="25" y="4"/>
                    </a:cubicBezTo>
                    <a:cubicBezTo>
                      <a:pt x="26" y="3"/>
                      <a:pt x="30" y="3"/>
                      <a:pt x="31" y="4"/>
                    </a:cubicBezTo>
                    <a:cubicBezTo>
                      <a:pt x="31" y="5"/>
                      <a:pt x="30" y="4"/>
                      <a:pt x="29" y="4"/>
                    </a:cubicBezTo>
                    <a:cubicBezTo>
                      <a:pt x="28" y="6"/>
                      <a:pt x="31" y="5"/>
                      <a:pt x="32" y="7"/>
                    </a:cubicBezTo>
                    <a:cubicBezTo>
                      <a:pt x="36" y="5"/>
                      <a:pt x="49" y="7"/>
                      <a:pt x="46" y="3"/>
                    </a:cubicBezTo>
                    <a:cubicBezTo>
                      <a:pt x="45" y="2"/>
                      <a:pt x="43" y="3"/>
                      <a:pt x="42" y="3"/>
                    </a:cubicBezTo>
                    <a:cubicBezTo>
                      <a:pt x="46" y="4"/>
                      <a:pt x="42" y="5"/>
                      <a:pt x="41" y="5"/>
                    </a:cubicBezTo>
                    <a:cubicBezTo>
                      <a:pt x="39" y="5"/>
                      <a:pt x="36" y="5"/>
                      <a:pt x="37" y="4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1" y="2"/>
                      <a:pt x="18" y="0"/>
                      <a:pt x="7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9" y="1"/>
                      <a:pt x="7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5" y="3"/>
                      <a:pt x="6" y="4"/>
                      <a:pt x="7" y="5"/>
                    </a:cubicBezTo>
                    <a:cubicBezTo>
                      <a:pt x="3" y="5"/>
                      <a:pt x="3" y="4"/>
                      <a:pt x="0" y="5"/>
                    </a:cubicBezTo>
                    <a:cubicBezTo>
                      <a:pt x="6" y="8"/>
                      <a:pt x="5" y="4"/>
                      <a:pt x="12" y="6"/>
                    </a:cubicBez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1" name="Freeform 1735"/>
              <p:cNvSpPr/>
              <p:nvPr/>
            </p:nvSpPr>
            <p:spPr bwMode="auto">
              <a:xfrm>
                <a:off x="1040" y="2740"/>
                <a:ext cx="4" cy="3"/>
              </a:xfrm>
              <a:custGeom>
                <a:avLst/>
                <a:gdLst>
                  <a:gd name="T0" fmla="*/ 2 w 4"/>
                  <a:gd name="T1" fmla="*/ 3 h 3"/>
                  <a:gd name="T2" fmla="*/ 4 w 4"/>
                  <a:gd name="T3" fmla="*/ 0 h 3"/>
                  <a:gd name="T4" fmla="*/ 0 w 4"/>
                  <a:gd name="T5" fmla="*/ 0 h 3"/>
                  <a:gd name="T6" fmla="*/ 2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2" name="Freeform 1736"/>
              <p:cNvSpPr/>
              <p:nvPr/>
            </p:nvSpPr>
            <p:spPr bwMode="auto">
              <a:xfrm>
                <a:off x="1047" y="2731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1 h 2"/>
                  <a:gd name="T4" fmla="*/ 1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3" y="2"/>
                      <a:pt x="2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3" name="Freeform 1737"/>
              <p:cNvSpPr/>
              <p:nvPr/>
            </p:nvSpPr>
            <p:spPr bwMode="auto">
              <a:xfrm>
                <a:off x="1123" y="2750"/>
                <a:ext cx="9" cy="0"/>
              </a:xfrm>
              <a:custGeom>
                <a:avLst/>
                <a:gdLst>
                  <a:gd name="T0" fmla="*/ 0 w 4"/>
                  <a:gd name="T1" fmla="*/ 4 w 4"/>
                  <a:gd name="T2" fmla="*/ 2 w 4"/>
                  <a:gd name="T3" fmla="*/ 0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4" name="Freeform 1738"/>
              <p:cNvSpPr/>
              <p:nvPr/>
            </p:nvSpPr>
            <p:spPr bwMode="auto">
              <a:xfrm>
                <a:off x="1147" y="2740"/>
                <a:ext cx="35" cy="12"/>
              </a:xfrm>
              <a:custGeom>
                <a:avLst/>
                <a:gdLst>
                  <a:gd name="T0" fmla="*/ 15 w 15"/>
                  <a:gd name="T1" fmla="*/ 1 h 5"/>
                  <a:gd name="T2" fmla="*/ 3 w 15"/>
                  <a:gd name="T3" fmla="*/ 0 h 5"/>
                  <a:gd name="T4" fmla="*/ 3 w 15"/>
                  <a:gd name="T5" fmla="*/ 4 h 5"/>
                  <a:gd name="T6" fmla="*/ 8 w 15"/>
                  <a:gd name="T7" fmla="*/ 2 h 5"/>
                  <a:gd name="T8" fmla="*/ 15 w 15"/>
                  <a:gd name="T9" fmla="*/ 3 h 5"/>
                  <a:gd name="T10" fmla="*/ 15 w 15"/>
                  <a:gd name="T1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5">
                    <a:moveTo>
                      <a:pt x="15" y="1"/>
                    </a:moveTo>
                    <a:cubicBezTo>
                      <a:pt x="10" y="1"/>
                      <a:pt x="8" y="2"/>
                      <a:pt x="3" y="0"/>
                    </a:cubicBezTo>
                    <a:cubicBezTo>
                      <a:pt x="0" y="1"/>
                      <a:pt x="4" y="3"/>
                      <a:pt x="3" y="4"/>
                    </a:cubicBezTo>
                    <a:cubicBezTo>
                      <a:pt x="5" y="5"/>
                      <a:pt x="5" y="2"/>
                      <a:pt x="8" y="2"/>
                    </a:cubicBezTo>
                    <a:cubicBezTo>
                      <a:pt x="9" y="3"/>
                      <a:pt x="12" y="2"/>
                      <a:pt x="15" y="3"/>
                    </a:cubicBezTo>
                    <a:cubicBezTo>
                      <a:pt x="14" y="2"/>
                      <a:pt x="14" y="2"/>
                      <a:pt x="15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5" name="Freeform 1739"/>
              <p:cNvSpPr/>
              <p:nvPr/>
            </p:nvSpPr>
            <p:spPr bwMode="auto">
              <a:xfrm>
                <a:off x="959" y="2719"/>
                <a:ext cx="252" cy="43"/>
              </a:xfrm>
              <a:custGeom>
                <a:avLst/>
                <a:gdLst>
                  <a:gd name="T0" fmla="*/ 99 w 106"/>
                  <a:gd name="T1" fmla="*/ 11 h 18"/>
                  <a:gd name="T2" fmla="*/ 93 w 106"/>
                  <a:gd name="T3" fmla="*/ 10 h 18"/>
                  <a:gd name="T4" fmla="*/ 96 w 106"/>
                  <a:gd name="T5" fmla="*/ 10 h 18"/>
                  <a:gd name="T6" fmla="*/ 91 w 106"/>
                  <a:gd name="T7" fmla="*/ 8 h 18"/>
                  <a:gd name="T8" fmla="*/ 91 w 106"/>
                  <a:gd name="T9" fmla="*/ 9 h 18"/>
                  <a:gd name="T10" fmla="*/ 80 w 106"/>
                  <a:gd name="T11" fmla="*/ 7 h 18"/>
                  <a:gd name="T12" fmla="*/ 78 w 106"/>
                  <a:gd name="T13" fmla="*/ 9 h 18"/>
                  <a:gd name="T14" fmla="*/ 71 w 106"/>
                  <a:gd name="T15" fmla="*/ 5 h 18"/>
                  <a:gd name="T16" fmla="*/ 72 w 106"/>
                  <a:gd name="T17" fmla="*/ 9 h 18"/>
                  <a:gd name="T18" fmla="*/ 60 w 106"/>
                  <a:gd name="T19" fmla="*/ 6 h 18"/>
                  <a:gd name="T20" fmla="*/ 63 w 106"/>
                  <a:gd name="T21" fmla="*/ 6 h 18"/>
                  <a:gd name="T22" fmla="*/ 56 w 106"/>
                  <a:gd name="T23" fmla="*/ 6 h 18"/>
                  <a:gd name="T24" fmla="*/ 57 w 106"/>
                  <a:gd name="T25" fmla="*/ 4 h 18"/>
                  <a:gd name="T26" fmla="*/ 47 w 106"/>
                  <a:gd name="T27" fmla="*/ 3 h 18"/>
                  <a:gd name="T28" fmla="*/ 48 w 106"/>
                  <a:gd name="T29" fmla="*/ 3 h 18"/>
                  <a:gd name="T30" fmla="*/ 29 w 106"/>
                  <a:gd name="T31" fmla="*/ 3 h 18"/>
                  <a:gd name="T32" fmla="*/ 26 w 106"/>
                  <a:gd name="T33" fmla="*/ 1 h 18"/>
                  <a:gd name="T34" fmla="*/ 28 w 106"/>
                  <a:gd name="T35" fmla="*/ 5 h 18"/>
                  <a:gd name="T36" fmla="*/ 20 w 106"/>
                  <a:gd name="T37" fmla="*/ 4 h 18"/>
                  <a:gd name="T38" fmla="*/ 22 w 106"/>
                  <a:gd name="T39" fmla="*/ 2 h 18"/>
                  <a:gd name="T40" fmla="*/ 18 w 106"/>
                  <a:gd name="T41" fmla="*/ 2 h 18"/>
                  <a:gd name="T42" fmla="*/ 15 w 106"/>
                  <a:gd name="T43" fmla="*/ 0 h 18"/>
                  <a:gd name="T44" fmla="*/ 7 w 106"/>
                  <a:gd name="T45" fmla="*/ 2 h 18"/>
                  <a:gd name="T46" fmla="*/ 2 w 106"/>
                  <a:gd name="T47" fmla="*/ 1 h 18"/>
                  <a:gd name="T48" fmla="*/ 5 w 106"/>
                  <a:gd name="T49" fmla="*/ 4 h 18"/>
                  <a:gd name="T50" fmla="*/ 32 w 106"/>
                  <a:gd name="T51" fmla="*/ 6 h 18"/>
                  <a:gd name="T52" fmla="*/ 39 w 106"/>
                  <a:gd name="T53" fmla="*/ 5 h 18"/>
                  <a:gd name="T54" fmla="*/ 39 w 106"/>
                  <a:gd name="T55" fmla="*/ 7 h 18"/>
                  <a:gd name="T56" fmla="*/ 40 w 106"/>
                  <a:gd name="T57" fmla="*/ 5 h 18"/>
                  <a:gd name="T58" fmla="*/ 44 w 106"/>
                  <a:gd name="T59" fmla="*/ 7 h 18"/>
                  <a:gd name="T60" fmla="*/ 46 w 106"/>
                  <a:gd name="T61" fmla="*/ 6 h 18"/>
                  <a:gd name="T62" fmla="*/ 49 w 106"/>
                  <a:gd name="T63" fmla="*/ 8 h 18"/>
                  <a:gd name="T64" fmla="*/ 91 w 106"/>
                  <a:gd name="T65" fmla="*/ 13 h 18"/>
                  <a:gd name="T66" fmla="*/ 90 w 106"/>
                  <a:gd name="T67" fmla="*/ 11 h 18"/>
                  <a:gd name="T68" fmla="*/ 102 w 106"/>
                  <a:gd name="T69" fmla="*/ 14 h 18"/>
                  <a:gd name="T70" fmla="*/ 100 w 106"/>
                  <a:gd name="T71" fmla="*/ 15 h 18"/>
                  <a:gd name="T72" fmla="*/ 101 w 106"/>
                  <a:gd name="T73" fmla="*/ 12 h 18"/>
                  <a:gd name="T74" fmla="*/ 96 w 106"/>
                  <a:gd name="T75" fmla="*/ 12 h 18"/>
                  <a:gd name="T76" fmla="*/ 99 w 106"/>
                  <a:gd name="T77" fmla="*/ 13 h 18"/>
                  <a:gd name="T78" fmla="*/ 94 w 106"/>
                  <a:gd name="T79" fmla="*/ 12 h 18"/>
                  <a:gd name="T80" fmla="*/ 97 w 106"/>
                  <a:gd name="T81" fmla="*/ 16 h 18"/>
                  <a:gd name="T82" fmla="*/ 104 w 106"/>
                  <a:gd name="T83" fmla="*/ 17 h 18"/>
                  <a:gd name="T84" fmla="*/ 104 w 106"/>
                  <a:gd name="T85" fmla="*/ 17 h 18"/>
                  <a:gd name="T86" fmla="*/ 104 w 106"/>
                  <a:gd name="T87" fmla="*/ 17 h 18"/>
                  <a:gd name="T88" fmla="*/ 104 w 106"/>
                  <a:gd name="T89" fmla="*/ 17 h 18"/>
                  <a:gd name="T90" fmla="*/ 104 w 106"/>
                  <a:gd name="T91" fmla="*/ 17 h 18"/>
                  <a:gd name="T92" fmla="*/ 104 w 106"/>
                  <a:gd name="T93" fmla="*/ 17 h 18"/>
                  <a:gd name="T94" fmla="*/ 105 w 106"/>
                  <a:gd name="T95" fmla="*/ 11 h 18"/>
                  <a:gd name="T96" fmla="*/ 105 w 106"/>
                  <a:gd name="T97" fmla="*/ 11 h 18"/>
                  <a:gd name="T98" fmla="*/ 105 w 106"/>
                  <a:gd name="T99" fmla="*/ 11 h 18"/>
                  <a:gd name="T100" fmla="*/ 105 w 106"/>
                  <a:gd name="T101" fmla="*/ 11 h 18"/>
                  <a:gd name="T102" fmla="*/ 104 w 106"/>
                  <a:gd name="T103" fmla="*/ 11 h 18"/>
                  <a:gd name="T104" fmla="*/ 103 w 106"/>
                  <a:gd name="T105" fmla="*/ 10 h 18"/>
                  <a:gd name="T106" fmla="*/ 99 w 106"/>
                  <a:gd name="T107" fmla="*/ 9 h 18"/>
                  <a:gd name="T108" fmla="*/ 99 w 106"/>
                  <a:gd name="T109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6" h="18">
                    <a:moveTo>
                      <a:pt x="99" y="11"/>
                    </a:moveTo>
                    <a:cubicBezTo>
                      <a:pt x="97" y="10"/>
                      <a:pt x="94" y="11"/>
                      <a:pt x="93" y="10"/>
                    </a:cubicBezTo>
                    <a:cubicBezTo>
                      <a:pt x="93" y="9"/>
                      <a:pt x="94" y="9"/>
                      <a:pt x="96" y="10"/>
                    </a:cubicBezTo>
                    <a:cubicBezTo>
                      <a:pt x="95" y="8"/>
                      <a:pt x="93" y="9"/>
                      <a:pt x="91" y="8"/>
                    </a:cubicBezTo>
                    <a:cubicBezTo>
                      <a:pt x="91" y="8"/>
                      <a:pt x="92" y="9"/>
                      <a:pt x="91" y="9"/>
                    </a:cubicBezTo>
                    <a:cubicBezTo>
                      <a:pt x="85" y="7"/>
                      <a:pt x="88" y="10"/>
                      <a:pt x="80" y="7"/>
                    </a:cubicBezTo>
                    <a:cubicBezTo>
                      <a:pt x="79" y="8"/>
                      <a:pt x="78" y="8"/>
                      <a:pt x="78" y="9"/>
                    </a:cubicBezTo>
                    <a:cubicBezTo>
                      <a:pt x="74" y="7"/>
                      <a:pt x="76" y="7"/>
                      <a:pt x="71" y="5"/>
                    </a:cubicBezTo>
                    <a:cubicBezTo>
                      <a:pt x="71" y="6"/>
                      <a:pt x="73" y="8"/>
                      <a:pt x="72" y="9"/>
                    </a:cubicBezTo>
                    <a:cubicBezTo>
                      <a:pt x="65" y="6"/>
                      <a:pt x="65" y="8"/>
                      <a:pt x="60" y="6"/>
                    </a:cubicBezTo>
                    <a:cubicBezTo>
                      <a:pt x="61" y="6"/>
                      <a:pt x="62" y="6"/>
                      <a:pt x="63" y="6"/>
                    </a:cubicBezTo>
                    <a:cubicBezTo>
                      <a:pt x="62" y="4"/>
                      <a:pt x="59" y="6"/>
                      <a:pt x="56" y="6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4" y="4"/>
                      <a:pt x="50" y="5"/>
                      <a:pt x="47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1" y="3"/>
                      <a:pt x="34" y="2"/>
                      <a:pt x="29" y="3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19" y="2"/>
                      <a:pt x="33" y="2"/>
                      <a:pt x="28" y="5"/>
                    </a:cubicBezTo>
                    <a:cubicBezTo>
                      <a:pt x="27" y="1"/>
                      <a:pt x="24" y="5"/>
                      <a:pt x="20" y="4"/>
                    </a:cubicBezTo>
                    <a:cubicBezTo>
                      <a:pt x="18" y="2"/>
                      <a:pt x="24" y="3"/>
                      <a:pt x="22" y="2"/>
                    </a:cubicBezTo>
                    <a:cubicBezTo>
                      <a:pt x="21" y="3"/>
                      <a:pt x="20" y="2"/>
                      <a:pt x="18" y="2"/>
                    </a:cubicBezTo>
                    <a:cubicBezTo>
                      <a:pt x="18" y="1"/>
                      <a:pt x="13" y="1"/>
                      <a:pt x="15" y="0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3" y="1"/>
                      <a:pt x="2" y="1"/>
                    </a:cubicBezTo>
                    <a:cubicBezTo>
                      <a:pt x="6" y="1"/>
                      <a:pt x="0" y="3"/>
                      <a:pt x="5" y="4"/>
                    </a:cubicBezTo>
                    <a:cubicBezTo>
                      <a:pt x="12" y="4"/>
                      <a:pt x="23" y="5"/>
                      <a:pt x="32" y="6"/>
                    </a:cubicBezTo>
                    <a:cubicBezTo>
                      <a:pt x="33" y="4"/>
                      <a:pt x="37" y="7"/>
                      <a:pt x="39" y="5"/>
                    </a:cubicBezTo>
                    <a:cubicBezTo>
                      <a:pt x="39" y="6"/>
                      <a:pt x="39" y="7"/>
                      <a:pt x="39" y="7"/>
                    </a:cubicBezTo>
                    <a:cubicBezTo>
                      <a:pt x="45" y="7"/>
                      <a:pt x="38" y="6"/>
                      <a:pt x="40" y="5"/>
                    </a:cubicBezTo>
                    <a:cubicBezTo>
                      <a:pt x="42" y="5"/>
                      <a:pt x="44" y="7"/>
                      <a:pt x="44" y="7"/>
                    </a:cubicBezTo>
                    <a:cubicBezTo>
                      <a:pt x="48" y="8"/>
                      <a:pt x="44" y="7"/>
                      <a:pt x="46" y="6"/>
                    </a:cubicBezTo>
                    <a:cubicBezTo>
                      <a:pt x="49" y="8"/>
                      <a:pt x="49" y="8"/>
                      <a:pt x="49" y="8"/>
                    </a:cubicBezTo>
                    <a:cubicBezTo>
                      <a:pt x="61" y="9"/>
                      <a:pt x="77" y="9"/>
                      <a:pt x="91" y="13"/>
                    </a:cubicBezTo>
                    <a:cubicBezTo>
                      <a:pt x="90" y="11"/>
                      <a:pt x="90" y="11"/>
                      <a:pt x="90" y="11"/>
                    </a:cubicBezTo>
                    <a:cubicBezTo>
                      <a:pt x="95" y="13"/>
                      <a:pt x="105" y="10"/>
                      <a:pt x="102" y="14"/>
                    </a:cubicBezTo>
                    <a:cubicBezTo>
                      <a:pt x="100" y="15"/>
                      <a:pt x="100" y="15"/>
                      <a:pt x="100" y="15"/>
                    </a:cubicBezTo>
                    <a:cubicBezTo>
                      <a:pt x="102" y="15"/>
                      <a:pt x="100" y="13"/>
                      <a:pt x="101" y="12"/>
                    </a:cubicBezTo>
                    <a:cubicBezTo>
                      <a:pt x="100" y="13"/>
                      <a:pt x="98" y="12"/>
                      <a:pt x="96" y="12"/>
                    </a:cubicBezTo>
                    <a:cubicBezTo>
                      <a:pt x="99" y="13"/>
                      <a:pt x="99" y="13"/>
                      <a:pt x="99" y="13"/>
                    </a:cubicBezTo>
                    <a:cubicBezTo>
                      <a:pt x="97" y="14"/>
                      <a:pt x="94" y="13"/>
                      <a:pt x="94" y="12"/>
                    </a:cubicBezTo>
                    <a:cubicBezTo>
                      <a:pt x="89" y="13"/>
                      <a:pt x="96" y="15"/>
                      <a:pt x="97" y="16"/>
                    </a:cubicBezTo>
                    <a:cubicBezTo>
                      <a:pt x="101" y="15"/>
                      <a:pt x="102" y="16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7"/>
                      <a:pt x="104" y="17"/>
                      <a:pt x="104" y="17"/>
                    </a:cubicBezTo>
                    <a:cubicBezTo>
                      <a:pt x="104" y="18"/>
                      <a:pt x="106" y="6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10"/>
                      <a:pt x="103" y="10"/>
                      <a:pt x="103" y="10"/>
                    </a:cubicBezTo>
                    <a:cubicBezTo>
                      <a:pt x="102" y="9"/>
                      <a:pt x="101" y="9"/>
                      <a:pt x="99" y="9"/>
                    </a:cubicBezTo>
                    <a:cubicBezTo>
                      <a:pt x="95" y="9"/>
                      <a:pt x="99" y="10"/>
                      <a:pt x="99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6" name="Freeform 1740"/>
              <p:cNvSpPr/>
              <p:nvPr/>
            </p:nvSpPr>
            <p:spPr bwMode="auto">
              <a:xfrm>
                <a:off x="1199" y="274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7" name="Freeform 1741"/>
              <p:cNvSpPr/>
              <p:nvPr/>
            </p:nvSpPr>
            <p:spPr bwMode="auto">
              <a:xfrm>
                <a:off x="957" y="2719"/>
                <a:ext cx="7" cy="2"/>
              </a:xfrm>
              <a:custGeom>
                <a:avLst/>
                <a:gdLst>
                  <a:gd name="T0" fmla="*/ 3 w 3"/>
                  <a:gd name="T1" fmla="*/ 1 h 1"/>
                  <a:gd name="T2" fmla="*/ 1 w 3"/>
                  <a:gd name="T3" fmla="*/ 0 h 1"/>
                  <a:gd name="T4" fmla="*/ 3 w 3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1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8" name="Rectangle 1742"/>
              <p:cNvSpPr>
                <a:spLocks noChangeArrowheads="1"/>
              </p:cNvSpPr>
              <p:nvPr/>
            </p:nvSpPr>
            <p:spPr bwMode="auto">
              <a:xfrm>
                <a:off x="1182" y="2747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9" name="Rectangle 1743"/>
              <p:cNvSpPr>
                <a:spLocks noChangeArrowheads="1"/>
              </p:cNvSpPr>
              <p:nvPr/>
            </p:nvSpPr>
            <p:spPr bwMode="auto">
              <a:xfrm>
                <a:off x="1173" y="2754"/>
                <a:ext cx="5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0" name="Freeform 1744"/>
              <p:cNvSpPr/>
              <p:nvPr/>
            </p:nvSpPr>
            <p:spPr bwMode="auto">
              <a:xfrm>
                <a:off x="921" y="27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1" name="Freeform 1745"/>
              <p:cNvSpPr/>
              <p:nvPr/>
            </p:nvSpPr>
            <p:spPr bwMode="auto">
              <a:xfrm>
                <a:off x="823" y="270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2" name="Freeform 1746"/>
              <p:cNvSpPr/>
              <p:nvPr/>
            </p:nvSpPr>
            <p:spPr bwMode="auto">
              <a:xfrm>
                <a:off x="812" y="2678"/>
                <a:ext cx="342" cy="69"/>
              </a:xfrm>
              <a:custGeom>
                <a:avLst/>
                <a:gdLst>
                  <a:gd name="T0" fmla="*/ 137 w 144"/>
                  <a:gd name="T1" fmla="*/ 26 h 29"/>
                  <a:gd name="T2" fmla="*/ 141 w 144"/>
                  <a:gd name="T3" fmla="*/ 24 h 29"/>
                  <a:gd name="T4" fmla="*/ 134 w 144"/>
                  <a:gd name="T5" fmla="*/ 23 h 29"/>
                  <a:gd name="T6" fmla="*/ 123 w 144"/>
                  <a:gd name="T7" fmla="*/ 23 h 29"/>
                  <a:gd name="T8" fmla="*/ 100 w 144"/>
                  <a:gd name="T9" fmla="*/ 21 h 29"/>
                  <a:gd name="T10" fmla="*/ 85 w 144"/>
                  <a:gd name="T11" fmla="*/ 19 h 29"/>
                  <a:gd name="T12" fmla="*/ 66 w 144"/>
                  <a:gd name="T13" fmla="*/ 18 h 29"/>
                  <a:gd name="T14" fmla="*/ 61 w 144"/>
                  <a:gd name="T15" fmla="*/ 17 h 29"/>
                  <a:gd name="T16" fmla="*/ 51 w 144"/>
                  <a:gd name="T17" fmla="*/ 14 h 29"/>
                  <a:gd name="T18" fmla="*/ 45 w 144"/>
                  <a:gd name="T19" fmla="*/ 16 h 29"/>
                  <a:gd name="T20" fmla="*/ 35 w 144"/>
                  <a:gd name="T21" fmla="*/ 14 h 29"/>
                  <a:gd name="T22" fmla="*/ 28 w 144"/>
                  <a:gd name="T23" fmla="*/ 12 h 29"/>
                  <a:gd name="T24" fmla="*/ 14 w 144"/>
                  <a:gd name="T25" fmla="*/ 10 h 29"/>
                  <a:gd name="T26" fmla="*/ 1 w 144"/>
                  <a:gd name="T27" fmla="*/ 9 h 29"/>
                  <a:gd name="T28" fmla="*/ 13 w 144"/>
                  <a:gd name="T29" fmla="*/ 9 h 29"/>
                  <a:gd name="T30" fmla="*/ 21 w 144"/>
                  <a:gd name="T31" fmla="*/ 9 h 29"/>
                  <a:gd name="T32" fmla="*/ 24 w 144"/>
                  <a:gd name="T33" fmla="*/ 11 h 29"/>
                  <a:gd name="T34" fmla="*/ 31 w 144"/>
                  <a:gd name="T35" fmla="*/ 12 h 29"/>
                  <a:gd name="T36" fmla="*/ 59 w 144"/>
                  <a:gd name="T37" fmla="*/ 18 h 29"/>
                  <a:gd name="T38" fmla="*/ 45 w 144"/>
                  <a:gd name="T39" fmla="*/ 15 h 29"/>
                  <a:gd name="T40" fmla="*/ 42 w 144"/>
                  <a:gd name="T41" fmla="*/ 15 h 29"/>
                  <a:gd name="T42" fmla="*/ 40 w 144"/>
                  <a:gd name="T43" fmla="*/ 11 h 29"/>
                  <a:gd name="T44" fmla="*/ 36 w 144"/>
                  <a:gd name="T45" fmla="*/ 9 h 29"/>
                  <a:gd name="T46" fmla="*/ 27 w 144"/>
                  <a:gd name="T47" fmla="*/ 8 h 29"/>
                  <a:gd name="T48" fmla="*/ 18 w 144"/>
                  <a:gd name="T49" fmla="*/ 6 h 29"/>
                  <a:gd name="T50" fmla="*/ 5 w 144"/>
                  <a:gd name="T51" fmla="*/ 4 h 29"/>
                  <a:gd name="T52" fmla="*/ 1 w 144"/>
                  <a:gd name="T53" fmla="*/ 5 h 29"/>
                  <a:gd name="T54" fmla="*/ 1 w 144"/>
                  <a:gd name="T55" fmla="*/ 5 h 29"/>
                  <a:gd name="T56" fmla="*/ 1 w 144"/>
                  <a:gd name="T57" fmla="*/ 5 h 29"/>
                  <a:gd name="T58" fmla="*/ 1 w 144"/>
                  <a:gd name="T59" fmla="*/ 11 h 29"/>
                  <a:gd name="T60" fmla="*/ 1 w 144"/>
                  <a:gd name="T61" fmla="*/ 11 h 29"/>
                  <a:gd name="T62" fmla="*/ 2 w 144"/>
                  <a:gd name="T63" fmla="*/ 11 h 29"/>
                  <a:gd name="T64" fmla="*/ 8 w 144"/>
                  <a:gd name="T65" fmla="*/ 12 h 29"/>
                  <a:gd name="T66" fmla="*/ 8 w 144"/>
                  <a:gd name="T67" fmla="*/ 12 h 29"/>
                  <a:gd name="T68" fmla="*/ 11 w 144"/>
                  <a:gd name="T69" fmla="*/ 13 h 29"/>
                  <a:gd name="T70" fmla="*/ 20 w 144"/>
                  <a:gd name="T71" fmla="*/ 13 h 29"/>
                  <a:gd name="T72" fmla="*/ 29 w 144"/>
                  <a:gd name="T73" fmla="*/ 14 h 29"/>
                  <a:gd name="T74" fmla="*/ 32 w 144"/>
                  <a:gd name="T75" fmla="*/ 16 h 29"/>
                  <a:gd name="T76" fmla="*/ 42 w 144"/>
                  <a:gd name="T77" fmla="*/ 18 h 29"/>
                  <a:gd name="T78" fmla="*/ 47 w 144"/>
                  <a:gd name="T79" fmla="*/ 18 h 29"/>
                  <a:gd name="T80" fmla="*/ 61 w 144"/>
                  <a:gd name="T81" fmla="*/ 20 h 29"/>
                  <a:gd name="T82" fmla="*/ 80 w 144"/>
                  <a:gd name="T83" fmla="*/ 22 h 29"/>
                  <a:gd name="T84" fmla="*/ 85 w 144"/>
                  <a:gd name="T85" fmla="*/ 23 h 29"/>
                  <a:gd name="T86" fmla="*/ 106 w 144"/>
                  <a:gd name="T87" fmla="*/ 25 h 29"/>
                  <a:gd name="T88" fmla="*/ 98 w 144"/>
                  <a:gd name="T89" fmla="*/ 22 h 29"/>
                  <a:gd name="T90" fmla="*/ 108 w 144"/>
                  <a:gd name="T91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44" h="29">
                    <a:moveTo>
                      <a:pt x="127" y="27"/>
                    </a:moveTo>
                    <a:cubicBezTo>
                      <a:pt x="130" y="27"/>
                      <a:pt x="135" y="27"/>
                      <a:pt x="137" y="26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9" y="27"/>
                      <a:pt x="144" y="26"/>
                      <a:pt x="141" y="24"/>
                    </a:cubicBezTo>
                    <a:cubicBezTo>
                      <a:pt x="140" y="25"/>
                      <a:pt x="140" y="25"/>
                      <a:pt x="140" y="25"/>
                    </a:cubicBezTo>
                    <a:cubicBezTo>
                      <a:pt x="136" y="26"/>
                      <a:pt x="137" y="23"/>
                      <a:pt x="134" y="23"/>
                    </a:cubicBezTo>
                    <a:cubicBezTo>
                      <a:pt x="130" y="23"/>
                      <a:pt x="127" y="25"/>
                      <a:pt x="124" y="24"/>
                    </a:cubicBezTo>
                    <a:cubicBezTo>
                      <a:pt x="122" y="24"/>
                      <a:pt x="123" y="24"/>
                      <a:pt x="123" y="23"/>
                    </a:cubicBezTo>
                    <a:cubicBezTo>
                      <a:pt x="120" y="23"/>
                      <a:pt x="118" y="25"/>
                      <a:pt x="116" y="25"/>
                    </a:cubicBezTo>
                    <a:cubicBezTo>
                      <a:pt x="115" y="19"/>
                      <a:pt x="105" y="26"/>
                      <a:pt x="100" y="21"/>
                    </a:cubicBezTo>
                    <a:cubicBezTo>
                      <a:pt x="97" y="21"/>
                      <a:pt x="92" y="21"/>
                      <a:pt x="88" y="21"/>
                    </a:cubicBezTo>
                    <a:cubicBezTo>
                      <a:pt x="90" y="20"/>
                      <a:pt x="84" y="21"/>
                      <a:pt x="85" y="19"/>
                    </a:cubicBezTo>
                    <a:cubicBezTo>
                      <a:pt x="83" y="23"/>
                      <a:pt x="73" y="16"/>
                      <a:pt x="72" y="20"/>
                    </a:cubicBezTo>
                    <a:cubicBezTo>
                      <a:pt x="67" y="18"/>
                      <a:pt x="72" y="20"/>
                      <a:pt x="66" y="18"/>
                    </a:cubicBezTo>
                    <a:cubicBezTo>
                      <a:pt x="66" y="18"/>
                      <a:pt x="67" y="18"/>
                      <a:pt x="67" y="18"/>
                    </a:cubicBezTo>
                    <a:cubicBezTo>
                      <a:pt x="65" y="17"/>
                      <a:pt x="63" y="19"/>
                      <a:pt x="61" y="17"/>
                    </a:cubicBezTo>
                    <a:cubicBezTo>
                      <a:pt x="56" y="16"/>
                      <a:pt x="60" y="18"/>
                      <a:pt x="57" y="18"/>
                    </a:cubicBezTo>
                    <a:cubicBezTo>
                      <a:pt x="52" y="17"/>
                      <a:pt x="53" y="16"/>
                      <a:pt x="51" y="14"/>
                    </a:cubicBezTo>
                    <a:cubicBezTo>
                      <a:pt x="50" y="16"/>
                      <a:pt x="47" y="14"/>
                      <a:pt x="44" y="15"/>
                    </a:cubicBezTo>
                    <a:cubicBezTo>
                      <a:pt x="44" y="15"/>
                      <a:pt x="48" y="16"/>
                      <a:pt x="45" y="16"/>
                    </a:cubicBezTo>
                    <a:cubicBezTo>
                      <a:pt x="39" y="15"/>
                      <a:pt x="40" y="17"/>
                      <a:pt x="34" y="16"/>
                    </a:cubicBezTo>
                    <a:cubicBezTo>
                      <a:pt x="32" y="13"/>
                      <a:pt x="40" y="17"/>
                      <a:pt x="35" y="14"/>
                    </a:cubicBezTo>
                    <a:cubicBezTo>
                      <a:pt x="39" y="14"/>
                      <a:pt x="42" y="15"/>
                      <a:pt x="44" y="14"/>
                    </a:cubicBezTo>
                    <a:cubicBezTo>
                      <a:pt x="39" y="12"/>
                      <a:pt x="33" y="12"/>
                      <a:pt x="28" y="12"/>
                    </a:cubicBezTo>
                    <a:cubicBezTo>
                      <a:pt x="25" y="11"/>
                      <a:pt x="29" y="11"/>
                      <a:pt x="27" y="10"/>
                    </a:cubicBezTo>
                    <a:cubicBezTo>
                      <a:pt x="22" y="8"/>
                      <a:pt x="18" y="11"/>
                      <a:pt x="14" y="10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3" y="10"/>
                      <a:pt x="5" y="6"/>
                      <a:pt x="1" y="9"/>
                    </a:cubicBezTo>
                    <a:cubicBezTo>
                      <a:pt x="1" y="7"/>
                      <a:pt x="2" y="9"/>
                      <a:pt x="1" y="9"/>
                    </a:cubicBezTo>
                    <a:cubicBezTo>
                      <a:pt x="0" y="9"/>
                      <a:pt x="8" y="7"/>
                      <a:pt x="13" y="9"/>
                    </a:cubicBezTo>
                    <a:cubicBezTo>
                      <a:pt x="12" y="7"/>
                      <a:pt x="18" y="6"/>
                      <a:pt x="21" y="7"/>
                    </a:cubicBezTo>
                    <a:cubicBezTo>
                      <a:pt x="22" y="7"/>
                      <a:pt x="21" y="8"/>
                      <a:pt x="21" y="9"/>
                    </a:cubicBezTo>
                    <a:cubicBezTo>
                      <a:pt x="16" y="7"/>
                      <a:pt x="16" y="10"/>
                      <a:pt x="12" y="10"/>
                    </a:cubicBezTo>
                    <a:cubicBezTo>
                      <a:pt x="15" y="10"/>
                      <a:pt x="21" y="11"/>
                      <a:pt x="24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7" y="13"/>
                      <a:pt x="27" y="9"/>
                      <a:pt x="31" y="12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40" y="14"/>
                      <a:pt x="51" y="19"/>
                      <a:pt x="59" y="18"/>
                    </a:cubicBezTo>
                    <a:cubicBezTo>
                      <a:pt x="60" y="17"/>
                      <a:pt x="56" y="15"/>
                      <a:pt x="56" y="14"/>
                    </a:cubicBezTo>
                    <a:cubicBezTo>
                      <a:pt x="52" y="14"/>
                      <a:pt x="49" y="15"/>
                      <a:pt x="45" y="15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5" y="14"/>
                      <a:pt x="40" y="14"/>
                      <a:pt x="42" y="15"/>
                    </a:cubicBezTo>
                    <a:cubicBezTo>
                      <a:pt x="39" y="15"/>
                      <a:pt x="41" y="13"/>
                      <a:pt x="37" y="13"/>
                    </a:cubicBezTo>
                    <a:cubicBezTo>
                      <a:pt x="38" y="12"/>
                      <a:pt x="40" y="12"/>
                      <a:pt x="40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8" y="10"/>
                      <a:pt x="35" y="10"/>
                      <a:pt x="36" y="9"/>
                    </a:cubicBezTo>
                    <a:cubicBezTo>
                      <a:pt x="31" y="10"/>
                      <a:pt x="29" y="7"/>
                      <a:pt x="24" y="7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9"/>
                      <a:pt x="25" y="8"/>
                      <a:pt x="23" y="8"/>
                    </a:cubicBezTo>
                    <a:cubicBezTo>
                      <a:pt x="22" y="7"/>
                      <a:pt x="21" y="7"/>
                      <a:pt x="18" y="6"/>
                    </a:cubicBezTo>
                    <a:cubicBezTo>
                      <a:pt x="16" y="6"/>
                      <a:pt x="14" y="8"/>
                      <a:pt x="11" y="7"/>
                    </a:cubicBezTo>
                    <a:cubicBezTo>
                      <a:pt x="12" y="5"/>
                      <a:pt x="5" y="6"/>
                      <a:pt x="5" y="4"/>
                    </a:cubicBezTo>
                    <a:cubicBezTo>
                      <a:pt x="4" y="5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0"/>
                      <a:pt x="1" y="12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5" y="10"/>
                      <a:pt x="8" y="11"/>
                      <a:pt x="8" y="12"/>
                    </a:cubicBezTo>
                    <a:cubicBezTo>
                      <a:pt x="7" y="12"/>
                      <a:pt x="7" y="12"/>
                      <a:pt x="6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2"/>
                      <a:pt x="11" y="13"/>
                    </a:cubicBezTo>
                    <a:cubicBezTo>
                      <a:pt x="11" y="13"/>
                      <a:pt x="10" y="13"/>
                      <a:pt x="9" y="13"/>
                    </a:cubicBezTo>
                    <a:cubicBezTo>
                      <a:pt x="13" y="14"/>
                      <a:pt x="17" y="11"/>
                      <a:pt x="20" y="13"/>
                    </a:cubicBezTo>
                    <a:cubicBezTo>
                      <a:pt x="21" y="12"/>
                      <a:pt x="25" y="13"/>
                      <a:pt x="25" y="11"/>
                    </a:cubicBezTo>
                    <a:cubicBezTo>
                      <a:pt x="26" y="12"/>
                      <a:pt x="25" y="13"/>
                      <a:pt x="29" y="14"/>
                    </a:cubicBezTo>
                    <a:cubicBezTo>
                      <a:pt x="31" y="13"/>
                      <a:pt x="32" y="15"/>
                      <a:pt x="35" y="15"/>
                    </a:cubicBezTo>
                    <a:cubicBezTo>
                      <a:pt x="31" y="16"/>
                      <a:pt x="35" y="15"/>
                      <a:pt x="32" y="16"/>
                    </a:cubicBezTo>
                    <a:cubicBezTo>
                      <a:pt x="34" y="17"/>
                      <a:pt x="38" y="16"/>
                      <a:pt x="42" y="17"/>
                    </a:cubicBezTo>
                    <a:cubicBezTo>
                      <a:pt x="42" y="17"/>
                      <a:pt x="42" y="18"/>
                      <a:pt x="42" y="18"/>
                    </a:cubicBezTo>
                    <a:cubicBezTo>
                      <a:pt x="44" y="18"/>
                      <a:pt x="46" y="17"/>
                      <a:pt x="47" y="19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50" y="19"/>
                      <a:pt x="54" y="19"/>
                      <a:pt x="57" y="21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65" y="23"/>
                      <a:pt x="72" y="22"/>
                      <a:pt x="76" y="21"/>
                    </a:cubicBezTo>
                    <a:cubicBezTo>
                      <a:pt x="77" y="21"/>
                      <a:pt x="80" y="22"/>
                      <a:pt x="80" y="22"/>
                    </a:cubicBezTo>
                    <a:cubicBezTo>
                      <a:pt x="79" y="22"/>
                      <a:pt x="79" y="23"/>
                      <a:pt x="78" y="23"/>
                    </a:cubicBezTo>
                    <a:cubicBezTo>
                      <a:pt x="80" y="23"/>
                      <a:pt x="83" y="25"/>
                      <a:pt x="85" y="23"/>
                    </a:cubicBezTo>
                    <a:cubicBezTo>
                      <a:pt x="88" y="23"/>
                      <a:pt x="87" y="24"/>
                      <a:pt x="89" y="25"/>
                    </a:cubicBezTo>
                    <a:cubicBezTo>
                      <a:pt x="94" y="23"/>
                      <a:pt x="104" y="28"/>
                      <a:pt x="106" y="25"/>
                    </a:cubicBezTo>
                    <a:cubicBezTo>
                      <a:pt x="104" y="24"/>
                      <a:pt x="100" y="23"/>
                      <a:pt x="96" y="23"/>
                    </a:cubicBezTo>
                    <a:cubicBezTo>
                      <a:pt x="97" y="23"/>
                      <a:pt x="96" y="22"/>
                      <a:pt x="98" y="22"/>
                    </a:cubicBezTo>
                    <a:cubicBezTo>
                      <a:pt x="102" y="22"/>
                      <a:pt x="104" y="24"/>
                      <a:pt x="108" y="23"/>
                    </a:cubicBezTo>
                    <a:cubicBezTo>
                      <a:pt x="108" y="26"/>
                      <a:pt x="108" y="26"/>
                      <a:pt x="108" y="26"/>
                    </a:cubicBezTo>
                    <a:cubicBezTo>
                      <a:pt x="114" y="29"/>
                      <a:pt x="121" y="24"/>
                      <a:pt x="127" y="2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3" name="Freeform 1747"/>
              <p:cNvSpPr/>
              <p:nvPr/>
            </p:nvSpPr>
            <p:spPr bwMode="auto">
              <a:xfrm>
                <a:off x="985" y="2731"/>
                <a:ext cx="7" cy="4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3 w 3"/>
                  <a:gd name="T5" fmla="*/ 1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4" name="Freeform 1748"/>
              <p:cNvSpPr/>
              <p:nvPr/>
            </p:nvSpPr>
            <p:spPr bwMode="auto">
              <a:xfrm>
                <a:off x="992" y="2733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5" name="Freeform 1749"/>
              <p:cNvSpPr/>
              <p:nvPr/>
            </p:nvSpPr>
            <p:spPr bwMode="auto">
              <a:xfrm>
                <a:off x="1142" y="2745"/>
                <a:ext cx="7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6" name="Rectangle 1750"/>
              <p:cNvSpPr>
                <a:spLocks noChangeArrowheads="1"/>
              </p:cNvSpPr>
              <p:nvPr/>
            </p:nvSpPr>
            <p:spPr bwMode="auto">
              <a:xfrm>
                <a:off x="1147" y="2743"/>
                <a:ext cx="2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7" name="Freeform 1751"/>
              <p:cNvSpPr/>
              <p:nvPr/>
            </p:nvSpPr>
            <p:spPr bwMode="auto">
              <a:xfrm>
                <a:off x="966" y="2719"/>
                <a:ext cx="221" cy="50"/>
              </a:xfrm>
              <a:custGeom>
                <a:avLst/>
                <a:gdLst>
                  <a:gd name="T0" fmla="*/ 13 w 93"/>
                  <a:gd name="T1" fmla="*/ 4 h 21"/>
                  <a:gd name="T2" fmla="*/ 2 w 93"/>
                  <a:gd name="T3" fmla="*/ 3 h 21"/>
                  <a:gd name="T4" fmla="*/ 49 w 93"/>
                  <a:gd name="T5" fmla="*/ 12 h 21"/>
                  <a:gd name="T6" fmla="*/ 67 w 93"/>
                  <a:gd name="T7" fmla="*/ 15 h 21"/>
                  <a:gd name="T8" fmla="*/ 78 w 93"/>
                  <a:gd name="T9" fmla="*/ 14 h 21"/>
                  <a:gd name="T10" fmla="*/ 81 w 93"/>
                  <a:gd name="T11" fmla="*/ 14 h 21"/>
                  <a:gd name="T12" fmla="*/ 86 w 93"/>
                  <a:gd name="T13" fmla="*/ 15 h 21"/>
                  <a:gd name="T14" fmla="*/ 93 w 93"/>
                  <a:gd name="T15" fmla="*/ 9 h 21"/>
                  <a:gd name="T16" fmla="*/ 93 w 93"/>
                  <a:gd name="T17" fmla="*/ 9 h 21"/>
                  <a:gd name="T18" fmla="*/ 93 w 93"/>
                  <a:gd name="T19" fmla="*/ 9 h 21"/>
                  <a:gd name="T20" fmla="*/ 93 w 93"/>
                  <a:gd name="T21" fmla="*/ 9 h 21"/>
                  <a:gd name="T22" fmla="*/ 92 w 93"/>
                  <a:gd name="T23" fmla="*/ 15 h 21"/>
                  <a:gd name="T24" fmla="*/ 92 w 93"/>
                  <a:gd name="T25" fmla="*/ 15 h 21"/>
                  <a:gd name="T26" fmla="*/ 92 w 93"/>
                  <a:gd name="T27" fmla="*/ 15 h 21"/>
                  <a:gd name="T28" fmla="*/ 92 w 93"/>
                  <a:gd name="T29" fmla="*/ 15 h 21"/>
                  <a:gd name="T30" fmla="*/ 92 w 93"/>
                  <a:gd name="T31" fmla="*/ 15 h 21"/>
                  <a:gd name="T32" fmla="*/ 93 w 93"/>
                  <a:gd name="T33" fmla="*/ 9 h 21"/>
                  <a:gd name="T34" fmla="*/ 93 w 93"/>
                  <a:gd name="T35" fmla="*/ 9 h 21"/>
                  <a:gd name="T36" fmla="*/ 91 w 93"/>
                  <a:gd name="T37" fmla="*/ 9 h 21"/>
                  <a:gd name="T38" fmla="*/ 85 w 93"/>
                  <a:gd name="T39" fmla="*/ 7 h 21"/>
                  <a:gd name="T40" fmla="*/ 78 w 93"/>
                  <a:gd name="T41" fmla="*/ 10 h 21"/>
                  <a:gd name="T42" fmla="*/ 89 w 93"/>
                  <a:gd name="T43" fmla="*/ 10 h 21"/>
                  <a:gd name="T44" fmla="*/ 92 w 93"/>
                  <a:gd name="T45" fmla="*/ 14 h 21"/>
                  <a:gd name="T46" fmla="*/ 88 w 93"/>
                  <a:gd name="T47" fmla="*/ 14 h 21"/>
                  <a:gd name="T48" fmla="*/ 81 w 93"/>
                  <a:gd name="T49" fmla="*/ 11 h 21"/>
                  <a:gd name="T50" fmla="*/ 77 w 93"/>
                  <a:gd name="T51" fmla="*/ 11 h 21"/>
                  <a:gd name="T52" fmla="*/ 77 w 93"/>
                  <a:gd name="T53" fmla="*/ 14 h 21"/>
                  <a:gd name="T54" fmla="*/ 76 w 93"/>
                  <a:gd name="T55" fmla="*/ 12 h 21"/>
                  <a:gd name="T56" fmla="*/ 69 w 93"/>
                  <a:gd name="T57" fmla="*/ 10 h 21"/>
                  <a:gd name="T58" fmla="*/ 48 w 93"/>
                  <a:gd name="T59" fmla="*/ 9 h 21"/>
                  <a:gd name="T60" fmla="*/ 47 w 93"/>
                  <a:gd name="T61" fmla="*/ 9 h 21"/>
                  <a:gd name="T62" fmla="*/ 35 w 93"/>
                  <a:gd name="T63" fmla="*/ 7 h 21"/>
                  <a:gd name="T64" fmla="*/ 23 w 93"/>
                  <a:gd name="T65" fmla="*/ 4 h 21"/>
                  <a:gd name="T66" fmla="*/ 19 w 93"/>
                  <a:gd name="T6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" h="21">
                    <a:moveTo>
                      <a:pt x="19" y="3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7" y="3"/>
                      <a:pt x="9" y="2"/>
                    </a:cubicBezTo>
                    <a:cubicBezTo>
                      <a:pt x="6" y="3"/>
                      <a:pt x="0" y="0"/>
                      <a:pt x="2" y="3"/>
                    </a:cubicBezTo>
                    <a:cubicBezTo>
                      <a:pt x="16" y="5"/>
                      <a:pt x="35" y="10"/>
                      <a:pt x="52" y="11"/>
                    </a:cubicBezTo>
                    <a:cubicBezTo>
                      <a:pt x="49" y="12"/>
                      <a:pt x="49" y="12"/>
                      <a:pt x="49" y="12"/>
                    </a:cubicBezTo>
                    <a:cubicBezTo>
                      <a:pt x="58" y="11"/>
                      <a:pt x="61" y="16"/>
                      <a:pt x="68" y="13"/>
                    </a:cubicBezTo>
                    <a:cubicBezTo>
                      <a:pt x="67" y="15"/>
                      <a:pt x="67" y="15"/>
                      <a:pt x="67" y="15"/>
                    </a:cubicBezTo>
                    <a:cubicBezTo>
                      <a:pt x="71" y="16"/>
                      <a:pt x="75" y="12"/>
                      <a:pt x="79" y="15"/>
                    </a:cubicBezTo>
                    <a:cubicBezTo>
                      <a:pt x="78" y="14"/>
                      <a:pt x="78" y="14"/>
                      <a:pt x="78" y="14"/>
                    </a:cubicBezTo>
                    <a:cubicBezTo>
                      <a:pt x="80" y="14"/>
                      <a:pt x="80" y="15"/>
                      <a:pt x="81" y="15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4" y="14"/>
                      <a:pt x="85" y="14"/>
                      <a:pt x="88" y="14"/>
                    </a:cubicBezTo>
                    <a:cubicBezTo>
                      <a:pt x="89" y="15"/>
                      <a:pt x="87" y="15"/>
                      <a:pt x="86" y="15"/>
                    </a:cubicBezTo>
                    <a:cubicBezTo>
                      <a:pt x="87" y="15"/>
                      <a:pt x="90" y="14"/>
                      <a:pt x="92" y="14"/>
                    </a:cubicBezTo>
                    <a:cubicBezTo>
                      <a:pt x="93" y="5"/>
                      <a:pt x="92" y="11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8"/>
                      <a:pt x="91" y="20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2" y="15"/>
                      <a:pt x="92" y="15"/>
                      <a:pt x="92" y="15"/>
                    </a:cubicBezTo>
                    <a:cubicBezTo>
                      <a:pt x="91" y="21"/>
                      <a:pt x="93" y="7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3" y="9"/>
                      <a:pt x="93" y="9"/>
                      <a:pt x="93" y="9"/>
                    </a:cubicBezTo>
                    <a:cubicBezTo>
                      <a:pt x="92" y="9"/>
                      <a:pt x="92" y="9"/>
                      <a:pt x="92" y="9"/>
                    </a:cubicBezTo>
                    <a:cubicBezTo>
                      <a:pt x="91" y="9"/>
                      <a:pt x="91" y="9"/>
                      <a:pt x="91" y="9"/>
                    </a:cubicBezTo>
                    <a:cubicBezTo>
                      <a:pt x="89" y="8"/>
                      <a:pt x="89" y="8"/>
                      <a:pt x="89" y="8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83" y="7"/>
                      <a:pt x="81" y="7"/>
                      <a:pt x="79" y="8"/>
                    </a:cubicBezTo>
                    <a:cubicBezTo>
                      <a:pt x="78" y="9"/>
                      <a:pt x="80" y="10"/>
                      <a:pt x="78" y="10"/>
                    </a:cubicBezTo>
                    <a:cubicBezTo>
                      <a:pt x="82" y="11"/>
                      <a:pt x="86" y="10"/>
                      <a:pt x="90" y="10"/>
                    </a:cubicBezTo>
                    <a:cubicBezTo>
                      <a:pt x="89" y="10"/>
                      <a:pt x="89" y="10"/>
                      <a:pt x="89" y="10"/>
                    </a:cubicBezTo>
                    <a:cubicBezTo>
                      <a:pt x="91" y="9"/>
                      <a:pt x="91" y="9"/>
                      <a:pt x="92" y="10"/>
                    </a:cubicBezTo>
                    <a:cubicBezTo>
                      <a:pt x="92" y="11"/>
                      <a:pt x="93" y="6"/>
                      <a:pt x="92" y="14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91" y="13"/>
                      <a:pt x="90" y="13"/>
                      <a:pt x="88" y="14"/>
                    </a:cubicBezTo>
                    <a:cubicBezTo>
                      <a:pt x="89" y="12"/>
                      <a:pt x="93" y="13"/>
                      <a:pt x="91" y="12"/>
                    </a:cubicBezTo>
                    <a:cubicBezTo>
                      <a:pt x="88" y="10"/>
                      <a:pt x="84" y="14"/>
                      <a:pt x="81" y="11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0" y="10"/>
                      <a:pt x="79" y="11"/>
                      <a:pt x="77" y="11"/>
                    </a:cubicBezTo>
                    <a:cubicBezTo>
                      <a:pt x="78" y="11"/>
                      <a:pt x="79" y="11"/>
                      <a:pt x="80" y="12"/>
                    </a:cubicBezTo>
                    <a:cubicBezTo>
                      <a:pt x="78" y="12"/>
                      <a:pt x="78" y="13"/>
                      <a:pt x="77" y="14"/>
                    </a:cubicBezTo>
                    <a:cubicBezTo>
                      <a:pt x="76" y="12"/>
                      <a:pt x="75" y="14"/>
                      <a:pt x="73" y="13"/>
                    </a:cubicBezTo>
                    <a:cubicBezTo>
                      <a:pt x="72" y="12"/>
                      <a:pt x="75" y="12"/>
                      <a:pt x="76" y="12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0" y="12"/>
                      <a:pt x="70" y="11"/>
                      <a:pt x="69" y="10"/>
                    </a:cubicBezTo>
                    <a:cubicBezTo>
                      <a:pt x="67" y="11"/>
                      <a:pt x="70" y="11"/>
                      <a:pt x="68" y="12"/>
                    </a:cubicBezTo>
                    <a:cubicBezTo>
                      <a:pt x="66" y="10"/>
                      <a:pt x="54" y="9"/>
                      <a:pt x="48" y="9"/>
                    </a:cubicBezTo>
                    <a:cubicBezTo>
                      <a:pt x="50" y="9"/>
                      <a:pt x="49" y="8"/>
                      <a:pt x="51" y="8"/>
                    </a:cubicBezTo>
                    <a:cubicBezTo>
                      <a:pt x="50" y="8"/>
                      <a:pt x="47" y="8"/>
                      <a:pt x="47" y="9"/>
                    </a:cubicBezTo>
                    <a:cubicBezTo>
                      <a:pt x="43" y="9"/>
                      <a:pt x="38" y="7"/>
                      <a:pt x="35" y="6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2" y="8"/>
                      <a:pt x="28" y="4"/>
                      <a:pt x="22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1" y="4"/>
                      <a:pt x="19" y="6"/>
                      <a:pt x="16" y="5"/>
                    </a:cubicBezTo>
                    <a:cubicBezTo>
                      <a:pt x="17" y="4"/>
                      <a:pt x="19" y="4"/>
                      <a:pt x="19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8" name="Freeform 1752"/>
              <p:cNvSpPr/>
              <p:nvPr/>
            </p:nvSpPr>
            <p:spPr bwMode="auto">
              <a:xfrm>
                <a:off x="959" y="2721"/>
                <a:ext cx="9" cy="7"/>
              </a:xfrm>
              <a:custGeom>
                <a:avLst/>
                <a:gdLst>
                  <a:gd name="T0" fmla="*/ 2 w 4"/>
                  <a:gd name="T1" fmla="*/ 1 h 3"/>
                  <a:gd name="T2" fmla="*/ 4 w 4"/>
                  <a:gd name="T3" fmla="*/ 0 h 3"/>
                  <a:gd name="T4" fmla="*/ 0 w 4"/>
                  <a:gd name="T5" fmla="*/ 2 h 3"/>
                  <a:gd name="T6" fmla="*/ 3 w 4"/>
                  <a:gd name="T7" fmla="*/ 2 h 3"/>
                  <a:gd name="T8" fmla="*/ 2 w 4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2"/>
                    </a:cubicBezTo>
                    <a:cubicBezTo>
                      <a:pt x="1" y="2"/>
                      <a:pt x="3" y="3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9" name="Freeform 1753"/>
              <p:cNvSpPr/>
              <p:nvPr/>
            </p:nvSpPr>
            <p:spPr bwMode="auto">
              <a:xfrm>
                <a:off x="826" y="2697"/>
                <a:ext cx="133" cy="31"/>
              </a:xfrm>
              <a:custGeom>
                <a:avLst/>
                <a:gdLst>
                  <a:gd name="T0" fmla="*/ 21 w 56"/>
                  <a:gd name="T1" fmla="*/ 7 h 13"/>
                  <a:gd name="T2" fmla="*/ 20 w 56"/>
                  <a:gd name="T3" fmla="*/ 8 h 13"/>
                  <a:gd name="T4" fmla="*/ 41 w 56"/>
                  <a:gd name="T5" fmla="*/ 11 h 13"/>
                  <a:gd name="T6" fmla="*/ 48 w 56"/>
                  <a:gd name="T7" fmla="*/ 10 h 13"/>
                  <a:gd name="T8" fmla="*/ 49 w 56"/>
                  <a:gd name="T9" fmla="*/ 11 h 13"/>
                  <a:gd name="T10" fmla="*/ 54 w 56"/>
                  <a:gd name="T11" fmla="*/ 10 h 13"/>
                  <a:gd name="T12" fmla="*/ 51 w 56"/>
                  <a:gd name="T13" fmla="*/ 10 h 13"/>
                  <a:gd name="T14" fmla="*/ 52 w 56"/>
                  <a:gd name="T15" fmla="*/ 10 h 13"/>
                  <a:gd name="T16" fmla="*/ 48 w 56"/>
                  <a:gd name="T17" fmla="*/ 9 h 13"/>
                  <a:gd name="T18" fmla="*/ 49 w 56"/>
                  <a:gd name="T19" fmla="*/ 9 h 13"/>
                  <a:gd name="T20" fmla="*/ 40 w 56"/>
                  <a:gd name="T21" fmla="*/ 10 h 13"/>
                  <a:gd name="T22" fmla="*/ 40 w 56"/>
                  <a:gd name="T23" fmla="*/ 8 h 13"/>
                  <a:gd name="T24" fmla="*/ 31 w 56"/>
                  <a:gd name="T25" fmla="*/ 6 h 13"/>
                  <a:gd name="T26" fmla="*/ 31 w 56"/>
                  <a:gd name="T27" fmla="*/ 7 h 13"/>
                  <a:gd name="T28" fmla="*/ 32 w 56"/>
                  <a:gd name="T29" fmla="*/ 8 h 13"/>
                  <a:gd name="T30" fmla="*/ 29 w 56"/>
                  <a:gd name="T31" fmla="*/ 6 h 13"/>
                  <a:gd name="T32" fmla="*/ 11 w 56"/>
                  <a:gd name="T33" fmla="*/ 3 h 13"/>
                  <a:gd name="T34" fmla="*/ 6 w 56"/>
                  <a:gd name="T35" fmla="*/ 4 h 13"/>
                  <a:gd name="T36" fmla="*/ 9 w 56"/>
                  <a:gd name="T37" fmla="*/ 3 h 13"/>
                  <a:gd name="T38" fmla="*/ 5 w 56"/>
                  <a:gd name="T39" fmla="*/ 0 h 13"/>
                  <a:gd name="T40" fmla="*/ 0 w 56"/>
                  <a:gd name="T41" fmla="*/ 1 h 13"/>
                  <a:gd name="T42" fmla="*/ 21 w 56"/>
                  <a:gd name="T4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6" h="13">
                    <a:moveTo>
                      <a:pt x="21" y="7"/>
                    </a:moveTo>
                    <a:cubicBezTo>
                      <a:pt x="21" y="7"/>
                      <a:pt x="21" y="7"/>
                      <a:pt x="20" y="8"/>
                    </a:cubicBezTo>
                    <a:cubicBezTo>
                      <a:pt x="28" y="9"/>
                      <a:pt x="38" y="9"/>
                      <a:pt x="41" y="11"/>
                    </a:cubicBezTo>
                    <a:cubicBezTo>
                      <a:pt x="44" y="12"/>
                      <a:pt x="44" y="10"/>
                      <a:pt x="48" y="10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1" y="10"/>
                      <a:pt x="56" y="13"/>
                      <a:pt x="54" y="10"/>
                    </a:cubicBezTo>
                    <a:cubicBezTo>
                      <a:pt x="54" y="10"/>
                      <a:pt x="53" y="11"/>
                      <a:pt x="51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5" y="7"/>
                      <a:pt x="46" y="11"/>
                      <a:pt x="40" y="10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6" y="7"/>
                      <a:pt x="34" y="7"/>
                      <a:pt x="31" y="6"/>
                    </a:cubicBezTo>
                    <a:cubicBezTo>
                      <a:pt x="31" y="6"/>
                      <a:pt x="31" y="7"/>
                      <a:pt x="31" y="7"/>
                    </a:cubicBezTo>
                    <a:cubicBezTo>
                      <a:pt x="32" y="7"/>
                      <a:pt x="33" y="8"/>
                      <a:pt x="32" y="8"/>
                    </a:cubicBezTo>
                    <a:cubicBezTo>
                      <a:pt x="26" y="9"/>
                      <a:pt x="33" y="7"/>
                      <a:pt x="29" y="6"/>
                    </a:cubicBezTo>
                    <a:cubicBezTo>
                      <a:pt x="24" y="7"/>
                      <a:pt x="14" y="5"/>
                      <a:pt x="11" y="3"/>
                    </a:cubicBezTo>
                    <a:cubicBezTo>
                      <a:pt x="14" y="5"/>
                      <a:pt x="10" y="5"/>
                      <a:pt x="6" y="4"/>
                    </a:cubicBezTo>
                    <a:cubicBezTo>
                      <a:pt x="5" y="2"/>
                      <a:pt x="8" y="3"/>
                      <a:pt x="9" y="3"/>
                    </a:cubicBezTo>
                    <a:cubicBezTo>
                      <a:pt x="7" y="2"/>
                      <a:pt x="6" y="1"/>
                      <a:pt x="5" y="0"/>
                    </a:cubicBezTo>
                    <a:cubicBezTo>
                      <a:pt x="6" y="2"/>
                      <a:pt x="4" y="3"/>
                      <a:pt x="0" y="1"/>
                    </a:cubicBezTo>
                    <a:cubicBezTo>
                      <a:pt x="9" y="9"/>
                      <a:pt x="15" y="4"/>
                      <a:pt x="21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0" name="Freeform 1754"/>
              <p:cNvSpPr/>
              <p:nvPr/>
            </p:nvSpPr>
            <p:spPr bwMode="auto">
              <a:xfrm>
                <a:off x="866" y="2714"/>
                <a:ext cx="7" cy="2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2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1" name="Freeform 1755"/>
              <p:cNvSpPr/>
              <p:nvPr/>
            </p:nvSpPr>
            <p:spPr bwMode="auto">
              <a:xfrm>
                <a:off x="1187" y="2738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2" name="Freeform 1756"/>
              <p:cNvSpPr/>
              <p:nvPr/>
            </p:nvSpPr>
            <p:spPr bwMode="auto">
              <a:xfrm>
                <a:off x="1178" y="2738"/>
                <a:ext cx="14" cy="2"/>
              </a:xfrm>
              <a:custGeom>
                <a:avLst/>
                <a:gdLst>
                  <a:gd name="T0" fmla="*/ 0 w 6"/>
                  <a:gd name="T1" fmla="*/ 1 h 1"/>
                  <a:gd name="T2" fmla="*/ 1 w 6"/>
                  <a:gd name="T3" fmla="*/ 1 h 1"/>
                  <a:gd name="T4" fmla="*/ 6 w 6"/>
                  <a:gd name="T5" fmla="*/ 1 h 1"/>
                  <a:gd name="T6" fmla="*/ 3 w 6"/>
                  <a:gd name="T7" fmla="*/ 0 h 1"/>
                  <a:gd name="T8" fmla="*/ 4 w 6"/>
                  <a:gd name="T9" fmla="*/ 1 h 1"/>
                  <a:gd name="T10" fmla="*/ 1 w 6"/>
                  <a:gd name="T11" fmla="*/ 0 h 1"/>
                  <a:gd name="T12" fmla="*/ 2 w 6"/>
                  <a:gd name="T13" fmla="*/ 1 h 1"/>
                  <a:gd name="T14" fmla="*/ 0 w 6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"/>
                      <a:pt x="3" y="1"/>
                      <a:pt x="6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3" y="1"/>
                      <a:pt x="3" y="0"/>
                      <a:pt x="1" y="0"/>
                    </a:cubicBezTo>
                    <a:cubicBezTo>
                      <a:pt x="0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3" name="Freeform 1757"/>
              <p:cNvSpPr/>
              <p:nvPr/>
            </p:nvSpPr>
            <p:spPr bwMode="auto">
              <a:xfrm>
                <a:off x="1182" y="2740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4" name="Freeform 1758"/>
              <p:cNvSpPr/>
              <p:nvPr/>
            </p:nvSpPr>
            <p:spPr bwMode="auto">
              <a:xfrm>
                <a:off x="1185" y="2740"/>
                <a:ext cx="4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5" name="Freeform 1759"/>
              <p:cNvSpPr/>
              <p:nvPr/>
            </p:nvSpPr>
            <p:spPr bwMode="auto">
              <a:xfrm>
                <a:off x="1187" y="27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6" name="Freeform 1760"/>
              <p:cNvSpPr/>
              <p:nvPr/>
            </p:nvSpPr>
            <p:spPr bwMode="auto">
              <a:xfrm>
                <a:off x="1180" y="2743"/>
                <a:ext cx="9" cy="2"/>
              </a:xfrm>
              <a:custGeom>
                <a:avLst/>
                <a:gdLst>
                  <a:gd name="T0" fmla="*/ 3 w 4"/>
                  <a:gd name="T1" fmla="*/ 1 h 1"/>
                  <a:gd name="T2" fmla="*/ 3 w 4"/>
                  <a:gd name="T3" fmla="*/ 0 h 1"/>
                  <a:gd name="T4" fmla="*/ 3 w 4"/>
                  <a:gd name="T5" fmla="*/ 1 h 1"/>
                  <a:gd name="T6" fmla="*/ 1 w 4"/>
                  <a:gd name="T7" fmla="*/ 0 h 1"/>
                  <a:gd name="T8" fmla="*/ 1 w 4"/>
                  <a:gd name="T9" fmla="*/ 0 h 1"/>
                  <a:gd name="T10" fmla="*/ 0 w 4"/>
                  <a:gd name="T11" fmla="*/ 0 h 1"/>
                  <a:gd name="T12" fmla="*/ 3 w 4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">
                    <a:moveTo>
                      <a:pt x="3" y="1"/>
                    </a:moveTo>
                    <a:cubicBezTo>
                      <a:pt x="4" y="1"/>
                      <a:pt x="3" y="1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7" name="Freeform 1761"/>
              <p:cNvSpPr/>
              <p:nvPr/>
            </p:nvSpPr>
            <p:spPr bwMode="auto">
              <a:xfrm>
                <a:off x="1185" y="274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8" name="Freeform 1762"/>
              <p:cNvSpPr/>
              <p:nvPr/>
            </p:nvSpPr>
            <p:spPr bwMode="auto">
              <a:xfrm>
                <a:off x="1185" y="2743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9" name="Freeform 1763"/>
              <p:cNvSpPr/>
              <p:nvPr/>
            </p:nvSpPr>
            <p:spPr bwMode="auto">
              <a:xfrm>
                <a:off x="1178" y="2745"/>
                <a:ext cx="9" cy="2"/>
              </a:xfrm>
              <a:custGeom>
                <a:avLst/>
                <a:gdLst>
                  <a:gd name="T0" fmla="*/ 4 w 4"/>
                  <a:gd name="T1" fmla="*/ 1 h 1"/>
                  <a:gd name="T2" fmla="*/ 3 w 4"/>
                  <a:gd name="T3" fmla="*/ 0 h 1"/>
                  <a:gd name="T4" fmla="*/ 0 w 4"/>
                  <a:gd name="T5" fmla="*/ 0 h 1"/>
                  <a:gd name="T6" fmla="*/ 1 w 4"/>
                  <a:gd name="T7" fmla="*/ 1 h 1"/>
                  <a:gd name="T8" fmla="*/ 4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0" name="Freeform 1764"/>
              <p:cNvSpPr/>
              <p:nvPr/>
            </p:nvSpPr>
            <p:spPr bwMode="auto">
              <a:xfrm>
                <a:off x="1175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1" name="Freeform 1765"/>
              <p:cNvSpPr/>
              <p:nvPr/>
            </p:nvSpPr>
            <p:spPr bwMode="auto">
              <a:xfrm>
                <a:off x="1170" y="2747"/>
                <a:ext cx="15" cy="5"/>
              </a:xfrm>
              <a:custGeom>
                <a:avLst/>
                <a:gdLst>
                  <a:gd name="T0" fmla="*/ 5 w 6"/>
                  <a:gd name="T1" fmla="*/ 2 h 2"/>
                  <a:gd name="T2" fmla="*/ 3 w 6"/>
                  <a:gd name="T3" fmla="*/ 1 h 2"/>
                  <a:gd name="T4" fmla="*/ 5 w 6"/>
                  <a:gd name="T5" fmla="*/ 1 h 2"/>
                  <a:gd name="T6" fmla="*/ 4 w 6"/>
                  <a:gd name="T7" fmla="*/ 0 h 2"/>
                  <a:gd name="T8" fmla="*/ 6 w 6"/>
                  <a:gd name="T9" fmla="*/ 1 h 2"/>
                  <a:gd name="T10" fmla="*/ 4 w 6"/>
                  <a:gd name="T11" fmla="*/ 0 h 2"/>
                  <a:gd name="T12" fmla="*/ 5 w 6"/>
                  <a:gd name="T13" fmla="*/ 0 h 2"/>
                  <a:gd name="T14" fmla="*/ 3 w 6"/>
                  <a:gd name="T15" fmla="*/ 0 h 2"/>
                  <a:gd name="T16" fmla="*/ 3 w 6"/>
                  <a:gd name="T17" fmla="*/ 0 h 2"/>
                  <a:gd name="T18" fmla="*/ 2 w 6"/>
                  <a:gd name="T19" fmla="*/ 0 h 2"/>
                  <a:gd name="T20" fmla="*/ 1 w 6"/>
                  <a:gd name="T21" fmla="*/ 1 h 2"/>
                  <a:gd name="T22" fmla="*/ 5 w 6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2">
                    <a:moveTo>
                      <a:pt x="5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6" y="1"/>
                      <a:pt x="4" y="1"/>
                      <a:pt x="6" y="1"/>
                    </a:cubicBezTo>
                    <a:cubicBezTo>
                      <a:pt x="6" y="1"/>
                      <a:pt x="6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1" y="1"/>
                    </a:cubicBezTo>
                    <a:cubicBezTo>
                      <a:pt x="1" y="1"/>
                      <a:pt x="4" y="1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2" name="Freeform 1766"/>
              <p:cNvSpPr/>
              <p:nvPr/>
            </p:nvSpPr>
            <p:spPr bwMode="auto">
              <a:xfrm>
                <a:off x="1175" y="275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3" name="Freeform 1767"/>
              <p:cNvSpPr/>
              <p:nvPr/>
            </p:nvSpPr>
            <p:spPr bwMode="auto">
              <a:xfrm>
                <a:off x="1170" y="2752"/>
                <a:ext cx="15" cy="2"/>
              </a:xfrm>
              <a:custGeom>
                <a:avLst/>
                <a:gdLst>
                  <a:gd name="T0" fmla="*/ 6 w 6"/>
                  <a:gd name="T1" fmla="*/ 1 h 1"/>
                  <a:gd name="T2" fmla="*/ 4 w 6"/>
                  <a:gd name="T3" fmla="*/ 0 h 1"/>
                  <a:gd name="T4" fmla="*/ 5 w 6"/>
                  <a:gd name="T5" fmla="*/ 0 h 1"/>
                  <a:gd name="T6" fmla="*/ 4 w 6"/>
                  <a:gd name="T7" fmla="*/ 0 h 1"/>
                  <a:gd name="T8" fmla="*/ 4 w 6"/>
                  <a:gd name="T9" fmla="*/ 1 h 1"/>
                  <a:gd name="T10" fmla="*/ 2 w 6"/>
                  <a:gd name="T11" fmla="*/ 0 h 1"/>
                  <a:gd name="T12" fmla="*/ 2 w 6"/>
                  <a:gd name="T13" fmla="*/ 0 h 1"/>
                  <a:gd name="T14" fmla="*/ 3 w 6"/>
                  <a:gd name="T15" fmla="*/ 1 h 1"/>
                  <a:gd name="T16" fmla="*/ 3 w 6"/>
                  <a:gd name="T17" fmla="*/ 1 h 1"/>
                  <a:gd name="T18" fmla="*/ 4 w 6"/>
                  <a:gd name="T19" fmla="*/ 1 h 1"/>
                  <a:gd name="T20" fmla="*/ 6 w 6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1">
                    <a:moveTo>
                      <a:pt x="6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0"/>
                      <a:pt x="4" y="0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4" name="Freeform 1768"/>
              <p:cNvSpPr/>
              <p:nvPr/>
            </p:nvSpPr>
            <p:spPr bwMode="auto">
              <a:xfrm>
                <a:off x="1182" y="2752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5" name="Freeform 1769"/>
              <p:cNvSpPr/>
              <p:nvPr/>
            </p:nvSpPr>
            <p:spPr bwMode="auto">
              <a:xfrm>
                <a:off x="1175" y="2754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6" name="Freeform 1770"/>
              <p:cNvSpPr/>
              <p:nvPr/>
            </p:nvSpPr>
            <p:spPr bwMode="auto">
              <a:xfrm>
                <a:off x="1182" y="275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7" name="Freeform 1771"/>
              <p:cNvSpPr/>
              <p:nvPr/>
            </p:nvSpPr>
            <p:spPr bwMode="auto">
              <a:xfrm>
                <a:off x="1156" y="2754"/>
                <a:ext cx="38" cy="24"/>
              </a:xfrm>
              <a:custGeom>
                <a:avLst/>
                <a:gdLst>
                  <a:gd name="T0" fmla="*/ 15 w 16"/>
                  <a:gd name="T1" fmla="*/ 7 h 10"/>
                  <a:gd name="T2" fmla="*/ 14 w 16"/>
                  <a:gd name="T3" fmla="*/ 7 h 10"/>
                  <a:gd name="T4" fmla="*/ 13 w 16"/>
                  <a:gd name="T5" fmla="*/ 7 h 10"/>
                  <a:gd name="T6" fmla="*/ 11 w 16"/>
                  <a:gd name="T7" fmla="*/ 6 h 10"/>
                  <a:gd name="T8" fmla="*/ 11 w 16"/>
                  <a:gd name="T9" fmla="*/ 7 h 10"/>
                  <a:gd name="T10" fmla="*/ 10 w 16"/>
                  <a:gd name="T11" fmla="*/ 7 h 10"/>
                  <a:gd name="T12" fmla="*/ 11 w 16"/>
                  <a:gd name="T13" fmla="*/ 9 h 10"/>
                  <a:gd name="T14" fmla="*/ 10 w 16"/>
                  <a:gd name="T15" fmla="*/ 7 h 10"/>
                  <a:gd name="T16" fmla="*/ 11 w 16"/>
                  <a:gd name="T17" fmla="*/ 3 h 10"/>
                  <a:gd name="T18" fmla="*/ 9 w 16"/>
                  <a:gd name="T19" fmla="*/ 3 h 10"/>
                  <a:gd name="T20" fmla="*/ 11 w 16"/>
                  <a:gd name="T21" fmla="*/ 3 h 10"/>
                  <a:gd name="T22" fmla="*/ 11 w 16"/>
                  <a:gd name="T23" fmla="*/ 3 h 10"/>
                  <a:gd name="T24" fmla="*/ 11 w 16"/>
                  <a:gd name="T25" fmla="*/ 2 h 10"/>
                  <a:gd name="T26" fmla="*/ 9 w 16"/>
                  <a:gd name="T27" fmla="*/ 1 h 10"/>
                  <a:gd name="T28" fmla="*/ 12 w 16"/>
                  <a:gd name="T29" fmla="*/ 1 h 10"/>
                  <a:gd name="T30" fmla="*/ 10 w 16"/>
                  <a:gd name="T31" fmla="*/ 1 h 10"/>
                  <a:gd name="T32" fmla="*/ 8 w 16"/>
                  <a:gd name="T33" fmla="*/ 1 h 10"/>
                  <a:gd name="T34" fmla="*/ 7 w 16"/>
                  <a:gd name="T35" fmla="*/ 0 h 10"/>
                  <a:gd name="T36" fmla="*/ 10 w 16"/>
                  <a:gd name="T37" fmla="*/ 3 h 10"/>
                  <a:gd name="T38" fmla="*/ 8 w 16"/>
                  <a:gd name="T39" fmla="*/ 3 h 10"/>
                  <a:gd name="T40" fmla="*/ 7 w 16"/>
                  <a:gd name="T41" fmla="*/ 4 h 10"/>
                  <a:gd name="T42" fmla="*/ 9 w 16"/>
                  <a:gd name="T43" fmla="*/ 5 h 10"/>
                  <a:gd name="T44" fmla="*/ 8 w 16"/>
                  <a:gd name="T45" fmla="*/ 5 h 10"/>
                  <a:gd name="T46" fmla="*/ 9 w 16"/>
                  <a:gd name="T47" fmla="*/ 6 h 10"/>
                  <a:gd name="T48" fmla="*/ 7 w 16"/>
                  <a:gd name="T49" fmla="*/ 6 h 10"/>
                  <a:gd name="T50" fmla="*/ 10 w 16"/>
                  <a:gd name="T51" fmla="*/ 7 h 10"/>
                  <a:gd name="T52" fmla="*/ 6 w 16"/>
                  <a:gd name="T53" fmla="*/ 6 h 10"/>
                  <a:gd name="T54" fmla="*/ 7 w 16"/>
                  <a:gd name="T55" fmla="*/ 7 h 10"/>
                  <a:gd name="T56" fmla="*/ 8 w 16"/>
                  <a:gd name="T57" fmla="*/ 7 h 10"/>
                  <a:gd name="T58" fmla="*/ 6 w 16"/>
                  <a:gd name="T59" fmla="*/ 7 h 10"/>
                  <a:gd name="T60" fmla="*/ 6 w 16"/>
                  <a:gd name="T61" fmla="*/ 7 h 10"/>
                  <a:gd name="T62" fmla="*/ 7 w 16"/>
                  <a:gd name="T63" fmla="*/ 7 h 10"/>
                  <a:gd name="T64" fmla="*/ 7 w 16"/>
                  <a:gd name="T65" fmla="*/ 7 h 10"/>
                  <a:gd name="T66" fmla="*/ 7 w 16"/>
                  <a:gd name="T67" fmla="*/ 7 h 10"/>
                  <a:gd name="T68" fmla="*/ 7 w 16"/>
                  <a:gd name="T69" fmla="*/ 7 h 10"/>
                  <a:gd name="T70" fmla="*/ 7 w 16"/>
                  <a:gd name="T71" fmla="*/ 7 h 10"/>
                  <a:gd name="T72" fmla="*/ 7 w 16"/>
                  <a:gd name="T73" fmla="*/ 7 h 10"/>
                  <a:gd name="T74" fmla="*/ 7 w 16"/>
                  <a:gd name="T75" fmla="*/ 7 h 10"/>
                  <a:gd name="T76" fmla="*/ 14 w 16"/>
                  <a:gd name="T77" fmla="*/ 10 h 10"/>
                  <a:gd name="T78" fmla="*/ 14 w 16"/>
                  <a:gd name="T79" fmla="*/ 10 h 10"/>
                  <a:gd name="T80" fmla="*/ 14 w 16"/>
                  <a:gd name="T81" fmla="*/ 10 h 10"/>
                  <a:gd name="T82" fmla="*/ 14 w 16"/>
                  <a:gd name="T83" fmla="*/ 10 h 10"/>
                  <a:gd name="T84" fmla="*/ 13 w 16"/>
                  <a:gd name="T85" fmla="*/ 9 h 10"/>
                  <a:gd name="T86" fmla="*/ 12 w 16"/>
                  <a:gd name="T87" fmla="*/ 9 h 10"/>
                  <a:gd name="T88" fmla="*/ 13 w 16"/>
                  <a:gd name="T89" fmla="*/ 8 h 10"/>
                  <a:gd name="T90" fmla="*/ 15 w 16"/>
                  <a:gd name="T91" fmla="*/ 9 h 10"/>
                  <a:gd name="T92" fmla="*/ 16 w 16"/>
                  <a:gd name="T93" fmla="*/ 9 h 10"/>
                  <a:gd name="T94" fmla="*/ 13 w 16"/>
                  <a:gd name="T95" fmla="*/ 7 h 10"/>
                  <a:gd name="T96" fmla="*/ 15 w 16"/>
                  <a:gd name="T9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" h="10">
                    <a:moveTo>
                      <a:pt x="15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6"/>
                      <a:pt x="11" y="6"/>
                    </a:cubicBezTo>
                    <a:cubicBezTo>
                      <a:pt x="10" y="7"/>
                      <a:pt x="12" y="7"/>
                      <a:pt x="11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8"/>
                      <a:pt x="12" y="9"/>
                      <a:pt x="11" y="9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1" y="6"/>
                      <a:pt x="10" y="5"/>
                      <a:pt x="11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9" y="2"/>
                      <a:pt x="11" y="3"/>
                    </a:cubicBezTo>
                    <a:cubicBezTo>
                      <a:pt x="10" y="3"/>
                      <a:pt x="11" y="3"/>
                      <a:pt x="11" y="3"/>
                    </a:cubicBezTo>
                    <a:cubicBezTo>
                      <a:pt x="12" y="3"/>
                      <a:pt x="11" y="2"/>
                      <a:pt x="11" y="2"/>
                    </a:cubicBezTo>
                    <a:cubicBezTo>
                      <a:pt x="11" y="2"/>
                      <a:pt x="9" y="2"/>
                      <a:pt x="9" y="1"/>
                    </a:cubicBezTo>
                    <a:cubicBezTo>
                      <a:pt x="11" y="2"/>
                      <a:pt x="9" y="1"/>
                      <a:pt x="12" y="1"/>
                    </a:cubicBezTo>
                    <a:cubicBezTo>
                      <a:pt x="12" y="1"/>
                      <a:pt x="10" y="1"/>
                      <a:pt x="10" y="1"/>
                    </a:cubicBezTo>
                    <a:cubicBezTo>
                      <a:pt x="9" y="0"/>
                      <a:pt x="9" y="1"/>
                      <a:pt x="8" y="1"/>
                    </a:cubicBezTo>
                    <a:cubicBezTo>
                      <a:pt x="7" y="0"/>
                      <a:pt x="9" y="1"/>
                      <a:pt x="7" y="0"/>
                    </a:cubicBezTo>
                    <a:cubicBezTo>
                      <a:pt x="7" y="1"/>
                      <a:pt x="9" y="2"/>
                      <a:pt x="10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4"/>
                      <a:pt x="7" y="4"/>
                    </a:cubicBezTo>
                    <a:cubicBezTo>
                      <a:pt x="8" y="4"/>
                      <a:pt x="6" y="5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7" y="6"/>
                      <a:pt x="7" y="6"/>
                    </a:cubicBezTo>
                    <a:cubicBezTo>
                      <a:pt x="9" y="6"/>
                      <a:pt x="9" y="6"/>
                      <a:pt x="10" y="7"/>
                    </a:cubicBezTo>
                    <a:cubicBezTo>
                      <a:pt x="8" y="7"/>
                      <a:pt x="7" y="7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8" y="7"/>
                      <a:pt x="8" y="7"/>
                    </a:cubicBezTo>
                    <a:cubicBezTo>
                      <a:pt x="8" y="8"/>
                      <a:pt x="7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8"/>
                      <a:pt x="0" y="5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8"/>
                      <a:pt x="13" y="8"/>
                      <a:pt x="13" y="8"/>
                    </a:cubicBezTo>
                    <a:cubicBezTo>
                      <a:pt x="15" y="8"/>
                      <a:pt x="14" y="8"/>
                      <a:pt x="15" y="9"/>
                    </a:cubicBezTo>
                    <a:cubicBezTo>
                      <a:pt x="15" y="9"/>
                      <a:pt x="15" y="9"/>
                      <a:pt x="16" y="9"/>
                    </a:cubicBezTo>
                    <a:cubicBezTo>
                      <a:pt x="15" y="8"/>
                      <a:pt x="14" y="8"/>
                      <a:pt x="13" y="7"/>
                    </a:cubicBezTo>
                    <a:cubicBezTo>
                      <a:pt x="15" y="8"/>
                      <a:pt x="15" y="7"/>
                      <a:pt x="15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8" name="Freeform 1772"/>
              <p:cNvSpPr/>
              <p:nvPr/>
            </p:nvSpPr>
            <p:spPr bwMode="auto">
              <a:xfrm>
                <a:off x="1194" y="277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9" name="Freeform 1773"/>
              <p:cNvSpPr/>
              <p:nvPr/>
            </p:nvSpPr>
            <p:spPr bwMode="auto">
              <a:xfrm>
                <a:off x="1192" y="277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0" name="Freeform 1774"/>
              <p:cNvSpPr/>
              <p:nvPr/>
            </p:nvSpPr>
            <p:spPr bwMode="auto">
              <a:xfrm>
                <a:off x="1178" y="2773"/>
                <a:ext cx="4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2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0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1" name="Freeform 1775"/>
              <p:cNvSpPr/>
              <p:nvPr/>
            </p:nvSpPr>
            <p:spPr bwMode="auto">
              <a:xfrm>
                <a:off x="1168" y="276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2" name="Freeform 1776"/>
              <p:cNvSpPr/>
              <p:nvPr/>
            </p:nvSpPr>
            <p:spPr bwMode="auto">
              <a:xfrm>
                <a:off x="1170" y="276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3" name="Rectangle 1777"/>
              <p:cNvSpPr>
                <a:spLocks noChangeArrowheads="1"/>
              </p:cNvSpPr>
              <p:nvPr/>
            </p:nvSpPr>
            <p:spPr bwMode="auto">
              <a:xfrm>
                <a:off x="1194" y="277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4" name="Freeform 1778"/>
              <p:cNvSpPr/>
              <p:nvPr/>
            </p:nvSpPr>
            <p:spPr bwMode="auto">
              <a:xfrm>
                <a:off x="1178" y="2754"/>
                <a:ext cx="19" cy="17"/>
              </a:xfrm>
              <a:custGeom>
                <a:avLst/>
                <a:gdLst>
                  <a:gd name="T0" fmla="*/ 2 w 8"/>
                  <a:gd name="T1" fmla="*/ 1 h 7"/>
                  <a:gd name="T2" fmla="*/ 1 w 8"/>
                  <a:gd name="T3" fmla="*/ 2 h 7"/>
                  <a:gd name="T4" fmla="*/ 4 w 8"/>
                  <a:gd name="T5" fmla="*/ 3 h 7"/>
                  <a:gd name="T6" fmla="*/ 1 w 8"/>
                  <a:gd name="T7" fmla="*/ 2 h 7"/>
                  <a:gd name="T8" fmla="*/ 3 w 8"/>
                  <a:gd name="T9" fmla="*/ 4 h 7"/>
                  <a:gd name="T10" fmla="*/ 2 w 8"/>
                  <a:gd name="T11" fmla="*/ 4 h 7"/>
                  <a:gd name="T12" fmla="*/ 5 w 8"/>
                  <a:gd name="T13" fmla="*/ 5 h 7"/>
                  <a:gd name="T14" fmla="*/ 1 w 8"/>
                  <a:gd name="T15" fmla="*/ 5 h 7"/>
                  <a:gd name="T16" fmla="*/ 1 w 8"/>
                  <a:gd name="T17" fmla="*/ 5 h 7"/>
                  <a:gd name="T18" fmla="*/ 2 w 8"/>
                  <a:gd name="T19" fmla="*/ 6 h 7"/>
                  <a:gd name="T20" fmla="*/ 4 w 8"/>
                  <a:gd name="T21" fmla="*/ 6 h 7"/>
                  <a:gd name="T22" fmla="*/ 6 w 8"/>
                  <a:gd name="T23" fmla="*/ 7 h 7"/>
                  <a:gd name="T24" fmla="*/ 5 w 8"/>
                  <a:gd name="T25" fmla="*/ 6 h 7"/>
                  <a:gd name="T26" fmla="*/ 6 w 8"/>
                  <a:gd name="T27" fmla="*/ 6 h 7"/>
                  <a:gd name="T28" fmla="*/ 5 w 8"/>
                  <a:gd name="T29" fmla="*/ 6 h 7"/>
                  <a:gd name="T30" fmla="*/ 6 w 8"/>
                  <a:gd name="T31" fmla="*/ 6 h 7"/>
                  <a:gd name="T32" fmla="*/ 5 w 8"/>
                  <a:gd name="T33" fmla="*/ 5 h 7"/>
                  <a:gd name="T34" fmla="*/ 6 w 8"/>
                  <a:gd name="T35" fmla="*/ 5 h 7"/>
                  <a:gd name="T36" fmla="*/ 4 w 8"/>
                  <a:gd name="T37" fmla="*/ 4 h 7"/>
                  <a:gd name="T38" fmla="*/ 6 w 8"/>
                  <a:gd name="T39" fmla="*/ 4 h 7"/>
                  <a:gd name="T40" fmla="*/ 5 w 8"/>
                  <a:gd name="T41" fmla="*/ 4 h 7"/>
                  <a:gd name="T42" fmla="*/ 7 w 8"/>
                  <a:gd name="T43" fmla="*/ 3 h 7"/>
                  <a:gd name="T44" fmla="*/ 5 w 8"/>
                  <a:gd name="T45" fmla="*/ 3 h 7"/>
                  <a:gd name="T46" fmla="*/ 6 w 8"/>
                  <a:gd name="T47" fmla="*/ 4 h 7"/>
                  <a:gd name="T48" fmla="*/ 3 w 8"/>
                  <a:gd name="T49" fmla="*/ 3 h 7"/>
                  <a:gd name="T50" fmla="*/ 6 w 8"/>
                  <a:gd name="T51" fmla="*/ 3 h 7"/>
                  <a:gd name="T52" fmla="*/ 6 w 8"/>
                  <a:gd name="T53" fmla="*/ 2 h 7"/>
                  <a:gd name="T54" fmla="*/ 6 w 8"/>
                  <a:gd name="T55" fmla="*/ 2 h 7"/>
                  <a:gd name="T56" fmla="*/ 5 w 8"/>
                  <a:gd name="T57" fmla="*/ 1 h 7"/>
                  <a:gd name="T58" fmla="*/ 4 w 8"/>
                  <a:gd name="T59" fmla="*/ 1 h 7"/>
                  <a:gd name="T60" fmla="*/ 4 w 8"/>
                  <a:gd name="T61" fmla="*/ 1 h 7"/>
                  <a:gd name="T62" fmla="*/ 4 w 8"/>
                  <a:gd name="T63" fmla="*/ 1 h 7"/>
                  <a:gd name="T64" fmla="*/ 2 w 8"/>
                  <a:gd name="T65" fmla="*/ 0 h 7"/>
                  <a:gd name="T66" fmla="*/ 3 w 8"/>
                  <a:gd name="T67" fmla="*/ 1 h 7"/>
                  <a:gd name="T68" fmla="*/ 2 w 8"/>
                  <a:gd name="T6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2" y="2"/>
                      <a:pt x="4" y="2"/>
                      <a:pt x="4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3" y="4"/>
                    </a:cubicBezTo>
                    <a:cubicBezTo>
                      <a:pt x="3" y="4"/>
                      <a:pt x="2" y="5"/>
                      <a:pt x="2" y="4"/>
                    </a:cubicBezTo>
                    <a:cubicBezTo>
                      <a:pt x="2" y="5"/>
                      <a:pt x="6" y="5"/>
                      <a:pt x="5" y="5"/>
                    </a:cubicBezTo>
                    <a:cubicBezTo>
                      <a:pt x="3" y="5"/>
                      <a:pt x="3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5" y="7"/>
                      <a:pt x="6" y="7"/>
                    </a:cubicBezTo>
                    <a:cubicBezTo>
                      <a:pt x="5" y="6"/>
                      <a:pt x="6" y="6"/>
                      <a:pt x="5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6" y="5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8" y="4"/>
                      <a:pt x="7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6" y="3"/>
                      <a:pt x="6" y="4"/>
                    </a:cubicBezTo>
                    <a:cubicBezTo>
                      <a:pt x="5" y="4"/>
                      <a:pt x="4" y="3"/>
                      <a:pt x="3" y="3"/>
                    </a:cubicBezTo>
                    <a:cubicBezTo>
                      <a:pt x="5" y="3"/>
                      <a:pt x="3" y="3"/>
                      <a:pt x="6" y="3"/>
                    </a:cubicBezTo>
                    <a:cubicBezTo>
                      <a:pt x="6" y="2"/>
                      <a:pt x="5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4" y="2"/>
                      <a:pt x="7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5" name="Freeform 1779"/>
              <p:cNvSpPr/>
              <p:nvPr/>
            </p:nvSpPr>
            <p:spPr bwMode="auto">
              <a:xfrm>
                <a:off x="1192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6" name="Freeform 1780"/>
              <p:cNvSpPr/>
              <p:nvPr/>
            </p:nvSpPr>
            <p:spPr bwMode="auto">
              <a:xfrm>
                <a:off x="1178" y="2745"/>
                <a:ext cx="21" cy="12"/>
              </a:xfrm>
              <a:custGeom>
                <a:avLst/>
                <a:gdLst>
                  <a:gd name="T0" fmla="*/ 4 w 9"/>
                  <a:gd name="T1" fmla="*/ 3 h 5"/>
                  <a:gd name="T2" fmla="*/ 6 w 9"/>
                  <a:gd name="T3" fmla="*/ 3 h 5"/>
                  <a:gd name="T4" fmla="*/ 3 w 9"/>
                  <a:gd name="T5" fmla="*/ 3 h 5"/>
                  <a:gd name="T6" fmla="*/ 2 w 9"/>
                  <a:gd name="T7" fmla="*/ 2 h 5"/>
                  <a:gd name="T8" fmla="*/ 5 w 9"/>
                  <a:gd name="T9" fmla="*/ 3 h 5"/>
                  <a:gd name="T10" fmla="*/ 6 w 9"/>
                  <a:gd name="T11" fmla="*/ 2 h 5"/>
                  <a:gd name="T12" fmla="*/ 4 w 9"/>
                  <a:gd name="T13" fmla="*/ 2 h 5"/>
                  <a:gd name="T14" fmla="*/ 3 w 9"/>
                  <a:gd name="T15" fmla="*/ 1 h 5"/>
                  <a:gd name="T16" fmla="*/ 3 w 9"/>
                  <a:gd name="T17" fmla="*/ 2 h 5"/>
                  <a:gd name="T18" fmla="*/ 6 w 9"/>
                  <a:gd name="T19" fmla="*/ 2 h 5"/>
                  <a:gd name="T20" fmla="*/ 0 w 9"/>
                  <a:gd name="T21" fmla="*/ 0 h 5"/>
                  <a:gd name="T22" fmla="*/ 1 w 9"/>
                  <a:gd name="T23" fmla="*/ 0 h 5"/>
                  <a:gd name="T24" fmla="*/ 3 w 9"/>
                  <a:gd name="T25" fmla="*/ 1 h 5"/>
                  <a:gd name="T26" fmla="*/ 2 w 9"/>
                  <a:gd name="T27" fmla="*/ 1 h 5"/>
                  <a:gd name="T28" fmla="*/ 1 w 9"/>
                  <a:gd name="T29" fmla="*/ 1 h 5"/>
                  <a:gd name="T30" fmla="*/ 1 w 9"/>
                  <a:gd name="T31" fmla="*/ 4 h 5"/>
                  <a:gd name="T32" fmla="*/ 1 w 9"/>
                  <a:gd name="T33" fmla="*/ 3 h 5"/>
                  <a:gd name="T34" fmla="*/ 2 w 9"/>
                  <a:gd name="T35" fmla="*/ 4 h 5"/>
                  <a:gd name="T36" fmla="*/ 5 w 9"/>
                  <a:gd name="T37" fmla="*/ 4 h 5"/>
                  <a:gd name="T38" fmla="*/ 4 w 9"/>
                  <a:gd name="T39" fmla="*/ 4 h 5"/>
                  <a:gd name="T40" fmla="*/ 6 w 9"/>
                  <a:gd name="T41" fmla="*/ 4 h 5"/>
                  <a:gd name="T42" fmla="*/ 7 w 9"/>
                  <a:gd name="T43" fmla="*/ 5 h 5"/>
                  <a:gd name="T44" fmla="*/ 7 w 9"/>
                  <a:gd name="T45" fmla="*/ 4 h 5"/>
                  <a:gd name="T46" fmla="*/ 4 w 9"/>
                  <a:gd name="T4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4" y="3"/>
                    </a:move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4" y="3"/>
                      <a:pt x="2" y="3"/>
                      <a:pt x="2" y="2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4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5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7" y="5"/>
                    </a:cubicBezTo>
                    <a:cubicBezTo>
                      <a:pt x="9" y="4"/>
                      <a:pt x="6" y="4"/>
                      <a:pt x="7" y="4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7" name="Freeform 1781"/>
              <p:cNvSpPr/>
              <p:nvPr/>
            </p:nvSpPr>
            <p:spPr bwMode="auto">
              <a:xfrm>
                <a:off x="1187" y="275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8" name="Freeform 1782"/>
              <p:cNvSpPr/>
              <p:nvPr/>
            </p:nvSpPr>
            <p:spPr bwMode="auto">
              <a:xfrm>
                <a:off x="1180" y="27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9" name="Freeform 1783"/>
              <p:cNvSpPr/>
              <p:nvPr/>
            </p:nvSpPr>
            <p:spPr bwMode="auto">
              <a:xfrm>
                <a:off x="1189" y="274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0" name="Freeform 1784"/>
              <p:cNvSpPr/>
              <p:nvPr/>
            </p:nvSpPr>
            <p:spPr bwMode="auto">
              <a:xfrm>
                <a:off x="1178" y="2743"/>
                <a:ext cx="11" cy="2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1 h 1"/>
                  <a:gd name="T4" fmla="*/ 4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0 w 5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">
                    <a:moveTo>
                      <a:pt x="0" y="0"/>
                    </a:moveTo>
                    <a:cubicBezTo>
                      <a:pt x="0" y="0"/>
                      <a:pt x="1" y="0"/>
                      <a:pt x="0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5" y="1"/>
                      <a:pt x="2" y="1"/>
                      <a:pt x="2" y="0"/>
                    </a:cubicBezTo>
                    <a:cubicBezTo>
                      <a:pt x="3" y="0"/>
                      <a:pt x="1" y="0"/>
                      <a:pt x="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1" name="Freeform 1785"/>
              <p:cNvSpPr/>
              <p:nvPr/>
            </p:nvSpPr>
            <p:spPr bwMode="auto">
              <a:xfrm>
                <a:off x="1168" y="2726"/>
                <a:ext cx="29" cy="17"/>
              </a:xfrm>
              <a:custGeom>
                <a:avLst/>
                <a:gdLst>
                  <a:gd name="T0" fmla="*/ 9 w 12"/>
                  <a:gd name="T1" fmla="*/ 6 h 7"/>
                  <a:gd name="T2" fmla="*/ 9 w 12"/>
                  <a:gd name="T3" fmla="*/ 5 h 7"/>
                  <a:gd name="T4" fmla="*/ 10 w 12"/>
                  <a:gd name="T5" fmla="*/ 6 h 7"/>
                  <a:gd name="T6" fmla="*/ 11 w 12"/>
                  <a:gd name="T7" fmla="*/ 5 h 7"/>
                  <a:gd name="T8" fmla="*/ 10 w 12"/>
                  <a:gd name="T9" fmla="*/ 5 h 7"/>
                  <a:gd name="T10" fmla="*/ 10 w 12"/>
                  <a:gd name="T11" fmla="*/ 4 h 7"/>
                  <a:gd name="T12" fmla="*/ 8 w 12"/>
                  <a:gd name="T13" fmla="*/ 4 h 7"/>
                  <a:gd name="T14" fmla="*/ 11 w 12"/>
                  <a:gd name="T15" fmla="*/ 4 h 7"/>
                  <a:gd name="T16" fmla="*/ 7 w 12"/>
                  <a:gd name="T17" fmla="*/ 3 h 7"/>
                  <a:gd name="T18" fmla="*/ 9 w 12"/>
                  <a:gd name="T19" fmla="*/ 2 h 7"/>
                  <a:gd name="T20" fmla="*/ 9 w 12"/>
                  <a:gd name="T21" fmla="*/ 3 h 7"/>
                  <a:gd name="T22" fmla="*/ 9 w 12"/>
                  <a:gd name="T23" fmla="*/ 2 h 7"/>
                  <a:gd name="T24" fmla="*/ 11 w 12"/>
                  <a:gd name="T25" fmla="*/ 3 h 7"/>
                  <a:gd name="T26" fmla="*/ 11 w 12"/>
                  <a:gd name="T27" fmla="*/ 2 h 7"/>
                  <a:gd name="T28" fmla="*/ 11 w 12"/>
                  <a:gd name="T29" fmla="*/ 2 h 7"/>
                  <a:gd name="T30" fmla="*/ 11 w 12"/>
                  <a:gd name="T31" fmla="*/ 2 h 7"/>
                  <a:gd name="T32" fmla="*/ 11 w 12"/>
                  <a:gd name="T33" fmla="*/ 2 h 7"/>
                  <a:gd name="T34" fmla="*/ 11 w 12"/>
                  <a:gd name="T35" fmla="*/ 2 h 7"/>
                  <a:gd name="T36" fmla="*/ 11 w 12"/>
                  <a:gd name="T37" fmla="*/ 2 h 7"/>
                  <a:gd name="T38" fmla="*/ 11 w 12"/>
                  <a:gd name="T39" fmla="*/ 2 h 7"/>
                  <a:gd name="T40" fmla="*/ 5 w 12"/>
                  <a:gd name="T41" fmla="*/ 1 h 7"/>
                  <a:gd name="T42" fmla="*/ 5 w 12"/>
                  <a:gd name="T43" fmla="*/ 1 h 7"/>
                  <a:gd name="T44" fmla="*/ 5 w 12"/>
                  <a:gd name="T45" fmla="*/ 1 h 7"/>
                  <a:gd name="T46" fmla="*/ 6 w 12"/>
                  <a:gd name="T47" fmla="*/ 1 h 7"/>
                  <a:gd name="T48" fmla="*/ 6 w 12"/>
                  <a:gd name="T49" fmla="*/ 2 h 7"/>
                  <a:gd name="T50" fmla="*/ 5 w 12"/>
                  <a:gd name="T51" fmla="*/ 2 h 7"/>
                  <a:gd name="T52" fmla="*/ 4 w 12"/>
                  <a:gd name="T53" fmla="*/ 2 h 7"/>
                  <a:gd name="T54" fmla="*/ 6 w 12"/>
                  <a:gd name="T55" fmla="*/ 4 h 7"/>
                  <a:gd name="T56" fmla="*/ 5 w 12"/>
                  <a:gd name="T57" fmla="*/ 4 h 7"/>
                  <a:gd name="T58" fmla="*/ 8 w 12"/>
                  <a:gd name="T59" fmla="*/ 4 h 7"/>
                  <a:gd name="T60" fmla="*/ 8 w 12"/>
                  <a:gd name="T61" fmla="*/ 5 h 7"/>
                  <a:gd name="T62" fmla="*/ 5 w 12"/>
                  <a:gd name="T63" fmla="*/ 4 h 7"/>
                  <a:gd name="T64" fmla="*/ 6 w 12"/>
                  <a:gd name="T65" fmla="*/ 5 h 7"/>
                  <a:gd name="T66" fmla="*/ 4 w 12"/>
                  <a:gd name="T67" fmla="*/ 5 h 7"/>
                  <a:gd name="T68" fmla="*/ 7 w 12"/>
                  <a:gd name="T69" fmla="*/ 6 h 7"/>
                  <a:gd name="T70" fmla="*/ 7 w 12"/>
                  <a:gd name="T71" fmla="*/ 6 h 7"/>
                  <a:gd name="T72" fmla="*/ 10 w 12"/>
                  <a:gd name="T73" fmla="*/ 6 h 7"/>
                  <a:gd name="T74" fmla="*/ 9 w 12"/>
                  <a:gd name="T75" fmla="*/ 4 h 7"/>
                  <a:gd name="T76" fmla="*/ 8 w 12"/>
                  <a:gd name="T77" fmla="*/ 3 h 7"/>
                  <a:gd name="T78" fmla="*/ 10 w 12"/>
                  <a:gd name="T79" fmla="*/ 3 h 7"/>
                  <a:gd name="T80" fmla="*/ 8 w 12"/>
                  <a:gd name="T81" fmla="*/ 3 h 7"/>
                  <a:gd name="T82" fmla="*/ 10 w 12"/>
                  <a:gd name="T83" fmla="*/ 3 h 7"/>
                  <a:gd name="T84" fmla="*/ 8 w 12"/>
                  <a:gd name="T85" fmla="*/ 2 h 7"/>
                  <a:gd name="T86" fmla="*/ 10 w 12"/>
                  <a:gd name="T87" fmla="*/ 2 h 7"/>
                  <a:gd name="T88" fmla="*/ 6 w 12"/>
                  <a:gd name="T89" fmla="*/ 5 h 7"/>
                  <a:gd name="T90" fmla="*/ 8 w 12"/>
                  <a:gd name="T91" fmla="*/ 5 h 7"/>
                  <a:gd name="T92" fmla="*/ 7 w 12"/>
                  <a:gd name="T93" fmla="*/ 6 h 7"/>
                  <a:gd name="T94" fmla="*/ 9 w 12"/>
                  <a:gd name="T95" fmla="*/ 6 h 7"/>
                  <a:gd name="T96" fmla="*/ 5 w 12"/>
                  <a:gd name="T97" fmla="*/ 6 h 7"/>
                  <a:gd name="T98" fmla="*/ 6 w 12"/>
                  <a:gd name="T99" fmla="*/ 7 h 7"/>
                  <a:gd name="T100" fmla="*/ 6 w 12"/>
                  <a:gd name="T101" fmla="*/ 6 h 7"/>
                  <a:gd name="T102" fmla="*/ 6 w 12"/>
                  <a:gd name="T103" fmla="*/ 7 h 7"/>
                  <a:gd name="T104" fmla="*/ 10 w 12"/>
                  <a:gd name="T105" fmla="*/ 7 h 7"/>
                  <a:gd name="T106" fmla="*/ 11 w 12"/>
                  <a:gd name="T107" fmla="*/ 6 h 7"/>
                  <a:gd name="T108" fmla="*/ 9 w 12"/>
                  <a:gd name="T10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" h="7">
                    <a:moveTo>
                      <a:pt x="9" y="6"/>
                    </a:moveTo>
                    <a:cubicBezTo>
                      <a:pt x="9" y="6"/>
                      <a:pt x="8" y="5"/>
                      <a:pt x="9" y="5"/>
                    </a:cubicBezTo>
                    <a:cubicBezTo>
                      <a:pt x="10" y="5"/>
                      <a:pt x="10" y="6"/>
                      <a:pt x="10" y="6"/>
                    </a:cubicBezTo>
                    <a:cubicBezTo>
                      <a:pt x="11" y="6"/>
                      <a:pt x="9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8" y="5"/>
                      <a:pt x="10" y="4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10" y="4"/>
                      <a:pt x="9" y="4"/>
                      <a:pt x="11" y="4"/>
                    </a:cubicBezTo>
                    <a:cubicBezTo>
                      <a:pt x="10" y="4"/>
                      <a:pt x="9" y="3"/>
                      <a:pt x="7" y="3"/>
                    </a:cubicBezTo>
                    <a:cubicBezTo>
                      <a:pt x="9" y="3"/>
                      <a:pt x="7" y="2"/>
                      <a:pt x="9" y="2"/>
                    </a:cubicBezTo>
                    <a:cubicBezTo>
                      <a:pt x="9" y="2"/>
                      <a:pt x="9" y="2"/>
                      <a:pt x="9" y="3"/>
                    </a:cubicBezTo>
                    <a:cubicBezTo>
                      <a:pt x="11" y="3"/>
                      <a:pt x="9" y="2"/>
                      <a:pt x="9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0" y="0"/>
                      <a:pt x="8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3"/>
                      <a:pt x="5" y="3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3"/>
                      <a:pt x="8" y="4"/>
                    </a:cubicBezTo>
                    <a:cubicBezTo>
                      <a:pt x="5" y="4"/>
                      <a:pt x="9" y="4"/>
                      <a:pt x="8" y="5"/>
                    </a:cubicBezTo>
                    <a:cubicBezTo>
                      <a:pt x="6" y="5"/>
                      <a:pt x="7" y="4"/>
                      <a:pt x="5" y="4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5" y="5"/>
                      <a:pt x="6" y="5"/>
                      <a:pt x="4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9" y="7"/>
                      <a:pt x="10" y="6"/>
                    </a:cubicBezTo>
                    <a:cubicBezTo>
                      <a:pt x="9" y="6"/>
                      <a:pt x="9" y="4"/>
                      <a:pt x="9" y="4"/>
                    </a:cubicBezTo>
                    <a:cubicBezTo>
                      <a:pt x="7" y="4"/>
                      <a:pt x="9" y="3"/>
                      <a:pt x="8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7" y="3"/>
                      <a:pt x="9" y="3"/>
                      <a:pt x="10" y="3"/>
                    </a:cubicBezTo>
                    <a:cubicBezTo>
                      <a:pt x="10" y="2"/>
                      <a:pt x="9" y="3"/>
                      <a:pt x="8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2" y="0"/>
                      <a:pt x="9" y="4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11" y="6"/>
                      <a:pt x="7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6" y="6"/>
                      <a:pt x="5" y="6"/>
                    </a:cubicBezTo>
                    <a:cubicBezTo>
                      <a:pt x="6" y="6"/>
                      <a:pt x="5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7"/>
                      <a:pt x="7" y="7"/>
                      <a:pt x="6" y="7"/>
                    </a:cubicBezTo>
                    <a:cubicBezTo>
                      <a:pt x="7" y="7"/>
                      <a:pt x="8" y="7"/>
                      <a:pt x="10" y="7"/>
                    </a:cubicBezTo>
                    <a:cubicBezTo>
                      <a:pt x="7" y="6"/>
                      <a:pt x="12" y="7"/>
                      <a:pt x="11" y="6"/>
                    </a:cubicBezTo>
                    <a:cubicBezTo>
                      <a:pt x="10" y="6"/>
                      <a:pt x="10" y="6"/>
                      <a:pt x="9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2" name="Freeform 1786"/>
              <p:cNvSpPr/>
              <p:nvPr/>
            </p:nvSpPr>
            <p:spPr bwMode="auto">
              <a:xfrm>
                <a:off x="1180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3" name="Freeform 1787"/>
              <p:cNvSpPr/>
              <p:nvPr/>
            </p:nvSpPr>
            <p:spPr bwMode="auto">
              <a:xfrm>
                <a:off x="1185" y="274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4" name="Rectangle 1788"/>
              <p:cNvSpPr>
                <a:spLocks noChangeArrowheads="1"/>
              </p:cNvSpPr>
              <p:nvPr/>
            </p:nvSpPr>
            <p:spPr bwMode="auto">
              <a:xfrm>
                <a:off x="1182" y="274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5" name="Rectangle 1789"/>
              <p:cNvSpPr>
                <a:spLocks noChangeArrowheads="1"/>
              </p:cNvSpPr>
              <p:nvPr/>
            </p:nvSpPr>
            <p:spPr bwMode="auto">
              <a:xfrm>
                <a:off x="1189" y="2743"/>
                <a:ext cx="1" cy="2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6" name="Freeform 1790"/>
              <p:cNvSpPr/>
              <p:nvPr/>
            </p:nvSpPr>
            <p:spPr bwMode="auto">
              <a:xfrm>
                <a:off x="1180" y="2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7" name="Freeform 1791"/>
              <p:cNvSpPr/>
              <p:nvPr/>
            </p:nvSpPr>
            <p:spPr bwMode="auto">
              <a:xfrm>
                <a:off x="1178" y="27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8" name="Freeform 1792"/>
              <p:cNvSpPr/>
              <p:nvPr/>
            </p:nvSpPr>
            <p:spPr bwMode="auto">
              <a:xfrm>
                <a:off x="1168" y="2743"/>
                <a:ext cx="24" cy="33"/>
              </a:xfrm>
              <a:custGeom>
                <a:avLst/>
                <a:gdLst>
                  <a:gd name="T0" fmla="*/ 5 w 10"/>
                  <a:gd name="T1" fmla="*/ 7 h 14"/>
                  <a:gd name="T2" fmla="*/ 3 w 10"/>
                  <a:gd name="T3" fmla="*/ 7 h 14"/>
                  <a:gd name="T4" fmla="*/ 2 w 10"/>
                  <a:gd name="T5" fmla="*/ 7 h 14"/>
                  <a:gd name="T6" fmla="*/ 3 w 10"/>
                  <a:gd name="T7" fmla="*/ 8 h 14"/>
                  <a:gd name="T8" fmla="*/ 3 w 10"/>
                  <a:gd name="T9" fmla="*/ 10 h 14"/>
                  <a:gd name="T10" fmla="*/ 3 w 10"/>
                  <a:gd name="T11" fmla="*/ 12 h 14"/>
                  <a:gd name="T12" fmla="*/ 4 w 10"/>
                  <a:gd name="T13" fmla="*/ 12 h 14"/>
                  <a:gd name="T14" fmla="*/ 7 w 10"/>
                  <a:gd name="T15" fmla="*/ 13 h 14"/>
                  <a:gd name="T16" fmla="*/ 7 w 10"/>
                  <a:gd name="T17" fmla="*/ 11 h 14"/>
                  <a:gd name="T18" fmla="*/ 7 w 10"/>
                  <a:gd name="T19" fmla="*/ 11 h 14"/>
                  <a:gd name="T20" fmla="*/ 8 w 10"/>
                  <a:gd name="T21" fmla="*/ 10 h 14"/>
                  <a:gd name="T22" fmla="*/ 5 w 10"/>
                  <a:gd name="T23" fmla="*/ 9 h 14"/>
                  <a:gd name="T24" fmla="*/ 5 w 10"/>
                  <a:gd name="T25" fmla="*/ 8 h 14"/>
                  <a:gd name="T26" fmla="*/ 7 w 10"/>
                  <a:gd name="T27" fmla="*/ 8 h 14"/>
                  <a:gd name="T28" fmla="*/ 7 w 10"/>
                  <a:gd name="T29" fmla="*/ 6 h 14"/>
                  <a:gd name="T30" fmla="*/ 8 w 10"/>
                  <a:gd name="T31" fmla="*/ 5 h 14"/>
                  <a:gd name="T32" fmla="*/ 7 w 10"/>
                  <a:gd name="T33" fmla="*/ 4 h 14"/>
                  <a:gd name="T34" fmla="*/ 6 w 10"/>
                  <a:gd name="T35" fmla="*/ 3 h 14"/>
                  <a:gd name="T36" fmla="*/ 7 w 10"/>
                  <a:gd name="T37" fmla="*/ 3 h 14"/>
                  <a:gd name="T38" fmla="*/ 7 w 10"/>
                  <a:gd name="T39" fmla="*/ 2 h 14"/>
                  <a:gd name="T40" fmla="*/ 8 w 10"/>
                  <a:gd name="T41" fmla="*/ 0 h 14"/>
                  <a:gd name="T42" fmla="*/ 7 w 10"/>
                  <a:gd name="T43" fmla="*/ 1 h 14"/>
                  <a:gd name="T44" fmla="*/ 8 w 10"/>
                  <a:gd name="T45" fmla="*/ 1 h 14"/>
                  <a:gd name="T46" fmla="*/ 4 w 10"/>
                  <a:gd name="T47" fmla="*/ 1 h 14"/>
                  <a:gd name="T48" fmla="*/ 4 w 10"/>
                  <a:gd name="T49" fmla="*/ 2 h 14"/>
                  <a:gd name="T50" fmla="*/ 4 w 10"/>
                  <a:gd name="T51" fmla="*/ 3 h 14"/>
                  <a:gd name="T52" fmla="*/ 4 w 10"/>
                  <a:gd name="T53" fmla="*/ 3 h 14"/>
                  <a:gd name="T54" fmla="*/ 3 w 10"/>
                  <a:gd name="T55" fmla="*/ 4 h 14"/>
                  <a:gd name="T56" fmla="*/ 4 w 10"/>
                  <a:gd name="T57" fmla="*/ 5 h 14"/>
                  <a:gd name="T58" fmla="*/ 4 w 10"/>
                  <a:gd name="T59" fmla="*/ 5 h 14"/>
                  <a:gd name="T60" fmla="*/ 4 w 10"/>
                  <a:gd name="T61" fmla="*/ 6 h 14"/>
                  <a:gd name="T62" fmla="*/ 4 w 10"/>
                  <a:gd name="T63" fmla="*/ 6 h 14"/>
                  <a:gd name="T64" fmla="*/ 5 w 10"/>
                  <a:gd name="T65" fmla="*/ 7 h 14"/>
                  <a:gd name="T66" fmla="*/ 3 w 10"/>
                  <a:gd name="T67" fmla="*/ 7 h 14"/>
                  <a:gd name="T68" fmla="*/ 3 w 10"/>
                  <a:gd name="T69" fmla="*/ 8 h 14"/>
                  <a:gd name="T70" fmla="*/ 4 w 10"/>
                  <a:gd name="T71" fmla="*/ 9 h 14"/>
                  <a:gd name="T72" fmla="*/ 5 w 10"/>
                  <a:gd name="T73" fmla="*/ 10 h 14"/>
                  <a:gd name="T74" fmla="*/ 5 w 10"/>
                  <a:gd name="T75" fmla="*/ 12 h 14"/>
                  <a:gd name="T76" fmla="*/ 7 w 10"/>
                  <a:gd name="T77" fmla="*/ 13 h 14"/>
                  <a:gd name="T78" fmla="*/ 8 w 10"/>
                  <a:gd name="T79" fmla="*/ 12 h 14"/>
                  <a:gd name="T80" fmla="*/ 5 w 10"/>
                  <a:gd name="T81" fmla="*/ 11 h 14"/>
                  <a:gd name="T82" fmla="*/ 5 w 10"/>
                  <a:gd name="T83" fmla="*/ 10 h 14"/>
                  <a:gd name="T84" fmla="*/ 8 w 10"/>
                  <a:gd name="T8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14">
                    <a:moveTo>
                      <a:pt x="8" y="8"/>
                    </a:moveTo>
                    <a:cubicBezTo>
                      <a:pt x="7" y="8"/>
                      <a:pt x="7" y="8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5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7"/>
                      <a:pt x="2" y="7"/>
                    </a:cubicBezTo>
                    <a:cubicBezTo>
                      <a:pt x="2" y="8"/>
                      <a:pt x="5" y="8"/>
                      <a:pt x="5" y="8"/>
                    </a:cubicBezTo>
                    <a:cubicBezTo>
                      <a:pt x="5" y="9"/>
                      <a:pt x="4" y="8"/>
                      <a:pt x="3" y="8"/>
                    </a:cubicBezTo>
                    <a:cubicBezTo>
                      <a:pt x="3" y="9"/>
                      <a:pt x="5" y="9"/>
                      <a:pt x="6" y="9"/>
                    </a:cubicBezTo>
                    <a:cubicBezTo>
                      <a:pt x="0" y="9"/>
                      <a:pt x="7" y="10"/>
                      <a:pt x="3" y="10"/>
                    </a:cubicBezTo>
                    <a:cubicBezTo>
                      <a:pt x="4" y="11"/>
                      <a:pt x="3" y="11"/>
                      <a:pt x="4" y="12"/>
                    </a:cubicBezTo>
                    <a:cubicBezTo>
                      <a:pt x="3" y="11"/>
                      <a:pt x="4" y="12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0" y="14"/>
                      <a:pt x="5" y="12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8" y="12"/>
                      <a:pt x="6" y="12"/>
                    </a:cubicBezTo>
                    <a:cubicBezTo>
                      <a:pt x="7" y="12"/>
                      <a:pt x="5" y="11"/>
                      <a:pt x="7" y="11"/>
                    </a:cubicBezTo>
                    <a:cubicBezTo>
                      <a:pt x="7" y="11"/>
                      <a:pt x="7" y="11"/>
                      <a:pt x="7" y="12"/>
                    </a:cubicBezTo>
                    <a:cubicBezTo>
                      <a:pt x="8" y="12"/>
                      <a:pt x="5" y="11"/>
                      <a:pt x="7" y="11"/>
                    </a:cubicBezTo>
                    <a:cubicBezTo>
                      <a:pt x="8" y="11"/>
                      <a:pt x="6" y="11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6" y="10"/>
                      <a:pt x="7" y="10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6" y="8"/>
                      <a:pt x="4" y="8"/>
                      <a:pt x="4" y="8"/>
                    </a:cubicBezTo>
                    <a:cubicBezTo>
                      <a:pt x="6" y="8"/>
                      <a:pt x="3" y="8"/>
                      <a:pt x="5" y="8"/>
                    </a:cubicBezTo>
                    <a:cubicBezTo>
                      <a:pt x="6" y="9"/>
                      <a:pt x="6" y="9"/>
                      <a:pt x="8" y="9"/>
                    </a:cubicBezTo>
                    <a:cubicBezTo>
                      <a:pt x="8" y="9"/>
                      <a:pt x="8" y="8"/>
                      <a:pt x="7" y="8"/>
                    </a:cubicBezTo>
                    <a:cubicBezTo>
                      <a:pt x="7" y="7"/>
                      <a:pt x="8" y="8"/>
                      <a:pt x="8" y="8"/>
                    </a:cubicBezTo>
                    <a:cubicBezTo>
                      <a:pt x="9" y="7"/>
                      <a:pt x="6" y="7"/>
                      <a:pt x="7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6"/>
                      <a:pt x="9" y="6"/>
                      <a:pt x="8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9" y="6"/>
                      <a:pt x="5" y="4"/>
                      <a:pt x="7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8" y="4"/>
                      <a:pt x="9" y="4"/>
                    </a:cubicBezTo>
                    <a:cubicBezTo>
                      <a:pt x="8" y="4"/>
                      <a:pt x="9" y="4"/>
                      <a:pt x="7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6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10" y="1"/>
                      <a:pt x="8" y="0"/>
                    </a:cubicBezTo>
                    <a:cubicBezTo>
                      <a:pt x="7" y="0"/>
                      <a:pt x="5" y="0"/>
                      <a:pt x="4" y="0"/>
                    </a:cubicBezTo>
                    <a:cubicBezTo>
                      <a:pt x="5" y="0"/>
                      <a:pt x="6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7" y="1"/>
                      <a:pt x="7" y="2"/>
                      <a:pt x="8" y="1"/>
                    </a:cubicBezTo>
                    <a:cubicBezTo>
                      <a:pt x="9" y="2"/>
                      <a:pt x="7" y="1"/>
                      <a:pt x="8" y="2"/>
                    </a:cubicBezTo>
                    <a:cubicBezTo>
                      <a:pt x="6" y="2"/>
                      <a:pt x="6" y="1"/>
                      <a:pt x="4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2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6" y="4"/>
                      <a:pt x="6" y="4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5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6" y="6"/>
                      <a:pt x="4" y="6"/>
                    </a:cubicBezTo>
                    <a:cubicBezTo>
                      <a:pt x="5" y="7"/>
                      <a:pt x="5" y="7"/>
                      <a:pt x="7" y="7"/>
                    </a:cubicBezTo>
                    <a:cubicBezTo>
                      <a:pt x="6" y="7"/>
                      <a:pt x="4" y="7"/>
                      <a:pt x="5" y="7"/>
                    </a:cubicBezTo>
                    <a:cubicBezTo>
                      <a:pt x="6" y="8"/>
                      <a:pt x="4" y="8"/>
                      <a:pt x="5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2" y="7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2" y="10"/>
                      <a:pt x="4" y="11"/>
                      <a:pt x="6" y="12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2"/>
                      <a:pt x="0" y="11"/>
                      <a:pt x="7" y="13"/>
                    </a:cubicBezTo>
                    <a:cubicBezTo>
                      <a:pt x="7" y="13"/>
                      <a:pt x="7" y="12"/>
                      <a:pt x="6" y="12"/>
                    </a:cubicBezTo>
                    <a:cubicBezTo>
                      <a:pt x="6" y="12"/>
                      <a:pt x="7" y="12"/>
                      <a:pt x="8" y="12"/>
                    </a:cubicBezTo>
                    <a:cubicBezTo>
                      <a:pt x="5" y="11"/>
                      <a:pt x="10" y="11"/>
                      <a:pt x="6" y="10"/>
                    </a:cubicBezTo>
                    <a:cubicBezTo>
                      <a:pt x="6" y="10"/>
                      <a:pt x="5" y="11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10" y="10"/>
                      <a:pt x="4" y="9"/>
                      <a:pt x="8" y="8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9" name="Freeform 1793"/>
              <p:cNvSpPr/>
              <p:nvPr/>
            </p:nvSpPr>
            <p:spPr bwMode="auto">
              <a:xfrm>
                <a:off x="1175" y="2769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0" name="Freeform 1794"/>
              <p:cNvSpPr/>
              <p:nvPr/>
            </p:nvSpPr>
            <p:spPr bwMode="auto">
              <a:xfrm>
                <a:off x="1178" y="2769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1" name="Freeform 1795"/>
              <p:cNvSpPr/>
              <p:nvPr/>
            </p:nvSpPr>
            <p:spPr bwMode="auto">
              <a:xfrm>
                <a:off x="1185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2" name="Rectangle 1796"/>
              <p:cNvSpPr>
                <a:spLocks noChangeArrowheads="1"/>
              </p:cNvSpPr>
              <p:nvPr/>
            </p:nvSpPr>
            <p:spPr bwMode="auto">
              <a:xfrm>
                <a:off x="1182" y="2759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3" name="Freeform 1797"/>
              <p:cNvSpPr/>
              <p:nvPr/>
            </p:nvSpPr>
            <p:spPr bwMode="auto">
              <a:xfrm>
                <a:off x="1168" y="2735"/>
                <a:ext cx="19" cy="24"/>
              </a:xfrm>
              <a:custGeom>
                <a:avLst/>
                <a:gdLst>
                  <a:gd name="T0" fmla="*/ 5 w 8"/>
                  <a:gd name="T1" fmla="*/ 2 h 10"/>
                  <a:gd name="T2" fmla="*/ 3 w 8"/>
                  <a:gd name="T3" fmla="*/ 1 h 10"/>
                  <a:gd name="T4" fmla="*/ 4 w 8"/>
                  <a:gd name="T5" fmla="*/ 1 h 10"/>
                  <a:gd name="T6" fmla="*/ 2 w 8"/>
                  <a:gd name="T7" fmla="*/ 0 h 10"/>
                  <a:gd name="T8" fmla="*/ 3 w 8"/>
                  <a:gd name="T9" fmla="*/ 5 h 10"/>
                  <a:gd name="T10" fmla="*/ 2 w 8"/>
                  <a:gd name="T11" fmla="*/ 4 h 10"/>
                  <a:gd name="T12" fmla="*/ 4 w 8"/>
                  <a:gd name="T13" fmla="*/ 6 h 10"/>
                  <a:gd name="T14" fmla="*/ 2 w 8"/>
                  <a:gd name="T15" fmla="*/ 6 h 10"/>
                  <a:gd name="T16" fmla="*/ 3 w 8"/>
                  <a:gd name="T17" fmla="*/ 7 h 10"/>
                  <a:gd name="T18" fmla="*/ 3 w 8"/>
                  <a:gd name="T19" fmla="*/ 7 h 10"/>
                  <a:gd name="T20" fmla="*/ 3 w 8"/>
                  <a:gd name="T21" fmla="*/ 7 h 10"/>
                  <a:gd name="T22" fmla="*/ 3 w 8"/>
                  <a:gd name="T23" fmla="*/ 7 h 10"/>
                  <a:gd name="T24" fmla="*/ 4 w 8"/>
                  <a:gd name="T25" fmla="*/ 8 h 10"/>
                  <a:gd name="T26" fmla="*/ 3 w 8"/>
                  <a:gd name="T27" fmla="*/ 8 h 10"/>
                  <a:gd name="T28" fmla="*/ 4 w 8"/>
                  <a:gd name="T29" fmla="*/ 8 h 10"/>
                  <a:gd name="T30" fmla="*/ 3 w 8"/>
                  <a:gd name="T31" fmla="*/ 8 h 10"/>
                  <a:gd name="T32" fmla="*/ 4 w 8"/>
                  <a:gd name="T33" fmla="*/ 10 h 10"/>
                  <a:gd name="T34" fmla="*/ 6 w 8"/>
                  <a:gd name="T35" fmla="*/ 10 h 10"/>
                  <a:gd name="T36" fmla="*/ 5 w 8"/>
                  <a:gd name="T37" fmla="*/ 9 h 10"/>
                  <a:gd name="T38" fmla="*/ 5 w 8"/>
                  <a:gd name="T39" fmla="*/ 9 h 10"/>
                  <a:gd name="T40" fmla="*/ 4 w 8"/>
                  <a:gd name="T41" fmla="*/ 8 h 10"/>
                  <a:gd name="T42" fmla="*/ 6 w 8"/>
                  <a:gd name="T43" fmla="*/ 9 h 10"/>
                  <a:gd name="T44" fmla="*/ 7 w 8"/>
                  <a:gd name="T45" fmla="*/ 7 h 10"/>
                  <a:gd name="T46" fmla="*/ 7 w 8"/>
                  <a:gd name="T47" fmla="*/ 8 h 10"/>
                  <a:gd name="T48" fmla="*/ 7 w 8"/>
                  <a:gd name="T49" fmla="*/ 7 h 10"/>
                  <a:gd name="T50" fmla="*/ 6 w 8"/>
                  <a:gd name="T51" fmla="*/ 7 h 10"/>
                  <a:gd name="T52" fmla="*/ 4 w 8"/>
                  <a:gd name="T53" fmla="*/ 7 h 10"/>
                  <a:gd name="T54" fmla="*/ 4 w 8"/>
                  <a:gd name="T55" fmla="*/ 7 h 10"/>
                  <a:gd name="T56" fmla="*/ 5 w 8"/>
                  <a:gd name="T57" fmla="*/ 7 h 10"/>
                  <a:gd name="T58" fmla="*/ 5 w 8"/>
                  <a:gd name="T59" fmla="*/ 7 h 10"/>
                  <a:gd name="T60" fmla="*/ 7 w 8"/>
                  <a:gd name="T61" fmla="*/ 6 h 10"/>
                  <a:gd name="T62" fmla="*/ 5 w 8"/>
                  <a:gd name="T63" fmla="*/ 6 h 10"/>
                  <a:gd name="T64" fmla="*/ 5 w 8"/>
                  <a:gd name="T65" fmla="*/ 4 h 10"/>
                  <a:gd name="T66" fmla="*/ 6 w 8"/>
                  <a:gd name="T67" fmla="*/ 5 h 10"/>
                  <a:gd name="T68" fmla="*/ 4 w 8"/>
                  <a:gd name="T69" fmla="*/ 4 h 10"/>
                  <a:gd name="T70" fmla="*/ 5 w 8"/>
                  <a:gd name="T71" fmla="*/ 3 h 10"/>
                  <a:gd name="T72" fmla="*/ 4 w 8"/>
                  <a:gd name="T73" fmla="*/ 3 h 10"/>
                  <a:gd name="T74" fmla="*/ 5 w 8"/>
                  <a:gd name="T75" fmla="*/ 2 h 10"/>
                  <a:gd name="T76" fmla="*/ 5 w 8"/>
                  <a:gd name="T77" fmla="*/ 2 h 10"/>
                  <a:gd name="T78" fmla="*/ 3 w 8"/>
                  <a:gd name="T79" fmla="*/ 1 h 10"/>
                  <a:gd name="T80" fmla="*/ 5 w 8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5" y="0"/>
                      <a:pt x="2" y="0"/>
                    </a:cubicBezTo>
                    <a:cubicBezTo>
                      <a:pt x="2" y="1"/>
                      <a:pt x="1" y="3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5"/>
                      <a:pt x="0" y="5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5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1" y="9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7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2" y="8"/>
                      <a:pt x="5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8" y="8"/>
                      <a:pt x="4" y="8"/>
                      <a:pt x="7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4" y="7"/>
                      <a:pt x="4" y="7"/>
                    </a:cubicBezTo>
                    <a:cubicBezTo>
                      <a:pt x="5" y="7"/>
                      <a:pt x="3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6" y="6"/>
                      <a:pt x="6" y="6"/>
                      <a:pt x="5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4" y="4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2" y="1"/>
                      <a:pt x="3" y="1"/>
                    </a:cubicBezTo>
                    <a:cubicBezTo>
                      <a:pt x="4" y="1"/>
                      <a:pt x="4" y="1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4" name="Freeform 1798"/>
              <p:cNvSpPr/>
              <p:nvPr/>
            </p:nvSpPr>
            <p:spPr bwMode="auto">
              <a:xfrm>
                <a:off x="1173" y="2733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5" name="Freeform 1799"/>
              <p:cNvSpPr/>
              <p:nvPr/>
            </p:nvSpPr>
            <p:spPr bwMode="auto">
              <a:xfrm>
                <a:off x="1168" y="2707"/>
                <a:ext cx="36" cy="28"/>
              </a:xfrm>
              <a:custGeom>
                <a:avLst/>
                <a:gdLst>
                  <a:gd name="T0" fmla="*/ 3 w 15"/>
                  <a:gd name="T1" fmla="*/ 7 h 12"/>
                  <a:gd name="T2" fmla="*/ 2 w 15"/>
                  <a:gd name="T3" fmla="*/ 7 h 12"/>
                  <a:gd name="T4" fmla="*/ 1 w 15"/>
                  <a:gd name="T5" fmla="*/ 9 h 12"/>
                  <a:gd name="T6" fmla="*/ 3 w 15"/>
                  <a:gd name="T7" fmla="*/ 10 h 12"/>
                  <a:gd name="T8" fmla="*/ 2 w 15"/>
                  <a:gd name="T9" fmla="*/ 10 h 12"/>
                  <a:gd name="T10" fmla="*/ 3 w 15"/>
                  <a:gd name="T11" fmla="*/ 11 h 12"/>
                  <a:gd name="T12" fmla="*/ 3 w 15"/>
                  <a:gd name="T13" fmla="*/ 11 h 12"/>
                  <a:gd name="T14" fmla="*/ 4 w 15"/>
                  <a:gd name="T15" fmla="*/ 11 h 12"/>
                  <a:gd name="T16" fmla="*/ 3 w 15"/>
                  <a:gd name="T17" fmla="*/ 10 h 12"/>
                  <a:gd name="T18" fmla="*/ 4 w 15"/>
                  <a:gd name="T19" fmla="*/ 11 h 12"/>
                  <a:gd name="T20" fmla="*/ 3 w 15"/>
                  <a:gd name="T21" fmla="*/ 9 h 12"/>
                  <a:gd name="T22" fmla="*/ 5 w 15"/>
                  <a:gd name="T23" fmla="*/ 10 h 12"/>
                  <a:gd name="T24" fmla="*/ 5 w 15"/>
                  <a:gd name="T25" fmla="*/ 9 h 12"/>
                  <a:gd name="T26" fmla="*/ 5 w 15"/>
                  <a:gd name="T27" fmla="*/ 9 h 12"/>
                  <a:gd name="T28" fmla="*/ 3 w 15"/>
                  <a:gd name="T29" fmla="*/ 9 h 12"/>
                  <a:gd name="T30" fmla="*/ 5 w 15"/>
                  <a:gd name="T31" fmla="*/ 9 h 12"/>
                  <a:gd name="T32" fmla="*/ 8 w 15"/>
                  <a:gd name="T33" fmla="*/ 5 h 12"/>
                  <a:gd name="T34" fmla="*/ 10 w 15"/>
                  <a:gd name="T35" fmla="*/ 8 h 12"/>
                  <a:gd name="T36" fmla="*/ 13 w 15"/>
                  <a:gd name="T37" fmla="*/ 9 h 12"/>
                  <a:gd name="T38" fmla="*/ 11 w 15"/>
                  <a:gd name="T39" fmla="*/ 9 h 12"/>
                  <a:gd name="T40" fmla="*/ 11 w 15"/>
                  <a:gd name="T41" fmla="*/ 10 h 12"/>
                  <a:gd name="T42" fmla="*/ 14 w 15"/>
                  <a:gd name="T43" fmla="*/ 12 h 12"/>
                  <a:gd name="T44" fmla="*/ 3 w 15"/>
                  <a:gd name="T45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" h="12">
                    <a:moveTo>
                      <a:pt x="3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3" y="9"/>
                      <a:pt x="1" y="9"/>
                    </a:cubicBezTo>
                    <a:cubicBezTo>
                      <a:pt x="1" y="9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1" y="11"/>
                      <a:pt x="3" y="11"/>
                    </a:cubicBezTo>
                    <a:cubicBezTo>
                      <a:pt x="4" y="11"/>
                      <a:pt x="2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" y="11"/>
                      <a:pt x="2" y="10"/>
                      <a:pt x="3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9"/>
                      <a:pt x="3" y="9"/>
                    </a:cubicBezTo>
                    <a:cubicBezTo>
                      <a:pt x="2" y="8"/>
                      <a:pt x="4" y="9"/>
                      <a:pt x="5" y="9"/>
                    </a:cubicBezTo>
                    <a:cubicBezTo>
                      <a:pt x="6" y="7"/>
                      <a:pt x="0" y="10"/>
                      <a:pt x="8" y="5"/>
                    </a:cubicBezTo>
                    <a:cubicBezTo>
                      <a:pt x="9" y="5"/>
                      <a:pt x="10" y="7"/>
                      <a:pt x="10" y="8"/>
                    </a:cubicBezTo>
                    <a:cubicBezTo>
                      <a:pt x="10" y="6"/>
                      <a:pt x="13" y="7"/>
                      <a:pt x="13" y="9"/>
                    </a:cubicBezTo>
                    <a:cubicBezTo>
                      <a:pt x="12" y="10"/>
                      <a:pt x="12" y="9"/>
                      <a:pt x="11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3" y="10"/>
                      <a:pt x="14" y="12"/>
                    </a:cubicBezTo>
                    <a:cubicBezTo>
                      <a:pt x="15" y="9"/>
                      <a:pt x="13" y="0"/>
                      <a:pt x="3" y="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6" name="Freeform 1800"/>
              <p:cNvSpPr/>
              <p:nvPr/>
            </p:nvSpPr>
            <p:spPr bwMode="auto">
              <a:xfrm>
                <a:off x="1159" y="2707"/>
                <a:ext cx="42" cy="26"/>
              </a:xfrm>
              <a:custGeom>
                <a:avLst/>
                <a:gdLst>
                  <a:gd name="T0" fmla="*/ 12 w 18"/>
                  <a:gd name="T1" fmla="*/ 3 h 11"/>
                  <a:gd name="T2" fmla="*/ 12 w 18"/>
                  <a:gd name="T3" fmla="*/ 3 h 11"/>
                  <a:gd name="T4" fmla="*/ 12 w 18"/>
                  <a:gd name="T5" fmla="*/ 3 h 11"/>
                  <a:gd name="T6" fmla="*/ 12 w 18"/>
                  <a:gd name="T7" fmla="*/ 3 h 11"/>
                  <a:gd name="T8" fmla="*/ 12 w 18"/>
                  <a:gd name="T9" fmla="*/ 3 h 11"/>
                  <a:gd name="T10" fmla="*/ 12 w 18"/>
                  <a:gd name="T11" fmla="*/ 3 h 11"/>
                  <a:gd name="T12" fmla="*/ 6 w 18"/>
                  <a:gd name="T13" fmla="*/ 7 h 11"/>
                  <a:gd name="T14" fmla="*/ 6 w 18"/>
                  <a:gd name="T15" fmla="*/ 7 h 11"/>
                  <a:gd name="T16" fmla="*/ 6 w 18"/>
                  <a:gd name="T17" fmla="*/ 7 h 11"/>
                  <a:gd name="T18" fmla="*/ 6 w 18"/>
                  <a:gd name="T19" fmla="*/ 7 h 11"/>
                  <a:gd name="T20" fmla="*/ 6 w 18"/>
                  <a:gd name="T21" fmla="*/ 7 h 11"/>
                  <a:gd name="T22" fmla="*/ 6 w 18"/>
                  <a:gd name="T23" fmla="*/ 7 h 11"/>
                  <a:gd name="T24" fmla="*/ 6 w 18"/>
                  <a:gd name="T25" fmla="*/ 7 h 11"/>
                  <a:gd name="T26" fmla="*/ 6 w 18"/>
                  <a:gd name="T27" fmla="*/ 7 h 11"/>
                  <a:gd name="T28" fmla="*/ 6 w 18"/>
                  <a:gd name="T29" fmla="*/ 7 h 11"/>
                  <a:gd name="T30" fmla="*/ 6 w 18"/>
                  <a:gd name="T31" fmla="*/ 7 h 11"/>
                  <a:gd name="T32" fmla="*/ 6 w 18"/>
                  <a:gd name="T33" fmla="*/ 7 h 11"/>
                  <a:gd name="T34" fmla="*/ 6 w 18"/>
                  <a:gd name="T35" fmla="*/ 7 h 11"/>
                  <a:gd name="T36" fmla="*/ 6 w 18"/>
                  <a:gd name="T37" fmla="*/ 7 h 11"/>
                  <a:gd name="T38" fmla="*/ 6 w 18"/>
                  <a:gd name="T39" fmla="*/ 7 h 11"/>
                  <a:gd name="T40" fmla="*/ 6 w 18"/>
                  <a:gd name="T41" fmla="*/ 7 h 11"/>
                  <a:gd name="T42" fmla="*/ 12 w 18"/>
                  <a:gd name="T43" fmla="*/ 3 h 11"/>
                  <a:gd name="T44" fmla="*/ 12 w 18"/>
                  <a:gd name="T45" fmla="*/ 3 h 11"/>
                  <a:gd name="T46" fmla="*/ 12 w 18"/>
                  <a:gd name="T47" fmla="*/ 3 h 11"/>
                  <a:gd name="T48" fmla="*/ 12 w 18"/>
                  <a:gd name="T49" fmla="*/ 3 h 11"/>
                  <a:gd name="T50" fmla="*/ 12 w 18"/>
                  <a:gd name="T51" fmla="*/ 4 h 11"/>
                  <a:gd name="T52" fmla="*/ 13 w 18"/>
                  <a:gd name="T53" fmla="*/ 4 h 11"/>
                  <a:gd name="T54" fmla="*/ 12 w 18"/>
                  <a:gd name="T5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8" h="11">
                    <a:moveTo>
                      <a:pt x="12" y="3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0" y="11"/>
                      <a:pt x="9" y="5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8" y="0"/>
                      <a:pt x="10" y="5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7" name="Freeform 1801"/>
              <p:cNvSpPr/>
              <p:nvPr/>
            </p:nvSpPr>
            <p:spPr bwMode="auto">
              <a:xfrm>
                <a:off x="1199" y="2714"/>
                <a:ext cx="78" cy="86"/>
              </a:xfrm>
              <a:custGeom>
                <a:avLst/>
                <a:gdLst>
                  <a:gd name="T0" fmla="*/ 29 w 33"/>
                  <a:gd name="T1" fmla="*/ 2 h 36"/>
                  <a:gd name="T2" fmla="*/ 3 w 33"/>
                  <a:gd name="T3" fmla="*/ 4 h 36"/>
                  <a:gd name="T4" fmla="*/ 1 w 33"/>
                  <a:gd name="T5" fmla="*/ 29 h 36"/>
                  <a:gd name="T6" fmla="*/ 28 w 33"/>
                  <a:gd name="T7" fmla="*/ 36 h 36"/>
                  <a:gd name="T8" fmla="*/ 33 w 33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6">
                    <a:moveTo>
                      <a:pt x="29" y="2"/>
                    </a:moveTo>
                    <a:cubicBezTo>
                      <a:pt x="24" y="7"/>
                      <a:pt x="10" y="3"/>
                      <a:pt x="3" y="4"/>
                    </a:cubicBezTo>
                    <a:cubicBezTo>
                      <a:pt x="1" y="10"/>
                      <a:pt x="0" y="22"/>
                      <a:pt x="1" y="29"/>
                    </a:cubicBezTo>
                    <a:cubicBezTo>
                      <a:pt x="10" y="29"/>
                      <a:pt x="20" y="34"/>
                      <a:pt x="28" y="36"/>
                    </a:cubicBezTo>
                    <a:cubicBezTo>
                      <a:pt x="29" y="25"/>
                      <a:pt x="30" y="10"/>
                      <a:pt x="33" y="0"/>
                    </a:cubicBezTo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8" name="Freeform 1802"/>
              <p:cNvSpPr/>
              <p:nvPr/>
            </p:nvSpPr>
            <p:spPr bwMode="auto">
              <a:xfrm>
                <a:off x="1277" y="2714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9" name="Freeform 1803"/>
              <p:cNvSpPr/>
              <p:nvPr/>
            </p:nvSpPr>
            <p:spPr bwMode="auto">
              <a:xfrm>
                <a:off x="1268" y="2714"/>
                <a:ext cx="12" cy="5"/>
              </a:xfrm>
              <a:custGeom>
                <a:avLst/>
                <a:gdLst>
                  <a:gd name="T0" fmla="*/ 0 w 5"/>
                  <a:gd name="T1" fmla="*/ 1 h 2"/>
                  <a:gd name="T2" fmla="*/ 0 w 5"/>
                  <a:gd name="T3" fmla="*/ 1 h 2"/>
                  <a:gd name="T4" fmla="*/ 5 w 5"/>
                  <a:gd name="T5" fmla="*/ 2 h 2"/>
                  <a:gd name="T6" fmla="*/ 2 w 5"/>
                  <a:gd name="T7" fmla="*/ 0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3" y="2"/>
                      <a:pt x="2" y="2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0" name="Freeform 1804"/>
              <p:cNvSpPr/>
              <p:nvPr/>
            </p:nvSpPr>
            <p:spPr bwMode="auto">
              <a:xfrm>
                <a:off x="1270" y="2719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1" name="Freeform 1805"/>
              <p:cNvSpPr/>
              <p:nvPr/>
            </p:nvSpPr>
            <p:spPr bwMode="auto">
              <a:xfrm>
                <a:off x="1273" y="2719"/>
                <a:ext cx="4" cy="2"/>
              </a:xfrm>
              <a:custGeom>
                <a:avLst/>
                <a:gdLst>
                  <a:gd name="T0" fmla="*/ 1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2" name="Freeform 1806"/>
              <p:cNvSpPr/>
              <p:nvPr/>
            </p:nvSpPr>
            <p:spPr bwMode="auto">
              <a:xfrm>
                <a:off x="1275" y="27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3" name="Freeform 1807"/>
              <p:cNvSpPr/>
              <p:nvPr/>
            </p:nvSpPr>
            <p:spPr bwMode="auto">
              <a:xfrm>
                <a:off x="1268" y="2721"/>
                <a:ext cx="7" cy="5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1 h 2"/>
                  <a:gd name="T4" fmla="*/ 3 w 3"/>
                  <a:gd name="T5" fmla="*/ 1 h 2"/>
                  <a:gd name="T6" fmla="*/ 1 w 3"/>
                  <a:gd name="T7" fmla="*/ 0 h 2"/>
                  <a:gd name="T8" fmla="*/ 1 w 3"/>
                  <a:gd name="T9" fmla="*/ 0 h 2"/>
                  <a:gd name="T10" fmla="*/ 0 w 3"/>
                  <a:gd name="T11" fmla="*/ 0 h 2"/>
                  <a:gd name="T12" fmla="*/ 3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0" y="1"/>
                      <a:pt x="1" y="0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4" name="Freeform 1808"/>
              <p:cNvSpPr/>
              <p:nvPr/>
            </p:nvSpPr>
            <p:spPr bwMode="auto">
              <a:xfrm>
                <a:off x="1273" y="2723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5" name="Freeform 1809"/>
              <p:cNvSpPr/>
              <p:nvPr/>
            </p:nvSpPr>
            <p:spPr bwMode="auto">
              <a:xfrm>
                <a:off x="1273" y="2721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6" name="Freeform 1810"/>
              <p:cNvSpPr/>
              <p:nvPr/>
            </p:nvSpPr>
            <p:spPr bwMode="auto">
              <a:xfrm>
                <a:off x="1266" y="2726"/>
                <a:ext cx="9" cy="2"/>
              </a:xfrm>
              <a:custGeom>
                <a:avLst/>
                <a:gdLst>
                  <a:gd name="T0" fmla="*/ 4 w 4"/>
                  <a:gd name="T1" fmla="*/ 1 h 1"/>
                  <a:gd name="T2" fmla="*/ 2 w 4"/>
                  <a:gd name="T3" fmla="*/ 0 h 1"/>
                  <a:gd name="T4" fmla="*/ 0 w 4"/>
                  <a:gd name="T5" fmla="*/ 0 h 1"/>
                  <a:gd name="T6" fmla="*/ 0 w 4"/>
                  <a:gd name="T7" fmla="*/ 1 h 1"/>
                  <a:gd name="T8" fmla="*/ 4 w 4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">
                    <a:moveTo>
                      <a:pt x="4" y="1"/>
                    </a:moveTo>
                    <a:cubicBezTo>
                      <a:pt x="1" y="0"/>
                      <a:pt x="4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7" name="Freeform 1811"/>
              <p:cNvSpPr/>
              <p:nvPr/>
            </p:nvSpPr>
            <p:spPr bwMode="auto">
              <a:xfrm>
                <a:off x="1261" y="27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8" name="Freeform 1812"/>
              <p:cNvSpPr/>
              <p:nvPr/>
            </p:nvSpPr>
            <p:spPr bwMode="auto">
              <a:xfrm>
                <a:off x="1256" y="2728"/>
                <a:ext cx="14" cy="7"/>
              </a:xfrm>
              <a:custGeom>
                <a:avLst/>
                <a:gdLst>
                  <a:gd name="T0" fmla="*/ 5 w 6"/>
                  <a:gd name="T1" fmla="*/ 3 h 3"/>
                  <a:gd name="T2" fmla="*/ 3 w 6"/>
                  <a:gd name="T3" fmla="*/ 2 h 3"/>
                  <a:gd name="T4" fmla="*/ 5 w 6"/>
                  <a:gd name="T5" fmla="*/ 2 h 3"/>
                  <a:gd name="T6" fmla="*/ 4 w 6"/>
                  <a:gd name="T7" fmla="*/ 1 h 3"/>
                  <a:gd name="T8" fmla="*/ 6 w 6"/>
                  <a:gd name="T9" fmla="*/ 2 h 3"/>
                  <a:gd name="T10" fmla="*/ 4 w 6"/>
                  <a:gd name="T11" fmla="*/ 1 h 3"/>
                  <a:gd name="T12" fmla="*/ 6 w 6"/>
                  <a:gd name="T13" fmla="*/ 0 h 3"/>
                  <a:gd name="T14" fmla="*/ 4 w 6"/>
                  <a:gd name="T15" fmla="*/ 0 h 3"/>
                  <a:gd name="T16" fmla="*/ 4 w 6"/>
                  <a:gd name="T17" fmla="*/ 1 h 3"/>
                  <a:gd name="T18" fmla="*/ 2 w 6"/>
                  <a:gd name="T19" fmla="*/ 0 h 3"/>
                  <a:gd name="T20" fmla="*/ 1 w 6"/>
                  <a:gd name="T21" fmla="*/ 1 h 3"/>
                  <a:gd name="T22" fmla="*/ 5 w 6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3">
                    <a:moveTo>
                      <a:pt x="5" y="3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2"/>
                      <a:pt x="6" y="1"/>
                      <a:pt x="4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5" y="1"/>
                      <a:pt x="4" y="1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3" y="1"/>
                      <a:pt x="0" y="1"/>
                      <a:pt x="1" y="1"/>
                    </a:cubicBezTo>
                    <a:cubicBezTo>
                      <a:pt x="1" y="2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9" name="Freeform 1813"/>
              <p:cNvSpPr/>
              <p:nvPr/>
            </p:nvSpPr>
            <p:spPr bwMode="auto">
              <a:xfrm>
                <a:off x="1261" y="273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0" name="Freeform 1814"/>
              <p:cNvSpPr/>
              <p:nvPr/>
            </p:nvSpPr>
            <p:spPr bwMode="auto">
              <a:xfrm>
                <a:off x="1256" y="2735"/>
                <a:ext cx="14" cy="8"/>
              </a:xfrm>
              <a:custGeom>
                <a:avLst/>
                <a:gdLst>
                  <a:gd name="T0" fmla="*/ 5 w 6"/>
                  <a:gd name="T1" fmla="*/ 2 h 3"/>
                  <a:gd name="T2" fmla="*/ 4 w 6"/>
                  <a:gd name="T3" fmla="*/ 1 h 3"/>
                  <a:gd name="T4" fmla="*/ 5 w 6"/>
                  <a:gd name="T5" fmla="*/ 1 h 3"/>
                  <a:gd name="T6" fmla="*/ 3 w 6"/>
                  <a:gd name="T7" fmla="*/ 0 h 3"/>
                  <a:gd name="T8" fmla="*/ 4 w 6"/>
                  <a:gd name="T9" fmla="*/ 2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1" y="0"/>
                      <a:pt x="4" y="1"/>
                      <a:pt x="4" y="2"/>
                    </a:cubicBezTo>
                    <a:cubicBezTo>
                      <a:pt x="3" y="3"/>
                      <a:pt x="3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3"/>
                      <a:pt x="5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1" name="Freeform 1815"/>
              <p:cNvSpPr/>
              <p:nvPr/>
            </p:nvSpPr>
            <p:spPr bwMode="auto">
              <a:xfrm>
                <a:off x="1268" y="273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2" name="Freeform 1816"/>
              <p:cNvSpPr/>
              <p:nvPr/>
            </p:nvSpPr>
            <p:spPr bwMode="auto">
              <a:xfrm>
                <a:off x="1261" y="27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3" name="Freeform 1817"/>
              <p:cNvSpPr/>
              <p:nvPr/>
            </p:nvSpPr>
            <p:spPr bwMode="auto">
              <a:xfrm>
                <a:off x="1266" y="2743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4" name="Freeform 1818"/>
              <p:cNvSpPr/>
              <p:nvPr/>
            </p:nvSpPr>
            <p:spPr bwMode="auto">
              <a:xfrm>
                <a:off x="1254" y="2743"/>
                <a:ext cx="16" cy="40"/>
              </a:xfrm>
              <a:custGeom>
                <a:avLst/>
                <a:gdLst>
                  <a:gd name="T0" fmla="*/ 1 w 7"/>
                  <a:gd name="T1" fmla="*/ 17 h 17"/>
                  <a:gd name="T2" fmla="*/ 2 w 7"/>
                  <a:gd name="T3" fmla="*/ 16 h 17"/>
                  <a:gd name="T4" fmla="*/ 4 w 7"/>
                  <a:gd name="T5" fmla="*/ 17 h 17"/>
                  <a:gd name="T6" fmla="*/ 6 w 7"/>
                  <a:gd name="T7" fmla="*/ 17 h 17"/>
                  <a:gd name="T8" fmla="*/ 5 w 7"/>
                  <a:gd name="T9" fmla="*/ 16 h 17"/>
                  <a:gd name="T10" fmla="*/ 6 w 7"/>
                  <a:gd name="T11" fmla="*/ 16 h 17"/>
                  <a:gd name="T12" fmla="*/ 6 w 7"/>
                  <a:gd name="T13" fmla="*/ 13 h 17"/>
                  <a:gd name="T14" fmla="*/ 5 w 7"/>
                  <a:gd name="T15" fmla="*/ 12 h 17"/>
                  <a:gd name="T16" fmla="*/ 6 w 7"/>
                  <a:gd name="T17" fmla="*/ 5 h 17"/>
                  <a:gd name="T18" fmla="*/ 4 w 7"/>
                  <a:gd name="T19" fmla="*/ 4 h 17"/>
                  <a:gd name="T20" fmla="*/ 5 w 7"/>
                  <a:gd name="T21" fmla="*/ 4 h 17"/>
                  <a:gd name="T22" fmla="*/ 5 w 7"/>
                  <a:gd name="T23" fmla="*/ 4 h 17"/>
                  <a:gd name="T24" fmla="*/ 6 w 7"/>
                  <a:gd name="T25" fmla="*/ 2 h 17"/>
                  <a:gd name="T26" fmla="*/ 4 w 7"/>
                  <a:gd name="T27" fmla="*/ 2 h 17"/>
                  <a:gd name="T28" fmla="*/ 6 w 7"/>
                  <a:gd name="T29" fmla="*/ 1 h 17"/>
                  <a:gd name="T30" fmla="*/ 5 w 7"/>
                  <a:gd name="T31" fmla="*/ 1 h 17"/>
                  <a:gd name="T32" fmla="*/ 3 w 7"/>
                  <a:gd name="T33" fmla="*/ 1 h 17"/>
                  <a:gd name="T34" fmla="*/ 2 w 7"/>
                  <a:gd name="T35" fmla="*/ 0 h 17"/>
                  <a:gd name="T36" fmla="*/ 5 w 7"/>
                  <a:gd name="T37" fmla="*/ 5 h 17"/>
                  <a:gd name="T38" fmla="*/ 3 w 7"/>
                  <a:gd name="T39" fmla="*/ 5 h 17"/>
                  <a:gd name="T40" fmla="*/ 2 w 7"/>
                  <a:gd name="T41" fmla="*/ 8 h 17"/>
                  <a:gd name="T42" fmla="*/ 4 w 7"/>
                  <a:gd name="T43" fmla="*/ 9 h 17"/>
                  <a:gd name="T44" fmla="*/ 3 w 7"/>
                  <a:gd name="T45" fmla="*/ 9 h 17"/>
                  <a:gd name="T46" fmla="*/ 4 w 7"/>
                  <a:gd name="T47" fmla="*/ 10 h 17"/>
                  <a:gd name="T48" fmla="*/ 3 w 7"/>
                  <a:gd name="T49" fmla="*/ 10 h 17"/>
                  <a:gd name="T50" fmla="*/ 5 w 7"/>
                  <a:gd name="T51" fmla="*/ 11 h 17"/>
                  <a:gd name="T52" fmla="*/ 1 w 7"/>
                  <a:gd name="T53" fmla="*/ 12 h 17"/>
                  <a:gd name="T54" fmla="*/ 3 w 7"/>
                  <a:gd name="T55" fmla="*/ 12 h 17"/>
                  <a:gd name="T56" fmla="*/ 4 w 7"/>
                  <a:gd name="T57" fmla="*/ 12 h 17"/>
                  <a:gd name="T58" fmla="*/ 2 w 7"/>
                  <a:gd name="T59" fmla="*/ 12 h 17"/>
                  <a:gd name="T60" fmla="*/ 3 w 7"/>
                  <a:gd name="T61" fmla="*/ 14 h 17"/>
                  <a:gd name="T62" fmla="*/ 4 w 7"/>
                  <a:gd name="T63" fmla="*/ 14 h 17"/>
                  <a:gd name="T64" fmla="*/ 4 w 7"/>
                  <a:gd name="T65" fmla="*/ 15 h 17"/>
                  <a:gd name="T66" fmla="*/ 1 w 7"/>
                  <a:gd name="T67" fmla="*/ 15 h 17"/>
                  <a:gd name="T68" fmla="*/ 0 w 7"/>
                  <a:gd name="T69" fmla="*/ 15 h 17"/>
                  <a:gd name="T70" fmla="*/ 3 w 7"/>
                  <a:gd name="T71" fmla="*/ 16 h 17"/>
                  <a:gd name="T72" fmla="*/ 1 w 7"/>
                  <a:gd name="T7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17">
                    <a:moveTo>
                      <a:pt x="1" y="17"/>
                    </a:moveTo>
                    <a:cubicBezTo>
                      <a:pt x="2" y="17"/>
                      <a:pt x="2" y="17"/>
                      <a:pt x="2" y="16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4" y="17"/>
                      <a:pt x="5" y="17"/>
                      <a:pt x="6" y="17"/>
                    </a:cubicBezTo>
                    <a:cubicBezTo>
                      <a:pt x="6" y="17"/>
                      <a:pt x="5" y="16"/>
                      <a:pt x="5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5" y="15"/>
                      <a:pt x="5" y="14"/>
                      <a:pt x="6" y="13"/>
                    </a:cubicBezTo>
                    <a:cubicBezTo>
                      <a:pt x="6" y="13"/>
                      <a:pt x="6" y="12"/>
                      <a:pt x="5" y="12"/>
                    </a:cubicBezTo>
                    <a:cubicBezTo>
                      <a:pt x="6" y="9"/>
                      <a:pt x="5" y="7"/>
                      <a:pt x="6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4"/>
                      <a:pt x="5" y="3"/>
                      <a:pt x="6" y="2"/>
                    </a:cubicBezTo>
                    <a:cubicBezTo>
                      <a:pt x="6" y="2"/>
                      <a:pt x="4" y="2"/>
                      <a:pt x="4" y="2"/>
                    </a:cubicBezTo>
                    <a:cubicBezTo>
                      <a:pt x="6" y="2"/>
                      <a:pt x="4" y="1"/>
                      <a:pt x="6" y="1"/>
                    </a:cubicBezTo>
                    <a:cubicBezTo>
                      <a:pt x="7" y="1"/>
                      <a:pt x="4" y="1"/>
                      <a:pt x="5" y="1"/>
                    </a:cubicBezTo>
                    <a:cubicBezTo>
                      <a:pt x="3" y="0"/>
                      <a:pt x="4" y="1"/>
                      <a:pt x="3" y="1"/>
                    </a:cubicBezTo>
                    <a:cubicBezTo>
                      <a:pt x="2" y="1"/>
                      <a:pt x="4" y="1"/>
                      <a:pt x="2" y="0"/>
                    </a:cubicBezTo>
                    <a:cubicBezTo>
                      <a:pt x="1" y="1"/>
                      <a:pt x="4" y="4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7"/>
                      <a:pt x="2" y="8"/>
                    </a:cubicBezTo>
                    <a:cubicBezTo>
                      <a:pt x="3" y="8"/>
                      <a:pt x="1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1"/>
                      <a:pt x="3" y="12"/>
                      <a:pt x="1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4" y="13"/>
                      <a:pt x="2" y="13"/>
                      <a:pt x="2" y="12"/>
                    </a:cubicBezTo>
                    <a:cubicBezTo>
                      <a:pt x="1" y="13"/>
                      <a:pt x="4" y="13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3" y="15"/>
                      <a:pt x="4" y="15"/>
                    </a:cubicBezTo>
                    <a:cubicBezTo>
                      <a:pt x="2" y="16"/>
                      <a:pt x="2" y="15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1" y="15"/>
                      <a:pt x="2" y="16"/>
                      <a:pt x="3" y="16"/>
                    </a:cubicBezTo>
                    <a:cubicBezTo>
                      <a:pt x="1" y="16"/>
                      <a:pt x="1" y="17"/>
                      <a:pt x="1" y="17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5" name="Rectangle 1819"/>
              <p:cNvSpPr>
                <a:spLocks noChangeArrowheads="1"/>
              </p:cNvSpPr>
              <p:nvPr/>
            </p:nvSpPr>
            <p:spPr bwMode="auto">
              <a:xfrm>
                <a:off x="1254" y="2778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6" name="Freeform 1820"/>
              <p:cNvSpPr/>
              <p:nvPr/>
            </p:nvSpPr>
            <p:spPr bwMode="auto">
              <a:xfrm>
                <a:off x="1256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7" name="Freeform 1821"/>
              <p:cNvSpPr/>
              <p:nvPr/>
            </p:nvSpPr>
            <p:spPr bwMode="auto">
              <a:xfrm>
                <a:off x="1266" y="277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2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8" name="Freeform 1822"/>
              <p:cNvSpPr/>
              <p:nvPr/>
            </p:nvSpPr>
            <p:spPr bwMode="auto">
              <a:xfrm>
                <a:off x="1254" y="277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9" name="Freeform 1823"/>
              <p:cNvSpPr/>
              <p:nvPr/>
            </p:nvSpPr>
            <p:spPr bwMode="auto">
              <a:xfrm>
                <a:off x="1256" y="2762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0" name="Freeform 1824"/>
              <p:cNvSpPr/>
              <p:nvPr/>
            </p:nvSpPr>
            <p:spPr bwMode="auto">
              <a:xfrm>
                <a:off x="1254" y="2781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1" name="Freeform 1825"/>
              <p:cNvSpPr/>
              <p:nvPr/>
            </p:nvSpPr>
            <p:spPr bwMode="auto">
              <a:xfrm>
                <a:off x="1254" y="2785"/>
                <a:ext cx="23" cy="19"/>
              </a:xfrm>
              <a:custGeom>
                <a:avLst/>
                <a:gdLst>
                  <a:gd name="T0" fmla="*/ 3 w 10"/>
                  <a:gd name="T1" fmla="*/ 6 h 8"/>
                  <a:gd name="T2" fmla="*/ 5 w 10"/>
                  <a:gd name="T3" fmla="*/ 8 h 8"/>
                  <a:gd name="T4" fmla="*/ 3 w 10"/>
                  <a:gd name="T5" fmla="*/ 5 h 8"/>
                  <a:gd name="T6" fmla="*/ 6 w 10"/>
                  <a:gd name="T7" fmla="*/ 6 h 8"/>
                  <a:gd name="T8" fmla="*/ 4 w 10"/>
                  <a:gd name="T9" fmla="*/ 2 h 8"/>
                  <a:gd name="T10" fmla="*/ 6 w 10"/>
                  <a:gd name="T11" fmla="*/ 3 h 8"/>
                  <a:gd name="T12" fmla="*/ 2 w 10"/>
                  <a:gd name="T13" fmla="*/ 1 h 8"/>
                  <a:gd name="T14" fmla="*/ 6 w 10"/>
                  <a:gd name="T15" fmla="*/ 1 h 8"/>
                  <a:gd name="T16" fmla="*/ 6 w 10"/>
                  <a:gd name="T17" fmla="*/ 1 h 8"/>
                  <a:gd name="T18" fmla="*/ 5 w 10"/>
                  <a:gd name="T19" fmla="*/ 0 h 8"/>
                  <a:gd name="T20" fmla="*/ 3 w 10"/>
                  <a:gd name="T21" fmla="*/ 0 h 8"/>
                  <a:gd name="T22" fmla="*/ 1 w 10"/>
                  <a:gd name="T23" fmla="*/ 0 h 8"/>
                  <a:gd name="T24" fmla="*/ 3 w 10"/>
                  <a:gd name="T25" fmla="*/ 1 h 8"/>
                  <a:gd name="T26" fmla="*/ 1 w 10"/>
                  <a:gd name="T27" fmla="*/ 1 h 8"/>
                  <a:gd name="T28" fmla="*/ 2 w 10"/>
                  <a:gd name="T29" fmla="*/ 1 h 8"/>
                  <a:gd name="T30" fmla="*/ 1 w 10"/>
                  <a:gd name="T31" fmla="*/ 1 h 8"/>
                  <a:gd name="T32" fmla="*/ 2 w 10"/>
                  <a:gd name="T33" fmla="*/ 2 h 8"/>
                  <a:gd name="T34" fmla="*/ 2 w 10"/>
                  <a:gd name="T35" fmla="*/ 2 h 8"/>
                  <a:gd name="T36" fmla="*/ 3 w 10"/>
                  <a:gd name="T37" fmla="*/ 2 h 8"/>
                  <a:gd name="T38" fmla="*/ 2 w 10"/>
                  <a:gd name="T39" fmla="*/ 3 h 8"/>
                  <a:gd name="T40" fmla="*/ 3 w 10"/>
                  <a:gd name="T41" fmla="*/ 3 h 8"/>
                  <a:gd name="T42" fmla="*/ 1 w 10"/>
                  <a:gd name="T43" fmla="*/ 5 h 8"/>
                  <a:gd name="T44" fmla="*/ 2 w 10"/>
                  <a:gd name="T45" fmla="*/ 5 h 8"/>
                  <a:gd name="T46" fmla="*/ 1 w 10"/>
                  <a:gd name="T47" fmla="*/ 4 h 8"/>
                  <a:gd name="T48" fmla="*/ 4 w 10"/>
                  <a:gd name="T49" fmla="*/ 4 h 8"/>
                  <a:gd name="T50" fmla="*/ 2 w 10"/>
                  <a:gd name="T51" fmla="*/ 5 h 8"/>
                  <a:gd name="T52" fmla="*/ 2 w 10"/>
                  <a:gd name="T53" fmla="*/ 6 h 8"/>
                  <a:gd name="T54" fmla="*/ 2 w 10"/>
                  <a:gd name="T55" fmla="*/ 6 h 8"/>
                  <a:gd name="T56" fmla="*/ 2 w 10"/>
                  <a:gd name="T57" fmla="*/ 6 h 8"/>
                  <a:gd name="T58" fmla="*/ 2 w 10"/>
                  <a:gd name="T59" fmla="*/ 6 h 8"/>
                  <a:gd name="T60" fmla="*/ 2 w 10"/>
                  <a:gd name="T61" fmla="*/ 6 h 8"/>
                  <a:gd name="T62" fmla="*/ 2 w 10"/>
                  <a:gd name="T63" fmla="*/ 6 h 8"/>
                  <a:gd name="T64" fmla="*/ 6 w 10"/>
                  <a:gd name="T65" fmla="*/ 3 h 8"/>
                  <a:gd name="T66" fmla="*/ 6 w 10"/>
                  <a:gd name="T67" fmla="*/ 3 h 8"/>
                  <a:gd name="T68" fmla="*/ 6 w 10"/>
                  <a:gd name="T69" fmla="*/ 3 h 8"/>
                  <a:gd name="T70" fmla="*/ 6 w 10"/>
                  <a:gd name="T71" fmla="*/ 3 h 8"/>
                  <a:gd name="T72" fmla="*/ 6 w 10"/>
                  <a:gd name="T73" fmla="*/ 3 h 8"/>
                  <a:gd name="T74" fmla="*/ 6 w 10"/>
                  <a:gd name="T75" fmla="*/ 3 h 8"/>
                  <a:gd name="T76" fmla="*/ 6 w 10"/>
                  <a:gd name="T77" fmla="*/ 3 h 8"/>
                  <a:gd name="T78" fmla="*/ 6 w 10"/>
                  <a:gd name="T79" fmla="*/ 3 h 8"/>
                  <a:gd name="T80" fmla="*/ 5 w 10"/>
                  <a:gd name="T81" fmla="*/ 3 h 8"/>
                  <a:gd name="T82" fmla="*/ 5 w 10"/>
                  <a:gd name="T83" fmla="*/ 4 h 8"/>
                  <a:gd name="T84" fmla="*/ 4 w 10"/>
                  <a:gd name="T85" fmla="*/ 5 h 8"/>
                  <a:gd name="T86" fmla="*/ 4 w 10"/>
                  <a:gd name="T87" fmla="*/ 4 h 8"/>
                  <a:gd name="T88" fmla="*/ 3 w 10"/>
                  <a:gd name="T89" fmla="*/ 6 h 8"/>
                  <a:gd name="T90" fmla="*/ 4 w 10"/>
                  <a:gd name="T91" fmla="*/ 5 h 8"/>
                  <a:gd name="T92" fmla="*/ 3 w 10"/>
                  <a:gd name="T9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" h="8">
                    <a:moveTo>
                      <a:pt x="3" y="6"/>
                    </a:moveTo>
                    <a:cubicBezTo>
                      <a:pt x="3" y="8"/>
                      <a:pt x="4" y="7"/>
                      <a:pt x="5" y="8"/>
                    </a:cubicBezTo>
                    <a:cubicBezTo>
                      <a:pt x="8" y="5"/>
                      <a:pt x="3" y="7"/>
                      <a:pt x="3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7" y="3"/>
                      <a:pt x="4" y="2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2"/>
                      <a:pt x="1" y="2"/>
                      <a:pt x="2" y="1"/>
                    </a:cubicBezTo>
                    <a:cubicBezTo>
                      <a:pt x="4" y="2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2" y="0"/>
                      <a:pt x="2" y="0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0" y="4"/>
                      <a:pt x="1" y="5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5"/>
                      <a:pt x="4" y="4"/>
                    </a:cubicBezTo>
                    <a:cubicBezTo>
                      <a:pt x="3" y="5"/>
                      <a:pt x="4" y="5"/>
                      <a:pt x="2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0" y="1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4"/>
                      <a:pt x="6" y="2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7"/>
                      <a:pt x="3" y="6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2" name="Freeform 1826"/>
              <p:cNvSpPr/>
              <p:nvPr/>
            </p:nvSpPr>
            <p:spPr bwMode="auto">
              <a:xfrm>
                <a:off x="1256" y="2790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3" name="Freeform 1827"/>
              <p:cNvSpPr/>
              <p:nvPr/>
            </p:nvSpPr>
            <p:spPr bwMode="auto">
              <a:xfrm>
                <a:off x="1244" y="2783"/>
                <a:ext cx="19" cy="17"/>
              </a:xfrm>
              <a:custGeom>
                <a:avLst/>
                <a:gdLst>
                  <a:gd name="T0" fmla="*/ 6 w 8"/>
                  <a:gd name="T1" fmla="*/ 4 h 7"/>
                  <a:gd name="T2" fmla="*/ 6 w 8"/>
                  <a:gd name="T3" fmla="*/ 2 h 7"/>
                  <a:gd name="T4" fmla="*/ 5 w 8"/>
                  <a:gd name="T5" fmla="*/ 5 h 7"/>
                  <a:gd name="T6" fmla="*/ 4 w 8"/>
                  <a:gd name="T7" fmla="*/ 6 h 7"/>
                  <a:gd name="T8" fmla="*/ 5 w 8"/>
                  <a:gd name="T9" fmla="*/ 3 h 7"/>
                  <a:gd name="T10" fmla="*/ 4 w 8"/>
                  <a:gd name="T11" fmla="*/ 2 h 7"/>
                  <a:gd name="T12" fmla="*/ 4 w 8"/>
                  <a:gd name="T13" fmla="*/ 4 h 7"/>
                  <a:gd name="T14" fmla="*/ 3 w 8"/>
                  <a:gd name="T15" fmla="*/ 5 h 7"/>
                  <a:gd name="T16" fmla="*/ 3 w 8"/>
                  <a:gd name="T17" fmla="*/ 4 h 7"/>
                  <a:gd name="T18" fmla="*/ 3 w 8"/>
                  <a:gd name="T19" fmla="*/ 2 h 7"/>
                  <a:gd name="T20" fmla="*/ 0 w 8"/>
                  <a:gd name="T21" fmla="*/ 7 h 7"/>
                  <a:gd name="T22" fmla="*/ 1 w 8"/>
                  <a:gd name="T23" fmla="*/ 6 h 7"/>
                  <a:gd name="T24" fmla="*/ 1 w 8"/>
                  <a:gd name="T25" fmla="*/ 4 h 7"/>
                  <a:gd name="T26" fmla="*/ 2 w 8"/>
                  <a:gd name="T27" fmla="*/ 5 h 7"/>
                  <a:gd name="T28" fmla="*/ 1 w 8"/>
                  <a:gd name="T29" fmla="*/ 6 h 7"/>
                  <a:gd name="T30" fmla="*/ 5 w 8"/>
                  <a:gd name="T31" fmla="*/ 7 h 7"/>
                  <a:gd name="T32" fmla="*/ 5 w 8"/>
                  <a:gd name="T33" fmla="*/ 7 h 7"/>
                  <a:gd name="T34" fmla="*/ 6 w 8"/>
                  <a:gd name="T35" fmla="*/ 6 h 7"/>
                  <a:gd name="T36" fmla="*/ 6 w 8"/>
                  <a:gd name="T37" fmla="*/ 4 h 7"/>
                  <a:gd name="T38" fmla="*/ 6 w 8"/>
                  <a:gd name="T39" fmla="*/ 5 h 7"/>
                  <a:gd name="T40" fmla="*/ 7 w 8"/>
                  <a:gd name="T41" fmla="*/ 3 h 7"/>
                  <a:gd name="T42" fmla="*/ 8 w 8"/>
                  <a:gd name="T43" fmla="*/ 2 h 7"/>
                  <a:gd name="T44" fmla="*/ 7 w 8"/>
                  <a:gd name="T45" fmla="*/ 1 h 7"/>
                  <a:gd name="T46" fmla="*/ 6 w 8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7">
                    <a:moveTo>
                      <a:pt x="6" y="4"/>
                    </a:moveTo>
                    <a:cubicBezTo>
                      <a:pt x="5" y="4"/>
                      <a:pt x="6" y="3"/>
                      <a:pt x="6" y="2"/>
                    </a:cubicBezTo>
                    <a:cubicBezTo>
                      <a:pt x="5" y="3"/>
                      <a:pt x="6" y="4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4"/>
                      <a:pt x="4" y="3"/>
                      <a:pt x="4" y="4"/>
                    </a:cubicBez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3" y="4"/>
                      <a:pt x="3" y="2"/>
                    </a:cubicBezTo>
                    <a:cubicBezTo>
                      <a:pt x="2" y="4"/>
                      <a:pt x="0" y="3"/>
                      <a:pt x="0" y="7"/>
                    </a:cubicBezTo>
                    <a:cubicBezTo>
                      <a:pt x="0" y="7"/>
                      <a:pt x="0" y="6"/>
                      <a:pt x="1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4"/>
                      <a:pt x="6" y="5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8" y="2"/>
                      <a:pt x="7" y="3"/>
                      <a:pt x="8" y="2"/>
                    </a:cubicBezTo>
                    <a:cubicBezTo>
                      <a:pt x="8" y="0"/>
                      <a:pt x="7" y="3"/>
                      <a:pt x="7" y="1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4" name="Freeform 1828"/>
              <p:cNvSpPr/>
              <p:nvPr/>
            </p:nvSpPr>
            <p:spPr bwMode="auto">
              <a:xfrm>
                <a:off x="1261" y="279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5" name="Freeform 1829"/>
              <p:cNvSpPr/>
              <p:nvPr/>
            </p:nvSpPr>
            <p:spPr bwMode="auto">
              <a:xfrm>
                <a:off x="1258" y="2797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6" name="Freeform 1830"/>
              <p:cNvSpPr/>
              <p:nvPr/>
            </p:nvSpPr>
            <p:spPr bwMode="auto">
              <a:xfrm>
                <a:off x="1249" y="278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7" name="Freeform 1831"/>
              <p:cNvSpPr/>
              <p:nvPr/>
            </p:nvSpPr>
            <p:spPr bwMode="auto">
              <a:xfrm>
                <a:off x="1239" y="2790"/>
                <a:ext cx="8" cy="10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4 h 4"/>
                  <a:gd name="T4" fmla="*/ 3 w 3"/>
                  <a:gd name="T5" fmla="*/ 0 h 4"/>
                  <a:gd name="T6" fmla="*/ 1 w 3"/>
                  <a:gd name="T7" fmla="*/ 2 h 4"/>
                  <a:gd name="T8" fmla="*/ 0 w 3"/>
                  <a:gd name="T9" fmla="*/ 2 h 4"/>
                  <a:gd name="T10" fmla="*/ 0 w 3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4"/>
                    </a:cubicBezTo>
                    <a:cubicBezTo>
                      <a:pt x="2" y="2"/>
                      <a:pt x="2" y="1"/>
                      <a:pt x="3" y="0"/>
                    </a:cubicBezTo>
                    <a:cubicBezTo>
                      <a:pt x="2" y="0"/>
                      <a:pt x="2" y="2"/>
                      <a:pt x="1" y="2"/>
                    </a:cubicBezTo>
                    <a:cubicBezTo>
                      <a:pt x="1" y="1"/>
                      <a:pt x="1" y="2"/>
                      <a:pt x="0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8" name="Freeform 1832"/>
              <p:cNvSpPr/>
              <p:nvPr/>
            </p:nvSpPr>
            <p:spPr bwMode="auto">
              <a:xfrm>
                <a:off x="1201" y="2776"/>
                <a:ext cx="41" cy="19"/>
              </a:xfrm>
              <a:custGeom>
                <a:avLst/>
                <a:gdLst>
                  <a:gd name="T0" fmla="*/ 15 w 17"/>
                  <a:gd name="T1" fmla="*/ 4 h 8"/>
                  <a:gd name="T2" fmla="*/ 14 w 17"/>
                  <a:gd name="T3" fmla="*/ 4 h 8"/>
                  <a:gd name="T4" fmla="*/ 15 w 17"/>
                  <a:gd name="T5" fmla="*/ 3 h 8"/>
                  <a:gd name="T6" fmla="*/ 14 w 17"/>
                  <a:gd name="T7" fmla="*/ 2 h 8"/>
                  <a:gd name="T8" fmla="*/ 14 w 17"/>
                  <a:gd name="T9" fmla="*/ 3 h 8"/>
                  <a:gd name="T10" fmla="*/ 12 w 17"/>
                  <a:gd name="T11" fmla="*/ 3 h 8"/>
                  <a:gd name="T12" fmla="*/ 12 w 17"/>
                  <a:gd name="T13" fmla="*/ 5 h 8"/>
                  <a:gd name="T14" fmla="*/ 11 w 17"/>
                  <a:gd name="T15" fmla="*/ 2 h 8"/>
                  <a:gd name="T16" fmla="*/ 11 w 17"/>
                  <a:gd name="T17" fmla="*/ 6 h 8"/>
                  <a:gd name="T18" fmla="*/ 9 w 17"/>
                  <a:gd name="T19" fmla="*/ 4 h 8"/>
                  <a:gd name="T20" fmla="*/ 10 w 17"/>
                  <a:gd name="T21" fmla="*/ 4 h 8"/>
                  <a:gd name="T22" fmla="*/ 9 w 17"/>
                  <a:gd name="T23" fmla="*/ 3 h 8"/>
                  <a:gd name="T24" fmla="*/ 9 w 17"/>
                  <a:gd name="T25" fmla="*/ 2 h 8"/>
                  <a:gd name="T26" fmla="*/ 8 w 17"/>
                  <a:gd name="T27" fmla="*/ 2 h 8"/>
                  <a:gd name="T28" fmla="*/ 8 w 17"/>
                  <a:gd name="T29" fmla="*/ 1 h 8"/>
                  <a:gd name="T30" fmla="*/ 5 w 17"/>
                  <a:gd name="T31" fmla="*/ 2 h 8"/>
                  <a:gd name="T32" fmla="*/ 5 w 17"/>
                  <a:gd name="T33" fmla="*/ 1 h 8"/>
                  <a:gd name="T34" fmla="*/ 4 w 17"/>
                  <a:gd name="T35" fmla="*/ 4 h 8"/>
                  <a:gd name="T36" fmla="*/ 3 w 17"/>
                  <a:gd name="T37" fmla="*/ 3 h 8"/>
                  <a:gd name="T38" fmla="*/ 4 w 17"/>
                  <a:gd name="T39" fmla="*/ 1 h 8"/>
                  <a:gd name="T40" fmla="*/ 3 w 17"/>
                  <a:gd name="T41" fmla="*/ 2 h 8"/>
                  <a:gd name="T42" fmla="*/ 3 w 17"/>
                  <a:gd name="T43" fmla="*/ 0 h 8"/>
                  <a:gd name="T44" fmla="*/ 1 w 17"/>
                  <a:gd name="T45" fmla="*/ 3 h 8"/>
                  <a:gd name="T46" fmla="*/ 1 w 17"/>
                  <a:gd name="T47" fmla="*/ 2 h 8"/>
                  <a:gd name="T48" fmla="*/ 1 w 17"/>
                  <a:gd name="T49" fmla="*/ 5 h 8"/>
                  <a:gd name="T50" fmla="*/ 5 w 17"/>
                  <a:gd name="T51" fmla="*/ 5 h 8"/>
                  <a:gd name="T52" fmla="*/ 6 w 17"/>
                  <a:gd name="T53" fmla="*/ 4 h 8"/>
                  <a:gd name="T54" fmla="*/ 6 w 17"/>
                  <a:gd name="T55" fmla="*/ 6 h 8"/>
                  <a:gd name="T56" fmla="*/ 6 w 17"/>
                  <a:gd name="T57" fmla="*/ 4 h 8"/>
                  <a:gd name="T58" fmla="*/ 6 w 17"/>
                  <a:gd name="T59" fmla="*/ 6 h 8"/>
                  <a:gd name="T60" fmla="*/ 7 w 17"/>
                  <a:gd name="T61" fmla="*/ 4 h 8"/>
                  <a:gd name="T62" fmla="*/ 7 w 17"/>
                  <a:gd name="T63" fmla="*/ 6 h 8"/>
                  <a:gd name="T64" fmla="*/ 13 w 17"/>
                  <a:gd name="T65" fmla="*/ 7 h 8"/>
                  <a:gd name="T66" fmla="*/ 13 w 17"/>
                  <a:gd name="T67" fmla="*/ 5 h 8"/>
                  <a:gd name="T68" fmla="*/ 16 w 17"/>
                  <a:gd name="T69" fmla="*/ 6 h 8"/>
                  <a:gd name="T70" fmla="*/ 16 w 17"/>
                  <a:gd name="T71" fmla="*/ 5 h 8"/>
                  <a:gd name="T72" fmla="*/ 15 w 17"/>
                  <a:gd name="T73" fmla="*/ 8 h 8"/>
                  <a:gd name="T74" fmla="*/ 16 w 17"/>
                  <a:gd name="T75" fmla="*/ 8 h 8"/>
                  <a:gd name="T76" fmla="*/ 16 w 17"/>
                  <a:gd name="T77" fmla="*/ 7 h 8"/>
                  <a:gd name="T78" fmla="*/ 16 w 17"/>
                  <a:gd name="T79" fmla="*/ 8 h 8"/>
                  <a:gd name="T80" fmla="*/ 17 w 17"/>
                  <a:gd name="T81" fmla="*/ 4 h 8"/>
                  <a:gd name="T82" fmla="*/ 16 w 17"/>
                  <a:gd name="T83" fmla="*/ 2 h 8"/>
                  <a:gd name="T84" fmla="*/ 15 w 17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" h="8">
                    <a:moveTo>
                      <a:pt x="15" y="4"/>
                    </a:moveTo>
                    <a:cubicBezTo>
                      <a:pt x="15" y="4"/>
                      <a:pt x="14" y="5"/>
                      <a:pt x="14" y="4"/>
                    </a:cubicBezTo>
                    <a:cubicBezTo>
                      <a:pt x="14" y="3"/>
                      <a:pt x="15" y="3"/>
                      <a:pt x="15" y="3"/>
                    </a:cubicBezTo>
                    <a:cubicBezTo>
                      <a:pt x="15" y="2"/>
                      <a:pt x="14" y="4"/>
                      <a:pt x="14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5"/>
                      <a:pt x="12" y="3"/>
                    </a:cubicBezTo>
                    <a:cubicBezTo>
                      <a:pt x="12" y="4"/>
                      <a:pt x="12" y="4"/>
                      <a:pt x="12" y="5"/>
                    </a:cubicBezTo>
                    <a:cubicBezTo>
                      <a:pt x="11" y="3"/>
                      <a:pt x="12" y="3"/>
                      <a:pt x="11" y="2"/>
                    </a:cubicBezTo>
                    <a:cubicBezTo>
                      <a:pt x="11" y="3"/>
                      <a:pt x="11" y="4"/>
                      <a:pt x="11" y="6"/>
                    </a:cubicBezTo>
                    <a:cubicBezTo>
                      <a:pt x="10" y="3"/>
                      <a:pt x="10" y="6"/>
                      <a:pt x="9" y="4"/>
                    </a:cubicBezTo>
                    <a:cubicBezTo>
                      <a:pt x="9" y="4"/>
                      <a:pt x="9" y="3"/>
                      <a:pt x="10" y="4"/>
                    </a:cubicBezTo>
                    <a:cubicBezTo>
                      <a:pt x="10" y="2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3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2"/>
                      <a:pt x="6" y="1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2"/>
                      <a:pt x="6" y="1"/>
                      <a:pt x="4" y="4"/>
                    </a:cubicBezTo>
                    <a:cubicBezTo>
                      <a:pt x="5" y="1"/>
                      <a:pt x="4" y="5"/>
                      <a:pt x="3" y="3"/>
                    </a:cubicBezTo>
                    <a:cubicBezTo>
                      <a:pt x="3" y="2"/>
                      <a:pt x="4" y="3"/>
                      <a:pt x="4" y="1"/>
                    </a:cubicBezTo>
                    <a:cubicBezTo>
                      <a:pt x="4" y="3"/>
                      <a:pt x="4" y="2"/>
                      <a:pt x="3" y="2"/>
                    </a:cubicBezTo>
                    <a:cubicBezTo>
                      <a:pt x="3" y="1"/>
                      <a:pt x="2" y="2"/>
                      <a:pt x="3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5"/>
                      <a:pt x="1" y="5"/>
                    </a:cubicBezTo>
                    <a:cubicBezTo>
                      <a:pt x="2" y="5"/>
                      <a:pt x="4" y="4"/>
                      <a:pt x="5" y="5"/>
                    </a:cubicBezTo>
                    <a:cubicBezTo>
                      <a:pt x="5" y="3"/>
                      <a:pt x="6" y="5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7" y="4"/>
                      <a:pt x="7" y="5"/>
                      <a:pt x="6" y="6"/>
                    </a:cubicBezTo>
                    <a:cubicBezTo>
                      <a:pt x="7" y="6"/>
                      <a:pt x="7" y="5"/>
                      <a:pt x="7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6"/>
                      <a:pt x="11" y="5"/>
                      <a:pt x="13" y="7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6" y="3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6"/>
                      <a:pt x="16" y="7"/>
                      <a:pt x="15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6"/>
                      <a:pt x="17" y="7"/>
                      <a:pt x="16" y="8"/>
                    </a:cubicBezTo>
                    <a:cubicBezTo>
                      <a:pt x="17" y="7"/>
                      <a:pt x="17" y="5"/>
                      <a:pt x="17" y="4"/>
                    </a:cubicBezTo>
                    <a:cubicBezTo>
                      <a:pt x="15" y="6"/>
                      <a:pt x="17" y="1"/>
                      <a:pt x="16" y="2"/>
                    </a:cubicBezTo>
                    <a:cubicBezTo>
                      <a:pt x="15" y="3"/>
                      <a:pt x="15" y="3"/>
                      <a:pt x="15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9" name="Freeform 1833"/>
              <p:cNvSpPr/>
              <p:nvPr/>
            </p:nvSpPr>
            <p:spPr bwMode="auto">
              <a:xfrm>
                <a:off x="1237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0" name="Freeform 1834"/>
              <p:cNvSpPr/>
              <p:nvPr/>
            </p:nvSpPr>
            <p:spPr bwMode="auto">
              <a:xfrm>
                <a:off x="1201" y="278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1" name="Rectangle 1835"/>
              <p:cNvSpPr>
                <a:spLocks noChangeArrowheads="1"/>
              </p:cNvSpPr>
              <p:nvPr/>
            </p:nvSpPr>
            <p:spPr bwMode="auto">
              <a:xfrm>
                <a:off x="1239" y="2795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2" name="Freeform 1836"/>
              <p:cNvSpPr/>
              <p:nvPr/>
            </p:nvSpPr>
            <p:spPr bwMode="auto">
              <a:xfrm>
                <a:off x="1242" y="2785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3" name="Freeform 1837"/>
              <p:cNvSpPr/>
              <p:nvPr/>
            </p:nvSpPr>
            <p:spPr bwMode="auto">
              <a:xfrm>
                <a:off x="1206" y="2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4" name="Freeform 1838"/>
              <p:cNvSpPr/>
              <p:nvPr/>
            </p:nvSpPr>
            <p:spPr bwMode="auto">
              <a:xfrm>
                <a:off x="1208" y="276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5" name="Freeform 1839"/>
              <p:cNvSpPr/>
              <p:nvPr/>
            </p:nvSpPr>
            <p:spPr bwMode="auto">
              <a:xfrm>
                <a:off x="1192" y="2714"/>
                <a:ext cx="24" cy="69"/>
              </a:xfrm>
              <a:custGeom>
                <a:avLst/>
                <a:gdLst>
                  <a:gd name="T0" fmla="*/ 8 w 10"/>
                  <a:gd name="T1" fmla="*/ 3 h 29"/>
                  <a:gd name="T2" fmla="*/ 9 w 10"/>
                  <a:gd name="T3" fmla="*/ 1 h 29"/>
                  <a:gd name="T4" fmla="*/ 8 w 10"/>
                  <a:gd name="T5" fmla="*/ 0 h 29"/>
                  <a:gd name="T6" fmla="*/ 4 w 10"/>
                  <a:gd name="T7" fmla="*/ 3 h 29"/>
                  <a:gd name="T8" fmla="*/ 3 w 10"/>
                  <a:gd name="T9" fmla="*/ 6 h 29"/>
                  <a:gd name="T10" fmla="*/ 2 w 10"/>
                  <a:gd name="T11" fmla="*/ 8 h 29"/>
                  <a:gd name="T12" fmla="*/ 4 w 10"/>
                  <a:gd name="T13" fmla="*/ 12 h 29"/>
                  <a:gd name="T14" fmla="*/ 3 w 10"/>
                  <a:gd name="T15" fmla="*/ 12 h 29"/>
                  <a:gd name="T16" fmla="*/ 2 w 10"/>
                  <a:gd name="T17" fmla="*/ 14 h 29"/>
                  <a:gd name="T18" fmla="*/ 5 w 10"/>
                  <a:gd name="T19" fmla="*/ 15 h 29"/>
                  <a:gd name="T20" fmla="*/ 5 w 10"/>
                  <a:gd name="T21" fmla="*/ 16 h 29"/>
                  <a:gd name="T22" fmla="*/ 4 w 10"/>
                  <a:gd name="T23" fmla="*/ 17 h 29"/>
                  <a:gd name="T24" fmla="*/ 4 w 10"/>
                  <a:gd name="T25" fmla="*/ 19 h 29"/>
                  <a:gd name="T26" fmla="*/ 3 w 10"/>
                  <a:gd name="T27" fmla="*/ 21 h 29"/>
                  <a:gd name="T28" fmla="*/ 4 w 10"/>
                  <a:gd name="T29" fmla="*/ 23 h 29"/>
                  <a:gd name="T30" fmla="*/ 5 w 10"/>
                  <a:gd name="T31" fmla="*/ 24 h 29"/>
                  <a:gd name="T32" fmla="*/ 3 w 10"/>
                  <a:gd name="T33" fmla="*/ 24 h 29"/>
                  <a:gd name="T34" fmla="*/ 4 w 10"/>
                  <a:gd name="T35" fmla="*/ 26 h 29"/>
                  <a:gd name="T36" fmla="*/ 4 w 10"/>
                  <a:gd name="T37" fmla="*/ 29 h 29"/>
                  <a:gd name="T38" fmla="*/ 6 w 10"/>
                  <a:gd name="T39" fmla="*/ 29 h 29"/>
                  <a:gd name="T40" fmla="*/ 4 w 10"/>
                  <a:gd name="T41" fmla="*/ 28 h 29"/>
                  <a:gd name="T42" fmla="*/ 3 w 10"/>
                  <a:gd name="T43" fmla="*/ 27 h 29"/>
                  <a:gd name="T44" fmla="*/ 7 w 10"/>
                  <a:gd name="T45" fmla="*/ 27 h 29"/>
                  <a:gd name="T46" fmla="*/ 7 w 10"/>
                  <a:gd name="T47" fmla="*/ 26 h 29"/>
                  <a:gd name="T48" fmla="*/ 7 w 10"/>
                  <a:gd name="T49" fmla="*/ 25 h 29"/>
                  <a:gd name="T50" fmla="*/ 7 w 10"/>
                  <a:gd name="T51" fmla="*/ 24 h 29"/>
                  <a:gd name="T52" fmla="*/ 7 w 10"/>
                  <a:gd name="T53" fmla="*/ 22 h 29"/>
                  <a:gd name="T54" fmla="*/ 7 w 10"/>
                  <a:gd name="T55" fmla="*/ 20 h 29"/>
                  <a:gd name="T56" fmla="*/ 7 w 10"/>
                  <a:gd name="T57" fmla="*/ 20 h 29"/>
                  <a:gd name="T58" fmla="*/ 7 w 10"/>
                  <a:gd name="T59" fmla="*/ 20 h 29"/>
                  <a:gd name="T60" fmla="*/ 7 w 10"/>
                  <a:gd name="T61" fmla="*/ 19 h 29"/>
                  <a:gd name="T62" fmla="*/ 6 w 10"/>
                  <a:gd name="T63" fmla="*/ 17 h 29"/>
                  <a:gd name="T64" fmla="*/ 7 w 10"/>
                  <a:gd name="T65" fmla="*/ 17 h 29"/>
                  <a:gd name="T66" fmla="*/ 8 w 10"/>
                  <a:gd name="T67" fmla="*/ 15 h 29"/>
                  <a:gd name="T68" fmla="*/ 6 w 10"/>
                  <a:gd name="T69" fmla="*/ 15 h 29"/>
                  <a:gd name="T70" fmla="*/ 6 w 10"/>
                  <a:gd name="T71" fmla="*/ 13 h 29"/>
                  <a:gd name="T72" fmla="*/ 5 w 10"/>
                  <a:gd name="T73" fmla="*/ 10 h 29"/>
                  <a:gd name="T74" fmla="*/ 6 w 10"/>
                  <a:gd name="T75" fmla="*/ 9 h 29"/>
                  <a:gd name="T76" fmla="*/ 6 w 10"/>
                  <a:gd name="T77" fmla="*/ 6 h 29"/>
                  <a:gd name="T78" fmla="*/ 4 w 10"/>
                  <a:gd name="T79" fmla="*/ 7 h 29"/>
                  <a:gd name="T80" fmla="*/ 7 w 10"/>
                  <a:gd name="T8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29">
                    <a:moveTo>
                      <a:pt x="7" y="5"/>
                    </a:moveTo>
                    <a:cubicBezTo>
                      <a:pt x="7" y="5"/>
                      <a:pt x="8" y="4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10" y="2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3"/>
                      <a:pt x="8" y="0"/>
                      <a:pt x="8" y="0"/>
                    </a:cubicBezTo>
                    <a:cubicBezTo>
                      <a:pt x="7" y="0"/>
                      <a:pt x="7" y="3"/>
                      <a:pt x="6" y="2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4" y="3"/>
                      <a:pt x="6" y="4"/>
                      <a:pt x="6" y="5"/>
                    </a:cubicBezTo>
                    <a:cubicBezTo>
                      <a:pt x="1" y="3"/>
                      <a:pt x="7" y="7"/>
                      <a:pt x="3" y="6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3" y="8"/>
                      <a:pt x="4" y="9"/>
                      <a:pt x="2" y="8"/>
                    </a:cubicBezTo>
                    <a:cubicBezTo>
                      <a:pt x="5" y="9"/>
                      <a:pt x="0" y="10"/>
                      <a:pt x="4" y="11"/>
                    </a:cubicBezTo>
                    <a:cubicBezTo>
                      <a:pt x="3" y="11"/>
                      <a:pt x="5" y="11"/>
                      <a:pt x="4" y="12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2" y="12"/>
                      <a:pt x="5" y="12"/>
                      <a:pt x="3" y="12"/>
                    </a:cubicBezTo>
                    <a:cubicBezTo>
                      <a:pt x="2" y="13"/>
                      <a:pt x="4" y="13"/>
                      <a:pt x="5" y="13"/>
                    </a:cubicBezTo>
                    <a:cubicBezTo>
                      <a:pt x="4" y="14"/>
                      <a:pt x="4" y="14"/>
                      <a:pt x="2" y="14"/>
                    </a:cubicBezTo>
                    <a:cubicBezTo>
                      <a:pt x="4" y="14"/>
                      <a:pt x="3" y="14"/>
                      <a:pt x="4" y="15"/>
                    </a:cubicBezTo>
                    <a:cubicBezTo>
                      <a:pt x="4" y="15"/>
                      <a:pt x="5" y="14"/>
                      <a:pt x="5" y="15"/>
                    </a:cubicBezTo>
                    <a:cubicBezTo>
                      <a:pt x="5" y="16"/>
                      <a:pt x="7" y="16"/>
                      <a:pt x="7" y="17"/>
                    </a:cubicBezTo>
                    <a:cubicBezTo>
                      <a:pt x="5" y="17"/>
                      <a:pt x="7" y="16"/>
                      <a:pt x="5" y="16"/>
                    </a:cubicBezTo>
                    <a:cubicBezTo>
                      <a:pt x="4" y="16"/>
                      <a:pt x="4" y="15"/>
                      <a:pt x="3" y="15"/>
                    </a:cubicBezTo>
                    <a:cubicBezTo>
                      <a:pt x="3" y="15"/>
                      <a:pt x="3" y="16"/>
                      <a:pt x="4" y="17"/>
                    </a:cubicBezTo>
                    <a:cubicBezTo>
                      <a:pt x="3" y="18"/>
                      <a:pt x="3" y="17"/>
                      <a:pt x="2" y="17"/>
                    </a:cubicBezTo>
                    <a:cubicBezTo>
                      <a:pt x="1" y="18"/>
                      <a:pt x="5" y="19"/>
                      <a:pt x="4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4" y="19"/>
                      <a:pt x="2" y="20"/>
                      <a:pt x="3" y="21"/>
                    </a:cubicBezTo>
                    <a:cubicBezTo>
                      <a:pt x="3" y="21"/>
                      <a:pt x="4" y="21"/>
                      <a:pt x="4" y="21"/>
                    </a:cubicBezTo>
                    <a:cubicBezTo>
                      <a:pt x="1" y="21"/>
                      <a:pt x="6" y="22"/>
                      <a:pt x="4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6" y="23"/>
                      <a:pt x="3" y="23"/>
                      <a:pt x="2" y="23"/>
                    </a:cubicBezTo>
                    <a:cubicBezTo>
                      <a:pt x="3" y="23"/>
                      <a:pt x="2" y="24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5" y="25"/>
                      <a:pt x="4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27"/>
                      <a:pt x="1" y="29"/>
                      <a:pt x="4" y="29"/>
                    </a:cubicBezTo>
                    <a:cubicBezTo>
                      <a:pt x="4" y="29"/>
                      <a:pt x="4" y="28"/>
                      <a:pt x="4" y="28"/>
                    </a:cubicBezTo>
                    <a:cubicBezTo>
                      <a:pt x="5" y="28"/>
                      <a:pt x="1" y="24"/>
                      <a:pt x="6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8"/>
                      <a:pt x="5" y="28"/>
                      <a:pt x="4" y="28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7"/>
                      <a:pt x="4" y="27"/>
                      <a:pt x="3" y="27"/>
                    </a:cubicBezTo>
                    <a:cubicBezTo>
                      <a:pt x="2" y="27"/>
                      <a:pt x="4" y="27"/>
                      <a:pt x="3" y="26"/>
                    </a:cubicBezTo>
                    <a:cubicBezTo>
                      <a:pt x="5" y="26"/>
                      <a:pt x="5" y="27"/>
                      <a:pt x="7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5" y="25"/>
                      <a:pt x="8" y="25"/>
                      <a:pt x="7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6" y="25"/>
                      <a:pt x="6" y="25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3"/>
                      <a:pt x="5" y="23"/>
                      <a:pt x="5" y="23"/>
                    </a:cubicBezTo>
                    <a:cubicBezTo>
                      <a:pt x="7" y="23"/>
                      <a:pt x="6" y="22"/>
                      <a:pt x="7" y="22"/>
                    </a:cubicBezTo>
                    <a:cubicBezTo>
                      <a:pt x="6" y="22"/>
                      <a:pt x="7" y="21"/>
                      <a:pt x="6" y="21"/>
                    </a:cubicBezTo>
                    <a:cubicBezTo>
                      <a:pt x="5" y="21"/>
                      <a:pt x="6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6" y="20"/>
                      <a:pt x="7" y="20"/>
                    </a:cubicBezTo>
                    <a:cubicBezTo>
                      <a:pt x="7" y="20"/>
                      <a:pt x="7" y="20"/>
                      <a:pt x="8" y="20"/>
                    </a:cubicBezTo>
                    <a:cubicBezTo>
                      <a:pt x="8" y="20"/>
                      <a:pt x="5" y="19"/>
                      <a:pt x="7" y="19"/>
                    </a:cubicBezTo>
                    <a:cubicBezTo>
                      <a:pt x="6" y="18"/>
                      <a:pt x="6" y="18"/>
                      <a:pt x="4" y="18"/>
                    </a:cubicBezTo>
                    <a:cubicBezTo>
                      <a:pt x="5" y="18"/>
                      <a:pt x="6" y="18"/>
                      <a:pt x="6" y="17"/>
                    </a:cubicBezTo>
                    <a:cubicBezTo>
                      <a:pt x="4" y="17"/>
                      <a:pt x="6" y="17"/>
                      <a:pt x="5" y="16"/>
                    </a:cubicBezTo>
                    <a:cubicBezTo>
                      <a:pt x="7" y="17"/>
                      <a:pt x="6" y="16"/>
                      <a:pt x="7" y="17"/>
                    </a:cubicBezTo>
                    <a:cubicBezTo>
                      <a:pt x="8" y="17"/>
                      <a:pt x="6" y="16"/>
                      <a:pt x="6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7" y="15"/>
                      <a:pt x="6" y="15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6" y="14"/>
                      <a:pt x="8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2"/>
                      <a:pt x="6" y="11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8" y="10"/>
                      <a:pt x="6" y="9"/>
                    </a:cubicBezTo>
                    <a:cubicBezTo>
                      <a:pt x="5" y="9"/>
                      <a:pt x="7" y="9"/>
                      <a:pt x="7" y="9"/>
                    </a:cubicBezTo>
                    <a:cubicBezTo>
                      <a:pt x="5" y="8"/>
                      <a:pt x="10" y="7"/>
                      <a:pt x="6" y="6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7"/>
                      <a:pt x="6" y="2"/>
                      <a:pt x="7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6" name="Freeform 1840"/>
              <p:cNvSpPr/>
              <p:nvPr/>
            </p:nvSpPr>
            <p:spPr bwMode="auto">
              <a:xfrm>
                <a:off x="1206" y="2740"/>
                <a:ext cx="5" cy="0"/>
              </a:xfrm>
              <a:custGeom>
                <a:avLst/>
                <a:gdLst>
                  <a:gd name="T0" fmla="*/ 0 w 2"/>
                  <a:gd name="T1" fmla="*/ 2 w 2"/>
                  <a:gd name="T2" fmla="*/ 1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7" name="Freeform 1841"/>
              <p:cNvSpPr/>
              <p:nvPr/>
            </p:nvSpPr>
            <p:spPr bwMode="auto">
              <a:xfrm>
                <a:off x="1206" y="273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8" name="Freeform 1842"/>
              <p:cNvSpPr/>
              <p:nvPr/>
            </p:nvSpPr>
            <p:spPr bwMode="auto">
              <a:xfrm>
                <a:off x="1213" y="27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9" name="Rectangle 1843"/>
              <p:cNvSpPr>
                <a:spLocks noChangeArrowheads="1"/>
              </p:cNvSpPr>
              <p:nvPr/>
            </p:nvSpPr>
            <p:spPr bwMode="auto">
              <a:xfrm>
                <a:off x="1213" y="2723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0" name="Freeform 1844"/>
              <p:cNvSpPr/>
              <p:nvPr/>
            </p:nvSpPr>
            <p:spPr bwMode="auto">
              <a:xfrm>
                <a:off x="1213" y="2709"/>
                <a:ext cx="36" cy="19"/>
              </a:xfrm>
              <a:custGeom>
                <a:avLst/>
                <a:gdLst>
                  <a:gd name="T0" fmla="*/ 13 w 15"/>
                  <a:gd name="T1" fmla="*/ 5 h 8"/>
                  <a:gd name="T2" fmla="*/ 14 w 15"/>
                  <a:gd name="T3" fmla="*/ 3 h 8"/>
                  <a:gd name="T4" fmla="*/ 14 w 15"/>
                  <a:gd name="T5" fmla="*/ 4 h 8"/>
                  <a:gd name="T6" fmla="*/ 15 w 15"/>
                  <a:gd name="T7" fmla="*/ 2 h 8"/>
                  <a:gd name="T8" fmla="*/ 8 w 15"/>
                  <a:gd name="T9" fmla="*/ 3 h 8"/>
                  <a:gd name="T10" fmla="*/ 9 w 15"/>
                  <a:gd name="T11" fmla="*/ 2 h 8"/>
                  <a:gd name="T12" fmla="*/ 6 w 15"/>
                  <a:gd name="T13" fmla="*/ 4 h 8"/>
                  <a:gd name="T14" fmla="*/ 6 w 15"/>
                  <a:gd name="T15" fmla="*/ 2 h 8"/>
                  <a:gd name="T16" fmla="*/ 4 w 15"/>
                  <a:gd name="T17" fmla="*/ 3 h 8"/>
                  <a:gd name="T18" fmla="*/ 4 w 15"/>
                  <a:gd name="T19" fmla="*/ 3 h 8"/>
                  <a:gd name="T20" fmla="*/ 4 w 15"/>
                  <a:gd name="T21" fmla="*/ 3 h 8"/>
                  <a:gd name="T22" fmla="*/ 4 w 15"/>
                  <a:gd name="T23" fmla="*/ 3 h 8"/>
                  <a:gd name="T24" fmla="*/ 3 w 15"/>
                  <a:gd name="T25" fmla="*/ 3 h 8"/>
                  <a:gd name="T26" fmla="*/ 3 w 15"/>
                  <a:gd name="T27" fmla="*/ 3 h 8"/>
                  <a:gd name="T28" fmla="*/ 3 w 15"/>
                  <a:gd name="T29" fmla="*/ 4 h 8"/>
                  <a:gd name="T30" fmla="*/ 3 w 15"/>
                  <a:gd name="T31" fmla="*/ 2 h 8"/>
                  <a:gd name="T32" fmla="*/ 0 w 15"/>
                  <a:gd name="T33" fmla="*/ 4 h 8"/>
                  <a:gd name="T34" fmla="*/ 0 w 15"/>
                  <a:gd name="T35" fmla="*/ 5 h 8"/>
                  <a:gd name="T36" fmla="*/ 2 w 15"/>
                  <a:gd name="T37" fmla="*/ 5 h 8"/>
                  <a:gd name="T38" fmla="*/ 2 w 15"/>
                  <a:gd name="T39" fmla="*/ 4 h 8"/>
                  <a:gd name="T40" fmla="*/ 3 w 15"/>
                  <a:gd name="T41" fmla="*/ 4 h 8"/>
                  <a:gd name="T42" fmla="*/ 2 w 15"/>
                  <a:gd name="T43" fmla="*/ 6 h 8"/>
                  <a:gd name="T44" fmla="*/ 4 w 15"/>
                  <a:gd name="T45" fmla="*/ 7 h 8"/>
                  <a:gd name="T46" fmla="*/ 4 w 15"/>
                  <a:gd name="T47" fmla="*/ 7 h 8"/>
                  <a:gd name="T48" fmla="*/ 4 w 15"/>
                  <a:gd name="T49" fmla="*/ 7 h 8"/>
                  <a:gd name="T50" fmla="*/ 4 w 15"/>
                  <a:gd name="T51" fmla="*/ 6 h 8"/>
                  <a:gd name="T52" fmla="*/ 5 w 15"/>
                  <a:gd name="T53" fmla="*/ 4 h 8"/>
                  <a:gd name="T54" fmla="*/ 5 w 15"/>
                  <a:gd name="T55" fmla="*/ 4 h 8"/>
                  <a:gd name="T56" fmla="*/ 5 w 15"/>
                  <a:gd name="T57" fmla="*/ 5 h 8"/>
                  <a:gd name="T58" fmla="*/ 5 w 15"/>
                  <a:gd name="T59" fmla="*/ 5 h 8"/>
                  <a:gd name="T60" fmla="*/ 6 w 15"/>
                  <a:gd name="T61" fmla="*/ 7 h 8"/>
                  <a:gd name="T62" fmla="*/ 6 w 15"/>
                  <a:gd name="T63" fmla="*/ 5 h 8"/>
                  <a:gd name="T64" fmla="*/ 9 w 15"/>
                  <a:gd name="T65" fmla="*/ 5 h 8"/>
                  <a:gd name="T66" fmla="*/ 8 w 15"/>
                  <a:gd name="T67" fmla="*/ 6 h 8"/>
                  <a:gd name="T68" fmla="*/ 9 w 15"/>
                  <a:gd name="T69" fmla="*/ 5 h 8"/>
                  <a:gd name="T70" fmla="*/ 11 w 15"/>
                  <a:gd name="T71" fmla="*/ 5 h 8"/>
                  <a:gd name="T72" fmla="*/ 11 w 15"/>
                  <a:gd name="T73" fmla="*/ 4 h 8"/>
                  <a:gd name="T74" fmla="*/ 12 w 15"/>
                  <a:gd name="T75" fmla="*/ 5 h 8"/>
                  <a:gd name="T76" fmla="*/ 12 w 15"/>
                  <a:gd name="T77" fmla="*/ 5 h 8"/>
                  <a:gd name="T78" fmla="*/ 13 w 15"/>
                  <a:gd name="T79" fmla="*/ 3 h 8"/>
                  <a:gd name="T80" fmla="*/ 13 w 15"/>
                  <a:gd name="T8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13" y="5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4" y="3"/>
                      <a:pt x="14" y="4"/>
                    </a:cubicBezTo>
                    <a:cubicBezTo>
                      <a:pt x="14" y="3"/>
                      <a:pt x="15" y="4"/>
                      <a:pt x="15" y="2"/>
                    </a:cubicBezTo>
                    <a:cubicBezTo>
                      <a:pt x="13" y="3"/>
                      <a:pt x="11" y="1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4"/>
                      <a:pt x="7" y="0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3" y="4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2" y="3"/>
                      <a:pt x="1" y="1"/>
                      <a:pt x="0" y="4"/>
                    </a:cubicBezTo>
                    <a:cubicBezTo>
                      <a:pt x="0" y="5"/>
                      <a:pt x="1" y="5"/>
                      <a:pt x="0" y="5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2" y="5"/>
                      <a:pt x="3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8"/>
                      <a:pt x="4" y="4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4"/>
                      <a:pt x="5" y="4"/>
                    </a:cubicBezTo>
                    <a:cubicBezTo>
                      <a:pt x="5" y="5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5" y="6"/>
                      <a:pt x="6" y="7"/>
                    </a:cubicBezTo>
                    <a:cubicBezTo>
                      <a:pt x="6" y="6"/>
                      <a:pt x="5" y="6"/>
                      <a:pt x="6" y="5"/>
                    </a:cubicBezTo>
                    <a:cubicBezTo>
                      <a:pt x="6" y="6"/>
                      <a:pt x="8" y="6"/>
                      <a:pt x="9" y="5"/>
                    </a:cubicBezTo>
                    <a:cubicBezTo>
                      <a:pt x="8" y="5"/>
                      <a:pt x="9" y="6"/>
                      <a:pt x="8" y="6"/>
                    </a:cubicBezTo>
                    <a:cubicBezTo>
                      <a:pt x="8" y="6"/>
                      <a:pt x="9" y="6"/>
                      <a:pt x="9" y="5"/>
                    </a:cubicBezTo>
                    <a:cubicBezTo>
                      <a:pt x="9" y="4"/>
                      <a:pt x="10" y="4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2"/>
                      <a:pt x="13" y="3"/>
                    </a:cubicBezTo>
                    <a:cubicBezTo>
                      <a:pt x="13" y="4"/>
                      <a:pt x="13" y="4"/>
                      <a:pt x="13" y="5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1" name="Freeform 1845"/>
              <p:cNvSpPr/>
              <p:nvPr/>
            </p:nvSpPr>
            <p:spPr bwMode="auto">
              <a:xfrm>
                <a:off x="1249" y="2712"/>
                <a:ext cx="2" cy="7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3 h 3"/>
                  <a:gd name="T4" fmla="*/ 0 w 1"/>
                  <a:gd name="T5" fmla="*/ 0 h 3"/>
                  <a:gd name="T6" fmla="*/ 0 w 1"/>
                  <a:gd name="T7" fmla="*/ 1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0" y="0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2" name="Freeform 1846"/>
              <p:cNvSpPr/>
              <p:nvPr/>
            </p:nvSpPr>
            <p:spPr bwMode="auto">
              <a:xfrm>
                <a:off x="1249" y="2704"/>
                <a:ext cx="14" cy="17"/>
              </a:xfrm>
              <a:custGeom>
                <a:avLst/>
                <a:gdLst>
                  <a:gd name="T0" fmla="*/ 4 w 6"/>
                  <a:gd name="T1" fmla="*/ 3 h 7"/>
                  <a:gd name="T2" fmla="*/ 4 w 6"/>
                  <a:gd name="T3" fmla="*/ 2 h 7"/>
                  <a:gd name="T4" fmla="*/ 2 w 6"/>
                  <a:gd name="T5" fmla="*/ 2 h 7"/>
                  <a:gd name="T6" fmla="*/ 2 w 6"/>
                  <a:gd name="T7" fmla="*/ 5 h 7"/>
                  <a:gd name="T8" fmla="*/ 1 w 6"/>
                  <a:gd name="T9" fmla="*/ 3 h 7"/>
                  <a:gd name="T10" fmla="*/ 1 w 6"/>
                  <a:gd name="T11" fmla="*/ 5 h 7"/>
                  <a:gd name="T12" fmla="*/ 1 w 6"/>
                  <a:gd name="T13" fmla="*/ 4 h 7"/>
                  <a:gd name="T14" fmla="*/ 1 w 6"/>
                  <a:gd name="T15" fmla="*/ 5 h 7"/>
                  <a:gd name="T16" fmla="*/ 2 w 6"/>
                  <a:gd name="T17" fmla="*/ 5 h 7"/>
                  <a:gd name="T18" fmla="*/ 2 w 6"/>
                  <a:gd name="T19" fmla="*/ 6 h 7"/>
                  <a:gd name="T20" fmla="*/ 2 w 6"/>
                  <a:gd name="T21" fmla="*/ 3 h 7"/>
                  <a:gd name="T22" fmla="*/ 3 w 6"/>
                  <a:gd name="T23" fmla="*/ 5 h 7"/>
                  <a:gd name="T24" fmla="*/ 4 w 6"/>
                  <a:gd name="T25" fmla="*/ 6 h 7"/>
                  <a:gd name="T26" fmla="*/ 4 w 6"/>
                  <a:gd name="T27" fmla="*/ 5 h 7"/>
                  <a:gd name="T28" fmla="*/ 3 w 6"/>
                  <a:gd name="T29" fmla="*/ 4 h 7"/>
                  <a:gd name="T30" fmla="*/ 4 w 6"/>
                  <a:gd name="T31" fmla="*/ 5 h 7"/>
                  <a:gd name="T32" fmla="*/ 5 w 6"/>
                  <a:gd name="T33" fmla="*/ 4 h 7"/>
                  <a:gd name="T34" fmla="*/ 4 w 6"/>
                  <a:gd name="T35" fmla="*/ 2 h 7"/>
                  <a:gd name="T36" fmla="*/ 5 w 6"/>
                  <a:gd name="T37" fmla="*/ 3 h 7"/>
                  <a:gd name="T38" fmla="*/ 6 w 6"/>
                  <a:gd name="T39" fmla="*/ 3 h 7"/>
                  <a:gd name="T40" fmla="*/ 4 w 6"/>
                  <a:gd name="T41" fmla="*/ 1 h 7"/>
                  <a:gd name="T42" fmla="*/ 4 w 6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7">
                    <a:moveTo>
                      <a:pt x="4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3"/>
                      <a:pt x="2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2"/>
                      <a:pt x="3" y="5"/>
                      <a:pt x="4" y="5"/>
                    </a:cubicBezTo>
                    <a:cubicBezTo>
                      <a:pt x="5" y="4"/>
                      <a:pt x="4" y="3"/>
                      <a:pt x="5" y="4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5" y="3"/>
                      <a:pt x="4" y="1"/>
                      <a:pt x="4" y="1"/>
                    </a:cubicBezTo>
                    <a:cubicBezTo>
                      <a:pt x="3" y="0"/>
                      <a:pt x="5" y="3"/>
                      <a:pt x="4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3" name="Rectangle 1847"/>
              <p:cNvSpPr>
                <a:spLocks noChangeArrowheads="1"/>
              </p:cNvSpPr>
              <p:nvPr/>
            </p:nvSpPr>
            <p:spPr bwMode="auto">
              <a:xfrm>
                <a:off x="1258" y="2709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4" name="Freeform 1848"/>
              <p:cNvSpPr/>
              <p:nvPr/>
            </p:nvSpPr>
            <p:spPr bwMode="auto">
              <a:xfrm>
                <a:off x="1263" y="2685"/>
                <a:ext cx="57" cy="141"/>
              </a:xfrm>
              <a:custGeom>
                <a:avLst/>
                <a:gdLst>
                  <a:gd name="T0" fmla="*/ 13 w 24"/>
                  <a:gd name="T1" fmla="*/ 1 h 59"/>
                  <a:gd name="T2" fmla="*/ 1 w 24"/>
                  <a:gd name="T3" fmla="*/ 59 h 59"/>
                  <a:gd name="T4" fmla="*/ 10 w 24"/>
                  <a:gd name="T5" fmla="*/ 59 h 59"/>
                  <a:gd name="T6" fmla="*/ 17 w 24"/>
                  <a:gd name="T7" fmla="*/ 23 h 59"/>
                  <a:gd name="T8" fmla="*/ 24 w 24"/>
                  <a:gd name="T9" fmla="*/ 2 h 59"/>
                  <a:gd name="T10" fmla="*/ 15 w 24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" h="59">
                    <a:moveTo>
                      <a:pt x="13" y="1"/>
                    </a:moveTo>
                    <a:cubicBezTo>
                      <a:pt x="4" y="17"/>
                      <a:pt x="0" y="40"/>
                      <a:pt x="1" y="59"/>
                    </a:cubicBezTo>
                    <a:cubicBezTo>
                      <a:pt x="4" y="59"/>
                      <a:pt x="7" y="59"/>
                      <a:pt x="10" y="59"/>
                    </a:cubicBezTo>
                    <a:cubicBezTo>
                      <a:pt x="10" y="47"/>
                      <a:pt x="14" y="35"/>
                      <a:pt x="17" y="23"/>
                    </a:cubicBezTo>
                    <a:cubicBezTo>
                      <a:pt x="19" y="16"/>
                      <a:pt x="21" y="8"/>
                      <a:pt x="24" y="2"/>
                    </a:cubicBezTo>
                    <a:cubicBezTo>
                      <a:pt x="21" y="2"/>
                      <a:pt x="17" y="1"/>
                      <a:pt x="15" y="0"/>
                    </a:cubicBezTo>
                  </a:path>
                </a:pathLst>
              </a:custGeom>
              <a:solidFill>
                <a:srgbClr val="2F9B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5" name="Freeform 1849"/>
              <p:cNvSpPr/>
              <p:nvPr/>
            </p:nvSpPr>
            <p:spPr bwMode="auto">
              <a:xfrm>
                <a:off x="1301" y="268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6" name="Freeform 1850"/>
              <p:cNvSpPr/>
              <p:nvPr/>
            </p:nvSpPr>
            <p:spPr bwMode="auto">
              <a:xfrm>
                <a:off x="1299" y="2683"/>
                <a:ext cx="7" cy="12"/>
              </a:xfrm>
              <a:custGeom>
                <a:avLst/>
                <a:gdLst>
                  <a:gd name="T0" fmla="*/ 1 w 3"/>
                  <a:gd name="T1" fmla="*/ 5 h 5"/>
                  <a:gd name="T2" fmla="*/ 2 w 3"/>
                  <a:gd name="T3" fmla="*/ 5 h 5"/>
                  <a:gd name="T4" fmla="*/ 2 w 3"/>
                  <a:gd name="T5" fmla="*/ 0 h 5"/>
                  <a:gd name="T6" fmla="*/ 0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1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2" y="2"/>
                      <a:pt x="3" y="3"/>
                      <a:pt x="2" y="0"/>
                    </a:cubicBezTo>
                    <a:cubicBezTo>
                      <a:pt x="2" y="1"/>
                      <a:pt x="1" y="1"/>
                      <a:pt x="0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7" name="Freeform 1851"/>
              <p:cNvSpPr/>
              <p:nvPr/>
            </p:nvSpPr>
            <p:spPr bwMode="auto">
              <a:xfrm>
                <a:off x="1304" y="2688"/>
                <a:ext cx="2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8" name="Freeform 1852"/>
              <p:cNvSpPr/>
              <p:nvPr/>
            </p:nvSpPr>
            <p:spPr bwMode="auto">
              <a:xfrm>
                <a:off x="1306" y="2685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9" name="Freeform 1853"/>
              <p:cNvSpPr/>
              <p:nvPr/>
            </p:nvSpPr>
            <p:spPr bwMode="auto">
              <a:xfrm>
                <a:off x="1311" y="268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0" name="Freeform 1854"/>
              <p:cNvSpPr/>
              <p:nvPr/>
            </p:nvSpPr>
            <p:spPr bwMode="auto">
              <a:xfrm>
                <a:off x="1308" y="2688"/>
                <a:ext cx="5" cy="7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0 h 3"/>
                  <a:gd name="T4" fmla="*/ 1 w 2"/>
                  <a:gd name="T5" fmla="*/ 1 h 3"/>
                  <a:gd name="T6" fmla="*/ 1 w 2"/>
                  <a:gd name="T7" fmla="*/ 2 h 3"/>
                  <a:gd name="T8" fmla="*/ 0 w 2"/>
                  <a:gd name="T9" fmla="*/ 2 h 3"/>
                  <a:gd name="T10" fmla="*/ 0 w 2"/>
                  <a:gd name="T11" fmla="*/ 3 h 3"/>
                  <a:gd name="T12" fmla="*/ 2 w 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0" y="3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1" name="Freeform 1855"/>
              <p:cNvSpPr/>
              <p:nvPr/>
            </p:nvSpPr>
            <p:spPr bwMode="auto">
              <a:xfrm>
                <a:off x="1311" y="26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2" name="Freeform 1856"/>
              <p:cNvSpPr/>
              <p:nvPr/>
            </p:nvSpPr>
            <p:spPr bwMode="auto">
              <a:xfrm>
                <a:off x="1308" y="2688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3" name="Freeform 1857"/>
              <p:cNvSpPr/>
              <p:nvPr/>
            </p:nvSpPr>
            <p:spPr bwMode="auto">
              <a:xfrm>
                <a:off x="1313" y="2688"/>
                <a:ext cx="5" cy="9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2 h 4"/>
                  <a:gd name="T4" fmla="*/ 1 w 2"/>
                  <a:gd name="T5" fmla="*/ 4 h 4"/>
                  <a:gd name="T6" fmla="*/ 1 w 2"/>
                  <a:gd name="T7" fmla="*/ 4 h 4"/>
                  <a:gd name="T8" fmla="*/ 1 w 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1" y="2"/>
                      <a:pt x="0" y="0"/>
                      <a:pt x="0" y="2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4" name="Freeform 1858"/>
              <p:cNvSpPr/>
              <p:nvPr/>
            </p:nvSpPr>
            <p:spPr bwMode="auto">
              <a:xfrm>
                <a:off x="1318" y="270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5" name="Freeform 1859"/>
              <p:cNvSpPr/>
              <p:nvPr/>
            </p:nvSpPr>
            <p:spPr bwMode="auto">
              <a:xfrm>
                <a:off x="1299" y="2666"/>
                <a:ext cx="28" cy="41"/>
              </a:xfrm>
              <a:custGeom>
                <a:avLst/>
                <a:gdLst>
                  <a:gd name="T0" fmla="*/ 7 w 12"/>
                  <a:gd name="T1" fmla="*/ 11 h 17"/>
                  <a:gd name="T2" fmla="*/ 6 w 12"/>
                  <a:gd name="T3" fmla="*/ 9 h 17"/>
                  <a:gd name="T4" fmla="*/ 7 w 12"/>
                  <a:gd name="T5" fmla="*/ 10 h 17"/>
                  <a:gd name="T6" fmla="*/ 7 w 12"/>
                  <a:gd name="T7" fmla="*/ 9 h 17"/>
                  <a:gd name="T8" fmla="*/ 7 w 12"/>
                  <a:gd name="T9" fmla="*/ 9 h 17"/>
                  <a:gd name="T10" fmla="*/ 7 w 12"/>
                  <a:gd name="T11" fmla="*/ 8 h 17"/>
                  <a:gd name="T12" fmla="*/ 7 w 12"/>
                  <a:gd name="T13" fmla="*/ 8 h 17"/>
                  <a:gd name="T14" fmla="*/ 7 w 12"/>
                  <a:gd name="T15" fmla="*/ 8 h 17"/>
                  <a:gd name="T16" fmla="*/ 7 w 12"/>
                  <a:gd name="T17" fmla="*/ 8 h 17"/>
                  <a:gd name="T18" fmla="*/ 7 w 12"/>
                  <a:gd name="T19" fmla="*/ 8 h 17"/>
                  <a:gd name="T20" fmla="*/ 9 w 12"/>
                  <a:gd name="T21" fmla="*/ 13 h 17"/>
                  <a:gd name="T22" fmla="*/ 9 w 12"/>
                  <a:gd name="T23" fmla="*/ 13 h 17"/>
                  <a:gd name="T24" fmla="*/ 9 w 12"/>
                  <a:gd name="T25" fmla="*/ 13 h 17"/>
                  <a:gd name="T26" fmla="*/ 9 w 12"/>
                  <a:gd name="T27" fmla="*/ 13 h 17"/>
                  <a:gd name="T28" fmla="*/ 9 w 12"/>
                  <a:gd name="T29" fmla="*/ 13 h 17"/>
                  <a:gd name="T30" fmla="*/ 9 w 12"/>
                  <a:gd name="T31" fmla="*/ 13 h 17"/>
                  <a:gd name="T32" fmla="*/ 9 w 12"/>
                  <a:gd name="T33" fmla="*/ 12 h 17"/>
                  <a:gd name="T34" fmla="*/ 8 w 12"/>
                  <a:gd name="T35" fmla="*/ 9 h 17"/>
                  <a:gd name="T36" fmla="*/ 8 w 12"/>
                  <a:gd name="T37" fmla="*/ 9 h 17"/>
                  <a:gd name="T38" fmla="*/ 8 w 12"/>
                  <a:gd name="T39" fmla="*/ 10 h 17"/>
                  <a:gd name="T40" fmla="*/ 8 w 12"/>
                  <a:gd name="T41" fmla="*/ 9 h 17"/>
                  <a:gd name="T42" fmla="*/ 9 w 12"/>
                  <a:gd name="T43" fmla="*/ 11 h 17"/>
                  <a:gd name="T44" fmla="*/ 9 w 12"/>
                  <a:gd name="T45" fmla="*/ 11 h 17"/>
                  <a:gd name="T46" fmla="*/ 9 w 12"/>
                  <a:gd name="T47" fmla="*/ 13 h 17"/>
                  <a:gd name="T48" fmla="*/ 8 w 12"/>
                  <a:gd name="T49" fmla="*/ 11 h 17"/>
                  <a:gd name="T50" fmla="*/ 8 w 12"/>
                  <a:gd name="T51" fmla="*/ 13 h 17"/>
                  <a:gd name="T52" fmla="*/ 9 w 12"/>
                  <a:gd name="T53" fmla="*/ 13 h 17"/>
                  <a:gd name="T54" fmla="*/ 8 w 12"/>
                  <a:gd name="T55" fmla="*/ 14 h 17"/>
                  <a:gd name="T56" fmla="*/ 9 w 12"/>
                  <a:gd name="T57" fmla="*/ 15 h 17"/>
                  <a:gd name="T58" fmla="*/ 9 w 12"/>
                  <a:gd name="T59" fmla="*/ 15 h 17"/>
                  <a:gd name="T60" fmla="*/ 9 w 12"/>
                  <a:gd name="T61" fmla="*/ 15 h 17"/>
                  <a:gd name="T62" fmla="*/ 9 w 12"/>
                  <a:gd name="T63" fmla="*/ 15 h 17"/>
                  <a:gd name="T64" fmla="*/ 5 w 12"/>
                  <a:gd name="T65" fmla="*/ 7 h 17"/>
                  <a:gd name="T66" fmla="*/ 5 w 12"/>
                  <a:gd name="T67" fmla="*/ 7 h 17"/>
                  <a:gd name="T68" fmla="*/ 5 w 12"/>
                  <a:gd name="T69" fmla="*/ 7 h 17"/>
                  <a:gd name="T70" fmla="*/ 5 w 12"/>
                  <a:gd name="T71" fmla="*/ 7 h 17"/>
                  <a:gd name="T72" fmla="*/ 5 w 12"/>
                  <a:gd name="T73" fmla="*/ 7 h 17"/>
                  <a:gd name="T74" fmla="*/ 4 w 12"/>
                  <a:gd name="T75" fmla="*/ 7 h 17"/>
                  <a:gd name="T76" fmla="*/ 4 w 12"/>
                  <a:gd name="T77" fmla="*/ 7 h 17"/>
                  <a:gd name="T78" fmla="*/ 4 w 12"/>
                  <a:gd name="T79" fmla="*/ 7 h 17"/>
                  <a:gd name="T80" fmla="*/ 4 w 12"/>
                  <a:gd name="T81" fmla="*/ 8 h 17"/>
                  <a:gd name="T82" fmla="*/ 7 w 12"/>
                  <a:gd name="T83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" h="17">
                    <a:moveTo>
                      <a:pt x="7" y="11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2" y="17"/>
                      <a:pt x="8" y="11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0"/>
                      <a:pt x="11" y="14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10"/>
                      <a:pt x="8" y="8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3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9" y="12"/>
                      <a:pt x="9" y="13"/>
                    </a:cubicBezTo>
                    <a:cubicBezTo>
                      <a:pt x="9" y="14"/>
                      <a:pt x="9" y="14"/>
                      <a:pt x="8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7"/>
                      <a:pt x="0" y="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7" y="10"/>
                      <a:pt x="7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6" name="Freeform 1860"/>
              <p:cNvSpPr/>
              <p:nvPr/>
            </p:nvSpPr>
            <p:spPr bwMode="auto">
              <a:xfrm>
                <a:off x="1308" y="2690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7" name="Freeform 1861"/>
              <p:cNvSpPr/>
              <p:nvPr/>
            </p:nvSpPr>
            <p:spPr bwMode="auto">
              <a:xfrm>
                <a:off x="1304" y="2690"/>
                <a:ext cx="11" cy="10"/>
              </a:xfrm>
              <a:custGeom>
                <a:avLst/>
                <a:gdLst>
                  <a:gd name="T0" fmla="*/ 5 w 5"/>
                  <a:gd name="T1" fmla="*/ 3 h 4"/>
                  <a:gd name="T2" fmla="*/ 4 w 5"/>
                  <a:gd name="T3" fmla="*/ 1 h 4"/>
                  <a:gd name="T4" fmla="*/ 5 w 5"/>
                  <a:gd name="T5" fmla="*/ 2 h 4"/>
                  <a:gd name="T6" fmla="*/ 3 w 5"/>
                  <a:gd name="T7" fmla="*/ 1 h 4"/>
                  <a:gd name="T8" fmla="*/ 4 w 5"/>
                  <a:gd name="T9" fmla="*/ 3 h 4"/>
                  <a:gd name="T10" fmla="*/ 1 w 5"/>
                  <a:gd name="T11" fmla="*/ 2 h 4"/>
                  <a:gd name="T12" fmla="*/ 2 w 5"/>
                  <a:gd name="T13" fmla="*/ 1 h 4"/>
                  <a:gd name="T14" fmla="*/ 1 w 5"/>
                  <a:gd name="T15" fmla="*/ 3 h 4"/>
                  <a:gd name="T16" fmla="*/ 2 w 5"/>
                  <a:gd name="T17" fmla="*/ 3 h 4"/>
                  <a:gd name="T18" fmla="*/ 3 w 5"/>
                  <a:gd name="T19" fmla="*/ 4 h 4"/>
                  <a:gd name="T20" fmla="*/ 5 w 5"/>
                  <a:gd name="T2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4">
                    <a:moveTo>
                      <a:pt x="5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2" y="0"/>
                      <a:pt x="4" y="2"/>
                      <a:pt x="4" y="3"/>
                    </a:cubicBezTo>
                    <a:cubicBezTo>
                      <a:pt x="2" y="3"/>
                      <a:pt x="3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0" y="1"/>
                      <a:pt x="1" y="3"/>
                      <a:pt x="1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4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8" name="Freeform 1862"/>
              <p:cNvSpPr/>
              <p:nvPr/>
            </p:nvSpPr>
            <p:spPr bwMode="auto">
              <a:xfrm>
                <a:off x="1315" y="2695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9" name="Freeform 1863"/>
              <p:cNvSpPr/>
              <p:nvPr/>
            </p:nvSpPr>
            <p:spPr bwMode="auto">
              <a:xfrm>
                <a:off x="1306" y="26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0" name="Freeform 1864"/>
              <p:cNvSpPr/>
              <p:nvPr/>
            </p:nvSpPr>
            <p:spPr bwMode="auto">
              <a:xfrm>
                <a:off x="1311" y="270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1" name="Freeform 1865"/>
              <p:cNvSpPr/>
              <p:nvPr/>
            </p:nvSpPr>
            <p:spPr bwMode="auto">
              <a:xfrm>
                <a:off x="1292" y="2700"/>
                <a:ext cx="23" cy="47"/>
              </a:xfrm>
              <a:custGeom>
                <a:avLst/>
                <a:gdLst>
                  <a:gd name="T0" fmla="*/ 0 w 10"/>
                  <a:gd name="T1" fmla="*/ 19 h 20"/>
                  <a:gd name="T2" fmla="*/ 1 w 10"/>
                  <a:gd name="T3" fmla="*/ 18 h 20"/>
                  <a:gd name="T4" fmla="*/ 3 w 10"/>
                  <a:gd name="T5" fmla="*/ 19 h 20"/>
                  <a:gd name="T6" fmla="*/ 5 w 10"/>
                  <a:gd name="T7" fmla="*/ 20 h 20"/>
                  <a:gd name="T8" fmla="*/ 4 w 10"/>
                  <a:gd name="T9" fmla="*/ 18 h 20"/>
                  <a:gd name="T10" fmla="*/ 5 w 10"/>
                  <a:gd name="T11" fmla="*/ 18 h 20"/>
                  <a:gd name="T12" fmla="*/ 5 w 10"/>
                  <a:gd name="T13" fmla="*/ 16 h 20"/>
                  <a:gd name="T14" fmla="*/ 5 w 10"/>
                  <a:gd name="T15" fmla="*/ 13 h 20"/>
                  <a:gd name="T16" fmla="*/ 8 w 10"/>
                  <a:gd name="T17" fmla="*/ 6 h 20"/>
                  <a:gd name="T18" fmla="*/ 6 w 10"/>
                  <a:gd name="T19" fmla="*/ 5 h 20"/>
                  <a:gd name="T20" fmla="*/ 8 w 10"/>
                  <a:gd name="T21" fmla="*/ 5 h 20"/>
                  <a:gd name="T22" fmla="*/ 7 w 10"/>
                  <a:gd name="T23" fmla="*/ 5 h 20"/>
                  <a:gd name="T24" fmla="*/ 9 w 10"/>
                  <a:gd name="T25" fmla="*/ 3 h 20"/>
                  <a:gd name="T26" fmla="*/ 6 w 10"/>
                  <a:gd name="T27" fmla="*/ 2 h 20"/>
                  <a:gd name="T28" fmla="*/ 9 w 10"/>
                  <a:gd name="T29" fmla="*/ 2 h 20"/>
                  <a:gd name="T30" fmla="*/ 8 w 10"/>
                  <a:gd name="T31" fmla="*/ 1 h 20"/>
                  <a:gd name="T32" fmla="*/ 6 w 10"/>
                  <a:gd name="T33" fmla="*/ 1 h 20"/>
                  <a:gd name="T34" fmla="*/ 5 w 10"/>
                  <a:gd name="T35" fmla="*/ 0 h 20"/>
                  <a:gd name="T36" fmla="*/ 6 w 10"/>
                  <a:gd name="T37" fmla="*/ 6 h 20"/>
                  <a:gd name="T38" fmla="*/ 5 w 10"/>
                  <a:gd name="T39" fmla="*/ 6 h 20"/>
                  <a:gd name="T40" fmla="*/ 3 w 10"/>
                  <a:gd name="T41" fmla="*/ 8 h 20"/>
                  <a:gd name="T42" fmla="*/ 5 w 10"/>
                  <a:gd name="T43" fmla="*/ 10 h 20"/>
                  <a:gd name="T44" fmla="*/ 4 w 10"/>
                  <a:gd name="T45" fmla="*/ 11 h 20"/>
                  <a:gd name="T46" fmla="*/ 5 w 10"/>
                  <a:gd name="T47" fmla="*/ 11 h 20"/>
                  <a:gd name="T48" fmla="*/ 3 w 10"/>
                  <a:gd name="T49" fmla="*/ 12 h 20"/>
                  <a:gd name="T50" fmla="*/ 6 w 10"/>
                  <a:gd name="T51" fmla="*/ 12 h 20"/>
                  <a:gd name="T52" fmla="*/ 2 w 10"/>
                  <a:gd name="T53" fmla="*/ 13 h 20"/>
                  <a:gd name="T54" fmla="*/ 3 w 10"/>
                  <a:gd name="T55" fmla="*/ 13 h 20"/>
                  <a:gd name="T56" fmla="*/ 4 w 10"/>
                  <a:gd name="T57" fmla="*/ 14 h 20"/>
                  <a:gd name="T58" fmla="*/ 2 w 10"/>
                  <a:gd name="T59" fmla="*/ 14 h 20"/>
                  <a:gd name="T60" fmla="*/ 3 w 10"/>
                  <a:gd name="T61" fmla="*/ 16 h 20"/>
                  <a:gd name="T62" fmla="*/ 4 w 10"/>
                  <a:gd name="T63" fmla="*/ 16 h 20"/>
                  <a:gd name="T64" fmla="*/ 3 w 10"/>
                  <a:gd name="T65" fmla="*/ 18 h 20"/>
                  <a:gd name="T66" fmla="*/ 1 w 10"/>
                  <a:gd name="T67" fmla="*/ 16 h 20"/>
                  <a:gd name="T68" fmla="*/ 0 w 10"/>
                  <a:gd name="T69" fmla="*/ 16 h 20"/>
                  <a:gd name="T70" fmla="*/ 2 w 10"/>
                  <a:gd name="T71" fmla="*/ 18 h 20"/>
                  <a:gd name="T72" fmla="*/ 0 w 10"/>
                  <a:gd name="T73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20">
                    <a:moveTo>
                      <a:pt x="0" y="19"/>
                    </a:moveTo>
                    <a:cubicBezTo>
                      <a:pt x="1" y="19"/>
                      <a:pt x="1" y="19"/>
                      <a:pt x="1" y="18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3" y="19"/>
                      <a:pt x="4" y="20"/>
                      <a:pt x="5" y="20"/>
                    </a:cubicBezTo>
                    <a:cubicBezTo>
                      <a:pt x="5" y="19"/>
                      <a:pt x="4" y="19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4" y="16"/>
                      <a:pt x="5" y="16"/>
                    </a:cubicBezTo>
                    <a:cubicBezTo>
                      <a:pt x="6" y="15"/>
                      <a:pt x="6" y="14"/>
                      <a:pt x="5" y="13"/>
                    </a:cubicBezTo>
                    <a:cubicBezTo>
                      <a:pt x="7" y="11"/>
                      <a:pt x="6" y="8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6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3"/>
                      <a:pt x="9" y="3"/>
                    </a:cubicBezTo>
                    <a:cubicBezTo>
                      <a:pt x="8" y="3"/>
                      <a:pt x="6" y="2"/>
                      <a:pt x="6" y="2"/>
                    </a:cubicBezTo>
                    <a:cubicBezTo>
                      <a:pt x="8" y="3"/>
                      <a:pt x="6" y="1"/>
                      <a:pt x="9" y="2"/>
                    </a:cubicBezTo>
                    <a:cubicBezTo>
                      <a:pt x="10" y="1"/>
                      <a:pt x="7" y="1"/>
                      <a:pt x="8" y="1"/>
                    </a:cubicBezTo>
                    <a:cubicBezTo>
                      <a:pt x="6" y="0"/>
                      <a:pt x="7" y="1"/>
                      <a:pt x="6" y="1"/>
                    </a:cubicBezTo>
                    <a:cubicBezTo>
                      <a:pt x="5" y="0"/>
                      <a:pt x="6" y="0"/>
                      <a:pt x="5" y="0"/>
                    </a:cubicBezTo>
                    <a:cubicBezTo>
                      <a:pt x="4" y="1"/>
                      <a:pt x="6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8"/>
                      <a:pt x="3" y="8"/>
                    </a:cubicBezTo>
                    <a:cubicBezTo>
                      <a:pt x="4" y="9"/>
                      <a:pt x="2" y="10"/>
                      <a:pt x="5" y="10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3" y="11"/>
                      <a:pt x="3" y="12"/>
                    </a:cubicBezTo>
                    <a:cubicBezTo>
                      <a:pt x="5" y="11"/>
                      <a:pt x="5" y="12"/>
                      <a:pt x="6" y="12"/>
                    </a:cubicBezTo>
                    <a:cubicBezTo>
                      <a:pt x="4" y="13"/>
                      <a:pt x="3" y="13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4" y="14"/>
                      <a:pt x="4" y="14"/>
                    </a:cubicBezTo>
                    <a:cubicBezTo>
                      <a:pt x="4" y="14"/>
                      <a:pt x="3" y="14"/>
                      <a:pt x="2" y="14"/>
                    </a:cubicBezTo>
                    <a:cubicBezTo>
                      <a:pt x="1" y="14"/>
                      <a:pt x="4" y="15"/>
                      <a:pt x="3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7"/>
                      <a:pt x="3" y="18"/>
                    </a:cubicBezTo>
                    <a:cubicBezTo>
                      <a:pt x="1" y="17"/>
                      <a:pt x="2" y="16"/>
                      <a:pt x="1" y="16"/>
                    </a:cubicBezTo>
                    <a:cubicBezTo>
                      <a:pt x="1" y="16"/>
                      <a:pt x="1" y="16"/>
                      <a:pt x="0" y="16"/>
                    </a:cubicBezTo>
                    <a:cubicBezTo>
                      <a:pt x="1" y="17"/>
                      <a:pt x="2" y="18"/>
                      <a:pt x="2" y="18"/>
                    </a:cubicBezTo>
                    <a:cubicBezTo>
                      <a:pt x="1" y="17"/>
                      <a:pt x="0" y="18"/>
                      <a:pt x="0" y="19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2" name="Freeform 1866"/>
              <p:cNvSpPr/>
              <p:nvPr/>
            </p:nvSpPr>
            <p:spPr bwMode="auto">
              <a:xfrm>
                <a:off x="1289" y="273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3" name="Freeform 1867"/>
              <p:cNvSpPr/>
              <p:nvPr/>
            </p:nvSpPr>
            <p:spPr bwMode="auto">
              <a:xfrm>
                <a:off x="1292" y="27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4" name="Rectangle 1868"/>
              <p:cNvSpPr>
                <a:spLocks noChangeArrowheads="1"/>
              </p:cNvSpPr>
              <p:nvPr/>
            </p:nvSpPr>
            <p:spPr bwMode="auto">
              <a:xfrm>
                <a:off x="1304" y="2738"/>
                <a:ext cx="2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5" name="Freeform 1869"/>
              <p:cNvSpPr/>
              <p:nvPr/>
            </p:nvSpPr>
            <p:spPr bwMode="auto">
              <a:xfrm>
                <a:off x="1292" y="2731"/>
                <a:ext cx="4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6" name="Freeform 1870"/>
              <p:cNvSpPr/>
              <p:nvPr/>
            </p:nvSpPr>
            <p:spPr bwMode="auto">
              <a:xfrm>
                <a:off x="1296" y="272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7" name="Freeform 1871"/>
              <p:cNvSpPr/>
              <p:nvPr/>
            </p:nvSpPr>
            <p:spPr bwMode="auto">
              <a:xfrm>
                <a:off x="1289" y="2740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8" name="Freeform 1872"/>
              <p:cNvSpPr/>
              <p:nvPr/>
            </p:nvSpPr>
            <p:spPr bwMode="auto">
              <a:xfrm>
                <a:off x="1285" y="2745"/>
                <a:ext cx="19" cy="28"/>
              </a:xfrm>
              <a:custGeom>
                <a:avLst/>
                <a:gdLst>
                  <a:gd name="T0" fmla="*/ 5 w 8"/>
                  <a:gd name="T1" fmla="*/ 11 h 12"/>
                  <a:gd name="T2" fmla="*/ 7 w 8"/>
                  <a:gd name="T3" fmla="*/ 10 h 12"/>
                  <a:gd name="T4" fmla="*/ 4 w 8"/>
                  <a:gd name="T5" fmla="*/ 7 h 12"/>
                  <a:gd name="T6" fmla="*/ 7 w 8"/>
                  <a:gd name="T7" fmla="*/ 8 h 12"/>
                  <a:gd name="T8" fmla="*/ 6 w 8"/>
                  <a:gd name="T9" fmla="*/ 4 h 12"/>
                  <a:gd name="T10" fmla="*/ 7 w 8"/>
                  <a:gd name="T11" fmla="*/ 5 h 12"/>
                  <a:gd name="T12" fmla="*/ 4 w 8"/>
                  <a:gd name="T13" fmla="*/ 3 h 12"/>
                  <a:gd name="T14" fmla="*/ 7 w 8"/>
                  <a:gd name="T15" fmla="*/ 3 h 12"/>
                  <a:gd name="T16" fmla="*/ 8 w 8"/>
                  <a:gd name="T17" fmla="*/ 4 h 12"/>
                  <a:gd name="T18" fmla="*/ 7 w 8"/>
                  <a:gd name="T19" fmla="*/ 2 h 12"/>
                  <a:gd name="T20" fmla="*/ 5 w 8"/>
                  <a:gd name="T21" fmla="*/ 1 h 12"/>
                  <a:gd name="T22" fmla="*/ 3 w 8"/>
                  <a:gd name="T23" fmla="*/ 0 h 12"/>
                  <a:gd name="T24" fmla="*/ 4 w 8"/>
                  <a:gd name="T25" fmla="*/ 2 h 12"/>
                  <a:gd name="T26" fmla="*/ 3 w 8"/>
                  <a:gd name="T27" fmla="*/ 2 h 12"/>
                  <a:gd name="T28" fmla="*/ 4 w 8"/>
                  <a:gd name="T29" fmla="*/ 2 h 12"/>
                  <a:gd name="T30" fmla="*/ 3 w 8"/>
                  <a:gd name="T31" fmla="*/ 2 h 12"/>
                  <a:gd name="T32" fmla="*/ 3 w 8"/>
                  <a:gd name="T33" fmla="*/ 3 h 12"/>
                  <a:gd name="T34" fmla="*/ 3 w 8"/>
                  <a:gd name="T35" fmla="*/ 3 h 12"/>
                  <a:gd name="T36" fmla="*/ 4 w 8"/>
                  <a:gd name="T37" fmla="*/ 4 h 12"/>
                  <a:gd name="T38" fmla="*/ 3 w 8"/>
                  <a:gd name="T39" fmla="*/ 4 h 12"/>
                  <a:gd name="T40" fmla="*/ 4 w 8"/>
                  <a:gd name="T41" fmla="*/ 4 h 12"/>
                  <a:gd name="T42" fmla="*/ 2 w 8"/>
                  <a:gd name="T43" fmla="*/ 6 h 12"/>
                  <a:gd name="T44" fmla="*/ 3 w 8"/>
                  <a:gd name="T45" fmla="*/ 7 h 12"/>
                  <a:gd name="T46" fmla="*/ 2 w 8"/>
                  <a:gd name="T47" fmla="*/ 5 h 12"/>
                  <a:gd name="T48" fmla="*/ 5 w 8"/>
                  <a:gd name="T49" fmla="*/ 6 h 12"/>
                  <a:gd name="T50" fmla="*/ 2 w 8"/>
                  <a:gd name="T51" fmla="*/ 7 h 12"/>
                  <a:gd name="T52" fmla="*/ 2 w 8"/>
                  <a:gd name="T53" fmla="*/ 9 h 12"/>
                  <a:gd name="T54" fmla="*/ 2 w 8"/>
                  <a:gd name="T55" fmla="*/ 9 h 12"/>
                  <a:gd name="T56" fmla="*/ 3 w 8"/>
                  <a:gd name="T57" fmla="*/ 10 h 12"/>
                  <a:gd name="T58" fmla="*/ 3 w 8"/>
                  <a:gd name="T59" fmla="*/ 10 h 12"/>
                  <a:gd name="T60" fmla="*/ 4 w 8"/>
                  <a:gd name="T61" fmla="*/ 10 h 12"/>
                  <a:gd name="T62" fmla="*/ 3 w 8"/>
                  <a:gd name="T63" fmla="*/ 10 h 12"/>
                  <a:gd name="T64" fmla="*/ 5 w 8"/>
                  <a:gd name="T65" fmla="*/ 12 h 12"/>
                  <a:gd name="T66" fmla="*/ 4 w 8"/>
                  <a:gd name="T67" fmla="*/ 10 h 12"/>
                  <a:gd name="T68" fmla="*/ 5 w 8"/>
                  <a:gd name="T69" fmla="*/ 1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2">
                    <a:moveTo>
                      <a:pt x="5" y="11"/>
                    </a:moveTo>
                    <a:cubicBezTo>
                      <a:pt x="7" y="11"/>
                      <a:pt x="6" y="10"/>
                      <a:pt x="7" y="10"/>
                    </a:cubicBezTo>
                    <a:cubicBezTo>
                      <a:pt x="6" y="8"/>
                      <a:pt x="4" y="9"/>
                      <a:pt x="4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8" y="6"/>
                      <a:pt x="6" y="4"/>
                    </a:cubicBezTo>
                    <a:cubicBezTo>
                      <a:pt x="6" y="4"/>
                      <a:pt x="6" y="4"/>
                      <a:pt x="7" y="5"/>
                    </a:cubicBezTo>
                    <a:cubicBezTo>
                      <a:pt x="7" y="4"/>
                      <a:pt x="3" y="3"/>
                      <a:pt x="4" y="3"/>
                    </a:cubicBezTo>
                    <a:cubicBezTo>
                      <a:pt x="5" y="4"/>
                      <a:pt x="6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7" y="2"/>
                      <a:pt x="7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3" y="0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0" y="5"/>
                      <a:pt x="2" y="6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4" y="6"/>
                      <a:pt x="2" y="6"/>
                      <a:pt x="2" y="5"/>
                    </a:cubicBezTo>
                    <a:cubicBezTo>
                      <a:pt x="3" y="6"/>
                      <a:pt x="4" y="7"/>
                      <a:pt x="5" y="6"/>
                    </a:cubicBezTo>
                    <a:cubicBezTo>
                      <a:pt x="4" y="7"/>
                      <a:pt x="5" y="7"/>
                      <a:pt x="2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9"/>
                      <a:pt x="1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3" y="10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1"/>
                      <a:pt x="4" y="11"/>
                      <a:pt x="4" y="10"/>
                    </a:cubicBezTo>
                    <a:cubicBezTo>
                      <a:pt x="5" y="11"/>
                      <a:pt x="6" y="11"/>
                      <a:pt x="5" y="1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9" name="Freeform 1873"/>
              <p:cNvSpPr/>
              <p:nvPr/>
            </p:nvSpPr>
            <p:spPr bwMode="auto">
              <a:xfrm>
                <a:off x="1292" y="2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0" name="Freeform 1874"/>
              <p:cNvSpPr/>
              <p:nvPr/>
            </p:nvSpPr>
            <p:spPr bwMode="auto">
              <a:xfrm>
                <a:off x="1280" y="2771"/>
                <a:ext cx="19" cy="22"/>
              </a:xfrm>
              <a:custGeom>
                <a:avLst/>
                <a:gdLst>
                  <a:gd name="T0" fmla="*/ 4 w 8"/>
                  <a:gd name="T1" fmla="*/ 3 h 9"/>
                  <a:gd name="T2" fmla="*/ 3 w 8"/>
                  <a:gd name="T3" fmla="*/ 3 h 9"/>
                  <a:gd name="T4" fmla="*/ 6 w 8"/>
                  <a:gd name="T5" fmla="*/ 3 h 9"/>
                  <a:gd name="T6" fmla="*/ 6 w 8"/>
                  <a:gd name="T7" fmla="*/ 4 h 9"/>
                  <a:gd name="T8" fmla="*/ 3 w 8"/>
                  <a:gd name="T9" fmla="*/ 4 h 9"/>
                  <a:gd name="T10" fmla="*/ 3 w 8"/>
                  <a:gd name="T11" fmla="*/ 4 h 9"/>
                  <a:gd name="T12" fmla="*/ 5 w 8"/>
                  <a:gd name="T13" fmla="*/ 5 h 9"/>
                  <a:gd name="T14" fmla="*/ 5 w 8"/>
                  <a:gd name="T15" fmla="*/ 6 h 9"/>
                  <a:gd name="T16" fmla="*/ 5 w 8"/>
                  <a:gd name="T17" fmla="*/ 5 h 9"/>
                  <a:gd name="T18" fmla="*/ 3 w 8"/>
                  <a:gd name="T19" fmla="*/ 6 h 9"/>
                  <a:gd name="T20" fmla="*/ 7 w 8"/>
                  <a:gd name="T21" fmla="*/ 9 h 9"/>
                  <a:gd name="T22" fmla="*/ 7 w 8"/>
                  <a:gd name="T23" fmla="*/ 8 h 9"/>
                  <a:gd name="T24" fmla="*/ 5 w 8"/>
                  <a:gd name="T25" fmla="*/ 8 h 9"/>
                  <a:gd name="T26" fmla="*/ 6 w 8"/>
                  <a:gd name="T27" fmla="*/ 7 h 9"/>
                  <a:gd name="T28" fmla="*/ 7 w 8"/>
                  <a:gd name="T29" fmla="*/ 8 h 9"/>
                  <a:gd name="T30" fmla="*/ 8 w 8"/>
                  <a:gd name="T31" fmla="*/ 2 h 9"/>
                  <a:gd name="T32" fmla="*/ 8 w 8"/>
                  <a:gd name="T33" fmla="*/ 3 h 9"/>
                  <a:gd name="T34" fmla="*/ 6 w 8"/>
                  <a:gd name="T35" fmla="*/ 2 h 9"/>
                  <a:gd name="T36" fmla="*/ 4 w 8"/>
                  <a:gd name="T37" fmla="*/ 2 h 9"/>
                  <a:gd name="T38" fmla="*/ 5 w 8"/>
                  <a:gd name="T39" fmla="*/ 2 h 9"/>
                  <a:gd name="T40" fmla="*/ 3 w 8"/>
                  <a:gd name="T41" fmla="*/ 1 h 9"/>
                  <a:gd name="T42" fmla="*/ 2 w 8"/>
                  <a:gd name="T43" fmla="*/ 0 h 9"/>
                  <a:gd name="T44" fmla="*/ 2 w 8"/>
                  <a:gd name="T45" fmla="*/ 2 h 9"/>
                  <a:gd name="T46" fmla="*/ 4 w 8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9">
                    <a:moveTo>
                      <a:pt x="4" y="3"/>
                    </a:moveTo>
                    <a:cubicBezTo>
                      <a:pt x="4" y="3"/>
                      <a:pt x="3" y="2"/>
                      <a:pt x="3" y="3"/>
                    </a:cubicBezTo>
                    <a:cubicBezTo>
                      <a:pt x="3" y="3"/>
                      <a:pt x="5" y="3"/>
                      <a:pt x="6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3" y="5"/>
                      <a:pt x="5" y="5"/>
                    </a:cubicBezTo>
                    <a:cubicBezTo>
                      <a:pt x="6" y="5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4" y="7"/>
                      <a:pt x="4" y="9"/>
                      <a:pt x="7" y="9"/>
                    </a:cubicBezTo>
                    <a:cubicBezTo>
                      <a:pt x="8" y="9"/>
                      <a:pt x="7" y="8"/>
                      <a:pt x="7" y="8"/>
                    </a:cubicBezTo>
                    <a:cubicBezTo>
                      <a:pt x="6" y="9"/>
                      <a:pt x="5" y="8"/>
                      <a:pt x="5" y="8"/>
                    </a:cubicBezTo>
                    <a:cubicBezTo>
                      <a:pt x="5" y="7"/>
                      <a:pt x="4" y="7"/>
                      <a:pt x="6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6"/>
                      <a:pt x="8" y="4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2" y="2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1" name="Freeform 1875"/>
              <p:cNvSpPr/>
              <p:nvPr/>
            </p:nvSpPr>
            <p:spPr bwMode="auto">
              <a:xfrm>
                <a:off x="1289" y="277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2" name="Freeform 1876"/>
              <p:cNvSpPr/>
              <p:nvPr/>
            </p:nvSpPr>
            <p:spPr bwMode="auto">
              <a:xfrm>
                <a:off x="1296" y="277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3" name="Freeform 1877"/>
              <p:cNvSpPr/>
              <p:nvPr/>
            </p:nvSpPr>
            <p:spPr bwMode="auto">
              <a:xfrm>
                <a:off x="1285" y="2785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4" name="Freeform 1878"/>
              <p:cNvSpPr/>
              <p:nvPr/>
            </p:nvSpPr>
            <p:spPr bwMode="auto">
              <a:xfrm>
                <a:off x="1287" y="2793"/>
                <a:ext cx="9" cy="4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0 h 2"/>
                  <a:gd name="T4" fmla="*/ 1 w 4"/>
                  <a:gd name="T5" fmla="*/ 0 h 2"/>
                  <a:gd name="T6" fmla="*/ 3 w 4"/>
                  <a:gd name="T7" fmla="*/ 1 h 2"/>
                  <a:gd name="T8" fmla="*/ 3 w 4"/>
                  <a:gd name="T9" fmla="*/ 2 h 2"/>
                  <a:gd name="T10" fmla="*/ 4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4" y="1"/>
                      <a:pt x="3" y="1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3" y="0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5" name="Freeform 1879"/>
              <p:cNvSpPr/>
              <p:nvPr/>
            </p:nvSpPr>
            <p:spPr bwMode="auto">
              <a:xfrm>
                <a:off x="1273" y="2795"/>
                <a:ext cx="26" cy="38"/>
              </a:xfrm>
              <a:custGeom>
                <a:avLst/>
                <a:gdLst>
                  <a:gd name="T0" fmla="*/ 5 w 11"/>
                  <a:gd name="T1" fmla="*/ 3 h 16"/>
                  <a:gd name="T2" fmla="*/ 5 w 11"/>
                  <a:gd name="T3" fmla="*/ 4 h 16"/>
                  <a:gd name="T4" fmla="*/ 4 w 11"/>
                  <a:gd name="T5" fmla="*/ 4 h 16"/>
                  <a:gd name="T6" fmla="*/ 4 w 11"/>
                  <a:gd name="T7" fmla="*/ 5 h 16"/>
                  <a:gd name="T8" fmla="*/ 4 w 11"/>
                  <a:gd name="T9" fmla="*/ 5 h 16"/>
                  <a:gd name="T10" fmla="*/ 5 w 11"/>
                  <a:gd name="T11" fmla="*/ 7 h 16"/>
                  <a:gd name="T12" fmla="*/ 6 w 11"/>
                  <a:gd name="T13" fmla="*/ 7 h 16"/>
                  <a:gd name="T14" fmla="*/ 4 w 11"/>
                  <a:gd name="T15" fmla="*/ 8 h 16"/>
                  <a:gd name="T16" fmla="*/ 7 w 11"/>
                  <a:gd name="T17" fmla="*/ 8 h 16"/>
                  <a:gd name="T18" fmla="*/ 6 w 11"/>
                  <a:gd name="T19" fmla="*/ 10 h 16"/>
                  <a:gd name="T20" fmla="*/ 6 w 11"/>
                  <a:gd name="T21" fmla="*/ 10 h 16"/>
                  <a:gd name="T22" fmla="*/ 6 w 11"/>
                  <a:gd name="T23" fmla="*/ 11 h 16"/>
                  <a:gd name="T24" fmla="*/ 4 w 11"/>
                  <a:gd name="T25" fmla="*/ 11 h 16"/>
                  <a:gd name="T26" fmla="*/ 4 w 11"/>
                  <a:gd name="T27" fmla="*/ 12 h 16"/>
                  <a:gd name="T28" fmla="*/ 3 w 11"/>
                  <a:gd name="T29" fmla="*/ 12 h 16"/>
                  <a:gd name="T30" fmla="*/ 4 w 11"/>
                  <a:gd name="T31" fmla="*/ 13 h 16"/>
                  <a:gd name="T32" fmla="*/ 7 w 11"/>
                  <a:gd name="T33" fmla="*/ 11 h 16"/>
                  <a:gd name="T34" fmla="*/ 7 w 11"/>
                  <a:gd name="T35" fmla="*/ 11 h 16"/>
                  <a:gd name="T36" fmla="*/ 5 w 11"/>
                  <a:gd name="T37" fmla="*/ 11 h 16"/>
                  <a:gd name="T38" fmla="*/ 4 w 11"/>
                  <a:gd name="T39" fmla="*/ 10 h 16"/>
                  <a:gd name="T40" fmla="*/ 4 w 11"/>
                  <a:gd name="T41" fmla="*/ 13 h 16"/>
                  <a:gd name="T42" fmla="*/ 3 w 11"/>
                  <a:gd name="T43" fmla="*/ 13 h 16"/>
                  <a:gd name="T44" fmla="*/ 4 w 11"/>
                  <a:gd name="T45" fmla="*/ 11 h 16"/>
                  <a:gd name="T46" fmla="*/ 3 w 11"/>
                  <a:gd name="T47" fmla="*/ 11 h 16"/>
                  <a:gd name="T48" fmla="*/ 2 w 11"/>
                  <a:gd name="T49" fmla="*/ 9 h 16"/>
                  <a:gd name="T50" fmla="*/ 1 w 11"/>
                  <a:gd name="T51" fmla="*/ 12 h 16"/>
                  <a:gd name="T52" fmla="*/ 0 w 11"/>
                  <a:gd name="T53" fmla="*/ 12 h 16"/>
                  <a:gd name="T54" fmla="*/ 0 w 11"/>
                  <a:gd name="T55" fmla="*/ 15 h 16"/>
                  <a:gd name="T56" fmla="*/ 5 w 11"/>
                  <a:gd name="T57" fmla="*/ 15 h 16"/>
                  <a:gd name="T58" fmla="*/ 6 w 11"/>
                  <a:gd name="T59" fmla="*/ 13 h 16"/>
                  <a:gd name="T60" fmla="*/ 6 w 11"/>
                  <a:gd name="T61" fmla="*/ 15 h 16"/>
                  <a:gd name="T62" fmla="*/ 6 w 11"/>
                  <a:gd name="T63" fmla="*/ 13 h 16"/>
                  <a:gd name="T64" fmla="*/ 8 w 11"/>
                  <a:gd name="T65" fmla="*/ 13 h 16"/>
                  <a:gd name="T66" fmla="*/ 6 w 11"/>
                  <a:gd name="T67" fmla="*/ 12 h 16"/>
                  <a:gd name="T68" fmla="*/ 9 w 11"/>
                  <a:gd name="T69" fmla="*/ 12 h 16"/>
                  <a:gd name="T70" fmla="*/ 8 w 11"/>
                  <a:gd name="T71" fmla="*/ 5 h 16"/>
                  <a:gd name="T72" fmla="*/ 7 w 11"/>
                  <a:gd name="T73" fmla="*/ 5 h 16"/>
                  <a:gd name="T74" fmla="*/ 7 w 11"/>
                  <a:gd name="T75" fmla="*/ 2 h 16"/>
                  <a:gd name="T76" fmla="*/ 6 w 11"/>
                  <a:gd name="T77" fmla="*/ 2 h 16"/>
                  <a:gd name="T78" fmla="*/ 9 w 11"/>
                  <a:gd name="T79" fmla="*/ 2 h 16"/>
                  <a:gd name="T80" fmla="*/ 9 w 11"/>
                  <a:gd name="T81" fmla="*/ 1 h 16"/>
                  <a:gd name="T82" fmla="*/ 8 w 11"/>
                  <a:gd name="T83" fmla="*/ 2 h 16"/>
                  <a:gd name="T84" fmla="*/ 9 w 11"/>
                  <a:gd name="T85" fmla="*/ 1 h 16"/>
                  <a:gd name="T86" fmla="*/ 5 w 11"/>
                  <a:gd name="T87" fmla="*/ 1 h 16"/>
                  <a:gd name="T88" fmla="*/ 3 w 11"/>
                  <a:gd name="T89" fmla="*/ 3 h 16"/>
                  <a:gd name="T90" fmla="*/ 5 w 11"/>
                  <a:gd name="T91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" h="16">
                    <a:moveTo>
                      <a:pt x="5" y="3"/>
                    </a:moveTo>
                    <a:cubicBezTo>
                      <a:pt x="5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5" y="4"/>
                      <a:pt x="4" y="5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4" y="6"/>
                      <a:pt x="6" y="5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5" y="8"/>
                      <a:pt x="5" y="7"/>
                      <a:pt x="4" y="8"/>
                    </a:cubicBezTo>
                    <a:cubicBezTo>
                      <a:pt x="4" y="8"/>
                      <a:pt x="6" y="8"/>
                      <a:pt x="7" y="8"/>
                    </a:cubicBezTo>
                    <a:cubicBezTo>
                      <a:pt x="5" y="9"/>
                      <a:pt x="7" y="9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4" y="10"/>
                      <a:pt x="6" y="10"/>
                      <a:pt x="6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2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5" y="12"/>
                      <a:pt x="0" y="16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1"/>
                      <a:pt x="5" y="11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1"/>
                      <a:pt x="6" y="11"/>
                      <a:pt x="4" y="13"/>
                    </a:cubicBezTo>
                    <a:cubicBezTo>
                      <a:pt x="5" y="10"/>
                      <a:pt x="4" y="14"/>
                      <a:pt x="3" y="13"/>
                    </a:cubicBezTo>
                    <a:cubicBezTo>
                      <a:pt x="3" y="11"/>
                      <a:pt x="4" y="12"/>
                      <a:pt x="4" y="11"/>
                    </a:cubicBezTo>
                    <a:cubicBezTo>
                      <a:pt x="3" y="12"/>
                      <a:pt x="3" y="11"/>
                      <a:pt x="3" y="11"/>
                    </a:cubicBezTo>
                    <a:cubicBezTo>
                      <a:pt x="3" y="10"/>
                      <a:pt x="2" y="11"/>
                      <a:pt x="2" y="9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0" y="12"/>
                      <a:pt x="0" y="12"/>
                    </a:cubicBezTo>
                    <a:cubicBezTo>
                      <a:pt x="1" y="12"/>
                      <a:pt x="0" y="14"/>
                      <a:pt x="0" y="15"/>
                    </a:cubicBezTo>
                    <a:cubicBezTo>
                      <a:pt x="2" y="14"/>
                      <a:pt x="3" y="14"/>
                      <a:pt x="5" y="15"/>
                    </a:cubicBezTo>
                    <a:cubicBezTo>
                      <a:pt x="5" y="13"/>
                      <a:pt x="6" y="15"/>
                      <a:pt x="6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11" y="10"/>
                      <a:pt x="5" y="15"/>
                      <a:pt x="6" y="13"/>
                    </a:cubicBezTo>
                    <a:cubicBezTo>
                      <a:pt x="6" y="13"/>
                      <a:pt x="7" y="13"/>
                      <a:pt x="8" y="13"/>
                    </a:cubicBezTo>
                    <a:cubicBezTo>
                      <a:pt x="8" y="12"/>
                      <a:pt x="7" y="13"/>
                      <a:pt x="6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0"/>
                      <a:pt x="7" y="7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4" y="3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8" y="2"/>
                      <a:pt x="9" y="2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7" y="0"/>
                      <a:pt x="6" y="1"/>
                      <a:pt x="5" y="1"/>
                    </a:cubicBezTo>
                    <a:cubicBezTo>
                      <a:pt x="7" y="3"/>
                      <a:pt x="2" y="2"/>
                      <a:pt x="3" y="3"/>
                    </a:cubicBezTo>
                    <a:cubicBezTo>
                      <a:pt x="4" y="4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6" name="Freeform 1880"/>
              <p:cNvSpPr/>
              <p:nvPr/>
            </p:nvSpPr>
            <p:spPr bwMode="auto">
              <a:xfrm>
                <a:off x="1294" y="28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7" name="Freeform 1881"/>
              <p:cNvSpPr/>
              <p:nvPr/>
            </p:nvSpPr>
            <p:spPr bwMode="auto">
              <a:xfrm>
                <a:off x="1270" y="282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8" name="Rectangle 1882"/>
              <p:cNvSpPr>
                <a:spLocks noChangeArrowheads="1"/>
              </p:cNvSpPr>
              <p:nvPr/>
            </p:nvSpPr>
            <p:spPr bwMode="auto">
              <a:xfrm>
                <a:off x="1294" y="2797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9" name="Freeform 1883"/>
              <p:cNvSpPr/>
              <p:nvPr/>
            </p:nvSpPr>
            <p:spPr bwMode="auto">
              <a:xfrm>
                <a:off x="1285" y="279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0" name="Freeform 1884"/>
              <p:cNvSpPr/>
              <p:nvPr/>
            </p:nvSpPr>
            <p:spPr bwMode="auto">
              <a:xfrm>
                <a:off x="1270" y="282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1" name="Freeform 1885"/>
              <p:cNvSpPr/>
              <p:nvPr/>
            </p:nvSpPr>
            <p:spPr bwMode="auto">
              <a:xfrm>
                <a:off x="1273" y="28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2" name="Freeform 1886"/>
              <p:cNvSpPr/>
              <p:nvPr/>
            </p:nvSpPr>
            <p:spPr bwMode="auto">
              <a:xfrm>
                <a:off x="1256" y="2747"/>
                <a:ext cx="24" cy="84"/>
              </a:xfrm>
              <a:custGeom>
                <a:avLst/>
                <a:gdLst>
                  <a:gd name="T0" fmla="*/ 6 w 10"/>
                  <a:gd name="T1" fmla="*/ 2 h 35"/>
                  <a:gd name="T2" fmla="*/ 4 w 10"/>
                  <a:gd name="T3" fmla="*/ 1 h 35"/>
                  <a:gd name="T4" fmla="*/ 2 w 10"/>
                  <a:gd name="T5" fmla="*/ 2 h 35"/>
                  <a:gd name="T6" fmla="*/ 3 w 10"/>
                  <a:gd name="T7" fmla="*/ 4 h 35"/>
                  <a:gd name="T8" fmla="*/ 3 w 10"/>
                  <a:gd name="T9" fmla="*/ 8 h 35"/>
                  <a:gd name="T10" fmla="*/ 2 w 10"/>
                  <a:gd name="T11" fmla="*/ 10 h 35"/>
                  <a:gd name="T12" fmla="*/ 4 w 10"/>
                  <a:gd name="T13" fmla="*/ 14 h 35"/>
                  <a:gd name="T14" fmla="*/ 3 w 10"/>
                  <a:gd name="T15" fmla="*/ 15 h 35"/>
                  <a:gd name="T16" fmla="*/ 2 w 10"/>
                  <a:gd name="T17" fmla="*/ 16 h 35"/>
                  <a:gd name="T18" fmla="*/ 5 w 10"/>
                  <a:gd name="T19" fmla="*/ 17 h 35"/>
                  <a:gd name="T20" fmla="*/ 5 w 10"/>
                  <a:gd name="T21" fmla="*/ 19 h 35"/>
                  <a:gd name="T22" fmla="*/ 4 w 10"/>
                  <a:gd name="T23" fmla="*/ 20 h 35"/>
                  <a:gd name="T24" fmla="*/ 4 w 10"/>
                  <a:gd name="T25" fmla="*/ 23 h 35"/>
                  <a:gd name="T26" fmla="*/ 3 w 10"/>
                  <a:gd name="T27" fmla="*/ 25 h 35"/>
                  <a:gd name="T28" fmla="*/ 4 w 10"/>
                  <a:gd name="T29" fmla="*/ 27 h 35"/>
                  <a:gd name="T30" fmla="*/ 5 w 10"/>
                  <a:gd name="T31" fmla="*/ 28 h 35"/>
                  <a:gd name="T32" fmla="*/ 4 w 10"/>
                  <a:gd name="T33" fmla="*/ 29 h 35"/>
                  <a:gd name="T34" fmla="*/ 4 w 10"/>
                  <a:gd name="T35" fmla="*/ 30 h 35"/>
                  <a:gd name="T36" fmla="*/ 3 w 10"/>
                  <a:gd name="T37" fmla="*/ 33 h 35"/>
                  <a:gd name="T38" fmla="*/ 6 w 10"/>
                  <a:gd name="T39" fmla="*/ 29 h 35"/>
                  <a:gd name="T40" fmla="*/ 6 w 10"/>
                  <a:gd name="T41" fmla="*/ 32 h 35"/>
                  <a:gd name="T42" fmla="*/ 4 w 10"/>
                  <a:gd name="T43" fmla="*/ 31 h 35"/>
                  <a:gd name="T44" fmla="*/ 6 w 10"/>
                  <a:gd name="T45" fmla="*/ 31 h 35"/>
                  <a:gd name="T46" fmla="*/ 7 w 10"/>
                  <a:gd name="T47" fmla="*/ 29 h 35"/>
                  <a:gd name="T48" fmla="*/ 6 w 10"/>
                  <a:gd name="T49" fmla="*/ 29 h 35"/>
                  <a:gd name="T50" fmla="*/ 5 w 10"/>
                  <a:gd name="T51" fmla="*/ 27 h 35"/>
                  <a:gd name="T52" fmla="*/ 6 w 10"/>
                  <a:gd name="T53" fmla="*/ 24 h 35"/>
                  <a:gd name="T54" fmla="*/ 7 w 10"/>
                  <a:gd name="T55" fmla="*/ 24 h 35"/>
                  <a:gd name="T56" fmla="*/ 8 w 10"/>
                  <a:gd name="T57" fmla="*/ 24 h 35"/>
                  <a:gd name="T58" fmla="*/ 8 w 10"/>
                  <a:gd name="T59" fmla="*/ 24 h 35"/>
                  <a:gd name="T60" fmla="*/ 4 w 10"/>
                  <a:gd name="T61" fmla="*/ 21 h 35"/>
                  <a:gd name="T62" fmla="*/ 6 w 10"/>
                  <a:gd name="T63" fmla="*/ 19 h 35"/>
                  <a:gd name="T64" fmla="*/ 6 w 10"/>
                  <a:gd name="T65" fmla="*/ 18 h 35"/>
                  <a:gd name="T66" fmla="*/ 7 w 10"/>
                  <a:gd name="T67" fmla="*/ 17 h 35"/>
                  <a:gd name="T68" fmla="*/ 8 w 10"/>
                  <a:gd name="T69" fmla="*/ 16 h 35"/>
                  <a:gd name="T70" fmla="*/ 4 w 10"/>
                  <a:gd name="T71" fmla="*/ 12 h 35"/>
                  <a:gd name="T72" fmla="*/ 6 w 10"/>
                  <a:gd name="T73" fmla="*/ 12 h 35"/>
                  <a:gd name="T74" fmla="*/ 7 w 10"/>
                  <a:gd name="T75" fmla="*/ 10 h 35"/>
                  <a:gd name="T76" fmla="*/ 5 w 10"/>
                  <a:gd name="T77" fmla="*/ 9 h 35"/>
                  <a:gd name="T78" fmla="*/ 5 w 10"/>
                  <a:gd name="T79" fmla="*/ 7 h 35"/>
                  <a:gd name="T80" fmla="*/ 8 w 10"/>
                  <a:gd name="T81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35">
                    <a:moveTo>
                      <a:pt x="8" y="4"/>
                    </a:moveTo>
                    <a:cubicBezTo>
                      <a:pt x="7" y="3"/>
                      <a:pt x="7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5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2"/>
                      <a:pt x="3" y="1"/>
                      <a:pt x="2" y="2"/>
                    </a:cubicBezTo>
                    <a:cubicBezTo>
                      <a:pt x="3" y="3"/>
                      <a:pt x="5" y="3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4"/>
                      <a:pt x="5" y="5"/>
                      <a:pt x="5" y="5"/>
                    </a:cubicBezTo>
                    <a:cubicBezTo>
                      <a:pt x="0" y="5"/>
                      <a:pt x="7" y="8"/>
                      <a:pt x="3" y="8"/>
                    </a:cubicBezTo>
                    <a:cubicBezTo>
                      <a:pt x="3" y="8"/>
                      <a:pt x="3" y="9"/>
                      <a:pt x="4" y="10"/>
                    </a:cubicBezTo>
                    <a:cubicBezTo>
                      <a:pt x="3" y="9"/>
                      <a:pt x="4" y="11"/>
                      <a:pt x="2" y="10"/>
                    </a:cubicBezTo>
                    <a:cubicBezTo>
                      <a:pt x="5" y="11"/>
                      <a:pt x="0" y="12"/>
                      <a:pt x="5" y="13"/>
                    </a:cubicBezTo>
                    <a:cubicBezTo>
                      <a:pt x="3" y="14"/>
                      <a:pt x="5" y="13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5" y="14"/>
                      <a:pt x="3" y="15"/>
                    </a:cubicBezTo>
                    <a:cubicBezTo>
                      <a:pt x="2" y="15"/>
                      <a:pt x="4" y="15"/>
                      <a:pt x="5" y="15"/>
                    </a:cubicBezTo>
                    <a:cubicBezTo>
                      <a:pt x="4" y="16"/>
                      <a:pt x="4" y="16"/>
                      <a:pt x="2" y="16"/>
                    </a:cubicBezTo>
                    <a:cubicBezTo>
                      <a:pt x="4" y="17"/>
                      <a:pt x="3" y="17"/>
                      <a:pt x="4" y="18"/>
                    </a:cubicBezTo>
                    <a:cubicBezTo>
                      <a:pt x="4" y="17"/>
                      <a:pt x="5" y="17"/>
                      <a:pt x="5" y="17"/>
                    </a:cubicBezTo>
                    <a:cubicBezTo>
                      <a:pt x="5" y="18"/>
                      <a:pt x="7" y="18"/>
                      <a:pt x="7" y="19"/>
                    </a:cubicBezTo>
                    <a:cubicBezTo>
                      <a:pt x="5" y="20"/>
                      <a:pt x="7" y="18"/>
                      <a:pt x="5" y="19"/>
                    </a:cubicBezTo>
                    <a:cubicBezTo>
                      <a:pt x="4" y="18"/>
                      <a:pt x="4" y="18"/>
                      <a:pt x="3" y="17"/>
                    </a:cubicBezTo>
                    <a:cubicBezTo>
                      <a:pt x="3" y="18"/>
                      <a:pt x="3" y="19"/>
                      <a:pt x="4" y="20"/>
                    </a:cubicBezTo>
                    <a:cubicBezTo>
                      <a:pt x="4" y="21"/>
                      <a:pt x="3" y="20"/>
                      <a:pt x="3" y="20"/>
                    </a:cubicBezTo>
                    <a:cubicBezTo>
                      <a:pt x="2" y="21"/>
                      <a:pt x="5" y="22"/>
                      <a:pt x="4" y="2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2" y="24"/>
                      <a:pt x="3" y="25"/>
                    </a:cubicBezTo>
                    <a:cubicBezTo>
                      <a:pt x="4" y="25"/>
                      <a:pt x="4" y="25"/>
                      <a:pt x="5" y="25"/>
                    </a:cubicBezTo>
                    <a:cubicBezTo>
                      <a:pt x="2" y="25"/>
                      <a:pt x="6" y="26"/>
                      <a:pt x="4" y="27"/>
                    </a:cubicBezTo>
                    <a:cubicBezTo>
                      <a:pt x="6" y="27"/>
                      <a:pt x="7" y="28"/>
                      <a:pt x="7" y="28"/>
                    </a:cubicBezTo>
                    <a:cubicBezTo>
                      <a:pt x="7" y="28"/>
                      <a:pt x="6" y="28"/>
                      <a:pt x="5" y="28"/>
                    </a:cubicBezTo>
                    <a:cubicBezTo>
                      <a:pt x="6" y="28"/>
                      <a:pt x="3" y="28"/>
                      <a:pt x="2" y="27"/>
                    </a:cubicBezTo>
                    <a:cubicBezTo>
                      <a:pt x="3" y="27"/>
                      <a:pt x="2" y="28"/>
                      <a:pt x="4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6" y="29"/>
                      <a:pt x="4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1"/>
                      <a:pt x="3" y="32"/>
                      <a:pt x="3" y="33"/>
                    </a:cubicBezTo>
                    <a:cubicBezTo>
                      <a:pt x="6" y="35"/>
                      <a:pt x="5" y="33"/>
                      <a:pt x="6" y="33"/>
                    </a:cubicBezTo>
                    <a:cubicBezTo>
                      <a:pt x="6" y="32"/>
                      <a:pt x="6" y="30"/>
                      <a:pt x="6" y="29"/>
                    </a:cubicBezTo>
                    <a:cubicBezTo>
                      <a:pt x="5" y="30"/>
                      <a:pt x="4" y="31"/>
                      <a:pt x="4" y="33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2"/>
                      <a:pt x="4" y="32"/>
                      <a:pt x="3" y="32"/>
                    </a:cubicBezTo>
                    <a:cubicBezTo>
                      <a:pt x="2" y="32"/>
                      <a:pt x="5" y="32"/>
                      <a:pt x="4" y="31"/>
                    </a:cubicBezTo>
                    <a:cubicBezTo>
                      <a:pt x="5" y="31"/>
                      <a:pt x="6" y="31"/>
                      <a:pt x="7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8" y="31"/>
                    </a:cubicBezTo>
                    <a:cubicBezTo>
                      <a:pt x="5" y="30"/>
                      <a:pt x="8" y="30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8"/>
                      <a:pt x="7" y="28"/>
                      <a:pt x="8" y="28"/>
                    </a:cubicBezTo>
                    <a:cubicBezTo>
                      <a:pt x="7" y="27"/>
                      <a:pt x="5" y="27"/>
                      <a:pt x="5" y="27"/>
                    </a:cubicBezTo>
                    <a:cubicBezTo>
                      <a:pt x="7" y="27"/>
                      <a:pt x="6" y="26"/>
                      <a:pt x="8" y="26"/>
                    </a:cubicBezTo>
                    <a:cubicBezTo>
                      <a:pt x="6" y="26"/>
                      <a:pt x="7" y="25"/>
                      <a:pt x="6" y="24"/>
                    </a:cubicBezTo>
                    <a:cubicBezTo>
                      <a:pt x="6" y="24"/>
                      <a:pt x="6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6" y="24"/>
                      <a:pt x="7" y="23"/>
                    </a:cubicBezTo>
                    <a:cubicBezTo>
                      <a:pt x="8" y="23"/>
                      <a:pt x="8" y="23"/>
                      <a:pt x="8" y="24"/>
                    </a:cubicBezTo>
                    <a:cubicBezTo>
                      <a:pt x="8" y="23"/>
                      <a:pt x="5" y="22"/>
                      <a:pt x="7" y="22"/>
                    </a:cubicBezTo>
                    <a:cubicBezTo>
                      <a:pt x="6" y="22"/>
                      <a:pt x="6" y="21"/>
                      <a:pt x="4" y="21"/>
                    </a:cubicBezTo>
                    <a:cubicBezTo>
                      <a:pt x="5" y="21"/>
                      <a:pt x="6" y="21"/>
                      <a:pt x="6" y="20"/>
                    </a:cubicBezTo>
                    <a:cubicBezTo>
                      <a:pt x="4" y="20"/>
                      <a:pt x="7" y="20"/>
                      <a:pt x="6" y="19"/>
                    </a:cubicBezTo>
                    <a:cubicBezTo>
                      <a:pt x="7" y="20"/>
                      <a:pt x="6" y="19"/>
                      <a:pt x="8" y="20"/>
                    </a:cubicBezTo>
                    <a:cubicBezTo>
                      <a:pt x="8" y="19"/>
                      <a:pt x="6" y="19"/>
                      <a:pt x="6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6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6"/>
                      <a:pt x="8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6" y="13"/>
                      <a:pt x="4" y="12"/>
                    </a:cubicBezTo>
                    <a:cubicBezTo>
                      <a:pt x="4" y="12"/>
                      <a:pt x="5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8" y="11"/>
                      <a:pt x="6" y="11"/>
                    </a:cubicBezTo>
                    <a:cubicBezTo>
                      <a:pt x="5" y="10"/>
                      <a:pt x="7" y="11"/>
                      <a:pt x="7" y="10"/>
                    </a:cubicBezTo>
                    <a:cubicBezTo>
                      <a:pt x="5" y="9"/>
                      <a:pt x="10" y="8"/>
                      <a:pt x="6" y="7"/>
                    </a:cubicBezTo>
                    <a:cubicBezTo>
                      <a:pt x="6" y="7"/>
                      <a:pt x="5" y="8"/>
                      <a:pt x="5" y="9"/>
                    </a:cubicBezTo>
                    <a:cubicBezTo>
                      <a:pt x="5" y="8"/>
                      <a:pt x="4" y="9"/>
                      <a:pt x="4" y="8"/>
                    </a:cubicBezTo>
                    <a:cubicBezTo>
                      <a:pt x="4" y="8"/>
                      <a:pt x="5" y="7"/>
                      <a:pt x="5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10" y="6"/>
                      <a:pt x="4" y="4"/>
                      <a:pt x="8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3" name="Freeform 1887"/>
              <p:cNvSpPr/>
              <p:nvPr/>
            </p:nvSpPr>
            <p:spPr bwMode="auto">
              <a:xfrm>
                <a:off x="1270" y="2776"/>
                <a:ext cx="5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1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4" name="Freeform 1888"/>
              <p:cNvSpPr/>
              <p:nvPr/>
            </p:nvSpPr>
            <p:spPr bwMode="auto">
              <a:xfrm>
                <a:off x="1270" y="277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5" name="Freeform 1889"/>
              <p:cNvSpPr/>
              <p:nvPr/>
            </p:nvSpPr>
            <p:spPr bwMode="auto">
              <a:xfrm>
                <a:off x="1273" y="275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6" name="Rectangle 1890"/>
              <p:cNvSpPr>
                <a:spLocks noChangeArrowheads="1"/>
              </p:cNvSpPr>
              <p:nvPr/>
            </p:nvSpPr>
            <p:spPr bwMode="auto">
              <a:xfrm>
                <a:off x="1273" y="2750"/>
                <a:ext cx="1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7" name="Freeform 1891"/>
              <p:cNvSpPr/>
              <p:nvPr/>
            </p:nvSpPr>
            <p:spPr bwMode="auto">
              <a:xfrm>
                <a:off x="1261" y="2704"/>
                <a:ext cx="19" cy="46"/>
              </a:xfrm>
              <a:custGeom>
                <a:avLst/>
                <a:gdLst>
                  <a:gd name="T0" fmla="*/ 7 w 8"/>
                  <a:gd name="T1" fmla="*/ 4 h 19"/>
                  <a:gd name="T2" fmla="*/ 6 w 8"/>
                  <a:gd name="T3" fmla="*/ 3 h 19"/>
                  <a:gd name="T4" fmla="*/ 7 w 8"/>
                  <a:gd name="T5" fmla="*/ 2 h 19"/>
                  <a:gd name="T6" fmla="*/ 5 w 8"/>
                  <a:gd name="T7" fmla="*/ 0 h 19"/>
                  <a:gd name="T8" fmla="*/ 4 w 8"/>
                  <a:gd name="T9" fmla="*/ 9 h 19"/>
                  <a:gd name="T10" fmla="*/ 3 w 8"/>
                  <a:gd name="T11" fmla="*/ 9 h 19"/>
                  <a:gd name="T12" fmla="*/ 4 w 8"/>
                  <a:gd name="T13" fmla="*/ 12 h 19"/>
                  <a:gd name="T14" fmla="*/ 2 w 8"/>
                  <a:gd name="T15" fmla="*/ 11 h 19"/>
                  <a:gd name="T16" fmla="*/ 2 w 8"/>
                  <a:gd name="T17" fmla="*/ 14 h 19"/>
                  <a:gd name="T18" fmla="*/ 3 w 8"/>
                  <a:gd name="T19" fmla="*/ 14 h 19"/>
                  <a:gd name="T20" fmla="*/ 3 w 8"/>
                  <a:gd name="T21" fmla="*/ 14 h 19"/>
                  <a:gd name="T22" fmla="*/ 3 w 8"/>
                  <a:gd name="T23" fmla="*/ 14 h 19"/>
                  <a:gd name="T24" fmla="*/ 3 w 8"/>
                  <a:gd name="T25" fmla="*/ 15 h 19"/>
                  <a:gd name="T26" fmla="*/ 3 w 8"/>
                  <a:gd name="T27" fmla="*/ 15 h 19"/>
                  <a:gd name="T28" fmla="*/ 3 w 8"/>
                  <a:gd name="T29" fmla="*/ 16 h 19"/>
                  <a:gd name="T30" fmla="*/ 2 w 8"/>
                  <a:gd name="T31" fmla="*/ 16 h 19"/>
                  <a:gd name="T32" fmla="*/ 3 w 8"/>
                  <a:gd name="T33" fmla="*/ 19 h 19"/>
                  <a:gd name="T34" fmla="*/ 4 w 8"/>
                  <a:gd name="T35" fmla="*/ 19 h 19"/>
                  <a:gd name="T36" fmla="*/ 4 w 8"/>
                  <a:gd name="T37" fmla="*/ 17 h 19"/>
                  <a:gd name="T38" fmla="*/ 4 w 8"/>
                  <a:gd name="T39" fmla="*/ 17 h 19"/>
                  <a:gd name="T40" fmla="*/ 3 w 8"/>
                  <a:gd name="T41" fmla="*/ 16 h 19"/>
                  <a:gd name="T42" fmla="*/ 5 w 8"/>
                  <a:gd name="T43" fmla="*/ 17 h 19"/>
                  <a:gd name="T44" fmla="*/ 7 w 8"/>
                  <a:gd name="T45" fmla="*/ 15 h 19"/>
                  <a:gd name="T46" fmla="*/ 7 w 8"/>
                  <a:gd name="T47" fmla="*/ 15 h 19"/>
                  <a:gd name="T48" fmla="*/ 6 w 8"/>
                  <a:gd name="T49" fmla="*/ 14 h 19"/>
                  <a:gd name="T50" fmla="*/ 5 w 8"/>
                  <a:gd name="T51" fmla="*/ 15 h 19"/>
                  <a:gd name="T52" fmla="*/ 3 w 8"/>
                  <a:gd name="T53" fmla="*/ 14 h 19"/>
                  <a:gd name="T54" fmla="*/ 4 w 8"/>
                  <a:gd name="T55" fmla="*/ 13 h 19"/>
                  <a:gd name="T56" fmla="*/ 5 w 8"/>
                  <a:gd name="T57" fmla="*/ 14 h 19"/>
                  <a:gd name="T58" fmla="*/ 5 w 8"/>
                  <a:gd name="T59" fmla="*/ 13 h 19"/>
                  <a:gd name="T60" fmla="*/ 7 w 8"/>
                  <a:gd name="T61" fmla="*/ 13 h 19"/>
                  <a:gd name="T62" fmla="*/ 5 w 8"/>
                  <a:gd name="T63" fmla="*/ 12 h 19"/>
                  <a:gd name="T64" fmla="*/ 6 w 8"/>
                  <a:gd name="T65" fmla="*/ 9 h 19"/>
                  <a:gd name="T66" fmla="*/ 7 w 8"/>
                  <a:gd name="T67" fmla="*/ 10 h 19"/>
                  <a:gd name="T68" fmla="*/ 5 w 8"/>
                  <a:gd name="T69" fmla="*/ 9 h 19"/>
                  <a:gd name="T70" fmla="*/ 7 w 8"/>
                  <a:gd name="T71" fmla="*/ 7 h 19"/>
                  <a:gd name="T72" fmla="*/ 6 w 8"/>
                  <a:gd name="T73" fmla="*/ 7 h 19"/>
                  <a:gd name="T74" fmla="*/ 7 w 8"/>
                  <a:gd name="T75" fmla="*/ 5 h 19"/>
                  <a:gd name="T76" fmla="*/ 7 w 8"/>
                  <a:gd name="T77" fmla="*/ 5 h 19"/>
                  <a:gd name="T78" fmla="*/ 5 w 8"/>
                  <a:gd name="T79" fmla="*/ 3 h 19"/>
                  <a:gd name="T80" fmla="*/ 7 w 8"/>
                  <a:gd name="T81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19">
                    <a:moveTo>
                      <a:pt x="7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6" y="2"/>
                      <a:pt x="7" y="2"/>
                    </a:cubicBezTo>
                    <a:cubicBezTo>
                      <a:pt x="6" y="1"/>
                      <a:pt x="8" y="1"/>
                      <a:pt x="5" y="0"/>
                    </a:cubicBezTo>
                    <a:cubicBezTo>
                      <a:pt x="5" y="3"/>
                      <a:pt x="2" y="6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11"/>
                      <a:pt x="0" y="10"/>
                      <a:pt x="4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5" y="13"/>
                      <a:pt x="2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5"/>
                      <a:pt x="4" y="15"/>
                      <a:pt x="3" y="15"/>
                    </a:cubicBezTo>
                    <a:cubicBezTo>
                      <a:pt x="2" y="15"/>
                      <a:pt x="3" y="15"/>
                      <a:pt x="3" y="15"/>
                    </a:cubicBezTo>
                    <a:cubicBezTo>
                      <a:pt x="2" y="15"/>
                      <a:pt x="3" y="16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0" y="17"/>
                      <a:pt x="3" y="19"/>
                    </a:cubicBezTo>
                    <a:cubicBezTo>
                      <a:pt x="4" y="19"/>
                      <a:pt x="4" y="18"/>
                      <a:pt x="4" y="19"/>
                    </a:cubicBezTo>
                    <a:cubicBezTo>
                      <a:pt x="5" y="18"/>
                      <a:pt x="4" y="18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1" y="16"/>
                      <a:pt x="4" y="17"/>
                      <a:pt x="3" y="16"/>
                    </a:cubicBezTo>
                    <a:cubicBezTo>
                      <a:pt x="5" y="16"/>
                      <a:pt x="4" y="16"/>
                      <a:pt x="5" y="17"/>
                    </a:cubicBezTo>
                    <a:cubicBezTo>
                      <a:pt x="8" y="16"/>
                      <a:pt x="4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4" y="14"/>
                      <a:pt x="3" y="14"/>
                    </a:cubicBezTo>
                    <a:cubicBezTo>
                      <a:pt x="5" y="14"/>
                      <a:pt x="3" y="13"/>
                      <a:pt x="4" y="13"/>
                    </a:cubicBezTo>
                    <a:cubicBezTo>
                      <a:pt x="5" y="13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6" y="13"/>
                      <a:pt x="7" y="13"/>
                    </a:cubicBezTo>
                    <a:cubicBezTo>
                      <a:pt x="6" y="12"/>
                      <a:pt x="6" y="13"/>
                      <a:pt x="5" y="12"/>
                    </a:cubicBezTo>
                    <a:cubicBezTo>
                      <a:pt x="6" y="12"/>
                      <a:pt x="6" y="10"/>
                      <a:pt x="6" y="9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7" y="10"/>
                      <a:pt x="6" y="9"/>
                      <a:pt x="5" y="9"/>
                    </a:cubicBezTo>
                    <a:cubicBezTo>
                      <a:pt x="5" y="8"/>
                      <a:pt x="6" y="7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4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4"/>
                      <a:pt x="4" y="3"/>
                      <a:pt x="5" y="3"/>
                    </a:cubicBezTo>
                    <a:cubicBezTo>
                      <a:pt x="6" y="3"/>
                      <a:pt x="6" y="4"/>
                      <a:pt x="7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8" name="Freeform 1892"/>
              <p:cNvSpPr/>
              <p:nvPr/>
            </p:nvSpPr>
            <p:spPr bwMode="auto">
              <a:xfrm>
                <a:off x="1273" y="2702"/>
                <a:ext cx="7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9" name="Freeform 1893"/>
              <p:cNvSpPr/>
              <p:nvPr/>
            </p:nvSpPr>
            <p:spPr bwMode="auto">
              <a:xfrm>
                <a:off x="1273" y="2681"/>
                <a:ext cx="14" cy="23"/>
              </a:xfrm>
              <a:custGeom>
                <a:avLst/>
                <a:gdLst>
                  <a:gd name="T0" fmla="*/ 4 w 6"/>
                  <a:gd name="T1" fmla="*/ 4 h 10"/>
                  <a:gd name="T2" fmla="*/ 3 w 6"/>
                  <a:gd name="T3" fmla="*/ 3 h 10"/>
                  <a:gd name="T4" fmla="*/ 1 w 6"/>
                  <a:gd name="T5" fmla="*/ 7 h 10"/>
                  <a:gd name="T6" fmla="*/ 2 w 6"/>
                  <a:gd name="T7" fmla="*/ 9 h 10"/>
                  <a:gd name="T8" fmla="*/ 1 w 6"/>
                  <a:gd name="T9" fmla="*/ 8 h 10"/>
                  <a:gd name="T10" fmla="*/ 2 w 6"/>
                  <a:gd name="T11" fmla="*/ 10 h 10"/>
                  <a:gd name="T12" fmla="*/ 2 w 6"/>
                  <a:gd name="T13" fmla="*/ 9 h 10"/>
                  <a:gd name="T14" fmla="*/ 2 w 6"/>
                  <a:gd name="T15" fmla="*/ 9 h 10"/>
                  <a:gd name="T16" fmla="*/ 2 w 6"/>
                  <a:gd name="T17" fmla="*/ 9 h 10"/>
                  <a:gd name="T18" fmla="*/ 3 w 6"/>
                  <a:gd name="T19" fmla="*/ 9 h 10"/>
                  <a:gd name="T20" fmla="*/ 2 w 6"/>
                  <a:gd name="T21" fmla="*/ 7 h 10"/>
                  <a:gd name="T22" fmla="*/ 4 w 6"/>
                  <a:gd name="T23" fmla="*/ 8 h 10"/>
                  <a:gd name="T24" fmla="*/ 5 w 6"/>
                  <a:gd name="T25" fmla="*/ 6 h 10"/>
                  <a:gd name="T26" fmla="*/ 4 w 6"/>
                  <a:gd name="T27" fmla="*/ 6 h 10"/>
                  <a:gd name="T28" fmla="*/ 3 w 6"/>
                  <a:gd name="T29" fmla="*/ 6 h 10"/>
                  <a:gd name="T30" fmla="*/ 5 w 6"/>
                  <a:gd name="T31" fmla="*/ 6 h 10"/>
                  <a:gd name="T32" fmla="*/ 5 w 6"/>
                  <a:gd name="T33" fmla="*/ 3 h 10"/>
                  <a:gd name="T34" fmla="*/ 4 w 6"/>
                  <a:gd name="T35" fmla="*/ 1 h 10"/>
                  <a:gd name="T36" fmla="*/ 5 w 6"/>
                  <a:gd name="T37" fmla="*/ 2 h 10"/>
                  <a:gd name="T38" fmla="*/ 6 w 6"/>
                  <a:gd name="T39" fmla="*/ 2 h 10"/>
                  <a:gd name="T40" fmla="*/ 3 w 6"/>
                  <a:gd name="T41" fmla="*/ 0 h 10"/>
                  <a:gd name="T42" fmla="*/ 4 w 6"/>
                  <a:gd name="T4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10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2" y="5"/>
                      <a:pt x="2" y="7"/>
                      <a:pt x="1" y="7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0" y="9"/>
                      <a:pt x="2" y="10"/>
                    </a:cubicBezTo>
                    <a:cubicBezTo>
                      <a:pt x="2" y="10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7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5" y="6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3" y="6"/>
                    </a:cubicBezTo>
                    <a:cubicBezTo>
                      <a:pt x="2" y="4"/>
                      <a:pt x="4" y="7"/>
                      <a:pt x="5" y="6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5" y="2"/>
                      <a:pt x="4" y="1"/>
                      <a:pt x="3" y="0"/>
                    </a:cubicBezTo>
                    <a:cubicBezTo>
                      <a:pt x="2" y="0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0" name="Rectangle 1894"/>
              <p:cNvSpPr>
                <a:spLocks noChangeArrowheads="1"/>
              </p:cNvSpPr>
              <p:nvPr/>
            </p:nvSpPr>
            <p:spPr bwMode="auto">
              <a:xfrm>
                <a:off x="1277" y="2688"/>
                <a:ext cx="3" cy="1"/>
              </a:xfrm>
              <a:prstGeom prst="rect">
                <a:avLst/>
              </a:prstGeom>
              <a:solidFill>
                <a:srgbClr val="48AA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1" name="Freeform 1895"/>
              <p:cNvSpPr/>
              <p:nvPr/>
            </p:nvSpPr>
            <p:spPr bwMode="auto">
              <a:xfrm>
                <a:off x="1299" y="27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2" name="Freeform 1896"/>
              <p:cNvSpPr/>
              <p:nvPr/>
            </p:nvSpPr>
            <p:spPr bwMode="auto">
              <a:xfrm>
                <a:off x="1299" y="2793"/>
                <a:ext cx="0" cy="7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1 h 3"/>
                  <a:gd name="T4" fmla="*/ 2 h 3"/>
                  <a:gd name="T5" fmla="*/ 1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3" name="Freeform 1897"/>
              <p:cNvSpPr/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4" name="Freeform 1898"/>
              <p:cNvSpPr/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5" name="Freeform 1899"/>
              <p:cNvSpPr/>
              <p:nvPr/>
            </p:nvSpPr>
            <p:spPr bwMode="auto">
              <a:xfrm>
                <a:off x="1299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6" name="Freeform 1900"/>
              <p:cNvSpPr/>
              <p:nvPr/>
            </p:nvSpPr>
            <p:spPr bwMode="auto">
              <a:xfrm>
                <a:off x="1296" y="2793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0 w 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7" name="Freeform 1901"/>
              <p:cNvSpPr/>
              <p:nvPr/>
            </p:nvSpPr>
            <p:spPr bwMode="auto">
              <a:xfrm>
                <a:off x="1299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8" name="Freeform 1902"/>
              <p:cNvSpPr/>
              <p:nvPr/>
            </p:nvSpPr>
            <p:spPr bwMode="auto">
              <a:xfrm>
                <a:off x="1299" y="27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9" name="Freeform 1903"/>
              <p:cNvSpPr/>
              <p:nvPr/>
            </p:nvSpPr>
            <p:spPr bwMode="auto">
              <a:xfrm>
                <a:off x="1296" y="2793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0" name="Freeform 1904"/>
              <p:cNvSpPr/>
              <p:nvPr/>
            </p:nvSpPr>
            <p:spPr bwMode="auto">
              <a:xfrm>
                <a:off x="1296" y="279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1" name="Freeform 1905"/>
              <p:cNvSpPr/>
              <p:nvPr/>
            </p:nvSpPr>
            <p:spPr bwMode="auto">
              <a:xfrm>
                <a:off x="1294" y="2790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2 h 2"/>
                  <a:gd name="T12" fmla="*/ 1 w 1"/>
                  <a:gd name="T13" fmla="*/ 2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1 h 2"/>
                  <a:gd name="T20" fmla="*/ 1 w 1"/>
                  <a:gd name="T21" fmla="*/ 0 h 2"/>
                  <a:gd name="T22" fmla="*/ 0 w 1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2" name="Rectangle 1906"/>
              <p:cNvSpPr>
                <a:spLocks noChangeArrowheads="1"/>
              </p:cNvSpPr>
              <p:nvPr/>
            </p:nvSpPr>
            <p:spPr bwMode="auto">
              <a:xfrm>
                <a:off x="1294" y="279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3" name="Freeform 1907"/>
              <p:cNvSpPr/>
              <p:nvPr/>
            </p:nvSpPr>
            <p:spPr bwMode="auto">
              <a:xfrm>
                <a:off x="1294" y="2790"/>
                <a:ext cx="0" cy="5"/>
              </a:xfrm>
              <a:custGeom>
                <a:avLst/>
                <a:gdLst>
                  <a:gd name="T0" fmla="*/ 2 h 2"/>
                  <a:gd name="T1" fmla="*/ 2 h 2"/>
                  <a:gd name="T2" fmla="*/ 2 h 2"/>
                  <a:gd name="T3" fmla="*/ 1 h 2"/>
                  <a:gd name="T4" fmla="*/ 2 h 2"/>
                  <a:gd name="T5" fmla="*/ 0 h 2"/>
                  <a:gd name="T6" fmla="*/ 1 h 2"/>
                  <a:gd name="T7" fmla="*/ 1 h 2"/>
                  <a:gd name="T8" fmla="*/ 1 h 2"/>
                  <a:gd name="T9" fmla="*/ 1 h 2"/>
                  <a:gd name="T10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456" name="Group 2109"/>
            <p:cNvGrpSpPr/>
            <p:nvPr/>
          </p:nvGrpSpPr>
          <p:grpSpPr bwMode="auto">
            <a:xfrm>
              <a:off x="1247" y="2702"/>
              <a:ext cx="57" cy="105"/>
              <a:chOff x="1247" y="2702"/>
              <a:chExt cx="57" cy="105"/>
            </a:xfrm>
          </p:grpSpPr>
          <p:sp>
            <p:nvSpPr>
              <p:cNvPr id="2774" name="Freeform 1909"/>
              <p:cNvSpPr/>
              <p:nvPr/>
            </p:nvSpPr>
            <p:spPr bwMode="auto">
              <a:xfrm>
                <a:off x="1294" y="2795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5" name="Freeform 1910"/>
              <p:cNvSpPr/>
              <p:nvPr/>
            </p:nvSpPr>
            <p:spPr bwMode="auto">
              <a:xfrm>
                <a:off x="1294" y="27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6" name="Rectangle 1911"/>
              <p:cNvSpPr>
                <a:spLocks noChangeArrowheads="1"/>
              </p:cNvSpPr>
              <p:nvPr/>
            </p:nvSpPr>
            <p:spPr bwMode="auto">
              <a:xfrm>
                <a:off x="1294" y="279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7" name="Freeform 1912"/>
              <p:cNvSpPr/>
              <p:nvPr/>
            </p:nvSpPr>
            <p:spPr bwMode="auto">
              <a:xfrm>
                <a:off x="1285" y="2790"/>
                <a:ext cx="9" cy="7"/>
              </a:xfrm>
              <a:custGeom>
                <a:avLst/>
                <a:gdLst>
                  <a:gd name="T0" fmla="*/ 0 w 4"/>
                  <a:gd name="T1" fmla="*/ 0 h 3"/>
                  <a:gd name="T2" fmla="*/ 1 w 4"/>
                  <a:gd name="T3" fmla="*/ 1 h 3"/>
                  <a:gd name="T4" fmla="*/ 0 w 4"/>
                  <a:gd name="T5" fmla="*/ 2 h 3"/>
                  <a:gd name="T6" fmla="*/ 0 w 4"/>
                  <a:gd name="T7" fmla="*/ 3 h 3"/>
                  <a:gd name="T8" fmla="*/ 1 w 4"/>
                  <a:gd name="T9" fmla="*/ 2 h 3"/>
                  <a:gd name="T10" fmla="*/ 0 w 4"/>
                  <a:gd name="T11" fmla="*/ 3 h 3"/>
                  <a:gd name="T12" fmla="*/ 1 w 4"/>
                  <a:gd name="T13" fmla="*/ 3 h 3"/>
                  <a:gd name="T14" fmla="*/ 1 w 4"/>
                  <a:gd name="T15" fmla="*/ 2 h 3"/>
                  <a:gd name="T16" fmla="*/ 3 w 4"/>
                  <a:gd name="T17" fmla="*/ 3 h 3"/>
                  <a:gd name="T18" fmla="*/ 3 w 4"/>
                  <a:gd name="T19" fmla="*/ 1 h 3"/>
                  <a:gd name="T20" fmla="*/ 3 w 4"/>
                  <a:gd name="T21" fmla="*/ 2 h 3"/>
                  <a:gd name="T22" fmla="*/ 3 w 4"/>
                  <a:gd name="T23" fmla="*/ 2 h 3"/>
                  <a:gd name="T24" fmla="*/ 3 w 4"/>
                  <a:gd name="T25" fmla="*/ 2 h 3"/>
                  <a:gd name="T26" fmla="*/ 3 w 4"/>
                  <a:gd name="T27" fmla="*/ 1 h 3"/>
                  <a:gd name="T28" fmla="*/ 4 w 4"/>
                  <a:gd name="T29" fmla="*/ 2 h 3"/>
                  <a:gd name="T30" fmla="*/ 4 w 4"/>
                  <a:gd name="T31" fmla="*/ 2 h 3"/>
                  <a:gd name="T32" fmla="*/ 4 w 4"/>
                  <a:gd name="T33" fmla="*/ 1 h 3"/>
                  <a:gd name="T34" fmla="*/ 4 w 4"/>
                  <a:gd name="T35" fmla="*/ 0 h 3"/>
                  <a:gd name="T36" fmla="*/ 3 w 4"/>
                  <a:gd name="T37" fmla="*/ 2 h 3"/>
                  <a:gd name="T38" fmla="*/ 3 w 4"/>
                  <a:gd name="T39" fmla="*/ 1 h 3"/>
                  <a:gd name="T40" fmla="*/ 2 w 4"/>
                  <a:gd name="T41" fmla="*/ 1 h 3"/>
                  <a:gd name="T42" fmla="*/ 2 w 4"/>
                  <a:gd name="T43" fmla="*/ 2 h 3"/>
                  <a:gd name="T44" fmla="*/ 2 w 4"/>
                  <a:gd name="T45" fmla="*/ 1 h 3"/>
                  <a:gd name="T46" fmla="*/ 2 w 4"/>
                  <a:gd name="T47" fmla="*/ 2 h 3"/>
                  <a:gd name="T48" fmla="*/ 2 w 4"/>
                  <a:gd name="T49" fmla="*/ 1 h 3"/>
                  <a:gd name="T50" fmla="*/ 2 w 4"/>
                  <a:gd name="T51" fmla="*/ 2 h 3"/>
                  <a:gd name="T52" fmla="*/ 1 w 4"/>
                  <a:gd name="T53" fmla="*/ 0 h 3"/>
                  <a:gd name="T54" fmla="*/ 1 w 4"/>
                  <a:gd name="T55" fmla="*/ 1 h 3"/>
                  <a:gd name="T56" fmla="*/ 1 w 4"/>
                  <a:gd name="T57" fmla="*/ 2 h 3"/>
                  <a:gd name="T58" fmla="*/ 1 w 4"/>
                  <a:gd name="T59" fmla="*/ 1 h 3"/>
                  <a:gd name="T60" fmla="*/ 1 w 4"/>
                  <a:gd name="T61" fmla="*/ 1 h 3"/>
                  <a:gd name="T62" fmla="*/ 1 w 4"/>
                  <a:gd name="T63" fmla="*/ 2 h 3"/>
                  <a:gd name="T64" fmla="*/ 1 w 4"/>
                  <a:gd name="T65" fmla="*/ 2 h 3"/>
                  <a:gd name="T66" fmla="*/ 1 w 4"/>
                  <a:gd name="T67" fmla="*/ 0 h 3"/>
                  <a:gd name="T68" fmla="*/ 1 w 4"/>
                  <a:gd name="T69" fmla="*/ 0 h 3"/>
                  <a:gd name="T70" fmla="*/ 1 w 4"/>
                  <a:gd name="T71" fmla="*/ 1 h 3"/>
                  <a:gd name="T72" fmla="*/ 0 w 4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2" y="2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1"/>
                      <a:pt x="4" y="2"/>
                    </a:cubicBezTo>
                    <a:cubicBezTo>
                      <a:pt x="4" y="3"/>
                      <a:pt x="4" y="1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1"/>
                      <a:pt x="4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1"/>
                      <a:pt x="2" y="0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8" name="Rectangle 1913"/>
              <p:cNvSpPr>
                <a:spLocks noChangeArrowheads="1"/>
              </p:cNvSpPr>
              <p:nvPr/>
            </p:nvSpPr>
            <p:spPr bwMode="auto">
              <a:xfrm>
                <a:off x="1287" y="279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9" name="Freeform 1914"/>
              <p:cNvSpPr/>
              <p:nvPr/>
            </p:nvSpPr>
            <p:spPr bwMode="auto">
              <a:xfrm>
                <a:off x="1285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0" name="Freeform 1915"/>
              <p:cNvSpPr/>
              <p:nvPr/>
            </p:nvSpPr>
            <p:spPr bwMode="auto">
              <a:xfrm>
                <a:off x="1287" y="2795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1" name="Freeform 1916"/>
              <p:cNvSpPr/>
              <p:nvPr/>
            </p:nvSpPr>
            <p:spPr bwMode="auto">
              <a:xfrm>
                <a:off x="1287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2" name="Freeform 1917"/>
              <p:cNvSpPr/>
              <p:nvPr/>
            </p:nvSpPr>
            <p:spPr bwMode="auto">
              <a:xfrm>
                <a:off x="1289" y="27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3" name="Rectangle 1918"/>
              <p:cNvSpPr>
                <a:spLocks noChangeArrowheads="1"/>
              </p:cNvSpPr>
              <p:nvPr/>
            </p:nvSpPr>
            <p:spPr bwMode="auto">
              <a:xfrm>
                <a:off x="1287" y="279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4" name="Freeform 1919"/>
              <p:cNvSpPr/>
              <p:nvPr/>
            </p:nvSpPr>
            <p:spPr bwMode="auto">
              <a:xfrm>
                <a:off x="1280" y="2790"/>
                <a:ext cx="5" cy="10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3 h 4"/>
                  <a:gd name="T4" fmla="*/ 1 w 2"/>
                  <a:gd name="T5" fmla="*/ 2 h 4"/>
                  <a:gd name="T6" fmla="*/ 1 w 2"/>
                  <a:gd name="T7" fmla="*/ 3 h 4"/>
                  <a:gd name="T8" fmla="*/ 2 w 2"/>
                  <a:gd name="T9" fmla="*/ 2 h 4"/>
                  <a:gd name="T10" fmla="*/ 2 w 2"/>
                  <a:gd name="T11" fmla="*/ 3 h 4"/>
                  <a:gd name="T12" fmla="*/ 2 w 2"/>
                  <a:gd name="T13" fmla="*/ 1 h 4"/>
                  <a:gd name="T14" fmla="*/ 2 w 2"/>
                  <a:gd name="T15" fmla="*/ 3 h 4"/>
                  <a:gd name="T16" fmla="*/ 2 w 2"/>
                  <a:gd name="T17" fmla="*/ 3 h 4"/>
                  <a:gd name="T18" fmla="*/ 2 w 2"/>
                  <a:gd name="T19" fmla="*/ 2 h 4"/>
                  <a:gd name="T20" fmla="*/ 2 w 2"/>
                  <a:gd name="T21" fmla="*/ 1 h 4"/>
                  <a:gd name="T22" fmla="*/ 2 w 2"/>
                  <a:gd name="T23" fmla="*/ 1 h 4"/>
                  <a:gd name="T24" fmla="*/ 2 w 2"/>
                  <a:gd name="T25" fmla="*/ 1 h 4"/>
                  <a:gd name="T26" fmla="*/ 2 w 2"/>
                  <a:gd name="T27" fmla="*/ 1 h 4"/>
                  <a:gd name="T28" fmla="*/ 2 w 2"/>
                  <a:gd name="T29" fmla="*/ 1 h 4"/>
                  <a:gd name="T30" fmla="*/ 2 w 2"/>
                  <a:gd name="T31" fmla="*/ 0 h 4"/>
                  <a:gd name="T32" fmla="*/ 2 w 2"/>
                  <a:gd name="T33" fmla="*/ 1 h 4"/>
                  <a:gd name="T34" fmla="*/ 2 w 2"/>
                  <a:gd name="T35" fmla="*/ 1 h 4"/>
                  <a:gd name="T36" fmla="*/ 2 w 2"/>
                  <a:gd name="T37" fmla="*/ 2 h 4"/>
                  <a:gd name="T38" fmla="*/ 2 w 2"/>
                  <a:gd name="T39" fmla="*/ 1 h 4"/>
                  <a:gd name="T40" fmla="*/ 2 w 2"/>
                  <a:gd name="T41" fmla="*/ 1 h 4"/>
                  <a:gd name="T42" fmla="*/ 1 w 2"/>
                  <a:gd name="T43" fmla="*/ 0 h 4"/>
                  <a:gd name="T44" fmla="*/ 1 w 2"/>
                  <a:gd name="T45" fmla="*/ 1 h 4"/>
                  <a:gd name="T46" fmla="*/ 1 w 2"/>
                  <a:gd name="T47" fmla="*/ 0 h 4"/>
                  <a:gd name="T48" fmla="*/ 1 w 2"/>
                  <a:gd name="T49" fmla="*/ 2 h 4"/>
                  <a:gd name="T50" fmla="*/ 1 w 2"/>
                  <a:gd name="T51" fmla="*/ 1 h 4"/>
                  <a:gd name="T52" fmla="*/ 1 w 2"/>
                  <a:gd name="T53" fmla="*/ 1 h 4"/>
                  <a:gd name="T54" fmla="*/ 1 w 2"/>
                  <a:gd name="T55" fmla="*/ 1 h 4"/>
                  <a:gd name="T56" fmla="*/ 1 w 2"/>
                  <a:gd name="T57" fmla="*/ 1 h 4"/>
                  <a:gd name="T58" fmla="*/ 1 w 2"/>
                  <a:gd name="T59" fmla="*/ 2 h 4"/>
                  <a:gd name="T60" fmla="*/ 0 w 2"/>
                  <a:gd name="T61" fmla="*/ 2 h 4"/>
                  <a:gd name="T62" fmla="*/ 0 w 2"/>
                  <a:gd name="T63" fmla="*/ 2 h 4"/>
                  <a:gd name="T64" fmla="*/ 0 w 2"/>
                  <a:gd name="T65" fmla="*/ 3 h 4"/>
                  <a:gd name="T66" fmla="*/ 0 w 2"/>
                  <a:gd name="T67" fmla="*/ 2 h 4"/>
                  <a:gd name="T68" fmla="*/ 0 w 2"/>
                  <a:gd name="T6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5" name="Freeform 1920"/>
              <p:cNvSpPr/>
              <p:nvPr/>
            </p:nvSpPr>
            <p:spPr bwMode="auto">
              <a:xfrm>
                <a:off x="1285" y="279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6" name="Freeform 1921"/>
              <p:cNvSpPr/>
              <p:nvPr/>
            </p:nvSpPr>
            <p:spPr bwMode="auto">
              <a:xfrm>
                <a:off x="1277" y="2788"/>
                <a:ext cx="3" cy="12"/>
              </a:xfrm>
              <a:custGeom>
                <a:avLst/>
                <a:gdLst>
                  <a:gd name="T0" fmla="*/ 1 w 1"/>
                  <a:gd name="T1" fmla="*/ 3 h 5"/>
                  <a:gd name="T2" fmla="*/ 1 w 1"/>
                  <a:gd name="T3" fmla="*/ 2 h 5"/>
                  <a:gd name="T4" fmla="*/ 1 w 1"/>
                  <a:gd name="T5" fmla="*/ 3 h 5"/>
                  <a:gd name="T6" fmla="*/ 1 w 1"/>
                  <a:gd name="T7" fmla="*/ 4 h 5"/>
                  <a:gd name="T8" fmla="*/ 1 w 1"/>
                  <a:gd name="T9" fmla="*/ 2 h 5"/>
                  <a:gd name="T10" fmla="*/ 1 w 1"/>
                  <a:gd name="T11" fmla="*/ 2 h 5"/>
                  <a:gd name="T12" fmla="*/ 0 w 1"/>
                  <a:gd name="T13" fmla="*/ 3 h 5"/>
                  <a:gd name="T14" fmla="*/ 0 w 1"/>
                  <a:gd name="T15" fmla="*/ 3 h 5"/>
                  <a:gd name="T16" fmla="*/ 0 w 1"/>
                  <a:gd name="T17" fmla="*/ 3 h 5"/>
                  <a:gd name="T18" fmla="*/ 0 w 1"/>
                  <a:gd name="T19" fmla="*/ 2 h 5"/>
                  <a:gd name="T20" fmla="*/ 0 w 1"/>
                  <a:gd name="T21" fmla="*/ 5 h 5"/>
                  <a:gd name="T22" fmla="*/ 0 w 1"/>
                  <a:gd name="T23" fmla="*/ 4 h 5"/>
                  <a:gd name="T24" fmla="*/ 0 w 1"/>
                  <a:gd name="T25" fmla="*/ 3 h 5"/>
                  <a:gd name="T26" fmla="*/ 0 w 1"/>
                  <a:gd name="T27" fmla="*/ 4 h 5"/>
                  <a:gd name="T28" fmla="*/ 0 w 1"/>
                  <a:gd name="T29" fmla="*/ 4 h 5"/>
                  <a:gd name="T30" fmla="*/ 1 w 1"/>
                  <a:gd name="T31" fmla="*/ 4 h 5"/>
                  <a:gd name="T32" fmla="*/ 1 w 1"/>
                  <a:gd name="T33" fmla="*/ 4 h 5"/>
                  <a:gd name="T34" fmla="*/ 1 w 1"/>
                  <a:gd name="T35" fmla="*/ 4 h 5"/>
                  <a:gd name="T36" fmla="*/ 1 w 1"/>
                  <a:gd name="T37" fmla="*/ 2 h 5"/>
                  <a:gd name="T38" fmla="*/ 1 w 1"/>
                  <a:gd name="T39" fmla="*/ 3 h 5"/>
                  <a:gd name="T40" fmla="*/ 1 w 1"/>
                  <a:gd name="T41" fmla="*/ 2 h 5"/>
                  <a:gd name="T42" fmla="*/ 1 w 1"/>
                  <a:gd name="T43" fmla="*/ 1 h 5"/>
                  <a:gd name="T44" fmla="*/ 1 w 1"/>
                  <a:gd name="T45" fmla="*/ 1 h 5"/>
                  <a:gd name="T46" fmla="*/ 1 w 1"/>
                  <a:gd name="T4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5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3"/>
                      <a:pt x="0" y="3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4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7" name="Freeform 1922"/>
              <p:cNvSpPr/>
              <p:nvPr/>
            </p:nvSpPr>
            <p:spPr bwMode="auto">
              <a:xfrm>
                <a:off x="1280" y="279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8" name="Freeform 1923"/>
              <p:cNvSpPr/>
              <p:nvPr/>
            </p:nvSpPr>
            <p:spPr bwMode="auto">
              <a:xfrm>
                <a:off x="1280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9" name="Rectangle 1924"/>
              <p:cNvSpPr>
                <a:spLocks noChangeArrowheads="1"/>
              </p:cNvSpPr>
              <p:nvPr/>
            </p:nvSpPr>
            <p:spPr bwMode="auto">
              <a:xfrm>
                <a:off x="1277" y="279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0" name="Freeform 1925"/>
              <p:cNvSpPr/>
              <p:nvPr/>
            </p:nvSpPr>
            <p:spPr bwMode="auto">
              <a:xfrm>
                <a:off x="1275" y="2795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  <a:gd name="T8" fmla="*/ 0 w 1"/>
                  <a:gd name="T9" fmla="*/ 1 h 2"/>
                  <a:gd name="T10" fmla="*/ 0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1" name="Freeform 1926"/>
              <p:cNvSpPr/>
              <p:nvPr/>
            </p:nvSpPr>
            <p:spPr bwMode="auto">
              <a:xfrm>
                <a:off x="1268" y="2790"/>
                <a:ext cx="9" cy="17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2 h 7"/>
                  <a:gd name="T4" fmla="*/ 3 w 4"/>
                  <a:gd name="T5" fmla="*/ 1 h 7"/>
                  <a:gd name="T6" fmla="*/ 3 w 4"/>
                  <a:gd name="T7" fmla="*/ 1 h 7"/>
                  <a:gd name="T8" fmla="*/ 3 w 4"/>
                  <a:gd name="T9" fmla="*/ 1 h 7"/>
                  <a:gd name="T10" fmla="*/ 2 w 4"/>
                  <a:gd name="T11" fmla="*/ 1 h 7"/>
                  <a:gd name="T12" fmla="*/ 2 w 4"/>
                  <a:gd name="T13" fmla="*/ 2 h 7"/>
                  <a:gd name="T14" fmla="*/ 2 w 4"/>
                  <a:gd name="T15" fmla="*/ 1 h 7"/>
                  <a:gd name="T16" fmla="*/ 2 w 4"/>
                  <a:gd name="T17" fmla="*/ 3 h 7"/>
                  <a:gd name="T18" fmla="*/ 2 w 4"/>
                  <a:gd name="T19" fmla="*/ 2 h 7"/>
                  <a:gd name="T20" fmla="*/ 2 w 4"/>
                  <a:gd name="T21" fmla="*/ 2 h 7"/>
                  <a:gd name="T22" fmla="*/ 2 w 4"/>
                  <a:gd name="T23" fmla="*/ 2 h 7"/>
                  <a:gd name="T24" fmla="*/ 2 w 4"/>
                  <a:gd name="T25" fmla="*/ 1 h 7"/>
                  <a:gd name="T26" fmla="*/ 1 w 4"/>
                  <a:gd name="T27" fmla="*/ 1 h 7"/>
                  <a:gd name="T28" fmla="*/ 1 w 4"/>
                  <a:gd name="T29" fmla="*/ 1 h 7"/>
                  <a:gd name="T30" fmla="*/ 1 w 4"/>
                  <a:gd name="T31" fmla="*/ 1 h 7"/>
                  <a:gd name="T32" fmla="*/ 1 w 4"/>
                  <a:gd name="T33" fmla="*/ 1 h 7"/>
                  <a:gd name="T34" fmla="*/ 1 w 4"/>
                  <a:gd name="T35" fmla="*/ 2 h 7"/>
                  <a:gd name="T36" fmla="*/ 1 w 4"/>
                  <a:gd name="T37" fmla="*/ 2 h 7"/>
                  <a:gd name="T38" fmla="*/ 1 w 4"/>
                  <a:gd name="T39" fmla="*/ 1 h 7"/>
                  <a:gd name="T40" fmla="*/ 0 w 4"/>
                  <a:gd name="T41" fmla="*/ 2 h 7"/>
                  <a:gd name="T42" fmla="*/ 0 w 4"/>
                  <a:gd name="T43" fmla="*/ 1 h 7"/>
                  <a:gd name="T44" fmla="*/ 0 w 4"/>
                  <a:gd name="T45" fmla="*/ 3 h 7"/>
                  <a:gd name="T46" fmla="*/ 1 w 4"/>
                  <a:gd name="T47" fmla="*/ 3 h 7"/>
                  <a:gd name="T48" fmla="*/ 1 w 4"/>
                  <a:gd name="T49" fmla="*/ 1 h 7"/>
                  <a:gd name="T50" fmla="*/ 1 w 4"/>
                  <a:gd name="T51" fmla="*/ 3 h 7"/>
                  <a:gd name="T52" fmla="*/ 1 w 4"/>
                  <a:gd name="T53" fmla="*/ 2 h 7"/>
                  <a:gd name="T54" fmla="*/ 1 w 4"/>
                  <a:gd name="T55" fmla="*/ 3 h 7"/>
                  <a:gd name="T56" fmla="*/ 1 w 4"/>
                  <a:gd name="T57" fmla="*/ 2 h 7"/>
                  <a:gd name="T58" fmla="*/ 1 w 4"/>
                  <a:gd name="T59" fmla="*/ 3 h 7"/>
                  <a:gd name="T60" fmla="*/ 1 w 4"/>
                  <a:gd name="T61" fmla="*/ 2 h 7"/>
                  <a:gd name="T62" fmla="*/ 1 w 4"/>
                  <a:gd name="T63" fmla="*/ 3 h 7"/>
                  <a:gd name="T64" fmla="*/ 3 w 4"/>
                  <a:gd name="T65" fmla="*/ 3 h 7"/>
                  <a:gd name="T66" fmla="*/ 3 w 4"/>
                  <a:gd name="T67" fmla="*/ 2 h 7"/>
                  <a:gd name="T68" fmla="*/ 3 w 4"/>
                  <a:gd name="T69" fmla="*/ 2 h 7"/>
                  <a:gd name="T70" fmla="*/ 3 w 4"/>
                  <a:gd name="T71" fmla="*/ 2 h 7"/>
                  <a:gd name="T72" fmla="*/ 3 w 4"/>
                  <a:gd name="T73" fmla="*/ 3 h 7"/>
                  <a:gd name="T74" fmla="*/ 3 w 4"/>
                  <a:gd name="T75" fmla="*/ 3 h 7"/>
                  <a:gd name="T76" fmla="*/ 3 w 4"/>
                  <a:gd name="T77" fmla="*/ 3 h 7"/>
                  <a:gd name="T78" fmla="*/ 3 w 4"/>
                  <a:gd name="T79" fmla="*/ 3 h 7"/>
                  <a:gd name="T80" fmla="*/ 3 w 4"/>
                  <a:gd name="T81" fmla="*/ 1 h 7"/>
                  <a:gd name="T82" fmla="*/ 3 w 4"/>
                  <a:gd name="T83" fmla="*/ 0 h 7"/>
                  <a:gd name="T84" fmla="*/ 3 w 4"/>
                  <a:gd name="T8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7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2"/>
                      <a:pt x="1" y="4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3" y="2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2" name="Freeform 1927"/>
              <p:cNvSpPr/>
              <p:nvPr/>
            </p:nvSpPr>
            <p:spPr bwMode="auto">
              <a:xfrm>
                <a:off x="1275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3" name="Freeform 1928"/>
              <p:cNvSpPr/>
              <p:nvPr/>
            </p:nvSpPr>
            <p:spPr bwMode="auto">
              <a:xfrm>
                <a:off x="1270" y="27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4" name="Rectangle 1929"/>
              <p:cNvSpPr>
                <a:spLocks noChangeArrowheads="1"/>
              </p:cNvSpPr>
              <p:nvPr/>
            </p:nvSpPr>
            <p:spPr bwMode="auto">
              <a:xfrm>
                <a:off x="1275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5" name="Freeform 1930"/>
              <p:cNvSpPr/>
              <p:nvPr/>
            </p:nvSpPr>
            <p:spPr bwMode="auto">
              <a:xfrm>
                <a:off x="1275" y="2793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6" name="Freeform 1931"/>
              <p:cNvSpPr/>
              <p:nvPr/>
            </p:nvSpPr>
            <p:spPr bwMode="auto">
              <a:xfrm>
                <a:off x="1270" y="27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7" name="Freeform 1932"/>
              <p:cNvSpPr/>
              <p:nvPr/>
            </p:nvSpPr>
            <p:spPr bwMode="auto">
              <a:xfrm>
                <a:off x="1273" y="28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8" name="Freeform 1933"/>
              <p:cNvSpPr/>
              <p:nvPr/>
            </p:nvSpPr>
            <p:spPr bwMode="auto">
              <a:xfrm>
                <a:off x="1270" y="2788"/>
                <a:ext cx="12" cy="14"/>
              </a:xfrm>
              <a:custGeom>
                <a:avLst/>
                <a:gdLst>
                  <a:gd name="T0" fmla="*/ 5 w 5"/>
                  <a:gd name="T1" fmla="*/ 4 h 6"/>
                  <a:gd name="T2" fmla="*/ 5 w 5"/>
                  <a:gd name="T3" fmla="*/ 5 h 6"/>
                  <a:gd name="T4" fmla="*/ 5 w 5"/>
                  <a:gd name="T5" fmla="*/ 6 h 6"/>
                  <a:gd name="T6" fmla="*/ 5 w 5"/>
                  <a:gd name="T7" fmla="*/ 5 h 6"/>
                  <a:gd name="T8" fmla="*/ 5 w 5"/>
                  <a:gd name="T9" fmla="*/ 3 h 6"/>
                  <a:gd name="T10" fmla="*/ 4 w 5"/>
                  <a:gd name="T11" fmla="*/ 2 h 6"/>
                  <a:gd name="T12" fmla="*/ 4 w 5"/>
                  <a:gd name="T13" fmla="*/ 3 h 6"/>
                  <a:gd name="T14" fmla="*/ 3 w 5"/>
                  <a:gd name="T15" fmla="*/ 3 h 6"/>
                  <a:gd name="T16" fmla="*/ 3 w 5"/>
                  <a:gd name="T17" fmla="*/ 3 h 6"/>
                  <a:gd name="T18" fmla="*/ 3 w 5"/>
                  <a:gd name="T19" fmla="*/ 4 h 6"/>
                  <a:gd name="T20" fmla="*/ 3 w 5"/>
                  <a:gd name="T21" fmla="*/ 4 h 6"/>
                  <a:gd name="T22" fmla="*/ 2 w 5"/>
                  <a:gd name="T23" fmla="*/ 4 h 6"/>
                  <a:gd name="T24" fmla="*/ 2 w 5"/>
                  <a:gd name="T25" fmla="*/ 4 h 6"/>
                  <a:gd name="T26" fmla="*/ 2 w 5"/>
                  <a:gd name="T27" fmla="*/ 3 h 6"/>
                  <a:gd name="T28" fmla="*/ 1 w 5"/>
                  <a:gd name="T29" fmla="*/ 4 h 6"/>
                  <a:gd name="T30" fmla="*/ 1 w 5"/>
                  <a:gd name="T31" fmla="*/ 4 h 6"/>
                  <a:gd name="T32" fmla="*/ 1 w 5"/>
                  <a:gd name="T33" fmla="*/ 3 h 6"/>
                  <a:gd name="T34" fmla="*/ 1 w 5"/>
                  <a:gd name="T35" fmla="*/ 4 h 6"/>
                  <a:gd name="T36" fmla="*/ 0 w 5"/>
                  <a:gd name="T37" fmla="*/ 3 h 6"/>
                  <a:gd name="T38" fmla="*/ 0 w 5"/>
                  <a:gd name="T39" fmla="*/ 4 h 6"/>
                  <a:gd name="T40" fmla="*/ 0 w 5"/>
                  <a:gd name="T41" fmla="*/ 3 h 6"/>
                  <a:gd name="T42" fmla="*/ 0 w 5"/>
                  <a:gd name="T43" fmla="*/ 5 h 6"/>
                  <a:gd name="T44" fmla="*/ 0 w 5"/>
                  <a:gd name="T45" fmla="*/ 5 h 6"/>
                  <a:gd name="T46" fmla="*/ 1 w 5"/>
                  <a:gd name="T47" fmla="*/ 5 h 6"/>
                  <a:gd name="T48" fmla="*/ 1 w 5"/>
                  <a:gd name="T49" fmla="*/ 5 h 6"/>
                  <a:gd name="T50" fmla="*/ 1 w 5"/>
                  <a:gd name="T51" fmla="*/ 5 h 6"/>
                  <a:gd name="T52" fmla="*/ 2 w 5"/>
                  <a:gd name="T53" fmla="*/ 5 h 6"/>
                  <a:gd name="T54" fmla="*/ 2 w 5"/>
                  <a:gd name="T55" fmla="*/ 5 h 6"/>
                  <a:gd name="T56" fmla="*/ 2 w 5"/>
                  <a:gd name="T57" fmla="*/ 5 h 6"/>
                  <a:gd name="T58" fmla="*/ 2 w 5"/>
                  <a:gd name="T59" fmla="*/ 5 h 6"/>
                  <a:gd name="T60" fmla="*/ 2 w 5"/>
                  <a:gd name="T61" fmla="*/ 5 h 6"/>
                  <a:gd name="T62" fmla="*/ 2 w 5"/>
                  <a:gd name="T63" fmla="*/ 5 h 6"/>
                  <a:gd name="T64" fmla="*/ 3 w 5"/>
                  <a:gd name="T65" fmla="*/ 6 h 6"/>
                  <a:gd name="T66" fmla="*/ 3 w 5"/>
                  <a:gd name="T67" fmla="*/ 5 h 6"/>
                  <a:gd name="T68" fmla="*/ 3 w 5"/>
                  <a:gd name="T69" fmla="*/ 4 h 6"/>
                  <a:gd name="T70" fmla="*/ 4 w 5"/>
                  <a:gd name="T71" fmla="*/ 4 h 6"/>
                  <a:gd name="T72" fmla="*/ 4 w 5"/>
                  <a:gd name="T73" fmla="*/ 4 h 6"/>
                  <a:gd name="T74" fmla="*/ 5 w 5"/>
                  <a:gd name="T75" fmla="*/ 4 h 6"/>
                  <a:gd name="T76" fmla="*/ 5 w 5"/>
                  <a:gd name="T77" fmla="*/ 3 h 6"/>
                  <a:gd name="T78" fmla="*/ 5 w 5"/>
                  <a:gd name="T7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6">
                    <a:moveTo>
                      <a:pt x="5" y="3"/>
                    </a:moveTo>
                    <a:cubicBezTo>
                      <a:pt x="5" y="3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6"/>
                    </a:cubicBezTo>
                    <a:cubicBezTo>
                      <a:pt x="5" y="6"/>
                      <a:pt x="5" y="4"/>
                      <a:pt x="5" y="5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0"/>
                      <a:pt x="5" y="5"/>
                      <a:pt x="5" y="4"/>
                    </a:cubicBezTo>
                    <a:cubicBezTo>
                      <a:pt x="5" y="1"/>
                      <a:pt x="5" y="5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4"/>
                      <a:pt x="4" y="2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4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0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5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4"/>
                      <a:pt x="5" y="6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4" y="3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5" y="4"/>
                      <a:pt x="5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9" name="Freeform 1934"/>
              <p:cNvSpPr/>
              <p:nvPr/>
            </p:nvSpPr>
            <p:spPr bwMode="auto">
              <a:xfrm>
                <a:off x="1280" y="28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0" name="Freeform 1935"/>
              <p:cNvSpPr/>
              <p:nvPr/>
            </p:nvSpPr>
            <p:spPr bwMode="auto">
              <a:xfrm>
                <a:off x="1280" y="279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1" name="Freeform 1936"/>
              <p:cNvSpPr/>
              <p:nvPr/>
            </p:nvSpPr>
            <p:spPr bwMode="auto">
              <a:xfrm>
                <a:off x="1282" y="27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2" name="Rectangle 1937"/>
              <p:cNvSpPr>
                <a:spLocks noChangeArrowheads="1"/>
              </p:cNvSpPr>
              <p:nvPr/>
            </p:nvSpPr>
            <p:spPr bwMode="auto">
              <a:xfrm>
                <a:off x="1282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3" name="Freeform 1938"/>
              <p:cNvSpPr/>
              <p:nvPr/>
            </p:nvSpPr>
            <p:spPr bwMode="auto">
              <a:xfrm>
                <a:off x="1273" y="2795"/>
                <a:ext cx="9" cy="9"/>
              </a:xfrm>
              <a:custGeom>
                <a:avLst/>
                <a:gdLst>
                  <a:gd name="T0" fmla="*/ 1 w 4"/>
                  <a:gd name="T1" fmla="*/ 2 h 4"/>
                  <a:gd name="T2" fmla="*/ 1 w 4"/>
                  <a:gd name="T3" fmla="*/ 2 h 4"/>
                  <a:gd name="T4" fmla="*/ 0 w 4"/>
                  <a:gd name="T5" fmla="*/ 2 h 4"/>
                  <a:gd name="T6" fmla="*/ 0 w 4"/>
                  <a:gd name="T7" fmla="*/ 3 h 4"/>
                  <a:gd name="T8" fmla="*/ 2 w 4"/>
                  <a:gd name="T9" fmla="*/ 2 h 4"/>
                  <a:gd name="T10" fmla="*/ 2 w 4"/>
                  <a:gd name="T11" fmla="*/ 3 h 4"/>
                  <a:gd name="T12" fmla="*/ 2 w 4"/>
                  <a:gd name="T13" fmla="*/ 2 h 4"/>
                  <a:gd name="T14" fmla="*/ 2 w 4"/>
                  <a:gd name="T15" fmla="*/ 3 h 4"/>
                  <a:gd name="T16" fmla="*/ 3 w 4"/>
                  <a:gd name="T17" fmla="*/ 3 h 4"/>
                  <a:gd name="T18" fmla="*/ 3 w 4"/>
                  <a:gd name="T19" fmla="*/ 2 h 4"/>
                  <a:gd name="T20" fmla="*/ 3 w 4"/>
                  <a:gd name="T21" fmla="*/ 2 h 4"/>
                  <a:gd name="T22" fmla="*/ 3 w 4"/>
                  <a:gd name="T23" fmla="*/ 2 h 4"/>
                  <a:gd name="T24" fmla="*/ 3 w 4"/>
                  <a:gd name="T25" fmla="*/ 2 h 4"/>
                  <a:gd name="T26" fmla="*/ 3 w 4"/>
                  <a:gd name="T27" fmla="*/ 2 h 4"/>
                  <a:gd name="T28" fmla="*/ 3 w 4"/>
                  <a:gd name="T29" fmla="*/ 2 h 4"/>
                  <a:gd name="T30" fmla="*/ 3 w 4"/>
                  <a:gd name="T31" fmla="*/ 3 h 4"/>
                  <a:gd name="T32" fmla="*/ 4 w 4"/>
                  <a:gd name="T33" fmla="*/ 2 h 4"/>
                  <a:gd name="T34" fmla="*/ 4 w 4"/>
                  <a:gd name="T35" fmla="*/ 1 h 4"/>
                  <a:gd name="T36" fmla="*/ 3 w 4"/>
                  <a:gd name="T37" fmla="*/ 2 h 4"/>
                  <a:gd name="T38" fmla="*/ 3 w 4"/>
                  <a:gd name="T39" fmla="*/ 2 h 4"/>
                  <a:gd name="T40" fmla="*/ 3 w 4"/>
                  <a:gd name="T41" fmla="*/ 2 h 4"/>
                  <a:gd name="T42" fmla="*/ 3 w 4"/>
                  <a:gd name="T43" fmla="*/ 1 h 4"/>
                  <a:gd name="T44" fmla="*/ 3 w 4"/>
                  <a:gd name="T45" fmla="*/ 0 h 4"/>
                  <a:gd name="T46" fmla="*/ 3 w 4"/>
                  <a:gd name="T47" fmla="*/ 0 h 4"/>
                  <a:gd name="T48" fmla="*/ 3 w 4"/>
                  <a:gd name="T49" fmla="*/ 1 h 4"/>
                  <a:gd name="T50" fmla="*/ 3 w 4"/>
                  <a:gd name="T51" fmla="*/ 1 h 4"/>
                  <a:gd name="T52" fmla="*/ 3 w 4"/>
                  <a:gd name="T53" fmla="*/ 2 h 4"/>
                  <a:gd name="T54" fmla="*/ 2 w 4"/>
                  <a:gd name="T55" fmla="*/ 2 h 4"/>
                  <a:gd name="T56" fmla="*/ 3 w 4"/>
                  <a:gd name="T57" fmla="*/ 1 h 4"/>
                  <a:gd name="T58" fmla="*/ 3 w 4"/>
                  <a:gd name="T59" fmla="*/ 2 h 4"/>
                  <a:gd name="T60" fmla="*/ 2 w 4"/>
                  <a:gd name="T61" fmla="*/ 1 h 4"/>
                  <a:gd name="T62" fmla="*/ 2 w 4"/>
                  <a:gd name="T63" fmla="*/ 2 h 4"/>
                  <a:gd name="T64" fmla="*/ 2 w 4"/>
                  <a:gd name="T65" fmla="*/ 2 h 4"/>
                  <a:gd name="T66" fmla="*/ 2 w 4"/>
                  <a:gd name="T67" fmla="*/ 1 h 4"/>
                  <a:gd name="T68" fmla="*/ 2 w 4"/>
                  <a:gd name="T69" fmla="*/ 2 h 4"/>
                  <a:gd name="T70" fmla="*/ 1 w 4"/>
                  <a:gd name="T71" fmla="*/ 1 h 4"/>
                  <a:gd name="T72" fmla="*/ 1 w 4"/>
                  <a:gd name="T73" fmla="*/ 2 h 4"/>
                  <a:gd name="T74" fmla="*/ 1 w 4"/>
                  <a:gd name="T75" fmla="*/ 2 h 4"/>
                  <a:gd name="T76" fmla="*/ 1 w 4"/>
                  <a:gd name="T77" fmla="*/ 2 h 4"/>
                  <a:gd name="T78" fmla="*/ 1 w 4"/>
                  <a:gd name="T79" fmla="*/ 3 h 4"/>
                  <a:gd name="T80" fmla="*/ 1 w 4"/>
                  <a:gd name="T8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1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4" name="Freeform 1939"/>
              <p:cNvSpPr/>
              <p:nvPr/>
            </p:nvSpPr>
            <p:spPr bwMode="auto">
              <a:xfrm>
                <a:off x="1273" y="280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1 h 1"/>
                  <a:gd name="T4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5" name="Freeform 1940"/>
              <p:cNvSpPr/>
              <p:nvPr/>
            </p:nvSpPr>
            <p:spPr bwMode="auto">
              <a:xfrm>
                <a:off x="1263" y="2790"/>
                <a:ext cx="10" cy="12"/>
              </a:xfrm>
              <a:custGeom>
                <a:avLst/>
                <a:gdLst>
                  <a:gd name="T0" fmla="*/ 2 w 4"/>
                  <a:gd name="T1" fmla="*/ 3 h 5"/>
                  <a:gd name="T2" fmla="*/ 1 w 4"/>
                  <a:gd name="T3" fmla="*/ 3 h 5"/>
                  <a:gd name="T4" fmla="*/ 2 w 4"/>
                  <a:gd name="T5" fmla="*/ 5 h 5"/>
                  <a:gd name="T6" fmla="*/ 3 w 4"/>
                  <a:gd name="T7" fmla="*/ 4 h 5"/>
                  <a:gd name="T8" fmla="*/ 3 w 4"/>
                  <a:gd name="T9" fmla="*/ 5 h 5"/>
                  <a:gd name="T10" fmla="*/ 4 w 4"/>
                  <a:gd name="T11" fmla="*/ 4 h 5"/>
                  <a:gd name="T12" fmla="*/ 3 w 4"/>
                  <a:gd name="T13" fmla="*/ 4 h 5"/>
                  <a:gd name="T14" fmla="*/ 4 w 4"/>
                  <a:gd name="T15" fmla="*/ 4 h 5"/>
                  <a:gd name="T16" fmla="*/ 3 w 4"/>
                  <a:gd name="T17" fmla="*/ 4 h 5"/>
                  <a:gd name="T18" fmla="*/ 4 w 4"/>
                  <a:gd name="T19" fmla="*/ 4 h 5"/>
                  <a:gd name="T20" fmla="*/ 3 w 4"/>
                  <a:gd name="T21" fmla="*/ 4 h 5"/>
                  <a:gd name="T22" fmla="*/ 3 w 4"/>
                  <a:gd name="T23" fmla="*/ 3 h 5"/>
                  <a:gd name="T24" fmla="*/ 3 w 4"/>
                  <a:gd name="T25" fmla="*/ 3 h 5"/>
                  <a:gd name="T26" fmla="*/ 3 w 4"/>
                  <a:gd name="T27" fmla="*/ 3 h 5"/>
                  <a:gd name="T28" fmla="*/ 2 w 4"/>
                  <a:gd name="T29" fmla="*/ 4 h 5"/>
                  <a:gd name="T30" fmla="*/ 3 w 4"/>
                  <a:gd name="T31" fmla="*/ 3 h 5"/>
                  <a:gd name="T32" fmla="*/ 2 w 4"/>
                  <a:gd name="T33" fmla="*/ 2 h 5"/>
                  <a:gd name="T34" fmla="*/ 1 w 4"/>
                  <a:gd name="T35" fmla="*/ 1 h 5"/>
                  <a:gd name="T36" fmla="*/ 2 w 4"/>
                  <a:gd name="T37" fmla="*/ 1 h 5"/>
                  <a:gd name="T38" fmla="*/ 2 w 4"/>
                  <a:gd name="T39" fmla="*/ 1 h 5"/>
                  <a:gd name="T40" fmla="*/ 1 w 4"/>
                  <a:gd name="T41" fmla="*/ 0 h 5"/>
                  <a:gd name="T42" fmla="*/ 2 w 4"/>
                  <a:gd name="T4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4" y="5"/>
                      <a:pt x="4" y="4"/>
                    </a:cubicBezTo>
                    <a:cubicBezTo>
                      <a:pt x="4" y="4"/>
                      <a:pt x="3" y="5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6" name="Rectangle 1941"/>
              <p:cNvSpPr>
                <a:spLocks noChangeArrowheads="1"/>
              </p:cNvSpPr>
              <p:nvPr/>
            </p:nvSpPr>
            <p:spPr bwMode="auto">
              <a:xfrm>
                <a:off x="1266" y="279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7" name="Rectangle 1942"/>
              <p:cNvSpPr>
                <a:spLocks noChangeArrowheads="1"/>
              </p:cNvSpPr>
              <p:nvPr/>
            </p:nvSpPr>
            <p:spPr bwMode="auto">
              <a:xfrm>
                <a:off x="1299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8" name="Freeform 1943"/>
              <p:cNvSpPr/>
              <p:nvPr/>
            </p:nvSpPr>
            <p:spPr bwMode="auto">
              <a:xfrm>
                <a:off x="1299" y="2762"/>
                <a:ext cx="0" cy="7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1 h 3"/>
                  <a:gd name="T4" fmla="*/ 2 h 3"/>
                  <a:gd name="T5" fmla="*/ 0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1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9" name="Freeform 1944"/>
              <p:cNvSpPr/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0" name="Freeform 1945"/>
              <p:cNvSpPr/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1" name="Freeform 1946"/>
              <p:cNvSpPr/>
              <p:nvPr/>
            </p:nvSpPr>
            <p:spPr bwMode="auto">
              <a:xfrm>
                <a:off x="1299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2" name="Freeform 1947"/>
              <p:cNvSpPr/>
              <p:nvPr/>
            </p:nvSpPr>
            <p:spPr bwMode="auto">
              <a:xfrm>
                <a:off x="1296" y="2762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  <a:gd name="T12" fmla="*/ 0 w 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3" name="Freeform 1948"/>
              <p:cNvSpPr/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4" name="Freeform 1949"/>
              <p:cNvSpPr/>
              <p:nvPr/>
            </p:nvSpPr>
            <p:spPr bwMode="auto">
              <a:xfrm>
                <a:off x="1299" y="276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5" name="Freeform 1950"/>
              <p:cNvSpPr/>
              <p:nvPr/>
            </p:nvSpPr>
            <p:spPr bwMode="auto">
              <a:xfrm>
                <a:off x="1296" y="2762"/>
                <a:ext cx="0" cy="4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6" name="Freeform 1951"/>
              <p:cNvSpPr/>
              <p:nvPr/>
            </p:nvSpPr>
            <p:spPr bwMode="auto">
              <a:xfrm>
                <a:off x="1296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7" name="Freeform 1952"/>
              <p:cNvSpPr/>
              <p:nvPr/>
            </p:nvSpPr>
            <p:spPr bwMode="auto">
              <a:xfrm>
                <a:off x="1296" y="2757"/>
                <a:ext cx="0" cy="7"/>
              </a:xfrm>
              <a:custGeom>
                <a:avLst/>
                <a:gdLst>
                  <a:gd name="T0" fmla="*/ 3 h 3"/>
                  <a:gd name="T1" fmla="*/ 2 h 3"/>
                  <a:gd name="T2" fmla="*/ 3 h 3"/>
                  <a:gd name="T3" fmla="*/ 2 h 3"/>
                  <a:gd name="T4" fmla="*/ 3 h 3"/>
                  <a:gd name="T5" fmla="*/ 2 h 3"/>
                  <a:gd name="T6" fmla="*/ 3 h 3"/>
                  <a:gd name="T7" fmla="*/ 2 h 3"/>
                  <a:gd name="T8" fmla="*/ 2 h 3"/>
                  <a:gd name="T9" fmla="*/ 1 h 3"/>
                  <a:gd name="T10" fmla="*/ 1 h 3"/>
                  <a:gd name="T11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8" name="Freeform 1953"/>
              <p:cNvSpPr/>
              <p:nvPr/>
            </p:nvSpPr>
            <p:spPr bwMode="auto">
              <a:xfrm>
                <a:off x="1296" y="275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9" name="Freeform 1954"/>
              <p:cNvSpPr/>
              <p:nvPr/>
            </p:nvSpPr>
            <p:spPr bwMode="auto">
              <a:xfrm>
                <a:off x="1294" y="2757"/>
                <a:ext cx="0" cy="7"/>
              </a:xfrm>
              <a:custGeom>
                <a:avLst/>
                <a:gdLst>
                  <a:gd name="T0" fmla="*/ 3 h 3"/>
                  <a:gd name="T1" fmla="*/ 3 h 3"/>
                  <a:gd name="T2" fmla="*/ 3 h 3"/>
                  <a:gd name="T3" fmla="*/ 2 h 3"/>
                  <a:gd name="T4" fmla="*/ 3 h 3"/>
                  <a:gd name="T5" fmla="*/ 1 h 3"/>
                  <a:gd name="T6" fmla="*/ 2 h 3"/>
                  <a:gd name="T7" fmla="*/ 2 h 3"/>
                  <a:gd name="T8" fmla="*/ 2 h 3"/>
                  <a:gd name="T9" fmla="*/ 2 h 3"/>
                  <a:gd name="T10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0" name="Freeform 1955"/>
              <p:cNvSpPr/>
              <p:nvPr/>
            </p:nvSpPr>
            <p:spPr bwMode="auto">
              <a:xfrm>
                <a:off x="1294" y="2764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1" name="Freeform 1956"/>
              <p:cNvSpPr/>
              <p:nvPr/>
            </p:nvSpPr>
            <p:spPr bwMode="auto">
              <a:xfrm>
                <a:off x="1294" y="27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2" name="Rectangle 1957"/>
              <p:cNvSpPr>
                <a:spLocks noChangeArrowheads="1"/>
              </p:cNvSpPr>
              <p:nvPr/>
            </p:nvSpPr>
            <p:spPr bwMode="auto">
              <a:xfrm>
                <a:off x="1294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3" name="Freeform 1958"/>
              <p:cNvSpPr/>
              <p:nvPr/>
            </p:nvSpPr>
            <p:spPr bwMode="auto">
              <a:xfrm>
                <a:off x="1287" y="2759"/>
                <a:ext cx="7" cy="7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1 h 3"/>
                  <a:gd name="T4" fmla="*/ 0 w 3"/>
                  <a:gd name="T5" fmla="*/ 2 h 3"/>
                  <a:gd name="T6" fmla="*/ 0 w 3"/>
                  <a:gd name="T7" fmla="*/ 3 h 3"/>
                  <a:gd name="T8" fmla="*/ 0 w 3"/>
                  <a:gd name="T9" fmla="*/ 2 h 3"/>
                  <a:gd name="T10" fmla="*/ 0 w 3"/>
                  <a:gd name="T11" fmla="*/ 3 h 3"/>
                  <a:gd name="T12" fmla="*/ 0 w 3"/>
                  <a:gd name="T13" fmla="*/ 2 h 3"/>
                  <a:gd name="T14" fmla="*/ 1 w 3"/>
                  <a:gd name="T15" fmla="*/ 2 h 3"/>
                  <a:gd name="T16" fmla="*/ 2 w 3"/>
                  <a:gd name="T17" fmla="*/ 2 h 3"/>
                  <a:gd name="T18" fmla="*/ 2 w 3"/>
                  <a:gd name="T19" fmla="*/ 1 h 3"/>
                  <a:gd name="T20" fmla="*/ 2 w 3"/>
                  <a:gd name="T21" fmla="*/ 2 h 3"/>
                  <a:gd name="T22" fmla="*/ 2 w 3"/>
                  <a:gd name="T23" fmla="*/ 2 h 3"/>
                  <a:gd name="T24" fmla="*/ 3 w 3"/>
                  <a:gd name="T25" fmla="*/ 2 h 3"/>
                  <a:gd name="T26" fmla="*/ 3 w 3"/>
                  <a:gd name="T27" fmla="*/ 1 h 3"/>
                  <a:gd name="T28" fmla="*/ 3 w 3"/>
                  <a:gd name="T29" fmla="*/ 2 h 3"/>
                  <a:gd name="T30" fmla="*/ 3 w 3"/>
                  <a:gd name="T31" fmla="*/ 2 h 3"/>
                  <a:gd name="T32" fmla="*/ 3 w 3"/>
                  <a:gd name="T33" fmla="*/ 1 h 3"/>
                  <a:gd name="T34" fmla="*/ 3 w 3"/>
                  <a:gd name="T35" fmla="*/ 0 h 3"/>
                  <a:gd name="T36" fmla="*/ 2 w 3"/>
                  <a:gd name="T37" fmla="*/ 2 h 3"/>
                  <a:gd name="T38" fmla="*/ 2 w 3"/>
                  <a:gd name="T39" fmla="*/ 1 h 3"/>
                  <a:gd name="T40" fmla="*/ 1 w 3"/>
                  <a:gd name="T41" fmla="*/ 0 h 3"/>
                  <a:gd name="T42" fmla="*/ 1 w 3"/>
                  <a:gd name="T43" fmla="*/ 2 h 3"/>
                  <a:gd name="T44" fmla="*/ 1 w 3"/>
                  <a:gd name="T45" fmla="*/ 1 h 3"/>
                  <a:gd name="T46" fmla="*/ 1 w 3"/>
                  <a:gd name="T47" fmla="*/ 2 h 3"/>
                  <a:gd name="T48" fmla="*/ 1 w 3"/>
                  <a:gd name="T49" fmla="*/ 1 h 3"/>
                  <a:gd name="T50" fmla="*/ 1 w 3"/>
                  <a:gd name="T51" fmla="*/ 2 h 3"/>
                  <a:gd name="T52" fmla="*/ 1 w 3"/>
                  <a:gd name="T53" fmla="*/ 0 h 3"/>
                  <a:gd name="T54" fmla="*/ 1 w 3"/>
                  <a:gd name="T55" fmla="*/ 1 h 3"/>
                  <a:gd name="T56" fmla="*/ 1 w 3"/>
                  <a:gd name="T57" fmla="*/ 2 h 3"/>
                  <a:gd name="T58" fmla="*/ 1 w 3"/>
                  <a:gd name="T59" fmla="*/ 1 h 3"/>
                  <a:gd name="T60" fmla="*/ 0 w 3"/>
                  <a:gd name="T61" fmla="*/ 1 h 3"/>
                  <a:gd name="T62" fmla="*/ 0 w 3"/>
                  <a:gd name="T63" fmla="*/ 2 h 3"/>
                  <a:gd name="T64" fmla="*/ 0 w 3"/>
                  <a:gd name="T65" fmla="*/ 2 h 3"/>
                  <a:gd name="T66" fmla="*/ 0 w 3"/>
                  <a:gd name="T67" fmla="*/ 0 h 3"/>
                  <a:gd name="T68" fmla="*/ 0 w 3"/>
                  <a:gd name="T69" fmla="*/ 0 h 3"/>
                  <a:gd name="T70" fmla="*/ 0 w 3"/>
                  <a:gd name="T71" fmla="*/ 1 h 3"/>
                  <a:gd name="T72" fmla="*/ 0 w 3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0"/>
                    </a:cubicBezTo>
                    <a:cubicBezTo>
                      <a:pt x="1" y="1"/>
                      <a:pt x="1" y="0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0"/>
                      <a:pt x="0" y="2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4" name="Rectangle 1959"/>
              <p:cNvSpPr>
                <a:spLocks noChangeArrowheads="1"/>
              </p:cNvSpPr>
              <p:nvPr/>
            </p:nvSpPr>
            <p:spPr bwMode="auto">
              <a:xfrm>
                <a:off x="1287" y="275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5" name="Freeform 1960"/>
              <p:cNvSpPr/>
              <p:nvPr/>
            </p:nvSpPr>
            <p:spPr bwMode="auto">
              <a:xfrm>
                <a:off x="1287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6" name="Rectangle 1961"/>
              <p:cNvSpPr>
                <a:spLocks noChangeArrowheads="1"/>
              </p:cNvSpPr>
              <p:nvPr/>
            </p:nvSpPr>
            <p:spPr bwMode="auto">
              <a:xfrm>
                <a:off x="1287" y="2764"/>
                <a:ext cx="1" cy="2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7" name="Freeform 1962"/>
              <p:cNvSpPr/>
              <p:nvPr/>
            </p:nvSpPr>
            <p:spPr bwMode="auto">
              <a:xfrm>
                <a:off x="1289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8" name="Freeform 1963"/>
              <p:cNvSpPr/>
              <p:nvPr/>
            </p:nvSpPr>
            <p:spPr bwMode="auto">
              <a:xfrm>
                <a:off x="1289" y="27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9" name="Rectangle 1964"/>
              <p:cNvSpPr>
                <a:spLocks noChangeArrowheads="1"/>
              </p:cNvSpPr>
              <p:nvPr/>
            </p:nvSpPr>
            <p:spPr bwMode="auto">
              <a:xfrm>
                <a:off x="1287" y="275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0" name="Freeform 1965"/>
              <p:cNvSpPr/>
              <p:nvPr/>
            </p:nvSpPr>
            <p:spPr bwMode="auto">
              <a:xfrm>
                <a:off x="1282" y="2759"/>
                <a:ext cx="5" cy="7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0 w 2"/>
                  <a:gd name="T5" fmla="*/ 1 h 3"/>
                  <a:gd name="T6" fmla="*/ 0 w 2"/>
                  <a:gd name="T7" fmla="*/ 3 h 3"/>
                  <a:gd name="T8" fmla="*/ 1 w 2"/>
                  <a:gd name="T9" fmla="*/ 2 h 3"/>
                  <a:gd name="T10" fmla="*/ 1 w 2"/>
                  <a:gd name="T11" fmla="*/ 3 h 3"/>
                  <a:gd name="T12" fmla="*/ 1 w 2"/>
                  <a:gd name="T13" fmla="*/ 1 h 3"/>
                  <a:gd name="T14" fmla="*/ 1 w 2"/>
                  <a:gd name="T15" fmla="*/ 3 h 3"/>
                  <a:gd name="T16" fmla="*/ 1 w 2"/>
                  <a:gd name="T17" fmla="*/ 3 h 3"/>
                  <a:gd name="T18" fmla="*/ 1 w 2"/>
                  <a:gd name="T19" fmla="*/ 2 h 3"/>
                  <a:gd name="T20" fmla="*/ 2 w 2"/>
                  <a:gd name="T21" fmla="*/ 1 h 3"/>
                  <a:gd name="T22" fmla="*/ 2 w 2"/>
                  <a:gd name="T23" fmla="*/ 0 h 3"/>
                  <a:gd name="T24" fmla="*/ 1 w 2"/>
                  <a:gd name="T25" fmla="*/ 1 h 3"/>
                  <a:gd name="T26" fmla="*/ 1 w 2"/>
                  <a:gd name="T27" fmla="*/ 0 h 3"/>
                  <a:gd name="T28" fmla="*/ 1 w 2"/>
                  <a:gd name="T29" fmla="*/ 1 h 3"/>
                  <a:gd name="T30" fmla="*/ 1 w 2"/>
                  <a:gd name="T31" fmla="*/ 0 h 3"/>
                  <a:gd name="T32" fmla="*/ 1 w 2"/>
                  <a:gd name="T33" fmla="*/ 1 h 3"/>
                  <a:gd name="T34" fmla="*/ 1 w 2"/>
                  <a:gd name="T35" fmla="*/ 1 h 3"/>
                  <a:gd name="T36" fmla="*/ 1 w 2"/>
                  <a:gd name="T37" fmla="*/ 1 h 3"/>
                  <a:gd name="T38" fmla="*/ 1 w 2"/>
                  <a:gd name="T39" fmla="*/ 1 h 3"/>
                  <a:gd name="T40" fmla="*/ 1 w 2"/>
                  <a:gd name="T41" fmla="*/ 1 h 3"/>
                  <a:gd name="T42" fmla="*/ 1 w 2"/>
                  <a:gd name="T43" fmla="*/ 0 h 3"/>
                  <a:gd name="T44" fmla="*/ 1 w 2"/>
                  <a:gd name="T45" fmla="*/ 1 h 3"/>
                  <a:gd name="T46" fmla="*/ 1 w 2"/>
                  <a:gd name="T47" fmla="*/ 0 h 3"/>
                  <a:gd name="T48" fmla="*/ 1 w 2"/>
                  <a:gd name="T49" fmla="*/ 2 h 3"/>
                  <a:gd name="T50" fmla="*/ 1 w 2"/>
                  <a:gd name="T51" fmla="*/ 1 h 3"/>
                  <a:gd name="T52" fmla="*/ 0 w 2"/>
                  <a:gd name="T53" fmla="*/ 1 h 3"/>
                  <a:gd name="T54" fmla="*/ 0 w 2"/>
                  <a:gd name="T55" fmla="*/ 1 h 3"/>
                  <a:gd name="T56" fmla="*/ 0 w 2"/>
                  <a:gd name="T57" fmla="*/ 1 h 3"/>
                  <a:gd name="T58" fmla="*/ 0 w 2"/>
                  <a:gd name="T59" fmla="*/ 1 h 3"/>
                  <a:gd name="T60" fmla="*/ 0 w 2"/>
                  <a:gd name="T61" fmla="*/ 2 h 3"/>
                  <a:gd name="T62" fmla="*/ 0 w 2"/>
                  <a:gd name="T63" fmla="*/ 1 h 3"/>
                  <a:gd name="T64" fmla="*/ 0 w 2"/>
                  <a:gd name="T65" fmla="*/ 2 h 3"/>
                  <a:gd name="T66" fmla="*/ 0 w 2"/>
                  <a:gd name="T67" fmla="*/ 2 h 3"/>
                  <a:gd name="T68" fmla="*/ 0 w 2"/>
                  <a:gd name="T6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1" name="Freeform 1966"/>
              <p:cNvSpPr/>
              <p:nvPr/>
            </p:nvSpPr>
            <p:spPr bwMode="auto">
              <a:xfrm>
                <a:off x="1285" y="275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2" name="Freeform 1967"/>
              <p:cNvSpPr/>
              <p:nvPr/>
            </p:nvSpPr>
            <p:spPr bwMode="auto">
              <a:xfrm>
                <a:off x="1277" y="2757"/>
                <a:ext cx="5" cy="12"/>
              </a:xfrm>
              <a:custGeom>
                <a:avLst/>
                <a:gdLst>
                  <a:gd name="T0" fmla="*/ 1 w 2"/>
                  <a:gd name="T1" fmla="*/ 2 h 5"/>
                  <a:gd name="T2" fmla="*/ 2 w 2"/>
                  <a:gd name="T3" fmla="*/ 2 h 5"/>
                  <a:gd name="T4" fmla="*/ 1 w 2"/>
                  <a:gd name="T5" fmla="*/ 3 h 5"/>
                  <a:gd name="T6" fmla="*/ 1 w 2"/>
                  <a:gd name="T7" fmla="*/ 3 h 5"/>
                  <a:gd name="T8" fmla="*/ 1 w 2"/>
                  <a:gd name="T9" fmla="*/ 2 h 5"/>
                  <a:gd name="T10" fmla="*/ 1 w 2"/>
                  <a:gd name="T11" fmla="*/ 2 h 5"/>
                  <a:gd name="T12" fmla="*/ 1 w 2"/>
                  <a:gd name="T13" fmla="*/ 3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4 h 5"/>
                  <a:gd name="T22" fmla="*/ 0 w 2"/>
                  <a:gd name="T23" fmla="*/ 4 h 5"/>
                  <a:gd name="T24" fmla="*/ 1 w 2"/>
                  <a:gd name="T25" fmla="*/ 3 h 5"/>
                  <a:gd name="T26" fmla="*/ 1 w 2"/>
                  <a:gd name="T27" fmla="*/ 3 h 5"/>
                  <a:gd name="T28" fmla="*/ 0 w 2"/>
                  <a:gd name="T29" fmla="*/ 4 h 5"/>
                  <a:gd name="T30" fmla="*/ 1 w 2"/>
                  <a:gd name="T31" fmla="*/ 4 h 5"/>
                  <a:gd name="T32" fmla="*/ 1 w 2"/>
                  <a:gd name="T33" fmla="*/ 4 h 5"/>
                  <a:gd name="T34" fmla="*/ 1 w 2"/>
                  <a:gd name="T35" fmla="*/ 3 h 5"/>
                  <a:gd name="T36" fmla="*/ 2 w 2"/>
                  <a:gd name="T37" fmla="*/ 2 h 5"/>
                  <a:gd name="T38" fmla="*/ 2 w 2"/>
                  <a:gd name="T39" fmla="*/ 3 h 5"/>
                  <a:gd name="T40" fmla="*/ 2 w 2"/>
                  <a:gd name="T41" fmla="*/ 1 h 5"/>
                  <a:gd name="T42" fmla="*/ 2 w 2"/>
                  <a:gd name="T43" fmla="*/ 1 h 5"/>
                  <a:gd name="T44" fmla="*/ 2 w 2"/>
                  <a:gd name="T45" fmla="*/ 1 h 5"/>
                  <a:gd name="T46" fmla="*/ 1 w 2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" h="5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0"/>
                      <a:pt x="2" y="2"/>
                      <a:pt x="2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3" name="Rectangle 1968"/>
              <p:cNvSpPr>
                <a:spLocks noChangeArrowheads="1"/>
              </p:cNvSpPr>
              <p:nvPr/>
            </p:nvSpPr>
            <p:spPr bwMode="auto">
              <a:xfrm>
                <a:off x="1282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4" name="Freeform 1969"/>
              <p:cNvSpPr/>
              <p:nvPr/>
            </p:nvSpPr>
            <p:spPr bwMode="auto">
              <a:xfrm>
                <a:off x="1280" y="276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5" name="Rectangle 1970"/>
              <p:cNvSpPr>
                <a:spLocks noChangeArrowheads="1"/>
              </p:cNvSpPr>
              <p:nvPr/>
            </p:nvSpPr>
            <p:spPr bwMode="auto">
              <a:xfrm>
                <a:off x="1280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6" name="Freeform 1971"/>
              <p:cNvSpPr/>
              <p:nvPr/>
            </p:nvSpPr>
            <p:spPr bwMode="auto">
              <a:xfrm>
                <a:off x="1277" y="2762"/>
                <a:ext cx="3" cy="4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2 h 2"/>
                  <a:gd name="T8" fmla="*/ 0 w 1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7" name="Freeform 1972"/>
              <p:cNvSpPr/>
              <p:nvPr/>
            </p:nvSpPr>
            <p:spPr bwMode="auto">
              <a:xfrm>
                <a:off x="1275" y="2757"/>
                <a:ext cx="7" cy="12"/>
              </a:xfrm>
              <a:custGeom>
                <a:avLst/>
                <a:gdLst>
                  <a:gd name="T0" fmla="*/ 1 w 3"/>
                  <a:gd name="T1" fmla="*/ 2 h 5"/>
                  <a:gd name="T2" fmla="*/ 1 w 3"/>
                  <a:gd name="T3" fmla="*/ 2 h 5"/>
                  <a:gd name="T4" fmla="*/ 1 w 3"/>
                  <a:gd name="T5" fmla="*/ 2 h 5"/>
                  <a:gd name="T6" fmla="*/ 1 w 3"/>
                  <a:gd name="T7" fmla="*/ 1 h 5"/>
                  <a:gd name="T8" fmla="*/ 1 w 3"/>
                  <a:gd name="T9" fmla="*/ 2 h 5"/>
                  <a:gd name="T10" fmla="*/ 0 w 3"/>
                  <a:gd name="T11" fmla="*/ 2 h 5"/>
                  <a:gd name="T12" fmla="*/ 0 w 3"/>
                  <a:gd name="T13" fmla="*/ 2 h 5"/>
                  <a:gd name="T14" fmla="*/ 0 w 3"/>
                  <a:gd name="T15" fmla="*/ 4 h 5"/>
                  <a:gd name="T16" fmla="*/ 0 w 3"/>
                  <a:gd name="T17" fmla="*/ 4 h 5"/>
                  <a:gd name="T18" fmla="*/ 0 w 3"/>
                  <a:gd name="T19" fmla="*/ 4 h 5"/>
                  <a:gd name="T20" fmla="*/ 0 w 3"/>
                  <a:gd name="T21" fmla="*/ 3 h 5"/>
                  <a:gd name="T22" fmla="*/ 0 w 3"/>
                  <a:gd name="T23" fmla="*/ 5 h 5"/>
                  <a:gd name="T24" fmla="*/ 1 w 3"/>
                  <a:gd name="T25" fmla="*/ 3 h 5"/>
                  <a:gd name="T26" fmla="*/ 1 w 3"/>
                  <a:gd name="T27" fmla="*/ 3 h 5"/>
                  <a:gd name="T28" fmla="*/ 1 w 3"/>
                  <a:gd name="T29" fmla="*/ 4 h 5"/>
                  <a:gd name="T30" fmla="*/ 1 w 3"/>
                  <a:gd name="T31" fmla="*/ 4 h 5"/>
                  <a:gd name="T32" fmla="*/ 1 w 3"/>
                  <a:gd name="T33" fmla="*/ 4 h 5"/>
                  <a:gd name="T34" fmla="*/ 1 w 3"/>
                  <a:gd name="T35" fmla="*/ 4 h 5"/>
                  <a:gd name="T36" fmla="*/ 1 w 3"/>
                  <a:gd name="T37" fmla="*/ 5 h 5"/>
                  <a:gd name="T38" fmla="*/ 1 w 3"/>
                  <a:gd name="T39" fmla="*/ 4 h 5"/>
                  <a:gd name="T40" fmla="*/ 1 w 3"/>
                  <a:gd name="T41" fmla="*/ 5 h 5"/>
                  <a:gd name="T42" fmla="*/ 2 w 3"/>
                  <a:gd name="T43" fmla="*/ 3 h 5"/>
                  <a:gd name="T44" fmla="*/ 2 w 3"/>
                  <a:gd name="T45" fmla="*/ 3 h 5"/>
                  <a:gd name="T46" fmla="*/ 2 w 3"/>
                  <a:gd name="T47" fmla="*/ 5 h 5"/>
                  <a:gd name="T48" fmla="*/ 2 w 3"/>
                  <a:gd name="T49" fmla="*/ 4 h 5"/>
                  <a:gd name="T50" fmla="*/ 2 w 3"/>
                  <a:gd name="T51" fmla="*/ 5 h 5"/>
                  <a:gd name="T52" fmla="*/ 2 w 3"/>
                  <a:gd name="T53" fmla="*/ 4 h 5"/>
                  <a:gd name="T54" fmla="*/ 2 w 3"/>
                  <a:gd name="T55" fmla="*/ 4 h 5"/>
                  <a:gd name="T56" fmla="*/ 3 w 3"/>
                  <a:gd name="T57" fmla="*/ 2 h 5"/>
                  <a:gd name="T58" fmla="*/ 2 w 3"/>
                  <a:gd name="T59" fmla="*/ 3 h 5"/>
                  <a:gd name="T60" fmla="*/ 1 w 3"/>
                  <a:gd name="T61" fmla="*/ 3 h 5"/>
                  <a:gd name="T62" fmla="*/ 2 w 3"/>
                  <a:gd name="T63" fmla="*/ 2 h 5"/>
                  <a:gd name="T64" fmla="*/ 1 w 3"/>
                  <a:gd name="T65" fmla="*/ 3 h 5"/>
                  <a:gd name="T66" fmla="*/ 1 w 3"/>
                  <a:gd name="T67" fmla="*/ 2 h 5"/>
                  <a:gd name="T68" fmla="*/ 1 w 3"/>
                  <a:gd name="T69" fmla="*/ 3 h 5"/>
                  <a:gd name="T70" fmla="*/ 1 w 3"/>
                  <a:gd name="T71" fmla="*/ 2 h 5"/>
                  <a:gd name="T72" fmla="*/ 0 w 3"/>
                  <a:gd name="T73" fmla="*/ 4 h 5"/>
                  <a:gd name="T74" fmla="*/ 0 w 3"/>
                  <a:gd name="T75" fmla="*/ 3 h 5"/>
                  <a:gd name="T76" fmla="*/ 1 w 3"/>
                  <a:gd name="T77" fmla="*/ 3 h 5"/>
                  <a:gd name="T78" fmla="*/ 1 w 3"/>
                  <a:gd name="T79" fmla="*/ 2 h 5"/>
                  <a:gd name="T80" fmla="*/ 1 w 3"/>
                  <a:gd name="T81" fmla="*/ 4 h 5"/>
                  <a:gd name="T82" fmla="*/ 1 w 3"/>
                  <a:gd name="T83" fmla="*/ 4 h 5"/>
                  <a:gd name="T84" fmla="*/ 1 w 3"/>
                  <a:gd name="T85" fmla="*/ 3 h 5"/>
                  <a:gd name="T86" fmla="*/ 1 w 3"/>
                  <a:gd name="T87" fmla="*/ 4 h 5"/>
                  <a:gd name="T88" fmla="*/ 1 w 3"/>
                  <a:gd name="T89" fmla="*/ 2 h 5"/>
                  <a:gd name="T90" fmla="*/ 1 w 3"/>
                  <a:gd name="T91" fmla="*/ 1 h 5"/>
                  <a:gd name="T92" fmla="*/ 1 w 3"/>
                  <a:gd name="T9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" h="5">
                    <a:moveTo>
                      <a:pt x="1" y="2"/>
                    </a:move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0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4"/>
                      <a:pt x="0" y="4"/>
                      <a:pt x="1" y="3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1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8" name="Freeform 1973"/>
              <p:cNvSpPr/>
              <p:nvPr/>
            </p:nvSpPr>
            <p:spPr bwMode="auto">
              <a:xfrm>
                <a:off x="1277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9" name="Freeform 1974"/>
              <p:cNvSpPr/>
              <p:nvPr/>
            </p:nvSpPr>
            <p:spPr bwMode="auto">
              <a:xfrm>
                <a:off x="1280" y="27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0" name="Rectangle 1975"/>
              <p:cNvSpPr>
                <a:spLocks noChangeArrowheads="1"/>
              </p:cNvSpPr>
              <p:nvPr/>
            </p:nvSpPr>
            <p:spPr bwMode="auto">
              <a:xfrm>
                <a:off x="1277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1" name="Rectangle 1976"/>
              <p:cNvSpPr>
                <a:spLocks noChangeArrowheads="1"/>
              </p:cNvSpPr>
              <p:nvPr/>
            </p:nvSpPr>
            <p:spPr bwMode="auto">
              <a:xfrm>
                <a:off x="1277" y="276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2" name="Freeform 1977"/>
              <p:cNvSpPr/>
              <p:nvPr/>
            </p:nvSpPr>
            <p:spPr bwMode="auto">
              <a:xfrm>
                <a:off x="1282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3" name="Freeform 1978"/>
              <p:cNvSpPr/>
              <p:nvPr/>
            </p:nvSpPr>
            <p:spPr bwMode="auto">
              <a:xfrm>
                <a:off x="1285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4" name="Freeform 1979"/>
              <p:cNvSpPr/>
              <p:nvPr/>
            </p:nvSpPr>
            <p:spPr bwMode="auto">
              <a:xfrm>
                <a:off x="1280" y="2757"/>
                <a:ext cx="14" cy="16"/>
              </a:xfrm>
              <a:custGeom>
                <a:avLst/>
                <a:gdLst>
                  <a:gd name="T0" fmla="*/ 5 w 6"/>
                  <a:gd name="T1" fmla="*/ 4 h 7"/>
                  <a:gd name="T2" fmla="*/ 4 w 6"/>
                  <a:gd name="T3" fmla="*/ 5 h 7"/>
                  <a:gd name="T4" fmla="*/ 4 w 6"/>
                  <a:gd name="T5" fmla="*/ 5 h 7"/>
                  <a:gd name="T6" fmla="*/ 5 w 6"/>
                  <a:gd name="T7" fmla="*/ 5 h 7"/>
                  <a:gd name="T8" fmla="*/ 5 w 6"/>
                  <a:gd name="T9" fmla="*/ 3 h 7"/>
                  <a:gd name="T10" fmla="*/ 5 w 6"/>
                  <a:gd name="T11" fmla="*/ 3 h 7"/>
                  <a:gd name="T12" fmla="*/ 4 w 6"/>
                  <a:gd name="T13" fmla="*/ 4 h 7"/>
                  <a:gd name="T14" fmla="*/ 4 w 6"/>
                  <a:gd name="T15" fmla="*/ 3 h 7"/>
                  <a:gd name="T16" fmla="*/ 4 w 6"/>
                  <a:gd name="T17" fmla="*/ 4 h 7"/>
                  <a:gd name="T18" fmla="*/ 3 w 6"/>
                  <a:gd name="T19" fmla="*/ 4 h 7"/>
                  <a:gd name="T20" fmla="*/ 3 w 6"/>
                  <a:gd name="T21" fmla="*/ 5 h 7"/>
                  <a:gd name="T22" fmla="*/ 3 w 6"/>
                  <a:gd name="T23" fmla="*/ 3 h 7"/>
                  <a:gd name="T24" fmla="*/ 3 w 6"/>
                  <a:gd name="T25" fmla="*/ 3 h 7"/>
                  <a:gd name="T26" fmla="*/ 3 w 6"/>
                  <a:gd name="T27" fmla="*/ 3 h 7"/>
                  <a:gd name="T28" fmla="*/ 2 w 6"/>
                  <a:gd name="T29" fmla="*/ 4 h 7"/>
                  <a:gd name="T30" fmla="*/ 2 w 6"/>
                  <a:gd name="T31" fmla="*/ 5 h 7"/>
                  <a:gd name="T32" fmla="*/ 2 w 6"/>
                  <a:gd name="T33" fmla="*/ 3 h 7"/>
                  <a:gd name="T34" fmla="*/ 2 w 6"/>
                  <a:gd name="T35" fmla="*/ 3 h 7"/>
                  <a:gd name="T36" fmla="*/ 1 w 6"/>
                  <a:gd name="T37" fmla="*/ 3 h 7"/>
                  <a:gd name="T38" fmla="*/ 0 w 6"/>
                  <a:gd name="T39" fmla="*/ 5 h 7"/>
                  <a:gd name="T40" fmla="*/ 1 w 6"/>
                  <a:gd name="T41" fmla="*/ 5 h 7"/>
                  <a:gd name="T42" fmla="*/ 1 w 6"/>
                  <a:gd name="T43" fmla="*/ 4 h 7"/>
                  <a:gd name="T44" fmla="*/ 1 w 6"/>
                  <a:gd name="T45" fmla="*/ 5 h 7"/>
                  <a:gd name="T46" fmla="*/ 1 w 6"/>
                  <a:gd name="T47" fmla="*/ 5 h 7"/>
                  <a:gd name="T48" fmla="*/ 2 w 6"/>
                  <a:gd name="T49" fmla="*/ 5 h 7"/>
                  <a:gd name="T50" fmla="*/ 2 w 6"/>
                  <a:gd name="T51" fmla="*/ 4 h 7"/>
                  <a:gd name="T52" fmla="*/ 2 w 6"/>
                  <a:gd name="T53" fmla="*/ 5 h 7"/>
                  <a:gd name="T54" fmla="*/ 2 w 6"/>
                  <a:gd name="T55" fmla="*/ 5 h 7"/>
                  <a:gd name="T56" fmla="*/ 2 w 6"/>
                  <a:gd name="T57" fmla="*/ 6 h 7"/>
                  <a:gd name="T58" fmla="*/ 2 w 6"/>
                  <a:gd name="T59" fmla="*/ 6 h 7"/>
                  <a:gd name="T60" fmla="*/ 3 w 6"/>
                  <a:gd name="T61" fmla="*/ 4 h 7"/>
                  <a:gd name="T62" fmla="*/ 3 w 6"/>
                  <a:gd name="T63" fmla="*/ 5 h 7"/>
                  <a:gd name="T64" fmla="*/ 3 w 6"/>
                  <a:gd name="T65" fmla="*/ 5 h 7"/>
                  <a:gd name="T66" fmla="*/ 4 w 6"/>
                  <a:gd name="T67" fmla="*/ 5 h 7"/>
                  <a:gd name="T68" fmla="*/ 4 w 6"/>
                  <a:gd name="T69" fmla="*/ 5 h 7"/>
                  <a:gd name="T70" fmla="*/ 4 w 6"/>
                  <a:gd name="T71" fmla="*/ 3 h 7"/>
                  <a:gd name="T72" fmla="*/ 5 w 6"/>
                  <a:gd name="T73" fmla="*/ 4 h 7"/>
                  <a:gd name="T74" fmla="*/ 5 w 6"/>
                  <a:gd name="T75" fmla="*/ 5 h 7"/>
                  <a:gd name="T76" fmla="*/ 5 w 6"/>
                  <a:gd name="T77" fmla="*/ 4 h 7"/>
                  <a:gd name="T78" fmla="*/ 5 w 6"/>
                  <a:gd name="T79" fmla="*/ 3 h 7"/>
                  <a:gd name="T80" fmla="*/ 5 w 6"/>
                  <a:gd name="T8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7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4"/>
                      <a:pt x="4" y="2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4"/>
                      <a:pt x="4" y="3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" y="5"/>
                      <a:pt x="2" y="5"/>
                      <a:pt x="2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5"/>
                      <a:pt x="5" y="4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4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0"/>
                      <a:pt x="5" y="5"/>
                      <a:pt x="5" y="3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5" name="Freeform 1980"/>
              <p:cNvSpPr/>
              <p:nvPr/>
            </p:nvSpPr>
            <p:spPr bwMode="auto">
              <a:xfrm>
                <a:off x="1289" y="2769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6" name="Freeform 1981"/>
              <p:cNvSpPr/>
              <p:nvPr/>
            </p:nvSpPr>
            <p:spPr bwMode="auto">
              <a:xfrm>
                <a:off x="1289" y="276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7" name="Freeform 1982"/>
              <p:cNvSpPr/>
              <p:nvPr/>
            </p:nvSpPr>
            <p:spPr bwMode="auto">
              <a:xfrm>
                <a:off x="1292" y="27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8" name="Rectangle 1983"/>
              <p:cNvSpPr>
                <a:spLocks noChangeArrowheads="1"/>
              </p:cNvSpPr>
              <p:nvPr/>
            </p:nvSpPr>
            <p:spPr bwMode="auto">
              <a:xfrm>
                <a:off x="1292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9" name="Freeform 1984"/>
              <p:cNvSpPr/>
              <p:nvPr/>
            </p:nvSpPr>
            <p:spPr bwMode="auto">
              <a:xfrm>
                <a:off x="1282" y="2762"/>
                <a:ext cx="7" cy="9"/>
              </a:xfrm>
              <a:custGeom>
                <a:avLst/>
                <a:gdLst>
                  <a:gd name="T0" fmla="*/ 1 w 3"/>
                  <a:gd name="T1" fmla="*/ 2 h 4"/>
                  <a:gd name="T2" fmla="*/ 1 w 3"/>
                  <a:gd name="T3" fmla="*/ 2 h 4"/>
                  <a:gd name="T4" fmla="*/ 1 w 3"/>
                  <a:gd name="T5" fmla="*/ 2 h 4"/>
                  <a:gd name="T6" fmla="*/ 0 w 3"/>
                  <a:gd name="T7" fmla="*/ 3 h 4"/>
                  <a:gd name="T8" fmla="*/ 2 w 3"/>
                  <a:gd name="T9" fmla="*/ 3 h 4"/>
                  <a:gd name="T10" fmla="*/ 1 w 3"/>
                  <a:gd name="T11" fmla="*/ 3 h 4"/>
                  <a:gd name="T12" fmla="*/ 2 w 3"/>
                  <a:gd name="T13" fmla="*/ 2 h 4"/>
                  <a:gd name="T14" fmla="*/ 2 w 3"/>
                  <a:gd name="T15" fmla="*/ 3 h 4"/>
                  <a:gd name="T16" fmla="*/ 2 w 3"/>
                  <a:gd name="T17" fmla="*/ 3 h 4"/>
                  <a:gd name="T18" fmla="*/ 2 w 3"/>
                  <a:gd name="T19" fmla="*/ 3 h 4"/>
                  <a:gd name="T20" fmla="*/ 2 w 3"/>
                  <a:gd name="T21" fmla="*/ 3 h 4"/>
                  <a:gd name="T22" fmla="*/ 2 w 3"/>
                  <a:gd name="T23" fmla="*/ 3 h 4"/>
                  <a:gd name="T24" fmla="*/ 3 w 3"/>
                  <a:gd name="T25" fmla="*/ 3 h 4"/>
                  <a:gd name="T26" fmla="*/ 3 w 3"/>
                  <a:gd name="T27" fmla="*/ 3 h 4"/>
                  <a:gd name="T28" fmla="*/ 3 w 3"/>
                  <a:gd name="T29" fmla="*/ 2 h 4"/>
                  <a:gd name="T30" fmla="*/ 3 w 3"/>
                  <a:gd name="T31" fmla="*/ 3 h 4"/>
                  <a:gd name="T32" fmla="*/ 3 w 3"/>
                  <a:gd name="T33" fmla="*/ 2 h 4"/>
                  <a:gd name="T34" fmla="*/ 3 w 3"/>
                  <a:gd name="T35" fmla="*/ 2 h 4"/>
                  <a:gd name="T36" fmla="*/ 3 w 3"/>
                  <a:gd name="T37" fmla="*/ 2 h 4"/>
                  <a:gd name="T38" fmla="*/ 3 w 3"/>
                  <a:gd name="T39" fmla="*/ 2 h 4"/>
                  <a:gd name="T40" fmla="*/ 3 w 3"/>
                  <a:gd name="T41" fmla="*/ 2 h 4"/>
                  <a:gd name="T42" fmla="*/ 3 w 3"/>
                  <a:gd name="T43" fmla="*/ 1 h 4"/>
                  <a:gd name="T44" fmla="*/ 3 w 3"/>
                  <a:gd name="T45" fmla="*/ 1 h 4"/>
                  <a:gd name="T46" fmla="*/ 3 w 3"/>
                  <a:gd name="T47" fmla="*/ 1 h 4"/>
                  <a:gd name="T48" fmla="*/ 3 w 3"/>
                  <a:gd name="T49" fmla="*/ 1 h 4"/>
                  <a:gd name="T50" fmla="*/ 3 w 3"/>
                  <a:gd name="T51" fmla="*/ 1 h 4"/>
                  <a:gd name="T52" fmla="*/ 2 w 3"/>
                  <a:gd name="T53" fmla="*/ 2 h 4"/>
                  <a:gd name="T54" fmla="*/ 2 w 3"/>
                  <a:gd name="T55" fmla="*/ 2 h 4"/>
                  <a:gd name="T56" fmla="*/ 3 w 3"/>
                  <a:gd name="T57" fmla="*/ 2 h 4"/>
                  <a:gd name="T58" fmla="*/ 2 w 3"/>
                  <a:gd name="T59" fmla="*/ 2 h 4"/>
                  <a:gd name="T60" fmla="*/ 3 w 3"/>
                  <a:gd name="T61" fmla="*/ 1 h 4"/>
                  <a:gd name="T62" fmla="*/ 2 w 3"/>
                  <a:gd name="T63" fmla="*/ 2 h 4"/>
                  <a:gd name="T64" fmla="*/ 2 w 3"/>
                  <a:gd name="T65" fmla="*/ 2 h 4"/>
                  <a:gd name="T66" fmla="*/ 2 w 3"/>
                  <a:gd name="T67" fmla="*/ 1 h 4"/>
                  <a:gd name="T68" fmla="*/ 2 w 3"/>
                  <a:gd name="T69" fmla="*/ 2 h 4"/>
                  <a:gd name="T70" fmla="*/ 1 w 3"/>
                  <a:gd name="T71" fmla="*/ 1 h 4"/>
                  <a:gd name="T72" fmla="*/ 1 w 3"/>
                  <a:gd name="T73" fmla="*/ 2 h 4"/>
                  <a:gd name="T74" fmla="*/ 1 w 3"/>
                  <a:gd name="T75" fmla="*/ 2 h 4"/>
                  <a:gd name="T76" fmla="*/ 1 w 3"/>
                  <a:gd name="T77" fmla="*/ 2 h 4"/>
                  <a:gd name="T78" fmla="*/ 1 w 3"/>
                  <a:gd name="T79" fmla="*/ 3 h 4"/>
                  <a:gd name="T80" fmla="*/ 1 w 3"/>
                  <a:gd name="T8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1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4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0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2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0" name="Freeform 1985"/>
              <p:cNvSpPr/>
              <p:nvPr/>
            </p:nvSpPr>
            <p:spPr bwMode="auto">
              <a:xfrm>
                <a:off x="1282" y="276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  <a:gd name="T4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1" name="Freeform 1986"/>
              <p:cNvSpPr/>
              <p:nvPr/>
            </p:nvSpPr>
            <p:spPr bwMode="auto">
              <a:xfrm>
                <a:off x="1277" y="2752"/>
                <a:ext cx="10" cy="19"/>
              </a:xfrm>
              <a:custGeom>
                <a:avLst/>
                <a:gdLst>
                  <a:gd name="T0" fmla="*/ 1 w 4"/>
                  <a:gd name="T1" fmla="*/ 6 h 8"/>
                  <a:gd name="T2" fmla="*/ 1 w 4"/>
                  <a:gd name="T3" fmla="*/ 7 h 8"/>
                  <a:gd name="T4" fmla="*/ 1 w 4"/>
                  <a:gd name="T5" fmla="*/ 7 h 8"/>
                  <a:gd name="T6" fmla="*/ 2 w 4"/>
                  <a:gd name="T7" fmla="*/ 6 h 8"/>
                  <a:gd name="T8" fmla="*/ 2 w 4"/>
                  <a:gd name="T9" fmla="*/ 7 h 8"/>
                  <a:gd name="T10" fmla="*/ 2 w 4"/>
                  <a:gd name="T11" fmla="*/ 6 h 8"/>
                  <a:gd name="T12" fmla="*/ 2 w 4"/>
                  <a:gd name="T13" fmla="*/ 7 h 8"/>
                  <a:gd name="T14" fmla="*/ 2 w 4"/>
                  <a:gd name="T15" fmla="*/ 6 h 8"/>
                  <a:gd name="T16" fmla="*/ 2 w 4"/>
                  <a:gd name="T17" fmla="*/ 6 h 8"/>
                  <a:gd name="T18" fmla="*/ 2 w 4"/>
                  <a:gd name="T19" fmla="*/ 6 h 8"/>
                  <a:gd name="T20" fmla="*/ 1 w 4"/>
                  <a:gd name="T21" fmla="*/ 7 h 8"/>
                  <a:gd name="T22" fmla="*/ 2 w 4"/>
                  <a:gd name="T23" fmla="*/ 6 h 8"/>
                  <a:gd name="T24" fmla="*/ 2 w 4"/>
                  <a:gd name="T25" fmla="*/ 5 h 8"/>
                  <a:gd name="T26" fmla="*/ 1 w 4"/>
                  <a:gd name="T27" fmla="*/ 6 h 8"/>
                  <a:gd name="T28" fmla="*/ 1 w 4"/>
                  <a:gd name="T29" fmla="*/ 6 h 8"/>
                  <a:gd name="T30" fmla="*/ 1 w 4"/>
                  <a:gd name="T31" fmla="*/ 5 h 8"/>
                  <a:gd name="T32" fmla="*/ 1 w 4"/>
                  <a:gd name="T33" fmla="*/ 6 h 8"/>
                  <a:gd name="T34" fmla="*/ 1 w 4"/>
                  <a:gd name="T35" fmla="*/ 7 h 8"/>
                  <a:gd name="T36" fmla="*/ 4 w 4"/>
                  <a:gd name="T37" fmla="*/ 5 h 8"/>
                  <a:gd name="T38" fmla="*/ 2 w 4"/>
                  <a:gd name="T39" fmla="*/ 2 h 8"/>
                  <a:gd name="T40" fmla="*/ 2 w 4"/>
                  <a:gd name="T41" fmla="*/ 3 h 8"/>
                  <a:gd name="T42" fmla="*/ 2 w 4"/>
                  <a:gd name="T43" fmla="*/ 3 h 8"/>
                  <a:gd name="T44" fmla="*/ 2 w 4"/>
                  <a:gd name="T45" fmla="*/ 1 h 8"/>
                  <a:gd name="T46" fmla="*/ 3 w 4"/>
                  <a:gd name="T47" fmla="*/ 2 h 8"/>
                  <a:gd name="T48" fmla="*/ 4 w 4"/>
                  <a:gd name="T49" fmla="*/ 6 h 8"/>
                  <a:gd name="T50" fmla="*/ 1 w 4"/>
                  <a:gd name="T51" fmla="*/ 7 h 8"/>
                  <a:gd name="T52" fmla="*/ 1 w 4"/>
                  <a:gd name="T5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" h="8">
                    <a:moveTo>
                      <a:pt x="1" y="6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2" y="5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2" y="6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6"/>
                      <a:pt x="1" y="8"/>
                      <a:pt x="4" y="5"/>
                    </a:cubicBezTo>
                    <a:cubicBezTo>
                      <a:pt x="3" y="1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3"/>
                      <a:pt x="4" y="0"/>
                      <a:pt x="4" y="6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6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2" name="Rectangle 1987"/>
              <p:cNvSpPr>
                <a:spLocks noChangeArrowheads="1"/>
              </p:cNvSpPr>
              <p:nvPr/>
            </p:nvSpPr>
            <p:spPr bwMode="auto">
              <a:xfrm>
                <a:off x="1280" y="276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3" name="Freeform 1988"/>
              <p:cNvSpPr/>
              <p:nvPr/>
            </p:nvSpPr>
            <p:spPr bwMode="auto">
              <a:xfrm>
                <a:off x="1301" y="274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4" name="Freeform 1989"/>
              <p:cNvSpPr/>
              <p:nvPr/>
            </p:nvSpPr>
            <p:spPr bwMode="auto">
              <a:xfrm>
                <a:off x="1301" y="2735"/>
                <a:ext cx="0" cy="8"/>
              </a:xfrm>
              <a:custGeom>
                <a:avLst/>
                <a:gdLst>
                  <a:gd name="T0" fmla="*/ 0 h 3"/>
                  <a:gd name="T1" fmla="*/ 1 h 3"/>
                  <a:gd name="T2" fmla="*/ 3 h 3"/>
                  <a:gd name="T3" fmla="*/ 2 h 3"/>
                  <a:gd name="T4" fmla="*/ 2 h 3"/>
                  <a:gd name="T5" fmla="*/ 1 h 3"/>
                  <a:gd name="T6" fmla="*/ 1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5" name="Freeform 1990"/>
              <p:cNvSpPr/>
              <p:nvPr/>
            </p:nvSpPr>
            <p:spPr bwMode="auto">
              <a:xfrm>
                <a:off x="1301" y="273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6" name="Freeform 1991"/>
              <p:cNvSpPr/>
              <p:nvPr/>
            </p:nvSpPr>
            <p:spPr bwMode="auto">
              <a:xfrm>
                <a:off x="1299" y="2738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7" name="Freeform 1992"/>
              <p:cNvSpPr/>
              <p:nvPr/>
            </p:nvSpPr>
            <p:spPr bwMode="auto">
              <a:xfrm>
                <a:off x="1299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8" name="Freeform 1993"/>
              <p:cNvSpPr/>
              <p:nvPr/>
            </p:nvSpPr>
            <p:spPr bwMode="auto">
              <a:xfrm>
                <a:off x="1299" y="2738"/>
                <a:ext cx="2" cy="5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1 h 2"/>
                  <a:gd name="T6" fmla="*/ 0 w 1"/>
                  <a:gd name="T7" fmla="*/ 0 h 2"/>
                  <a:gd name="T8" fmla="*/ 1 w 1"/>
                  <a:gd name="T9" fmla="*/ 0 h 2"/>
                  <a:gd name="T10" fmla="*/ 1 w 1"/>
                  <a:gd name="T11" fmla="*/ 0 h 2"/>
                  <a:gd name="T12" fmla="*/ 0 w 1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9" name="Freeform 1994"/>
              <p:cNvSpPr/>
              <p:nvPr/>
            </p:nvSpPr>
            <p:spPr bwMode="auto">
              <a:xfrm>
                <a:off x="1299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0" name="Freeform 1995"/>
              <p:cNvSpPr/>
              <p:nvPr/>
            </p:nvSpPr>
            <p:spPr bwMode="auto">
              <a:xfrm>
                <a:off x="1299" y="2740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1" name="Freeform 1996"/>
              <p:cNvSpPr/>
              <p:nvPr/>
            </p:nvSpPr>
            <p:spPr bwMode="auto">
              <a:xfrm>
                <a:off x="1299" y="2735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2" name="Freeform 1997"/>
              <p:cNvSpPr/>
              <p:nvPr/>
            </p:nvSpPr>
            <p:spPr bwMode="auto">
              <a:xfrm>
                <a:off x="1299" y="273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3" name="Freeform 1998"/>
              <p:cNvSpPr/>
              <p:nvPr/>
            </p:nvSpPr>
            <p:spPr bwMode="auto">
              <a:xfrm>
                <a:off x="1296" y="2733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  <a:gd name="T6" fmla="*/ 1 w 1"/>
                  <a:gd name="T7" fmla="*/ 2 h 2"/>
                  <a:gd name="T8" fmla="*/ 1 w 1"/>
                  <a:gd name="T9" fmla="*/ 2 h 2"/>
                  <a:gd name="T10" fmla="*/ 1 w 1"/>
                  <a:gd name="T11" fmla="*/ 2 h 2"/>
                  <a:gd name="T12" fmla="*/ 1 w 1"/>
                  <a:gd name="T13" fmla="*/ 2 h 2"/>
                  <a:gd name="T14" fmla="*/ 1 w 1"/>
                  <a:gd name="T15" fmla="*/ 1 h 2"/>
                  <a:gd name="T16" fmla="*/ 1 w 1"/>
                  <a:gd name="T17" fmla="*/ 1 h 2"/>
                  <a:gd name="T18" fmla="*/ 1 w 1"/>
                  <a:gd name="T19" fmla="*/ 1 h 2"/>
                  <a:gd name="T20" fmla="*/ 1 w 1"/>
                  <a:gd name="T21" fmla="*/ 0 h 2"/>
                  <a:gd name="T22" fmla="*/ 0 w 1"/>
                  <a:gd name="T2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4" name="Rectangle 1999"/>
              <p:cNvSpPr>
                <a:spLocks noChangeArrowheads="1"/>
              </p:cNvSpPr>
              <p:nvPr/>
            </p:nvSpPr>
            <p:spPr bwMode="auto">
              <a:xfrm>
                <a:off x="1299" y="273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5" name="Freeform 2000"/>
              <p:cNvSpPr/>
              <p:nvPr/>
            </p:nvSpPr>
            <p:spPr bwMode="auto">
              <a:xfrm>
                <a:off x="1296" y="2733"/>
                <a:ext cx="3" cy="5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2 h 2"/>
                  <a:gd name="T4" fmla="*/ 0 w 1"/>
                  <a:gd name="T5" fmla="*/ 2 h 2"/>
                  <a:gd name="T6" fmla="*/ 0 w 1"/>
                  <a:gd name="T7" fmla="*/ 1 h 2"/>
                  <a:gd name="T8" fmla="*/ 0 w 1"/>
                  <a:gd name="T9" fmla="*/ 2 h 2"/>
                  <a:gd name="T10" fmla="*/ 0 w 1"/>
                  <a:gd name="T11" fmla="*/ 0 h 2"/>
                  <a:gd name="T12" fmla="*/ 0 w 1"/>
                  <a:gd name="T13" fmla="*/ 1 h 2"/>
                  <a:gd name="T14" fmla="*/ 0 w 1"/>
                  <a:gd name="T15" fmla="*/ 1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6" name="Freeform 2001"/>
              <p:cNvSpPr/>
              <p:nvPr/>
            </p:nvSpPr>
            <p:spPr bwMode="auto">
              <a:xfrm>
                <a:off x="1296" y="273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7" name="Freeform 2002"/>
              <p:cNvSpPr/>
              <p:nvPr/>
            </p:nvSpPr>
            <p:spPr bwMode="auto">
              <a:xfrm>
                <a:off x="1296" y="2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8" name="Rectangle 2003"/>
              <p:cNvSpPr>
                <a:spLocks noChangeArrowheads="1"/>
              </p:cNvSpPr>
              <p:nvPr/>
            </p:nvSpPr>
            <p:spPr bwMode="auto">
              <a:xfrm>
                <a:off x="1296" y="273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9" name="Freeform 2004"/>
              <p:cNvSpPr/>
              <p:nvPr/>
            </p:nvSpPr>
            <p:spPr bwMode="auto">
              <a:xfrm>
                <a:off x="1287" y="2731"/>
                <a:ext cx="9" cy="9"/>
              </a:xfrm>
              <a:custGeom>
                <a:avLst/>
                <a:gdLst>
                  <a:gd name="T0" fmla="*/ 1 w 4"/>
                  <a:gd name="T1" fmla="*/ 1 h 4"/>
                  <a:gd name="T2" fmla="*/ 1 w 4"/>
                  <a:gd name="T3" fmla="*/ 1 h 4"/>
                  <a:gd name="T4" fmla="*/ 1 w 4"/>
                  <a:gd name="T5" fmla="*/ 2 h 4"/>
                  <a:gd name="T6" fmla="*/ 0 w 4"/>
                  <a:gd name="T7" fmla="*/ 3 h 4"/>
                  <a:gd name="T8" fmla="*/ 1 w 4"/>
                  <a:gd name="T9" fmla="*/ 2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3 w 4"/>
                  <a:gd name="T17" fmla="*/ 3 h 4"/>
                  <a:gd name="T18" fmla="*/ 3 w 4"/>
                  <a:gd name="T19" fmla="*/ 2 h 4"/>
                  <a:gd name="T20" fmla="*/ 3 w 4"/>
                  <a:gd name="T21" fmla="*/ 3 h 4"/>
                  <a:gd name="T22" fmla="*/ 3 w 4"/>
                  <a:gd name="T23" fmla="*/ 3 h 4"/>
                  <a:gd name="T24" fmla="*/ 3 w 4"/>
                  <a:gd name="T25" fmla="*/ 3 h 4"/>
                  <a:gd name="T26" fmla="*/ 4 w 4"/>
                  <a:gd name="T27" fmla="*/ 2 h 4"/>
                  <a:gd name="T28" fmla="*/ 3 w 4"/>
                  <a:gd name="T29" fmla="*/ 3 h 4"/>
                  <a:gd name="T30" fmla="*/ 4 w 4"/>
                  <a:gd name="T31" fmla="*/ 3 h 4"/>
                  <a:gd name="T32" fmla="*/ 4 w 4"/>
                  <a:gd name="T33" fmla="*/ 2 h 4"/>
                  <a:gd name="T34" fmla="*/ 4 w 4"/>
                  <a:gd name="T35" fmla="*/ 1 h 4"/>
                  <a:gd name="T36" fmla="*/ 3 w 4"/>
                  <a:gd name="T37" fmla="*/ 2 h 4"/>
                  <a:gd name="T38" fmla="*/ 3 w 4"/>
                  <a:gd name="T39" fmla="*/ 2 h 4"/>
                  <a:gd name="T40" fmla="*/ 3 w 4"/>
                  <a:gd name="T41" fmla="*/ 1 h 4"/>
                  <a:gd name="T42" fmla="*/ 2 w 4"/>
                  <a:gd name="T43" fmla="*/ 2 h 4"/>
                  <a:gd name="T44" fmla="*/ 2 w 4"/>
                  <a:gd name="T45" fmla="*/ 2 h 4"/>
                  <a:gd name="T46" fmla="*/ 2 w 4"/>
                  <a:gd name="T47" fmla="*/ 2 h 4"/>
                  <a:gd name="T48" fmla="*/ 2 w 4"/>
                  <a:gd name="T49" fmla="*/ 2 h 4"/>
                  <a:gd name="T50" fmla="*/ 2 w 4"/>
                  <a:gd name="T51" fmla="*/ 3 h 4"/>
                  <a:gd name="T52" fmla="*/ 2 w 4"/>
                  <a:gd name="T53" fmla="*/ 1 h 4"/>
                  <a:gd name="T54" fmla="*/ 2 w 4"/>
                  <a:gd name="T55" fmla="*/ 2 h 4"/>
                  <a:gd name="T56" fmla="*/ 2 w 4"/>
                  <a:gd name="T57" fmla="*/ 2 h 4"/>
                  <a:gd name="T58" fmla="*/ 2 w 4"/>
                  <a:gd name="T59" fmla="*/ 1 h 4"/>
                  <a:gd name="T60" fmla="*/ 1 w 4"/>
                  <a:gd name="T61" fmla="*/ 2 h 4"/>
                  <a:gd name="T62" fmla="*/ 1 w 4"/>
                  <a:gd name="T63" fmla="*/ 2 h 4"/>
                  <a:gd name="T64" fmla="*/ 1 w 4"/>
                  <a:gd name="T65" fmla="*/ 2 h 4"/>
                  <a:gd name="T66" fmla="*/ 2 w 4"/>
                  <a:gd name="T67" fmla="*/ 1 h 4"/>
                  <a:gd name="T68" fmla="*/ 2 w 4"/>
                  <a:gd name="T69" fmla="*/ 0 h 4"/>
                  <a:gd name="T70" fmla="*/ 1 w 4"/>
                  <a:gd name="T71" fmla="*/ 2 h 4"/>
                  <a:gd name="T72" fmla="*/ 1 w 4"/>
                  <a:gd name="T7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3" y="3"/>
                      <a:pt x="4" y="2"/>
                      <a:pt x="3" y="3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0" name="Rectangle 2005"/>
              <p:cNvSpPr>
                <a:spLocks noChangeArrowheads="1"/>
              </p:cNvSpPr>
              <p:nvPr/>
            </p:nvSpPr>
            <p:spPr bwMode="auto">
              <a:xfrm>
                <a:off x="1292" y="2731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1" name="Freeform 2006"/>
              <p:cNvSpPr/>
              <p:nvPr/>
            </p:nvSpPr>
            <p:spPr bwMode="auto">
              <a:xfrm>
                <a:off x="1289" y="273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2" name="Rectangle 2007"/>
              <p:cNvSpPr>
                <a:spLocks noChangeArrowheads="1"/>
              </p:cNvSpPr>
              <p:nvPr/>
            </p:nvSpPr>
            <p:spPr bwMode="auto">
              <a:xfrm>
                <a:off x="1289" y="273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3" name="Freeform 2008"/>
              <p:cNvSpPr/>
              <p:nvPr/>
            </p:nvSpPr>
            <p:spPr bwMode="auto">
              <a:xfrm>
                <a:off x="1292" y="273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4" name="Freeform 2009"/>
              <p:cNvSpPr/>
              <p:nvPr/>
            </p:nvSpPr>
            <p:spPr bwMode="auto">
              <a:xfrm>
                <a:off x="1294" y="2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5" name="Rectangle 2010"/>
              <p:cNvSpPr>
                <a:spLocks noChangeArrowheads="1"/>
              </p:cNvSpPr>
              <p:nvPr/>
            </p:nvSpPr>
            <p:spPr bwMode="auto">
              <a:xfrm>
                <a:off x="1289" y="2731"/>
                <a:ext cx="3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6" name="Freeform 2011"/>
              <p:cNvSpPr/>
              <p:nvPr/>
            </p:nvSpPr>
            <p:spPr bwMode="auto">
              <a:xfrm>
                <a:off x="1282" y="2731"/>
                <a:ext cx="7" cy="7"/>
              </a:xfrm>
              <a:custGeom>
                <a:avLst/>
                <a:gdLst>
                  <a:gd name="T0" fmla="*/ 1 w 3"/>
                  <a:gd name="T1" fmla="*/ 2 h 3"/>
                  <a:gd name="T2" fmla="*/ 1 w 3"/>
                  <a:gd name="T3" fmla="*/ 3 h 3"/>
                  <a:gd name="T4" fmla="*/ 2 w 3"/>
                  <a:gd name="T5" fmla="*/ 1 h 3"/>
                  <a:gd name="T6" fmla="*/ 1 w 3"/>
                  <a:gd name="T7" fmla="*/ 3 h 3"/>
                  <a:gd name="T8" fmla="*/ 2 w 3"/>
                  <a:gd name="T9" fmla="*/ 2 h 3"/>
                  <a:gd name="T10" fmla="*/ 2 w 3"/>
                  <a:gd name="T11" fmla="*/ 2 h 3"/>
                  <a:gd name="T12" fmla="*/ 3 w 3"/>
                  <a:gd name="T13" fmla="*/ 1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2 h 3"/>
                  <a:gd name="T20" fmla="*/ 3 w 3"/>
                  <a:gd name="T21" fmla="*/ 2 h 3"/>
                  <a:gd name="T22" fmla="*/ 3 w 3"/>
                  <a:gd name="T23" fmla="*/ 1 h 3"/>
                  <a:gd name="T24" fmla="*/ 3 w 3"/>
                  <a:gd name="T25" fmla="*/ 1 h 3"/>
                  <a:gd name="T26" fmla="*/ 3 w 3"/>
                  <a:gd name="T27" fmla="*/ 1 h 3"/>
                  <a:gd name="T28" fmla="*/ 3 w 3"/>
                  <a:gd name="T29" fmla="*/ 1 h 3"/>
                  <a:gd name="T30" fmla="*/ 3 w 3"/>
                  <a:gd name="T31" fmla="*/ 0 h 3"/>
                  <a:gd name="T32" fmla="*/ 3 w 3"/>
                  <a:gd name="T33" fmla="*/ 1 h 3"/>
                  <a:gd name="T34" fmla="*/ 3 w 3"/>
                  <a:gd name="T35" fmla="*/ 1 h 3"/>
                  <a:gd name="T36" fmla="*/ 2 w 3"/>
                  <a:gd name="T37" fmla="*/ 1 h 3"/>
                  <a:gd name="T38" fmla="*/ 3 w 3"/>
                  <a:gd name="T39" fmla="*/ 1 h 3"/>
                  <a:gd name="T40" fmla="*/ 2 w 3"/>
                  <a:gd name="T41" fmla="*/ 1 h 3"/>
                  <a:gd name="T42" fmla="*/ 2 w 3"/>
                  <a:gd name="T43" fmla="*/ 0 h 3"/>
                  <a:gd name="T44" fmla="*/ 2 w 3"/>
                  <a:gd name="T45" fmla="*/ 1 h 3"/>
                  <a:gd name="T46" fmla="*/ 2 w 3"/>
                  <a:gd name="T47" fmla="*/ 0 h 3"/>
                  <a:gd name="T48" fmla="*/ 2 w 3"/>
                  <a:gd name="T49" fmla="*/ 2 h 3"/>
                  <a:gd name="T50" fmla="*/ 2 w 3"/>
                  <a:gd name="T51" fmla="*/ 0 h 3"/>
                  <a:gd name="T52" fmla="*/ 2 w 3"/>
                  <a:gd name="T53" fmla="*/ 1 h 3"/>
                  <a:gd name="T54" fmla="*/ 2 w 3"/>
                  <a:gd name="T55" fmla="*/ 0 h 3"/>
                  <a:gd name="T56" fmla="*/ 1 w 3"/>
                  <a:gd name="T57" fmla="*/ 1 h 3"/>
                  <a:gd name="T58" fmla="*/ 1 w 3"/>
                  <a:gd name="T59" fmla="*/ 1 h 3"/>
                  <a:gd name="T60" fmla="*/ 1 w 3"/>
                  <a:gd name="T61" fmla="*/ 1 h 3"/>
                  <a:gd name="T62" fmla="*/ 1 w 3"/>
                  <a:gd name="T63" fmla="*/ 1 h 3"/>
                  <a:gd name="T64" fmla="*/ 1 w 3"/>
                  <a:gd name="T65" fmla="*/ 2 h 3"/>
                  <a:gd name="T66" fmla="*/ 1 w 3"/>
                  <a:gd name="T67" fmla="*/ 1 h 3"/>
                  <a:gd name="T68" fmla="*/ 1 w 3"/>
                  <a:gd name="T6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0" y="3"/>
                      <a:pt x="1" y="2"/>
                      <a:pt x="1" y="3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1" y="2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7" name="Freeform 2012"/>
              <p:cNvSpPr/>
              <p:nvPr/>
            </p:nvSpPr>
            <p:spPr bwMode="auto">
              <a:xfrm>
                <a:off x="1289" y="273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8" name="Freeform 2013"/>
              <p:cNvSpPr/>
              <p:nvPr/>
            </p:nvSpPr>
            <p:spPr bwMode="auto">
              <a:xfrm>
                <a:off x="1280" y="2728"/>
                <a:ext cx="7" cy="7"/>
              </a:xfrm>
              <a:custGeom>
                <a:avLst/>
                <a:gdLst>
                  <a:gd name="T0" fmla="*/ 2 w 3"/>
                  <a:gd name="T1" fmla="*/ 2 h 3"/>
                  <a:gd name="T2" fmla="*/ 2 w 3"/>
                  <a:gd name="T3" fmla="*/ 1 h 3"/>
                  <a:gd name="T4" fmla="*/ 1 w 3"/>
                  <a:gd name="T5" fmla="*/ 3 h 3"/>
                  <a:gd name="T6" fmla="*/ 1 w 3"/>
                  <a:gd name="T7" fmla="*/ 3 h 3"/>
                  <a:gd name="T8" fmla="*/ 2 w 3"/>
                  <a:gd name="T9" fmla="*/ 1 h 3"/>
                  <a:gd name="T10" fmla="*/ 2 w 3"/>
                  <a:gd name="T11" fmla="*/ 1 h 3"/>
                  <a:gd name="T12" fmla="*/ 1 w 3"/>
                  <a:gd name="T13" fmla="*/ 2 h 3"/>
                  <a:gd name="T14" fmla="*/ 1 w 3"/>
                  <a:gd name="T15" fmla="*/ 2 h 3"/>
                  <a:gd name="T16" fmla="*/ 1 w 3"/>
                  <a:gd name="T17" fmla="*/ 2 h 3"/>
                  <a:gd name="T18" fmla="*/ 2 w 3"/>
                  <a:gd name="T19" fmla="*/ 1 h 3"/>
                  <a:gd name="T20" fmla="*/ 0 w 3"/>
                  <a:gd name="T21" fmla="*/ 3 h 3"/>
                  <a:gd name="T22" fmla="*/ 0 w 3"/>
                  <a:gd name="T23" fmla="*/ 3 h 3"/>
                  <a:gd name="T24" fmla="*/ 1 w 3"/>
                  <a:gd name="T25" fmla="*/ 2 h 3"/>
                  <a:gd name="T26" fmla="*/ 1 w 3"/>
                  <a:gd name="T27" fmla="*/ 2 h 3"/>
                  <a:gd name="T28" fmla="*/ 0 w 3"/>
                  <a:gd name="T29" fmla="*/ 3 h 3"/>
                  <a:gd name="T30" fmla="*/ 1 w 3"/>
                  <a:gd name="T31" fmla="*/ 3 h 3"/>
                  <a:gd name="T32" fmla="*/ 1 w 3"/>
                  <a:gd name="T33" fmla="*/ 3 h 3"/>
                  <a:gd name="T34" fmla="*/ 1 w 3"/>
                  <a:gd name="T35" fmla="*/ 3 h 3"/>
                  <a:gd name="T36" fmla="*/ 2 w 3"/>
                  <a:gd name="T37" fmla="*/ 2 h 3"/>
                  <a:gd name="T38" fmla="*/ 2 w 3"/>
                  <a:gd name="T39" fmla="*/ 2 h 3"/>
                  <a:gd name="T40" fmla="*/ 2 w 3"/>
                  <a:gd name="T41" fmla="*/ 1 h 3"/>
                  <a:gd name="T42" fmla="*/ 3 w 3"/>
                  <a:gd name="T43" fmla="*/ 1 h 3"/>
                  <a:gd name="T44" fmla="*/ 3 w 3"/>
                  <a:gd name="T45" fmla="*/ 1 h 3"/>
                  <a:gd name="T46" fmla="*/ 2 w 3"/>
                  <a:gd name="T4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0"/>
                      <a:pt x="2" y="1"/>
                      <a:pt x="3" y="1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9" name="Rectangle 2014"/>
              <p:cNvSpPr>
                <a:spLocks noChangeArrowheads="1"/>
              </p:cNvSpPr>
              <p:nvPr/>
            </p:nvSpPr>
            <p:spPr bwMode="auto">
              <a:xfrm>
                <a:off x="1285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0" name="Freeform 2015"/>
              <p:cNvSpPr/>
              <p:nvPr/>
            </p:nvSpPr>
            <p:spPr bwMode="auto">
              <a:xfrm>
                <a:off x="1282" y="273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1" name="Rectangle 2016"/>
              <p:cNvSpPr>
                <a:spLocks noChangeArrowheads="1"/>
              </p:cNvSpPr>
              <p:nvPr/>
            </p:nvSpPr>
            <p:spPr bwMode="auto">
              <a:xfrm>
                <a:off x="1282" y="2731"/>
                <a:ext cx="3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2" name="Freeform 2017"/>
              <p:cNvSpPr/>
              <p:nvPr/>
            </p:nvSpPr>
            <p:spPr bwMode="auto">
              <a:xfrm>
                <a:off x="1275" y="2731"/>
                <a:ext cx="7" cy="9"/>
              </a:xfrm>
              <a:custGeom>
                <a:avLst/>
                <a:gdLst>
                  <a:gd name="T0" fmla="*/ 3 w 3"/>
                  <a:gd name="T1" fmla="*/ 0 h 4"/>
                  <a:gd name="T2" fmla="*/ 2 w 3"/>
                  <a:gd name="T3" fmla="*/ 2 h 4"/>
                  <a:gd name="T4" fmla="*/ 3 w 3"/>
                  <a:gd name="T5" fmla="*/ 1 h 4"/>
                  <a:gd name="T6" fmla="*/ 2 w 3"/>
                  <a:gd name="T7" fmla="*/ 2 h 4"/>
                  <a:gd name="T8" fmla="*/ 2 w 3"/>
                  <a:gd name="T9" fmla="*/ 1 h 4"/>
                  <a:gd name="T10" fmla="*/ 3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0" y="4"/>
                      <a:pt x="2" y="1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3" y="1"/>
                      <a:pt x="1" y="3"/>
                      <a:pt x="2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3" name="Freeform 2018"/>
              <p:cNvSpPr/>
              <p:nvPr/>
            </p:nvSpPr>
            <p:spPr bwMode="auto">
              <a:xfrm>
                <a:off x="1277" y="2731"/>
                <a:ext cx="10" cy="9"/>
              </a:xfrm>
              <a:custGeom>
                <a:avLst/>
                <a:gdLst>
                  <a:gd name="T0" fmla="*/ 1 w 4"/>
                  <a:gd name="T1" fmla="*/ 2 h 4"/>
                  <a:gd name="T2" fmla="*/ 1 w 4"/>
                  <a:gd name="T3" fmla="*/ 2 h 4"/>
                  <a:gd name="T4" fmla="*/ 1 w 4"/>
                  <a:gd name="T5" fmla="*/ 2 h 4"/>
                  <a:gd name="T6" fmla="*/ 1 w 4"/>
                  <a:gd name="T7" fmla="*/ 3 h 4"/>
                  <a:gd name="T8" fmla="*/ 1 w 4"/>
                  <a:gd name="T9" fmla="*/ 2 h 4"/>
                  <a:gd name="T10" fmla="*/ 2 w 4"/>
                  <a:gd name="T11" fmla="*/ 2 h 4"/>
                  <a:gd name="T12" fmla="*/ 2 w 4"/>
                  <a:gd name="T13" fmla="*/ 2 h 4"/>
                  <a:gd name="T14" fmla="*/ 2 w 4"/>
                  <a:gd name="T15" fmla="*/ 3 h 4"/>
                  <a:gd name="T16" fmla="*/ 2 w 4"/>
                  <a:gd name="T17" fmla="*/ 1 h 4"/>
                  <a:gd name="T18" fmla="*/ 2 w 4"/>
                  <a:gd name="T19" fmla="*/ 2 h 4"/>
                  <a:gd name="T20" fmla="*/ 2 w 4"/>
                  <a:gd name="T21" fmla="*/ 2 h 4"/>
                  <a:gd name="T22" fmla="*/ 2 w 4"/>
                  <a:gd name="T23" fmla="*/ 2 h 4"/>
                  <a:gd name="T24" fmla="*/ 2 w 4"/>
                  <a:gd name="T25" fmla="*/ 3 h 4"/>
                  <a:gd name="T26" fmla="*/ 2 w 4"/>
                  <a:gd name="T27" fmla="*/ 3 h 4"/>
                  <a:gd name="T28" fmla="*/ 2 w 4"/>
                  <a:gd name="T29" fmla="*/ 3 h 4"/>
                  <a:gd name="T30" fmla="*/ 3 w 4"/>
                  <a:gd name="T31" fmla="*/ 3 h 4"/>
                  <a:gd name="T32" fmla="*/ 3 w 4"/>
                  <a:gd name="T33" fmla="*/ 4 h 4"/>
                  <a:gd name="T34" fmla="*/ 3 w 4"/>
                  <a:gd name="T35" fmla="*/ 2 h 4"/>
                  <a:gd name="T36" fmla="*/ 4 w 4"/>
                  <a:gd name="T37" fmla="*/ 2 h 4"/>
                  <a:gd name="T38" fmla="*/ 3 w 4"/>
                  <a:gd name="T39" fmla="*/ 3 h 4"/>
                  <a:gd name="T40" fmla="*/ 4 w 4"/>
                  <a:gd name="T41" fmla="*/ 3 h 4"/>
                  <a:gd name="T42" fmla="*/ 3 w 4"/>
                  <a:gd name="T43" fmla="*/ 4 h 4"/>
                  <a:gd name="T44" fmla="*/ 4 w 4"/>
                  <a:gd name="T45" fmla="*/ 2 h 4"/>
                  <a:gd name="T46" fmla="*/ 4 w 4"/>
                  <a:gd name="T47" fmla="*/ 3 h 4"/>
                  <a:gd name="T48" fmla="*/ 4 w 4"/>
                  <a:gd name="T49" fmla="*/ 1 h 4"/>
                  <a:gd name="T50" fmla="*/ 4 w 4"/>
                  <a:gd name="T51" fmla="*/ 1 h 4"/>
                  <a:gd name="T52" fmla="*/ 3 w 4"/>
                  <a:gd name="T53" fmla="*/ 2 h 4"/>
                  <a:gd name="T54" fmla="*/ 3 w 4"/>
                  <a:gd name="T55" fmla="*/ 1 h 4"/>
                  <a:gd name="T56" fmla="*/ 3 w 4"/>
                  <a:gd name="T57" fmla="*/ 2 h 4"/>
                  <a:gd name="T58" fmla="*/ 3 w 4"/>
                  <a:gd name="T59" fmla="*/ 1 h 4"/>
                  <a:gd name="T60" fmla="*/ 3 w 4"/>
                  <a:gd name="T61" fmla="*/ 2 h 4"/>
                  <a:gd name="T62" fmla="*/ 3 w 4"/>
                  <a:gd name="T63" fmla="*/ 1 h 4"/>
                  <a:gd name="T64" fmla="*/ 2 w 4"/>
                  <a:gd name="T65" fmla="*/ 1 h 4"/>
                  <a:gd name="T66" fmla="*/ 2 w 4"/>
                  <a:gd name="T67" fmla="*/ 1 h 4"/>
                  <a:gd name="T68" fmla="*/ 1 w 4"/>
                  <a:gd name="T69" fmla="*/ 1 h 4"/>
                  <a:gd name="T70" fmla="*/ 1 w 4"/>
                  <a:gd name="T71" fmla="*/ 2 h 4"/>
                  <a:gd name="T72" fmla="*/ 2 w 4"/>
                  <a:gd name="T73" fmla="*/ 0 h 4"/>
                  <a:gd name="T74" fmla="*/ 1 w 4"/>
                  <a:gd name="T75" fmla="*/ 1 h 4"/>
                  <a:gd name="T76" fmla="*/ 1 w 4"/>
                  <a:gd name="T77" fmla="*/ 1 h 4"/>
                  <a:gd name="T78" fmla="*/ 1 w 4"/>
                  <a:gd name="T79" fmla="*/ 1 h 4"/>
                  <a:gd name="T80" fmla="*/ 1 w 4"/>
                  <a:gd name="T81" fmla="*/ 2 h 4"/>
                  <a:gd name="T82" fmla="*/ 1 w 4"/>
                  <a:gd name="T83" fmla="*/ 3 h 4"/>
                  <a:gd name="T84" fmla="*/ 1 w 4"/>
                  <a:gd name="T8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4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4"/>
                      <a:pt x="4" y="3"/>
                      <a:pt x="3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0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4" name="Freeform 2019"/>
              <p:cNvSpPr/>
              <p:nvPr/>
            </p:nvSpPr>
            <p:spPr bwMode="auto">
              <a:xfrm>
                <a:off x="1282" y="273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5" name="Freeform 2020"/>
              <p:cNvSpPr/>
              <p:nvPr/>
            </p:nvSpPr>
            <p:spPr bwMode="auto">
              <a:xfrm>
                <a:off x="1287" y="2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6" name="Rectangle 2021"/>
              <p:cNvSpPr>
                <a:spLocks noChangeArrowheads="1"/>
              </p:cNvSpPr>
              <p:nvPr/>
            </p:nvSpPr>
            <p:spPr bwMode="auto">
              <a:xfrm>
                <a:off x="1280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7" name="Rectangle 2022"/>
              <p:cNvSpPr>
                <a:spLocks noChangeArrowheads="1"/>
              </p:cNvSpPr>
              <p:nvPr/>
            </p:nvSpPr>
            <p:spPr bwMode="auto">
              <a:xfrm>
                <a:off x="1282" y="2731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8" name="Freeform 2023"/>
              <p:cNvSpPr/>
              <p:nvPr/>
            </p:nvSpPr>
            <p:spPr bwMode="auto">
              <a:xfrm>
                <a:off x="1287" y="273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9" name="Freeform 2024"/>
              <p:cNvSpPr/>
              <p:nvPr/>
            </p:nvSpPr>
            <p:spPr bwMode="auto">
              <a:xfrm>
                <a:off x="1292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0" name="Freeform 2025"/>
              <p:cNvSpPr/>
              <p:nvPr/>
            </p:nvSpPr>
            <p:spPr bwMode="auto">
              <a:xfrm>
                <a:off x="1287" y="2731"/>
                <a:ext cx="9" cy="14"/>
              </a:xfrm>
              <a:custGeom>
                <a:avLst/>
                <a:gdLst>
                  <a:gd name="T0" fmla="*/ 2 w 4"/>
                  <a:gd name="T1" fmla="*/ 3 h 6"/>
                  <a:gd name="T2" fmla="*/ 1 w 4"/>
                  <a:gd name="T3" fmla="*/ 4 h 6"/>
                  <a:gd name="T4" fmla="*/ 1 w 4"/>
                  <a:gd name="T5" fmla="*/ 5 h 6"/>
                  <a:gd name="T6" fmla="*/ 2 w 4"/>
                  <a:gd name="T7" fmla="*/ 4 h 6"/>
                  <a:gd name="T8" fmla="*/ 3 w 4"/>
                  <a:gd name="T9" fmla="*/ 4 h 6"/>
                  <a:gd name="T10" fmla="*/ 3 w 4"/>
                  <a:gd name="T11" fmla="*/ 4 h 6"/>
                  <a:gd name="T12" fmla="*/ 4 w 4"/>
                  <a:gd name="T13" fmla="*/ 3 h 6"/>
                  <a:gd name="T14" fmla="*/ 4 w 4"/>
                  <a:gd name="T15" fmla="*/ 2 h 6"/>
                  <a:gd name="T16" fmla="*/ 3 w 4"/>
                  <a:gd name="T17" fmla="*/ 2 h 6"/>
                  <a:gd name="T18" fmla="*/ 3 w 4"/>
                  <a:gd name="T19" fmla="*/ 3 h 6"/>
                  <a:gd name="T20" fmla="*/ 3 w 4"/>
                  <a:gd name="T21" fmla="*/ 3 h 6"/>
                  <a:gd name="T22" fmla="*/ 3 w 4"/>
                  <a:gd name="T23" fmla="*/ 3 h 6"/>
                  <a:gd name="T24" fmla="*/ 2 w 4"/>
                  <a:gd name="T25" fmla="*/ 3 h 6"/>
                  <a:gd name="T26" fmla="*/ 2 w 4"/>
                  <a:gd name="T27" fmla="*/ 2 h 6"/>
                  <a:gd name="T28" fmla="*/ 2 w 4"/>
                  <a:gd name="T29" fmla="*/ 3 h 6"/>
                  <a:gd name="T30" fmla="*/ 1 w 4"/>
                  <a:gd name="T31" fmla="*/ 3 h 6"/>
                  <a:gd name="T32" fmla="*/ 1 w 4"/>
                  <a:gd name="T33" fmla="*/ 2 h 6"/>
                  <a:gd name="T34" fmla="*/ 1 w 4"/>
                  <a:gd name="T35" fmla="*/ 3 h 6"/>
                  <a:gd name="T36" fmla="*/ 0 w 4"/>
                  <a:gd name="T37" fmla="*/ 2 h 6"/>
                  <a:gd name="T38" fmla="*/ 1 w 4"/>
                  <a:gd name="T39" fmla="*/ 3 h 6"/>
                  <a:gd name="T40" fmla="*/ 1 w 4"/>
                  <a:gd name="T41" fmla="*/ 2 h 6"/>
                  <a:gd name="T42" fmla="*/ 0 w 4"/>
                  <a:gd name="T43" fmla="*/ 4 h 6"/>
                  <a:gd name="T44" fmla="*/ 1 w 4"/>
                  <a:gd name="T45" fmla="*/ 4 h 6"/>
                  <a:gd name="T46" fmla="*/ 1 w 4"/>
                  <a:gd name="T47" fmla="*/ 4 h 6"/>
                  <a:gd name="T48" fmla="*/ 1 w 4"/>
                  <a:gd name="T49" fmla="*/ 4 h 6"/>
                  <a:gd name="T50" fmla="*/ 2 w 4"/>
                  <a:gd name="T51" fmla="*/ 5 h 6"/>
                  <a:gd name="T52" fmla="*/ 2 w 4"/>
                  <a:gd name="T53" fmla="*/ 4 h 6"/>
                  <a:gd name="T54" fmla="*/ 2 w 4"/>
                  <a:gd name="T55" fmla="*/ 4 h 6"/>
                  <a:gd name="T56" fmla="*/ 2 w 4"/>
                  <a:gd name="T57" fmla="*/ 4 h 6"/>
                  <a:gd name="T58" fmla="*/ 2 w 4"/>
                  <a:gd name="T59" fmla="*/ 4 h 6"/>
                  <a:gd name="T60" fmla="*/ 3 w 4"/>
                  <a:gd name="T61" fmla="*/ 4 h 6"/>
                  <a:gd name="T62" fmla="*/ 3 w 4"/>
                  <a:gd name="T63" fmla="*/ 5 h 6"/>
                  <a:gd name="T64" fmla="*/ 3 w 4"/>
                  <a:gd name="T65" fmla="*/ 5 h 6"/>
                  <a:gd name="T66" fmla="*/ 3 w 4"/>
                  <a:gd name="T67" fmla="*/ 4 h 6"/>
                  <a:gd name="T68" fmla="*/ 4 w 4"/>
                  <a:gd name="T69" fmla="*/ 4 h 6"/>
                  <a:gd name="T70" fmla="*/ 3 w 4"/>
                  <a:gd name="T71" fmla="*/ 3 h 6"/>
                  <a:gd name="T72" fmla="*/ 3 w 4"/>
                  <a:gd name="T73" fmla="*/ 2 h 6"/>
                  <a:gd name="T74" fmla="*/ 3 w 4"/>
                  <a:gd name="T75" fmla="*/ 3 h 6"/>
                  <a:gd name="T76" fmla="*/ 3 w 4"/>
                  <a:gd name="T77" fmla="*/ 4 h 6"/>
                  <a:gd name="T78" fmla="*/ 3 w 4"/>
                  <a:gd name="T7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" h="6">
                    <a:moveTo>
                      <a:pt x="2" y="2"/>
                    </a:move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4"/>
                      <a:pt x="1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6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4" y="5"/>
                      <a:pt x="4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3"/>
                      <a:pt x="4" y="3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2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3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2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4"/>
                      <a:pt x="2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1" name="Freeform 2026"/>
              <p:cNvSpPr/>
              <p:nvPr/>
            </p:nvSpPr>
            <p:spPr bwMode="auto">
              <a:xfrm>
                <a:off x="1294" y="273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2" name="Rectangle 2027"/>
              <p:cNvSpPr>
                <a:spLocks noChangeArrowheads="1"/>
              </p:cNvSpPr>
              <p:nvPr/>
            </p:nvSpPr>
            <p:spPr bwMode="auto">
              <a:xfrm>
                <a:off x="1294" y="273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3" name="Freeform 2028"/>
              <p:cNvSpPr/>
              <p:nvPr/>
            </p:nvSpPr>
            <p:spPr bwMode="auto">
              <a:xfrm>
                <a:off x="1292" y="2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4" name="Freeform 2029"/>
              <p:cNvSpPr/>
              <p:nvPr/>
            </p:nvSpPr>
            <p:spPr bwMode="auto">
              <a:xfrm>
                <a:off x="1292" y="27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5" name="Freeform 2030"/>
              <p:cNvSpPr/>
              <p:nvPr/>
            </p:nvSpPr>
            <p:spPr bwMode="auto">
              <a:xfrm>
                <a:off x="1280" y="2733"/>
                <a:ext cx="9" cy="10"/>
              </a:xfrm>
              <a:custGeom>
                <a:avLst/>
                <a:gdLst>
                  <a:gd name="T0" fmla="*/ 2 w 4"/>
                  <a:gd name="T1" fmla="*/ 1 h 4"/>
                  <a:gd name="T2" fmla="*/ 1 w 4"/>
                  <a:gd name="T3" fmla="*/ 2 h 4"/>
                  <a:gd name="T4" fmla="*/ 1 w 4"/>
                  <a:gd name="T5" fmla="*/ 1 h 4"/>
                  <a:gd name="T6" fmla="*/ 0 w 4"/>
                  <a:gd name="T7" fmla="*/ 2 h 4"/>
                  <a:gd name="T8" fmla="*/ 2 w 4"/>
                  <a:gd name="T9" fmla="*/ 2 h 4"/>
                  <a:gd name="T10" fmla="*/ 2 w 4"/>
                  <a:gd name="T11" fmla="*/ 3 h 4"/>
                  <a:gd name="T12" fmla="*/ 3 w 4"/>
                  <a:gd name="T13" fmla="*/ 2 h 4"/>
                  <a:gd name="T14" fmla="*/ 3 w 4"/>
                  <a:gd name="T15" fmla="*/ 3 h 4"/>
                  <a:gd name="T16" fmla="*/ 3 w 4"/>
                  <a:gd name="T17" fmla="*/ 3 h 4"/>
                  <a:gd name="T18" fmla="*/ 3 w 4"/>
                  <a:gd name="T19" fmla="*/ 3 h 4"/>
                  <a:gd name="T20" fmla="*/ 3 w 4"/>
                  <a:gd name="T21" fmla="*/ 3 h 4"/>
                  <a:gd name="T22" fmla="*/ 3 w 4"/>
                  <a:gd name="T23" fmla="*/ 3 h 4"/>
                  <a:gd name="T24" fmla="*/ 4 w 4"/>
                  <a:gd name="T25" fmla="*/ 3 h 4"/>
                  <a:gd name="T26" fmla="*/ 3 w 4"/>
                  <a:gd name="T27" fmla="*/ 3 h 4"/>
                  <a:gd name="T28" fmla="*/ 4 w 4"/>
                  <a:gd name="T29" fmla="*/ 3 h 4"/>
                  <a:gd name="T30" fmla="*/ 4 w 4"/>
                  <a:gd name="T31" fmla="*/ 3 h 4"/>
                  <a:gd name="T32" fmla="*/ 4 w 4"/>
                  <a:gd name="T33" fmla="*/ 2 h 4"/>
                  <a:gd name="T34" fmla="*/ 4 w 4"/>
                  <a:gd name="T35" fmla="*/ 2 h 4"/>
                  <a:gd name="T36" fmla="*/ 4 w 4"/>
                  <a:gd name="T37" fmla="*/ 2 h 4"/>
                  <a:gd name="T38" fmla="*/ 4 w 4"/>
                  <a:gd name="T39" fmla="*/ 2 h 4"/>
                  <a:gd name="T40" fmla="*/ 4 w 4"/>
                  <a:gd name="T41" fmla="*/ 2 h 4"/>
                  <a:gd name="T42" fmla="*/ 4 w 4"/>
                  <a:gd name="T43" fmla="*/ 2 h 4"/>
                  <a:gd name="T44" fmla="*/ 4 w 4"/>
                  <a:gd name="T45" fmla="*/ 1 h 4"/>
                  <a:gd name="T46" fmla="*/ 4 w 4"/>
                  <a:gd name="T47" fmla="*/ 1 h 4"/>
                  <a:gd name="T48" fmla="*/ 4 w 4"/>
                  <a:gd name="T49" fmla="*/ 1 h 4"/>
                  <a:gd name="T50" fmla="*/ 4 w 4"/>
                  <a:gd name="T51" fmla="*/ 2 h 4"/>
                  <a:gd name="T52" fmla="*/ 3 w 4"/>
                  <a:gd name="T53" fmla="*/ 3 h 4"/>
                  <a:gd name="T54" fmla="*/ 3 w 4"/>
                  <a:gd name="T55" fmla="*/ 2 h 4"/>
                  <a:gd name="T56" fmla="*/ 4 w 4"/>
                  <a:gd name="T57" fmla="*/ 2 h 4"/>
                  <a:gd name="T58" fmla="*/ 3 w 4"/>
                  <a:gd name="T59" fmla="*/ 2 h 4"/>
                  <a:gd name="T60" fmla="*/ 4 w 4"/>
                  <a:gd name="T61" fmla="*/ 1 h 4"/>
                  <a:gd name="T62" fmla="*/ 3 w 4"/>
                  <a:gd name="T63" fmla="*/ 2 h 4"/>
                  <a:gd name="T64" fmla="*/ 3 w 4"/>
                  <a:gd name="T65" fmla="*/ 2 h 4"/>
                  <a:gd name="T66" fmla="*/ 3 w 4"/>
                  <a:gd name="T67" fmla="*/ 1 h 4"/>
                  <a:gd name="T68" fmla="*/ 2 w 4"/>
                  <a:gd name="T69" fmla="*/ 2 h 4"/>
                  <a:gd name="T70" fmla="*/ 2 w 4"/>
                  <a:gd name="T71" fmla="*/ 1 h 4"/>
                  <a:gd name="T72" fmla="*/ 2 w 4"/>
                  <a:gd name="T73" fmla="*/ 2 h 4"/>
                  <a:gd name="T74" fmla="*/ 2 w 4"/>
                  <a:gd name="T75" fmla="*/ 1 h 4"/>
                  <a:gd name="T76" fmla="*/ 2 w 4"/>
                  <a:gd name="T77" fmla="*/ 1 h 4"/>
                  <a:gd name="T78" fmla="*/ 1 w 4"/>
                  <a:gd name="T79" fmla="*/ 2 h 4"/>
                  <a:gd name="T80" fmla="*/ 2 w 4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1"/>
                      <a:pt x="0" y="2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2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4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6" name="Freeform 2031"/>
              <p:cNvSpPr/>
              <p:nvPr/>
            </p:nvSpPr>
            <p:spPr bwMode="auto">
              <a:xfrm>
                <a:off x="1280" y="2735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7" name="Freeform 2032"/>
              <p:cNvSpPr/>
              <p:nvPr/>
            </p:nvSpPr>
            <p:spPr bwMode="auto">
              <a:xfrm>
                <a:off x="1273" y="2728"/>
                <a:ext cx="9" cy="10"/>
              </a:xfrm>
              <a:custGeom>
                <a:avLst/>
                <a:gdLst>
                  <a:gd name="T0" fmla="*/ 2 w 4"/>
                  <a:gd name="T1" fmla="*/ 2 h 4"/>
                  <a:gd name="T2" fmla="*/ 1 w 4"/>
                  <a:gd name="T3" fmla="*/ 2 h 4"/>
                  <a:gd name="T4" fmla="*/ 2 w 4"/>
                  <a:gd name="T5" fmla="*/ 4 h 4"/>
                  <a:gd name="T6" fmla="*/ 3 w 4"/>
                  <a:gd name="T7" fmla="*/ 3 h 4"/>
                  <a:gd name="T8" fmla="*/ 3 w 4"/>
                  <a:gd name="T9" fmla="*/ 4 h 4"/>
                  <a:gd name="T10" fmla="*/ 4 w 4"/>
                  <a:gd name="T11" fmla="*/ 4 h 4"/>
                  <a:gd name="T12" fmla="*/ 3 w 4"/>
                  <a:gd name="T13" fmla="*/ 4 h 4"/>
                  <a:gd name="T14" fmla="*/ 3 w 4"/>
                  <a:gd name="T15" fmla="*/ 3 h 4"/>
                  <a:gd name="T16" fmla="*/ 3 w 4"/>
                  <a:gd name="T17" fmla="*/ 3 h 4"/>
                  <a:gd name="T18" fmla="*/ 4 w 4"/>
                  <a:gd name="T19" fmla="*/ 3 h 4"/>
                  <a:gd name="T20" fmla="*/ 3 w 4"/>
                  <a:gd name="T21" fmla="*/ 4 h 4"/>
                  <a:gd name="T22" fmla="*/ 3 w 4"/>
                  <a:gd name="T23" fmla="*/ 3 h 4"/>
                  <a:gd name="T24" fmla="*/ 3 w 4"/>
                  <a:gd name="T25" fmla="*/ 2 h 4"/>
                  <a:gd name="T26" fmla="*/ 3 w 4"/>
                  <a:gd name="T27" fmla="*/ 3 h 4"/>
                  <a:gd name="T28" fmla="*/ 3 w 4"/>
                  <a:gd name="T29" fmla="*/ 3 h 4"/>
                  <a:gd name="T30" fmla="*/ 3 w 4"/>
                  <a:gd name="T31" fmla="*/ 2 h 4"/>
                  <a:gd name="T32" fmla="*/ 2 w 4"/>
                  <a:gd name="T33" fmla="*/ 1 h 4"/>
                  <a:gd name="T34" fmla="*/ 1 w 4"/>
                  <a:gd name="T35" fmla="*/ 1 h 4"/>
                  <a:gd name="T36" fmla="*/ 2 w 4"/>
                  <a:gd name="T37" fmla="*/ 1 h 4"/>
                  <a:gd name="T38" fmla="*/ 2 w 4"/>
                  <a:gd name="T39" fmla="*/ 1 h 4"/>
                  <a:gd name="T40" fmla="*/ 1 w 4"/>
                  <a:gd name="T41" fmla="*/ 0 h 4"/>
                  <a:gd name="T42" fmla="*/ 2 w 4"/>
                  <a:gd name="T4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1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0" y="1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8" name="Rectangle 2033"/>
              <p:cNvSpPr>
                <a:spLocks noChangeArrowheads="1"/>
              </p:cNvSpPr>
              <p:nvPr/>
            </p:nvSpPr>
            <p:spPr bwMode="auto">
              <a:xfrm>
                <a:off x="1275" y="273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9" name="Freeform 2034"/>
              <p:cNvSpPr/>
              <p:nvPr/>
            </p:nvSpPr>
            <p:spPr bwMode="auto">
              <a:xfrm>
                <a:off x="1304" y="2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0" name="Freeform 2035"/>
              <p:cNvSpPr/>
              <p:nvPr/>
            </p:nvSpPr>
            <p:spPr bwMode="auto">
              <a:xfrm>
                <a:off x="1301" y="2709"/>
                <a:ext cx="3" cy="7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1 h 3"/>
                  <a:gd name="T8" fmla="*/ 1 w 1"/>
                  <a:gd name="T9" fmla="*/ 2 h 3"/>
                  <a:gd name="T10" fmla="*/ 1 w 1"/>
                  <a:gd name="T11" fmla="*/ 1 h 3"/>
                  <a:gd name="T12" fmla="*/ 1 w 1"/>
                  <a:gd name="T13" fmla="*/ 1 h 3"/>
                  <a:gd name="T14" fmla="*/ 1 w 1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1" name="Freeform 2036"/>
              <p:cNvSpPr/>
              <p:nvPr/>
            </p:nvSpPr>
            <p:spPr bwMode="auto">
              <a:xfrm>
                <a:off x="1304" y="271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2" name="Freeform 2037"/>
              <p:cNvSpPr/>
              <p:nvPr/>
            </p:nvSpPr>
            <p:spPr bwMode="auto">
              <a:xfrm>
                <a:off x="1301" y="271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3" name="Freeform 2038"/>
              <p:cNvSpPr/>
              <p:nvPr/>
            </p:nvSpPr>
            <p:spPr bwMode="auto">
              <a:xfrm>
                <a:off x="1301" y="27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4" name="Freeform 2039"/>
              <p:cNvSpPr/>
              <p:nvPr/>
            </p:nvSpPr>
            <p:spPr bwMode="auto">
              <a:xfrm>
                <a:off x="1301" y="271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0 h 1"/>
                  <a:gd name="T10" fmla="*/ 1 w 1"/>
                  <a:gd name="T11" fmla="*/ 0 h 1"/>
                  <a:gd name="T12" fmla="*/ 0 w 1"/>
                  <a:gd name="T1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5" name="Freeform 2040"/>
              <p:cNvSpPr/>
              <p:nvPr/>
            </p:nvSpPr>
            <p:spPr bwMode="auto">
              <a:xfrm>
                <a:off x="1301" y="27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6" name="Rectangle 2041"/>
              <p:cNvSpPr>
                <a:spLocks noChangeArrowheads="1"/>
              </p:cNvSpPr>
              <p:nvPr/>
            </p:nvSpPr>
            <p:spPr bwMode="auto">
              <a:xfrm>
                <a:off x="1301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7" name="Freeform 2042"/>
              <p:cNvSpPr/>
              <p:nvPr/>
            </p:nvSpPr>
            <p:spPr bwMode="auto">
              <a:xfrm>
                <a:off x="1301" y="2709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0 h 2"/>
                  <a:gd name="T3" fmla="*/ 0 h 2"/>
                  <a:gd name="T4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8" name="Freeform 2043"/>
              <p:cNvSpPr/>
              <p:nvPr/>
            </p:nvSpPr>
            <p:spPr bwMode="auto">
              <a:xfrm>
                <a:off x="1301" y="2707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9" name="Freeform 2044"/>
              <p:cNvSpPr/>
              <p:nvPr/>
            </p:nvSpPr>
            <p:spPr bwMode="auto">
              <a:xfrm>
                <a:off x="1301" y="2707"/>
                <a:ext cx="0" cy="5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  <a:gd name="T3" fmla="*/ 2 h 2"/>
                  <a:gd name="T4" fmla="*/ 2 h 2"/>
                  <a:gd name="T5" fmla="*/ 2 h 2"/>
                  <a:gd name="T6" fmla="*/ 2 h 2"/>
                  <a:gd name="T7" fmla="*/ 1 h 2"/>
                  <a:gd name="T8" fmla="*/ 1 h 2"/>
                  <a:gd name="T9" fmla="*/ 1 h 2"/>
                  <a:gd name="T10" fmla="*/ 0 h 2"/>
                  <a:gd name="T11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  <a:cxn ang="0">
                    <a:pos x="0" y="T11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0" name="Rectangle 2045"/>
              <p:cNvSpPr>
                <a:spLocks noChangeArrowheads="1"/>
              </p:cNvSpPr>
              <p:nvPr/>
            </p:nvSpPr>
            <p:spPr bwMode="auto">
              <a:xfrm>
                <a:off x="1301" y="2709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1" name="Freeform 2046"/>
              <p:cNvSpPr/>
              <p:nvPr/>
            </p:nvSpPr>
            <p:spPr bwMode="auto">
              <a:xfrm>
                <a:off x="1299" y="2707"/>
                <a:ext cx="2" cy="5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2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2 h 2"/>
                  <a:gd name="T10" fmla="*/ 1 w 1"/>
                  <a:gd name="T11" fmla="*/ 0 h 2"/>
                  <a:gd name="T12" fmla="*/ 1 w 1"/>
                  <a:gd name="T13" fmla="*/ 1 h 2"/>
                  <a:gd name="T14" fmla="*/ 1 w 1"/>
                  <a:gd name="T15" fmla="*/ 1 h 2"/>
                  <a:gd name="T16" fmla="*/ 0 w 1"/>
                  <a:gd name="T17" fmla="*/ 1 h 2"/>
                  <a:gd name="T18" fmla="*/ 0 w 1"/>
                  <a:gd name="T19" fmla="*/ 1 h 2"/>
                  <a:gd name="T20" fmla="*/ 0 w 1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2" name="Freeform 2047"/>
              <p:cNvSpPr/>
              <p:nvPr/>
            </p:nvSpPr>
            <p:spPr bwMode="auto">
              <a:xfrm>
                <a:off x="1299" y="271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3" name="Freeform 2048"/>
              <p:cNvSpPr/>
              <p:nvPr/>
            </p:nvSpPr>
            <p:spPr bwMode="auto">
              <a:xfrm>
                <a:off x="1299" y="2709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4" name="Rectangle 2049"/>
              <p:cNvSpPr>
                <a:spLocks noChangeArrowheads="1"/>
              </p:cNvSpPr>
              <p:nvPr/>
            </p:nvSpPr>
            <p:spPr bwMode="auto">
              <a:xfrm>
                <a:off x="1299" y="271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5" name="Freeform 2050"/>
              <p:cNvSpPr/>
              <p:nvPr/>
            </p:nvSpPr>
            <p:spPr bwMode="auto">
              <a:xfrm>
                <a:off x="1294" y="2707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1 w 2"/>
                  <a:gd name="T3" fmla="*/ 1 h 3"/>
                  <a:gd name="T4" fmla="*/ 0 w 2"/>
                  <a:gd name="T5" fmla="*/ 1 h 3"/>
                  <a:gd name="T6" fmla="*/ 0 w 2"/>
                  <a:gd name="T7" fmla="*/ 2 h 3"/>
                  <a:gd name="T8" fmla="*/ 0 w 2"/>
                  <a:gd name="T9" fmla="*/ 2 h 3"/>
                  <a:gd name="T10" fmla="*/ 0 w 2"/>
                  <a:gd name="T11" fmla="*/ 2 h 3"/>
                  <a:gd name="T12" fmla="*/ 0 w 2"/>
                  <a:gd name="T13" fmla="*/ 2 h 3"/>
                  <a:gd name="T14" fmla="*/ 1 w 2"/>
                  <a:gd name="T15" fmla="*/ 2 h 3"/>
                  <a:gd name="T16" fmla="*/ 2 w 2"/>
                  <a:gd name="T17" fmla="*/ 2 h 3"/>
                  <a:gd name="T18" fmla="*/ 2 w 2"/>
                  <a:gd name="T19" fmla="*/ 1 h 3"/>
                  <a:gd name="T20" fmla="*/ 2 w 2"/>
                  <a:gd name="T21" fmla="*/ 2 h 3"/>
                  <a:gd name="T22" fmla="*/ 2 w 2"/>
                  <a:gd name="T23" fmla="*/ 2 h 3"/>
                  <a:gd name="T24" fmla="*/ 2 w 2"/>
                  <a:gd name="T25" fmla="*/ 2 h 3"/>
                  <a:gd name="T26" fmla="*/ 2 w 2"/>
                  <a:gd name="T27" fmla="*/ 1 h 3"/>
                  <a:gd name="T28" fmla="*/ 2 w 2"/>
                  <a:gd name="T29" fmla="*/ 2 h 3"/>
                  <a:gd name="T30" fmla="*/ 2 w 2"/>
                  <a:gd name="T31" fmla="*/ 2 h 3"/>
                  <a:gd name="T32" fmla="*/ 2 w 2"/>
                  <a:gd name="T33" fmla="*/ 1 h 3"/>
                  <a:gd name="T34" fmla="*/ 2 w 2"/>
                  <a:gd name="T35" fmla="*/ 0 h 3"/>
                  <a:gd name="T36" fmla="*/ 2 w 2"/>
                  <a:gd name="T37" fmla="*/ 2 h 3"/>
                  <a:gd name="T38" fmla="*/ 2 w 2"/>
                  <a:gd name="T39" fmla="*/ 1 h 3"/>
                  <a:gd name="T40" fmla="*/ 2 w 2"/>
                  <a:gd name="T41" fmla="*/ 0 h 3"/>
                  <a:gd name="T42" fmla="*/ 1 w 2"/>
                  <a:gd name="T43" fmla="*/ 1 h 3"/>
                  <a:gd name="T44" fmla="*/ 1 w 2"/>
                  <a:gd name="T45" fmla="*/ 1 h 3"/>
                  <a:gd name="T46" fmla="*/ 1 w 2"/>
                  <a:gd name="T47" fmla="*/ 1 h 3"/>
                  <a:gd name="T48" fmla="*/ 1 w 2"/>
                  <a:gd name="T49" fmla="*/ 1 h 3"/>
                  <a:gd name="T50" fmla="*/ 1 w 2"/>
                  <a:gd name="T51" fmla="*/ 2 h 3"/>
                  <a:gd name="T52" fmla="*/ 1 w 2"/>
                  <a:gd name="T53" fmla="*/ 0 h 3"/>
                  <a:gd name="T54" fmla="*/ 1 w 2"/>
                  <a:gd name="T55" fmla="*/ 1 h 3"/>
                  <a:gd name="T56" fmla="*/ 1 w 2"/>
                  <a:gd name="T57" fmla="*/ 1 h 3"/>
                  <a:gd name="T58" fmla="*/ 1 w 2"/>
                  <a:gd name="T59" fmla="*/ 0 h 3"/>
                  <a:gd name="T60" fmla="*/ 1 w 2"/>
                  <a:gd name="T61" fmla="*/ 1 h 3"/>
                  <a:gd name="T62" fmla="*/ 1 w 2"/>
                  <a:gd name="T63" fmla="*/ 1 h 3"/>
                  <a:gd name="T64" fmla="*/ 1 w 2"/>
                  <a:gd name="T65" fmla="*/ 1 h 3"/>
                  <a:gd name="T66" fmla="*/ 1 w 2"/>
                  <a:gd name="T67" fmla="*/ 0 h 3"/>
                  <a:gd name="T68" fmla="*/ 1 w 2"/>
                  <a:gd name="T69" fmla="*/ 0 h 3"/>
                  <a:gd name="T70" fmla="*/ 1 w 2"/>
                  <a:gd name="T71" fmla="*/ 1 h 3"/>
                  <a:gd name="T72" fmla="*/ 1 w 2"/>
                  <a:gd name="T7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3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0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2" y="0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6" name="Freeform 2051"/>
              <p:cNvSpPr/>
              <p:nvPr/>
            </p:nvSpPr>
            <p:spPr bwMode="auto">
              <a:xfrm>
                <a:off x="1296" y="270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7" name="Freeform 2052"/>
              <p:cNvSpPr/>
              <p:nvPr/>
            </p:nvSpPr>
            <p:spPr bwMode="auto">
              <a:xfrm>
                <a:off x="1296" y="2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8" name="Rectangle 2053"/>
              <p:cNvSpPr>
                <a:spLocks noChangeArrowheads="1"/>
              </p:cNvSpPr>
              <p:nvPr/>
            </p:nvSpPr>
            <p:spPr bwMode="auto">
              <a:xfrm>
                <a:off x="1294" y="2712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9" name="Freeform 2054"/>
              <p:cNvSpPr/>
              <p:nvPr/>
            </p:nvSpPr>
            <p:spPr bwMode="auto">
              <a:xfrm>
                <a:off x="1296" y="270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0" name="Freeform 2055"/>
              <p:cNvSpPr/>
              <p:nvPr/>
            </p:nvSpPr>
            <p:spPr bwMode="auto">
              <a:xfrm>
                <a:off x="1299" y="27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1" name="Rectangle 2056"/>
              <p:cNvSpPr>
                <a:spLocks noChangeArrowheads="1"/>
              </p:cNvSpPr>
              <p:nvPr/>
            </p:nvSpPr>
            <p:spPr bwMode="auto">
              <a:xfrm>
                <a:off x="1296" y="2707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2" name="Freeform 2057"/>
              <p:cNvSpPr/>
              <p:nvPr/>
            </p:nvSpPr>
            <p:spPr bwMode="auto">
              <a:xfrm>
                <a:off x="1289" y="2702"/>
                <a:ext cx="10" cy="17"/>
              </a:xfrm>
              <a:custGeom>
                <a:avLst/>
                <a:gdLst>
                  <a:gd name="T0" fmla="*/ 3 w 4"/>
                  <a:gd name="T1" fmla="*/ 4 h 7"/>
                  <a:gd name="T2" fmla="*/ 3 w 4"/>
                  <a:gd name="T3" fmla="*/ 4 h 7"/>
                  <a:gd name="T4" fmla="*/ 2 w 4"/>
                  <a:gd name="T5" fmla="*/ 5 h 7"/>
                  <a:gd name="T6" fmla="*/ 2 w 4"/>
                  <a:gd name="T7" fmla="*/ 4 h 7"/>
                  <a:gd name="T8" fmla="*/ 1 w 4"/>
                  <a:gd name="T9" fmla="*/ 5 h 7"/>
                  <a:gd name="T10" fmla="*/ 2 w 4"/>
                  <a:gd name="T11" fmla="*/ 4 h 7"/>
                  <a:gd name="T12" fmla="*/ 1 w 4"/>
                  <a:gd name="T13" fmla="*/ 5 h 7"/>
                  <a:gd name="T14" fmla="*/ 2 w 4"/>
                  <a:gd name="T15" fmla="*/ 4 h 7"/>
                  <a:gd name="T16" fmla="*/ 2 w 4"/>
                  <a:gd name="T17" fmla="*/ 4 h 7"/>
                  <a:gd name="T18" fmla="*/ 2 w 4"/>
                  <a:gd name="T19" fmla="*/ 4 h 7"/>
                  <a:gd name="T20" fmla="*/ 2 w 4"/>
                  <a:gd name="T21" fmla="*/ 3 h 7"/>
                  <a:gd name="T22" fmla="*/ 3 w 4"/>
                  <a:gd name="T23" fmla="*/ 2 h 7"/>
                  <a:gd name="T24" fmla="*/ 2 w 4"/>
                  <a:gd name="T25" fmla="*/ 3 h 7"/>
                  <a:gd name="T26" fmla="*/ 3 w 4"/>
                  <a:gd name="T27" fmla="*/ 2 h 7"/>
                  <a:gd name="T28" fmla="*/ 1 w 4"/>
                  <a:gd name="T29" fmla="*/ 5 h 7"/>
                  <a:gd name="T30" fmla="*/ 0 w 4"/>
                  <a:gd name="T31" fmla="*/ 6 h 7"/>
                  <a:gd name="T32" fmla="*/ 1 w 4"/>
                  <a:gd name="T33" fmla="*/ 5 h 7"/>
                  <a:gd name="T34" fmla="*/ 1 w 4"/>
                  <a:gd name="T35" fmla="*/ 6 h 7"/>
                  <a:gd name="T36" fmla="*/ 1 w 4"/>
                  <a:gd name="T37" fmla="*/ 5 h 7"/>
                  <a:gd name="T38" fmla="*/ 1 w 4"/>
                  <a:gd name="T39" fmla="*/ 6 h 7"/>
                  <a:gd name="T40" fmla="*/ 1 w 4"/>
                  <a:gd name="T41" fmla="*/ 5 h 7"/>
                  <a:gd name="T42" fmla="*/ 1 w 4"/>
                  <a:gd name="T43" fmla="*/ 6 h 7"/>
                  <a:gd name="T44" fmla="*/ 1 w 4"/>
                  <a:gd name="T45" fmla="*/ 6 h 7"/>
                  <a:gd name="T46" fmla="*/ 1 w 4"/>
                  <a:gd name="T47" fmla="*/ 6 h 7"/>
                  <a:gd name="T48" fmla="*/ 2 w 4"/>
                  <a:gd name="T49" fmla="*/ 5 h 7"/>
                  <a:gd name="T50" fmla="*/ 1 w 4"/>
                  <a:gd name="T51" fmla="*/ 6 h 7"/>
                  <a:gd name="T52" fmla="*/ 1 w 4"/>
                  <a:gd name="T53" fmla="*/ 6 h 7"/>
                  <a:gd name="T54" fmla="*/ 1 w 4"/>
                  <a:gd name="T55" fmla="*/ 6 h 7"/>
                  <a:gd name="T56" fmla="*/ 2 w 4"/>
                  <a:gd name="T57" fmla="*/ 6 h 7"/>
                  <a:gd name="T58" fmla="*/ 2 w 4"/>
                  <a:gd name="T59" fmla="*/ 5 h 7"/>
                  <a:gd name="T60" fmla="*/ 2 w 4"/>
                  <a:gd name="T61" fmla="*/ 5 h 7"/>
                  <a:gd name="T62" fmla="*/ 2 w 4"/>
                  <a:gd name="T63" fmla="*/ 5 h 7"/>
                  <a:gd name="T64" fmla="*/ 3 w 4"/>
                  <a:gd name="T65" fmla="*/ 5 h 7"/>
                  <a:gd name="T66" fmla="*/ 2 w 4"/>
                  <a:gd name="T67" fmla="*/ 5 h 7"/>
                  <a:gd name="T68" fmla="*/ 3 w 4"/>
                  <a:gd name="T6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3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6"/>
                      <a:pt x="1" y="5"/>
                    </a:cubicBezTo>
                    <a:cubicBezTo>
                      <a:pt x="1" y="5"/>
                      <a:pt x="1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3"/>
                      <a:pt x="3" y="2"/>
                      <a:pt x="2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2" y="4"/>
                      <a:pt x="4" y="0"/>
                      <a:pt x="1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1" y="5"/>
                      <a:pt x="2" y="5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3" name="Freeform 2058"/>
              <p:cNvSpPr/>
              <p:nvPr/>
            </p:nvSpPr>
            <p:spPr bwMode="auto">
              <a:xfrm>
                <a:off x="1289" y="271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4" name="Freeform 2059"/>
              <p:cNvSpPr/>
              <p:nvPr/>
            </p:nvSpPr>
            <p:spPr bwMode="auto">
              <a:xfrm>
                <a:off x="1292" y="2712"/>
                <a:ext cx="7" cy="7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2 h 3"/>
                  <a:gd name="T4" fmla="*/ 2 w 3"/>
                  <a:gd name="T5" fmla="*/ 1 h 3"/>
                  <a:gd name="T6" fmla="*/ 2 w 3"/>
                  <a:gd name="T7" fmla="*/ 1 h 3"/>
                  <a:gd name="T8" fmla="*/ 1 w 3"/>
                  <a:gd name="T9" fmla="*/ 2 h 3"/>
                  <a:gd name="T10" fmla="*/ 1 w 3"/>
                  <a:gd name="T11" fmla="*/ 2 h 3"/>
                  <a:gd name="T12" fmla="*/ 2 w 3"/>
                  <a:gd name="T13" fmla="*/ 1 h 3"/>
                  <a:gd name="T14" fmla="*/ 2 w 3"/>
                  <a:gd name="T15" fmla="*/ 1 h 3"/>
                  <a:gd name="T16" fmla="*/ 2 w 3"/>
                  <a:gd name="T17" fmla="*/ 1 h 3"/>
                  <a:gd name="T18" fmla="*/ 1 w 3"/>
                  <a:gd name="T19" fmla="*/ 2 h 3"/>
                  <a:gd name="T20" fmla="*/ 3 w 3"/>
                  <a:gd name="T21" fmla="*/ 0 h 3"/>
                  <a:gd name="T22" fmla="*/ 3 w 3"/>
                  <a:gd name="T23" fmla="*/ 0 h 3"/>
                  <a:gd name="T24" fmla="*/ 2 w 3"/>
                  <a:gd name="T25" fmla="*/ 1 h 3"/>
                  <a:gd name="T26" fmla="*/ 2 w 3"/>
                  <a:gd name="T27" fmla="*/ 1 h 3"/>
                  <a:gd name="T28" fmla="*/ 3 w 3"/>
                  <a:gd name="T29" fmla="*/ 0 h 3"/>
                  <a:gd name="T30" fmla="*/ 2 w 3"/>
                  <a:gd name="T31" fmla="*/ 0 h 3"/>
                  <a:gd name="T32" fmla="*/ 2 w 3"/>
                  <a:gd name="T33" fmla="*/ 0 h 3"/>
                  <a:gd name="T34" fmla="*/ 2 w 3"/>
                  <a:gd name="T35" fmla="*/ 1 h 3"/>
                  <a:gd name="T36" fmla="*/ 1 w 3"/>
                  <a:gd name="T37" fmla="*/ 2 h 3"/>
                  <a:gd name="T38" fmla="*/ 1 w 3"/>
                  <a:gd name="T39" fmla="*/ 1 h 3"/>
                  <a:gd name="T40" fmla="*/ 1 w 3"/>
                  <a:gd name="T41" fmla="*/ 2 h 3"/>
                  <a:gd name="T42" fmla="*/ 0 w 3"/>
                  <a:gd name="T43" fmla="*/ 2 h 3"/>
                  <a:gd name="T44" fmla="*/ 0 w 3"/>
                  <a:gd name="T45" fmla="*/ 3 h 3"/>
                  <a:gd name="T46" fmla="*/ 1 w 3"/>
                  <a:gd name="T4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2" y="1"/>
                      <a:pt x="2" y="2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0" y="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5" name="Freeform 2060"/>
              <p:cNvSpPr/>
              <p:nvPr/>
            </p:nvSpPr>
            <p:spPr bwMode="auto">
              <a:xfrm>
                <a:off x="1294" y="2714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6" name="Freeform 2061"/>
              <p:cNvSpPr/>
              <p:nvPr/>
            </p:nvSpPr>
            <p:spPr bwMode="auto">
              <a:xfrm>
                <a:off x="1296" y="271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7" name="Freeform 2062"/>
              <p:cNvSpPr/>
              <p:nvPr/>
            </p:nvSpPr>
            <p:spPr bwMode="auto">
              <a:xfrm>
                <a:off x="1294" y="271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8" name="Freeform 2063"/>
              <p:cNvSpPr/>
              <p:nvPr/>
            </p:nvSpPr>
            <p:spPr bwMode="auto">
              <a:xfrm>
                <a:off x="1296" y="2712"/>
                <a:ext cx="3" cy="4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  <a:gd name="T8" fmla="*/ 1 w 1"/>
                  <a:gd name="T9" fmla="*/ 1 h 2"/>
                  <a:gd name="T10" fmla="*/ 1 w 1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1" y="1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9" name="Freeform 2064"/>
              <p:cNvSpPr/>
              <p:nvPr/>
            </p:nvSpPr>
            <p:spPr bwMode="auto">
              <a:xfrm>
                <a:off x="1294" y="2714"/>
                <a:ext cx="10" cy="7"/>
              </a:xfrm>
              <a:custGeom>
                <a:avLst/>
                <a:gdLst>
                  <a:gd name="T0" fmla="*/ 1 w 4"/>
                  <a:gd name="T1" fmla="*/ 1 h 3"/>
                  <a:gd name="T2" fmla="*/ 1 w 4"/>
                  <a:gd name="T3" fmla="*/ 1 h 3"/>
                  <a:gd name="T4" fmla="*/ 1 w 4"/>
                  <a:gd name="T5" fmla="*/ 1 h 3"/>
                  <a:gd name="T6" fmla="*/ 1 w 4"/>
                  <a:gd name="T7" fmla="*/ 2 h 3"/>
                  <a:gd name="T8" fmla="*/ 1 w 4"/>
                  <a:gd name="T9" fmla="*/ 2 h 3"/>
                  <a:gd name="T10" fmla="*/ 2 w 4"/>
                  <a:gd name="T11" fmla="*/ 1 h 3"/>
                  <a:gd name="T12" fmla="*/ 2 w 4"/>
                  <a:gd name="T13" fmla="*/ 1 h 3"/>
                  <a:gd name="T14" fmla="*/ 1 w 4"/>
                  <a:gd name="T15" fmla="*/ 2 h 3"/>
                  <a:gd name="T16" fmla="*/ 2 w 4"/>
                  <a:gd name="T17" fmla="*/ 0 h 3"/>
                  <a:gd name="T18" fmla="*/ 2 w 4"/>
                  <a:gd name="T19" fmla="*/ 1 h 3"/>
                  <a:gd name="T20" fmla="*/ 2 w 4"/>
                  <a:gd name="T21" fmla="*/ 1 h 3"/>
                  <a:gd name="T22" fmla="*/ 2 w 4"/>
                  <a:gd name="T23" fmla="*/ 1 h 3"/>
                  <a:gd name="T24" fmla="*/ 2 w 4"/>
                  <a:gd name="T25" fmla="*/ 2 h 3"/>
                  <a:gd name="T26" fmla="*/ 2 w 4"/>
                  <a:gd name="T27" fmla="*/ 2 h 3"/>
                  <a:gd name="T28" fmla="*/ 2 w 4"/>
                  <a:gd name="T29" fmla="*/ 2 h 3"/>
                  <a:gd name="T30" fmla="*/ 2 w 4"/>
                  <a:gd name="T31" fmla="*/ 2 h 3"/>
                  <a:gd name="T32" fmla="*/ 2 w 4"/>
                  <a:gd name="T33" fmla="*/ 3 h 3"/>
                  <a:gd name="T34" fmla="*/ 3 w 4"/>
                  <a:gd name="T35" fmla="*/ 1 h 3"/>
                  <a:gd name="T36" fmla="*/ 3 w 4"/>
                  <a:gd name="T37" fmla="*/ 1 h 3"/>
                  <a:gd name="T38" fmla="*/ 2 w 4"/>
                  <a:gd name="T39" fmla="*/ 2 h 3"/>
                  <a:gd name="T40" fmla="*/ 3 w 4"/>
                  <a:gd name="T41" fmla="*/ 2 h 3"/>
                  <a:gd name="T42" fmla="*/ 2 w 4"/>
                  <a:gd name="T43" fmla="*/ 3 h 3"/>
                  <a:gd name="T44" fmla="*/ 3 w 4"/>
                  <a:gd name="T45" fmla="*/ 2 h 3"/>
                  <a:gd name="T46" fmla="*/ 3 w 4"/>
                  <a:gd name="T47" fmla="*/ 2 h 3"/>
                  <a:gd name="T48" fmla="*/ 4 w 4"/>
                  <a:gd name="T49" fmla="*/ 1 h 3"/>
                  <a:gd name="T50" fmla="*/ 3 w 4"/>
                  <a:gd name="T51" fmla="*/ 0 h 3"/>
                  <a:gd name="T52" fmla="*/ 3 w 4"/>
                  <a:gd name="T53" fmla="*/ 1 h 3"/>
                  <a:gd name="T54" fmla="*/ 3 w 4"/>
                  <a:gd name="T55" fmla="*/ 0 h 3"/>
                  <a:gd name="T56" fmla="*/ 3 w 4"/>
                  <a:gd name="T57" fmla="*/ 1 h 3"/>
                  <a:gd name="T58" fmla="*/ 3 w 4"/>
                  <a:gd name="T59" fmla="*/ 0 h 3"/>
                  <a:gd name="T60" fmla="*/ 3 w 4"/>
                  <a:gd name="T61" fmla="*/ 1 h 3"/>
                  <a:gd name="T62" fmla="*/ 3 w 4"/>
                  <a:gd name="T63" fmla="*/ 0 h 3"/>
                  <a:gd name="T64" fmla="*/ 2 w 4"/>
                  <a:gd name="T65" fmla="*/ 0 h 3"/>
                  <a:gd name="T66" fmla="*/ 2 w 4"/>
                  <a:gd name="T67" fmla="*/ 1 h 3"/>
                  <a:gd name="T68" fmla="*/ 2 w 4"/>
                  <a:gd name="T69" fmla="*/ 0 h 3"/>
                  <a:gd name="T70" fmla="*/ 1 w 4"/>
                  <a:gd name="T71" fmla="*/ 1 h 3"/>
                  <a:gd name="T72" fmla="*/ 2 w 4"/>
                  <a:gd name="T73" fmla="*/ 0 h 3"/>
                  <a:gd name="T74" fmla="*/ 2 w 4"/>
                  <a:gd name="T75" fmla="*/ 0 h 3"/>
                  <a:gd name="T76" fmla="*/ 2 w 4"/>
                  <a:gd name="T77" fmla="*/ 0 h 3"/>
                  <a:gd name="T78" fmla="*/ 2 w 4"/>
                  <a:gd name="T79" fmla="*/ 0 h 3"/>
                  <a:gd name="T80" fmla="*/ 1 w 4"/>
                  <a:gd name="T81" fmla="*/ 1 h 3"/>
                  <a:gd name="T82" fmla="*/ 1 w 4"/>
                  <a:gd name="T83" fmla="*/ 2 h 3"/>
                  <a:gd name="T84" fmla="*/ 1 w 4"/>
                  <a:gd name="T8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1" y="1"/>
                      <a:pt x="2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2" y="1"/>
                      <a:pt x="3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3"/>
                      <a:pt x="3" y="1"/>
                      <a:pt x="3" y="1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2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0"/>
                      <a:pt x="0" y="3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0" name="Freeform 2065"/>
              <p:cNvSpPr/>
              <p:nvPr/>
            </p:nvSpPr>
            <p:spPr bwMode="auto">
              <a:xfrm>
                <a:off x="1299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1" name="Freeform 2066"/>
              <p:cNvSpPr/>
              <p:nvPr/>
            </p:nvSpPr>
            <p:spPr bwMode="auto">
              <a:xfrm>
                <a:off x="1301" y="27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2" name="Rectangle 2067"/>
              <p:cNvSpPr>
                <a:spLocks noChangeArrowheads="1"/>
              </p:cNvSpPr>
              <p:nvPr/>
            </p:nvSpPr>
            <p:spPr bwMode="auto">
              <a:xfrm>
                <a:off x="1299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3" name="Rectangle 2068"/>
              <p:cNvSpPr>
                <a:spLocks noChangeArrowheads="1"/>
              </p:cNvSpPr>
              <p:nvPr/>
            </p:nvSpPr>
            <p:spPr bwMode="auto">
              <a:xfrm>
                <a:off x="1296" y="271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4" name="Freeform 2069"/>
              <p:cNvSpPr/>
              <p:nvPr/>
            </p:nvSpPr>
            <p:spPr bwMode="auto">
              <a:xfrm>
                <a:off x="1304" y="271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5" name="Freeform 2070"/>
              <p:cNvSpPr/>
              <p:nvPr/>
            </p:nvSpPr>
            <p:spPr bwMode="auto">
              <a:xfrm>
                <a:off x="1301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6" name="Freeform 2071"/>
              <p:cNvSpPr/>
              <p:nvPr/>
            </p:nvSpPr>
            <p:spPr bwMode="auto">
              <a:xfrm>
                <a:off x="1292" y="2709"/>
                <a:ext cx="12" cy="17"/>
              </a:xfrm>
              <a:custGeom>
                <a:avLst/>
                <a:gdLst>
                  <a:gd name="T0" fmla="*/ 1 w 5"/>
                  <a:gd name="T1" fmla="*/ 2 h 7"/>
                  <a:gd name="T2" fmla="*/ 1 w 5"/>
                  <a:gd name="T3" fmla="*/ 3 h 7"/>
                  <a:gd name="T4" fmla="*/ 0 w 5"/>
                  <a:gd name="T5" fmla="*/ 3 h 7"/>
                  <a:gd name="T6" fmla="*/ 1 w 5"/>
                  <a:gd name="T7" fmla="*/ 3 h 7"/>
                  <a:gd name="T8" fmla="*/ 1 w 5"/>
                  <a:gd name="T9" fmla="*/ 3 h 7"/>
                  <a:gd name="T10" fmla="*/ 2 w 5"/>
                  <a:gd name="T11" fmla="*/ 3 h 7"/>
                  <a:gd name="T12" fmla="*/ 2 w 5"/>
                  <a:gd name="T13" fmla="*/ 3 h 7"/>
                  <a:gd name="T14" fmla="*/ 2 w 5"/>
                  <a:gd name="T15" fmla="*/ 3 h 7"/>
                  <a:gd name="T16" fmla="*/ 2 w 5"/>
                  <a:gd name="T17" fmla="*/ 4 h 7"/>
                  <a:gd name="T18" fmla="*/ 3 w 5"/>
                  <a:gd name="T19" fmla="*/ 2 h 7"/>
                  <a:gd name="T20" fmla="*/ 3 w 5"/>
                  <a:gd name="T21" fmla="*/ 2 h 7"/>
                  <a:gd name="T22" fmla="*/ 3 w 5"/>
                  <a:gd name="T23" fmla="*/ 3 h 7"/>
                  <a:gd name="T24" fmla="*/ 3 w 5"/>
                  <a:gd name="T25" fmla="*/ 3 h 7"/>
                  <a:gd name="T26" fmla="*/ 4 w 5"/>
                  <a:gd name="T27" fmla="*/ 3 h 7"/>
                  <a:gd name="T28" fmla="*/ 4 w 5"/>
                  <a:gd name="T29" fmla="*/ 3 h 7"/>
                  <a:gd name="T30" fmla="*/ 4 w 5"/>
                  <a:gd name="T31" fmla="*/ 3 h 7"/>
                  <a:gd name="T32" fmla="*/ 4 w 5"/>
                  <a:gd name="T33" fmla="*/ 3 h 7"/>
                  <a:gd name="T34" fmla="*/ 4 w 5"/>
                  <a:gd name="T35" fmla="*/ 3 h 7"/>
                  <a:gd name="T36" fmla="*/ 4 w 5"/>
                  <a:gd name="T37" fmla="*/ 3 h 7"/>
                  <a:gd name="T38" fmla="*/ 4 w 5"/>
                  <a:gd name="T39" fmla="*/ 5 h 7"/>
                  <a:gd name="T40" fmla="*/ 5 w 5"/>
                  <a:gd name="T41" fmla="*/ 3 h 7"/>
                  <a:gd name="T42" fmla="*/ 5 w 5"/>
                  <a:gd name="T43" fmla="*/ 3 h 7"/>
                  <a:gd name="T44" fmla="*/ 4 w 5"/>
                  <a:gd name="T45" fmla="*/ 3 h 7"/>
                  <a:gd name="T46" fmla="*/ 5 w 5"/>
                  <a:gd name="T47" fmla="*/ 2 h 7"/>
                  <a:gd name="T48" fmla="*/ 5 w 5"/>
                  <a:gd name="T49" fmla="*/ 2 h 7"/>
                  <a:gd name="T50" fmla="*/ 4 w 5"/>
                  <a:gd name="T51" fmla="*/ 2 h 7"/>
                  <a:gd name="T52" fmla="*/ 4 w 5"/>
                  <a:gd name="T53" fmla="*/ 3 h 7"/>
                  <a:gd name="T54" fmla="*/ 4 w 5"/>
                  <a:gd name="T55" fmla="*/ 2 h 7"/>
                  <a:gd name="T56" fmla="*/ 4 w 5"/>
                  <a:gd name="T57" fmla="*/ 1 h 7"/>
                  <a:gd name="T58" fmla="*/ 4 w 5"/>
                  <a:gd name="T59" fmla="*/ 1 h 7"/>
                  <a:gd name="T60" fmla="*/ 4 w 5"/>
                  <a:gd name="T61" fmla="*/ 1 h 7"/>
                  <a:gd name="T62" fmla="*/ 3 w 5"/>
                  <a:gd name="T63" fmla="*/ 3 h 7"/>
                  <a:gd name="T64" fmla="*/ 3 w 5"/>
                  <a:gd name="T65" fmla="*/ 2 h 7"/>
                  <a:gd name="T66" fmla="*/ 4 w 5"/>
                  <a:gd name="T67" fmla="*/ 2 h 7"/>
                  <a:gd name="T68" fmla="*/ 4 w 5"/>
                  <a:gd name="T69" fmla="*/ 1 h 7"/>
                  <a:gd name="T70" fmla="*/ 4 w 5"/>
                  <a:gd name="T71" fmla="*/ 1 h 7"/>
                  <a:gd name="T72" fmla="*/ 2 w 5"/>
                  <a:gd name="T73" fmla="*/ 3 h 7"/>
                  <a:gd name="T74" fmla="*/ 3 w 5"/>
                  <a:gd name="T75" fmla="*/ 2 h 7"/>
                  <a:gd name="T76" fmla="*/ 3 w 5"/>
                  <a:gd name="T77" fmla="*/ 1 h 7"/>
                  <a:gd name="T78" fmla="*/ 2 w 5"/>
                  <a:gd name="T79" fmla="*/ 2 h 7"/>
                  <a:gd name="T80" fmla="*/ 2 w 5"/>
                  <a:gd name="T81" fmla="*/ 2 h 7"/>
                  <a:gd name="T82" fmla="*/ 2 w 5"/>
                  <a:gd name="T8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" h="7">
                    <a:moveTo>
                      <a:pt x="2" y="1"/>
                    </a:move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0" y="4"/>
                      <a:pt x="2" y="1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4"/>
                      <a:pt x="2" y="2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2"/>
                      <a:pt x="2" y="3"/>
                    </a:cubicBezTo>
                    <a:cubicBezTo>
                      <a:pt x="2" y="3"/>
                      <a:pt x="3" y="3"/>
                      <a:pt x="3" y="2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3" y="3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4" y="2"/>
                      <a:pt x="4" y="3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3" y="7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1" y="3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7" name="Freeform 2072"/>
              <p:cNvSpPr/>
              <p:nvPr/>
            </p:nvSpPr>
            <p:spPr bwMode="auto">
              <a:xfrm>
                <a:off x="1299" y="271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8" name="Rectangle 2073"/>
              <p:cNvSpPr>
                <a:spLocks noChangeArrowheads="1"/>
              </p:cNvSpPr>
              <p:nvPr/>
            </p:nvSpPr>
            <p:spPr bwMode="auto">
              <a:xfrm>
                <a:off x="1299" y="2712"/>
                <a:ext cx="1" cy="2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9" name="Freeform 2074"/>
              <p:cNvSpPr/>
              <p:nvPr/>
            </p:nvSpPr>
            <p:spPr bwMode="auto">
              <a:xfrm>
                <a:off x="1296" y="27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0" name="Freeform 2075"/>
              <p:cNvSpPr/>
              <p:nvPr/>
            </p:nvSpPr>
            <p:spPr bwMode="auto">
              <a:xfrm>
                <a:off x="1294" y="27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1" name="Freeform 2076"/>
              <p:cNvSpPr/>
              <p:nvPr/>
            </p:nvSpPr>
            <p:spPr bwMode="auto">
              <a:xfrm>
                <a:off x="1287" y="2712"/>
                <a:ext cx="9" cy="7"/>
              </a:xfrm>
              <a:custGeom>
                <a:avLst/>
                <a:gdLst>
                  <a:gd name="T0" fmla="*/ 1 w 4"/>
                  <a:gd name="T1" fmla="*/ 0 h 3"/>
                  <a:gd name="T2" fmla="*/ 1 w 4"/>
                  <a:gd name="T3" fmla="*/ 1 h 3"/>
                  <a:gd name="T4" fmla="*/ 1 w 4"/>
                  <a:gd name="T5" fmla="*/ 0 h 3"/>
                  <a:gd name="T6" fmla="*/ 0 w 4"/>
                  <a:gd name="T7" fmla="*/ 1 h 3"/>
                  <a:gd name="T8" fmla="*/ 1 w 4"/>
                  <a:gd name="T9" fmla="*/ 1 h 3"/>
                  <a:gd name="T10" fmla="*/ 1 w 4"/>
                  <a:gd name="T11" fmla="*/ 2 h 3"/>
                  <a:gd name="T12" fmla="*/ 2 w 4"/>
                  <a:gd name="T13" fmla="*/ 1 h 3"/>
                  <a:gd name="T14" fmla="*/ 1 w 4"/>
                  <a:gd name="T15" fmla="*/ 2 h 3"/>
                  <a:gd name="T16" fmla="*/ 2 w 4"/>
                  <a:gd name="T17" fmla="*/ 2 h 3"/>
                  <a:gd name="T18" fmla="*/ 2 w 4"/>
                  <a:gd name="T19" fmla="*/ 1 h 3"/>
                  <a:gd name="T20" fmla="*/ 2 w 4"/>
                  <a:gd name="T21" fmla="*/ 2 h 3"/>
                  <a:gd name="T22" fmla="*/ 2 w 4"/>
                  <a:gd name="T23" fmla="*/ 1 h 3"/>
                  <a:gd name="T24" fmla="*/ 2 w 4"/>
                  <a:gd name="T25" fmla="*/ 1 h 3"/>
                  <a:gd name="T26" fmla="*/ 2 w 4"/>
                  <a:gd name="T27" fmla="*/ 2 h 3"/>
                  <a:gd name="T28" fmla="*/ 2 w 4"/>
                  <a:gd name="T29" fmla="*/ 1 h 3"/>
                  <a:gd name="T30" fmla="*/ 2 w 4"/>
                  <a:gd name="T31" fmla="*/ 2 h 3"/>
                  <a:gd name="T32" fmla="*/ 3 w 4"/>
                  <a:gd name="T33" fmla="*/ 1 h 3"/>
                  <a:gd name="T34" fmla="*/ 3 w 4"/>
                  <a:gd name="T35" fmla="*/ 1 h 3"/>
                  <a:gd name="T36" fmla="*/ 3 w 4"/>
                  <a:gd name="T37" fmla="*/ 1 h 3"/>
                  <a:gd name="T38" fmla="*/ 3 w 4"/>
                  <a:gd name="T39" fmla="*/ 1 h 3"/>
                  <a:gd name="T40" fmla="*/ 2 w 4"/>
                  <a:gd name="T41" fmla="*/ 1 h 3"/>
                  <a:gd name="T42" fmla="*/ 3 w 4"/>
                  <a:gd name="T43" fmla="*/ 1 h 3"/>
                  <a:gd name="T44" fmla="*/ 3 w 4"/>
                  <a:gd name="T45" fmla="*/ 0 h 3"/>
                  <a:gd name="T46" fmla="*/ 3 w 4"/>
                  <a:gd name="T47" fmla="*/ 0 h 3"/>
                  <a:gd name="T48" fmla="*/ 3 w 4"/>
                  <a:gd name="T49" fmla="*/ 0 h 3"/>
                  <a:gd name="T50" fmla="*/ 3 w 4"/>
                  <a:gd name="T51" fmla="*/ 0 h 3"/>
                  <a:gd name="T52" fmla="*/ 2 w 4"/>
                  <a:gd name="T53" fmla="*/ 1 h 3"/>
                  <a:gd name="T54" fmla="*/ 2 w 4"/>
                  <a:gd name="T55" fmla="*/ 1 h 3"/>
                  <a:gd name="T56" fmla="*/ 3 w 4"/>
                  <a:gd name="T57" fmla="*/ 1 h 3"/>
                  <a:gd name="T58" fmla="*/ 2 w 4"/>
                  <a:gd name="T59" fmla="*/ 1 h 3"/>
                  <a:gd name="T60" fmla="*/ 3 w 4"/>
                  <a:gd name="T61" fmla="*/ 0 h 3"/>
                  <a:gd name="T62" fmla="*/ 2 w 4"/>
                  <a:gd name="T63" fmla="*/ 1 h 3"/>
                  <a:gd name="T64" fmla="*/ 2 w 4"/>
                  <a:gd name="T65" fmla="*/ 1 h 3"/>
                  <a:gd name="T66" fmla="*/ 2 w 4"/>
                  <a:gd name="T67" fmla="*/ 0 h 3"/>
                  <a:gd name="T68" fmla="*/ 2 w 4"/>
                  <a:gd name="T69" fmla="*/ 1 h 3"/>
                  <a:gd name="T70" fmla="*/ 2 w 4"/>
                  <a:gd name="T71" fmla="*/ 0 h 3"/>
                  <a:gd name="T72" fmla="*/ 1 w 4"/>
                  <a:gd name="T73" fmla="*/ 1 h 3"/>
                  <a:gd name="T74" fmla="*/ 1 w 4"/>
                  <a:gd name="T75" fmla="*/ 0 h 3"/>
                  <a:gd name="T76" fmla="*/ 1 w 4"/>
                  <a:gd name="T77" fmla="*/ 1 h 3"/>
                  <a:gd name="T78" fmla="*/ 1 w 4"/>
                  <a:gd name="T79" fmla="*/ 1 h 3"/>
                  <a:gd name="T80" fmla="*/ 1 w 4"/>
                  <a:gd name="T8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0"/>
                      <a:pt x="2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2" name="Freeform 2077"/>
              <p:cNvSpPr/>
              <p:nvPr/>
            </p:nvSpPr>
            <p:spPr bwMode="auto">
              <a:xfrm>
                <a:off x="1287" y="2712"/>
                <a:ext cx="2" cy="4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0 w 1"/>
                  <a:gd name="T5" fmla="*/ 1 h 2"/>
                  <a:gd name="T6" fmla="*/ 0 w 1"/>
                  <a:gd name="T7" fmla="*/ 1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3" name="Freeform 2078"/>
              <p:cNvSpPr/>
              <p:nvPr/>
            </p:nvSpPr>
            <p:spPr bwMode="auto">
              <a:xfrm>
                <a:off x="1282" y="2712"/>
                <a:ext cx="7" cy="4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2 w 3"/>
                  <a:gd name="T15" fmla="*/ 1 h 2"/>
                  <a:gd name="T16" fmla="*/ 2 w 3"/>
                  <a:gd name="T17" fmla="*/ 1 h 2"/>
                  <a:gd name="T18" fmla="*/ 3 w 3"/>
                  <a:gd name="T19" fmla="*/ 0 h 2"/>
                  <a:gd name="T20" fmla="*/ 2 w 3"/>
                  <a:gd name="T21" fmla="*/ 1 h 2"/>
                  <a:gd name="T22" fmla="*/ 2 w 3"/>
                  <a:gd name="T23" fmla="*/ 0 h 2"/>
                  <a:gd name="T24" fmla="*/ 2 w 3"/>
                  <a:gd name="T25" fmla="*/ 0 h 2"/>
                  <a:gd name="T26" fmla="*/ 2 w 3"/>
                  <a:gd name="T27" fmla="*/ 0 h 2"/>
                  <a:gd name="T28" fmla="*/ 2 w 3"/>
                  <a:gd name="T29" fmla="*/ 1 h 2"/>
                  <a:gd name="T30" fmla="*/ 2 w 3"/>
                  <a:gd name="T31" fmla="*/ 0 h 2"/>
                  <a:gd name="T32" fmla="*/ 2 w 3"/>
                  <a:gd name="T33" fmla="*/ 0 h 2"/>
                  <a:gd name="T34" fmla="*/ 1 w 3"/>
                  <a:gd name="T35" fmla="*/ 1 h 2"/>
                  <a:gd name="T36" fmla="*/ 1 w 3"/>
                  <a:gd name="T37" fmla="*/ 0 h 2"/>
                  <a:gd name="T38" fmla="*/ 2 w 3"/>
                  <a:gd name="T39" fmla="*/ 0 h 2"/>
                  <a:gd name="T40" fmla="*/ 0 w 3"/>
                  <a:gd name="T41" fmla="*/ 1 h 2"/>
                  <a:gd name="T42" fmla="*/ 1 w 3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4" name="Rectangle 2079"/>
              <p:cNvSpPr>
                <a:spLocks noChangeArrowheads="1"/>
              </p:cNvSpPr>
              <p:nvPr/>
            </p:nvSpPr>
            <p:spPr bwMode="auto">
              <a:xfrm>
                <a:off x="1285" y="271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5" name="Rectangle 2080"/>
              <p:cNvSpPr>
                <a:spLocks noChangeArrowheads="1"/>
              </p:cNvSpPr>
              <p:nvPr/>
            </p:nvSpPr>
            <p:spPr bwMode="auto">
              <a:xfrm>
                <a:off x="1249" y="2788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6" name="Freeform 2081"/>
              <p:cNvSpPr/>
              <p:nvPr/>
            </p:nvSpPr>
            <p:spPr bwMode="auto">
              <a:xfrm>
                <a:off x="1249" y="2788"/>
                <a:ext cx="5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1 w 2"/>
                  <a:gd name="T4" fmla="*/ 1 w 2"/>
                  <a:gd name="T5" fmla="*/ 2 w 2"/>
                  <a:gd name="T6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7" name="Freeform 2082"/>
              <p:cNvSpPr/>
              <p:nvPr/>
            </p:nvSpPr>
            <p:spPr bwMode="auto">
              <a:xfrm>
                <a:off x="1251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8" name="Freeform 2083"/>
              <p:cNvSpPr/>
              <p:nvPr/>
            </p:nvSpPr>
            <p:spPr bwMode="auto">
              <a:xfrm>
                <a:off x="1249" y="2788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9" name="Freeform 2084"/>
              <p:cNvSpPr/>
              <p:nvPr/>
            </p:nvSpPr>
            <p:spPr bwMode="auto">
              <a:xfrm>
                <a:off x="1249" y="278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0" name="Freeform 2085"/>
              <p:cNvSpPr/>
              <p:nvPr/>
            </p:nvSpPr>
            <p:spPr bwMode="auto">
              <a:xfrm>
                <a:off x="1249" y="2785"/>
                <a:ext cx="5" cy="3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0 w 2"/>
                  <a:gd name="T5" fmla="*/ 1 h 1"/>
                  <a:gd name="T6" fmla="*/ 1 w 2"/>
                  <a:gd name="T7" fmla="*/ 1 h 1"/>
                  <a:gd name="T8" fmla="*/ 1 w 2"/>
                  <a:gd name="T9" fmla="*/ 1 h 1"/>
                  <a:gd name="T10" fmla="*/ 2 w 2"/>
                  <a:gd name="T11" fmla="*/ 1 h 1"/>
                  <a:gd name="T12" fmla="*/ 0 w 2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1" name="Freeform 2086"/>
              <p:cNvSpPr/>
              <p:nvPr/>
            </p:nvSpPr>
            <p:spPr bwMode="auto">
              <a:xfrm>
                <a:off x="1251" y="27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2" name="Rectangle 2087"/>
              <p:cNvSpPr>
                <a:spLocks noChangeArrowheads="1"/>
              </p:cNvSpPr>
              <p:nvPr/>
            </p:nvSpPr>
            <p:spPr bwMode="auto">
              <a:xfrm>
                <a:off x="1249" y="2788"/>
                <a:ext cx="2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3" name="Freeform 2088"/>
              <p:cNvSpPr/>
              <p:nvPr/>
            </p:nvSpPr>
            <p:spPr bwMode="auto">
              <a:xfrm>
                <a:off x="1249" y="2785"/>
                <a:ext cx="5" cy="0"/>
              </a:xfrm>
              <a:custGeom>
                <a:avLst/>
                <a:gdLst>
                  <a:gd name="T0" fmla="*/ 0 w 2"/>
                  <a:gd name="T1" fmla="*/ 1 w 2"/>
                  <a:gd name="T2" fmla="*/ 2 w 2"/>
                  <a:gd name="T3" fmla="*/ 2 w 2"/>
                  <a:gd name="T4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4" name="Freeform 2089"/>
              <p:cNvSpPr/>
              <p:nvPr/>
            </p:nvSpPr>
            <p:spPr bwMode="auto">
              <a:xfrm>
                <a:off x="1256" y="27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5" name="Freeform 2090"/>
              <p:cNvSpPr/>
              <p:nvPr/>
            </p:nvSpPr>
            <p:spPr bwMode="auto">
              <a:xfrm>
                <a:off x="1251" y="2783"/>
                <a:ext cx="7" cy="2"/>
              </a:xfrm>
              <a:custGeom>
                <a:avLst/>
                <a:gdLst>
                  <a:gd name="T0" fmla="*/ 0 w 3"/>
                  <a:gd name="T1" fmla="*/ 0 h 1"/>
                  <a:gd name="T2" fmla="*/ 1 w 3"/>
                  <a:gd name="T3" fmla="*/ 1 h 1"/>
                  <a:gd name="T4" fmla="*/ 0 w 3"/>
                  <a:gd name="T5" fmla="*/ 1 h 1"/>
                  <a:gd name="T6" fmla="*/ 1 w 3"/>
                  <a:gd name="T7" fmla="*/ 1 h 1"/>
                  <a:gd name="T8" fmla="*/ 0 w 3"/>
                  <a:gd name="T9" fmla="*/ 1 h 1"/>
                  <a:gd name="T10" fmla="*/ 1 w 3"/>
                  <a:gd name="T11" fmla="*/ 1 h 1"/>
                  <a:gd name="T12" fmla="*/ 0 w 3"/>
                  <a:gd name="T13" fmla="*/ 1 h 1"/>
                  <a:gd name="T14" fmla="*/ 1 w 3"/>
                  <a:gd name="T15" fmla="*/ 1 h 1"/>
                  <a:gd name="T16" fmla="*/ 1 w 3"/>
                  <a:gd name="T17" fmla="*/ 1 h 1"/>
                  <a:gd name="T18" fmla="*/ 2 w 3"/>
                  <a:gd name="T19" fmla="*/ 1 h 1"/>
                  <a:gd name="T20" fmla="*/ 3 w 3"/>
                  <a:gd name="T21" fmla="*/ 1 h 1"/>
                  <a:gd name="T22" fmla="*/ 0 w 3"/>
                  <a:gd name="T2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0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6" name="Freeform 2091"/>
              <p:cNvSpPr/>
              <p:nvPr/>
            </p:nvSpPr>
            <p:spPr bwMode="auto">
              <a:xfrm>
                <a:off x="1254" y="27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7" name="Freeform 2092"/>
              <p:cNvSpPr/>
              <p:nvPr/>
            </p:nvSpPr>
            <p:spPr bwMode="auto">
              <a:xfrm>
                <a:off x="1251" y="2783"/>
                <a:ext cx="7" cy="0"/>
              </a:xfrm>
              <a:custGeom>
                <a:avLst/>
                <a:gdLst>
                  <a:gd name="T0" fmla="*/ 0 w 3"/>
                  <a:gd name="T1" fmla="*/ 1 w 3"/>
                  <a:gd name="T2" fmla="*/ 0 w 3"/>
                  <a:gd name="T3" fmla="*/ 1 w 3"/>
                  <a:gd name="T4" fmla="*/ 0 w 3"/>
                  <a:gd name="T5" fmla="*/ 2 w 3"/>
                  <a:gd name="T6" fmla="*/ 2 w 3"/>
                  <a:gd name="T7" fmla="*/ 1 w 3"/>
                  <a:gd name="T8" fmla="*/ 1 w 3"/>
                  <a:gd name="T9" fmla="*/ 1 w 3"/>
                  <a:gd name="T10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8" name="Freeform 2093"/>
              <p:cNvSpPr/>
              <p:nvPr/>
            </p:nvSpPr>
            <p:spPr bwMode="auto">
              <a:xfrm>
                <a:off x="1251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9" name="Freeform 2094"/>
              <p:cNvSpPr/>
              <p:nvPr/>
            </p:nvSpPr>
            <p:spPr bwMode="auto">
              <a:xfrm>
                <a:off x="1254" y="27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0" name="Rectangle 2095"/>
              <p:cNvSpPr>
                <a:spLocks noChangeArrowheads="1"/>
              </p:cNvSpPr>
              <p:nvPr/>
            </p:nvSpPr>
            <p:spPr bwMode="auto">
              <a:xfrm>
                <a:off x="1251" y="278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1" name="Freeform 2096"/>
              <p:cNvSpPr/>
              <p:nvPr/>
            </p:nvSpPr>
            <p:spPr bwMode="auto">
              <a:xfrm>
                <a:off x="1249" y="2773"/>
                <a:ext cx="7" cy="10"/>
              </a:xfrm>
              <a:custGeom>
                <a:avLst/>
                <a:gdLst>
                  <a:gd name="T0" fmla="*/ 3 w 3"/>
                  <a:gd name="T1" fmla="*/ 0 h 4"/>
                  <a:gd name="T2" fmla="*/ 2 w 3"/>
                  <a:gd name="T3" fmla="*/ 0 h 4"/>
                  <a:gd name="T4" fmla="*/ 1 w 3"/>
                  <a:gd name="T5" fmla="*/ 0 h 4"/>
                  <a:gd name="T6" fmla="*/ 0 w 3"/>
                  <a:gd name="T7" fmla="*/ 0 h 4"/>
                  <a:gd name="T8" fmla="*/ 1 w 3"/>
                  <a:gd name="T9" fmla="*/ 0 h 4"/>
                  <a:gd name="T10" fmla="*/ 0 w 3"/>
                  <a:gd name="T11" fmla="*/ 0 h 4"/>
                  <a:gd name="T12" fmla="*/ 1 w 3"/>
                  <a:gd name="T13" fmla="*/ 1 h 4"/>
                  <a:gd name="T14" fmla="*/ 1 w 3"/>
                  <a:gd name="T15" fmla="*/ 1 h 4"/>
                  <a:gd name="T16" fmla="*/ 1 w 3"/>
                  <a:gd name="T17" fmla="*/ 3 h 4"/>
                  <a:gd name="T18" fmla="*/ 2 w 3"/>
                  <a:gd name="T19" fmla="*/ 3 h 4"/>
                  <a:gd name="T20" fmla="*/ 1 w 3"/>
                  <a:gd name="T21" fmla="*/ 3 h 4"/>
                  <a:gd name="T22" fmla="*/ 1 w 3"/>
                  <a:gd name="T23" fmla="*/ 3 h 4"/>
                  <a:gd name="T24" fmla="*/ 1 w 3"/>
                  <a:gd name="T25" fmla="*/ 3 h 4"/>
                  <a:gd name="T26" fmla="*/ 2 w 3"/>
                  <a:gd name="T27" fmla="*/ 3 h 4"/>
                  <a:gd name="T28" fmla="*/ 1 w 3"/>
                  <a:gd name="T29" fmla="*/ 3 h 4"/>
                  <a:gd name="T30" fmla="*/ 2 w 3"/>
                  <a:gd name="T31" fmla="*/ 4 h 4"/>
                  <a:gd name="T32" fmla="*/ 2 w 3"/>
                  <a:gd name="T33" fmla="*/ 3 h 4"/>
                  <a:gd name="T34" fmla="*/ 3 w 3"/>
                  <a:gd name="T35" fmla="*/ 4 h 4"/>
                  <a:gd name="T36" fmla="*/ 1 w 3"/>
                  <a:gd name="T37" fmla="*/ 3 h 4"/>
                  <a:gd name="T38" fmla="*/ 2 w 3"/>
                  <a:gd name="T39" fmla="*/ 3 h 4"/>
                  <a:gd name="T40" fmla="*/ 3 w 3"/>
                  <a:gd name="T41" fmla="*/ 2 h 4"/>
                  <a:gd name="T42" fmla="*/ 2 w 3"/>
                  <a:gd name="T43" fmla="*/ 2 h 4"/>
                  <a:gd name="T44" fmla="*/ 2 w 3"/>
                  <a:gd name="T45" fmla="*/ 2 h 4"/>
                  <a:gd name="T46" fmla="*/ 2 w 3"/>
                  <a:gd name="T47" fmla="*/ 2 h 4"/>
                  <a:gd name="T48" fmla="*/ 2 w 3"/>
                  <a:gd name="T49" fmla="*/ 2 h 4"/>
                  <a:gd name="T50" fmla="*/ 1 w 3"/>
                  <a:gd name="T51" fmla="*/ 1 h 4"/>
                  <a:gd name="T52" fmla="*/ 3 w 3"/>
                  <a:gd name="T53" fmla="*/ 1 h 4"/>
                  <a:gd name="T54" fmla="*/ 2 w 3"/>
                  <a:gd name="T55" fmla="*/ 1 h 4"/>
                  <a:gd name="T56" fmla="*/ 1 w 3"/>
                  <a:gd name="T57" fmla="*/ 1 h 4"/>
                  <a:gd name="T58" fmla="*/ 3 w 3"/>
                  <a:gd name="T59" fmla="*/ 1 h 4"/>
                  <a:gd name="T60" fmla="*/ 2 w 3"/>
                  <a:gd name="T61" fmla="*/ 1 h 4"/>
                  <a:gd name="T62" fmla="*/ 1 w 3"/>
                  <a:gd name="T63" fmla="*/ 1 h 4"/>
                  <a:gd name="T64" fmla="*/ 2 w 3"/>
                  <a:gd name="T65" fmla="*/ 0 h 4"/>
                  <a:gd name="T66" fmla="*/ 3 w 3"/>
                  <a:gd name="T67" fmla="*/ 1 h 4"/>
                  <a:gd name="T68" fmla="*/ 3 w 3"/>
                  <a:gd name="T69" fmla="*/ 0 h 4"/>
                  <a:gd name="T70" fmla="*/ 2 w 3"/>
                  <a:gd name="T71" fmla="*/ 0 h 4"/>
                  <a:gd name="T72" fmla="*/ 3 w 3"/>
                  <a:gd name="T7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1" y="3"/>
                      <a:pt x="2" y="3"/>
                      <a:pt x="1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2" name="Freeform 2097"/>
              <p:cNvSpPr/>
              <p:nvPr/>
            </p:nvSpPr>
            <p:spPr bwMode="auto">
              <a:xfrm>
                <a:off x="1256" y="277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3" name="Freeform 2098"/>
              <p:cNvSpPr/>
              <p:nvPr/>
            </p:nvSpPr>
            <p:spPr bwMode="auto">
              <a:xfrm>
                <a:off x="1256" y="27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4" name="Rectangle 2099"/>
              <p:cNvSpPr>
                <a:spLocks noChangeArrowheads="1"/>
              </p:cNvSpPr>
              <p:nvPr/>
            </p:nvSpPr>
            <p:spPr bwMode="auto">
              <a:xfrm>
                <a:off x="1251" y="277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5" name="Freeform 2100"/>
              <p:cNvSpPr/>
              <p:nvPr/>
            </p:nvSpPr>
            <p:spPr bwMode="auto">
              <a:xfrm>
                <a:off x="1256" y="27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6" name="Freeform 2101"/>
              <p:cNvSpPr/>
              <p:nvPr/>
            </p:nvSpPr>
            <p:spPr bwMode="auto">
              <a:xfrm>
                <a:off x="1256" y="27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7" name="Rectangle 2102"/>
              <p:cNvSpPr>
                <a:spLocks noChangeArrowheads="1"/>
              </p:cNvSpPr>
              <p:nvPr/>
            </p:nvSpPr>
            <p:spPr bwMode="auto">
              <a:xfrm>
                <a:off x="1256" y="2773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8" name="Freeform 2103"/>
              <p:cNvSpPr/>
              <p:nvPr/>
            </p:nvSpPr>
            <p:spPr bwMode="auto">
              <a:xfrm>
                <a:off x="1247" y="2769"/>
                <a:ext cx="9" cy="4"/>
              </a:xfrm>
              <a:custGeom>
                <a:avLst/>
                <a:gdLst>
                  <a:gd name="T0" fmla="*/ 1 w 4"/>
                  <a:gd name="T1" fmla="*/ 0 h 2"/>
                  <a:gd name="T2" fmla="*/ 1 w 4"/>
                  <a:gd name="T3" fmla="*/ 0 h 2"/>
                  <a:gd name="T4" fmla="*/ 2 w 4"/>
                  <a:gd name="T5" fmla="*/ 1 h 2"/>
                  <a:gd name="T6" fmla="*/ 1 w 4"/>
                  <a:gd name="T7" fmla="*/ 1 h 2"/>
                  <a:gd name="T8" fmla="*/ 2 w 4"/>
                  <a:gd name="T9" fmla="*/ 1 h 2"/>
                  <a:gd name="T10" fmla="*/ 1 w 4"/>
                  <a:gd name="T11" fmla="*/ 1 h 2"/>
                  <a:gd name="T12" fmla="*/ 3 w 4"/>
                  <a:gd name="T13" fmla="*/ 2 h 2"/>
                  <a:gd name="T14" fmla="*/ 1 w 4"/>
                  <a:gd name="T15" fmla="*/ 2 h 2"/>
                  <a:gd name="T16" fmla="*/ 1 w 4"/>
                  <a:gd name="T17" fmla="*/ 2 h 2"/>
                  <a:gd name="T18" fmla="*/ 2 w 4"/>
                  <a:gd name="T19" fmla="*/ 2 h 2"/>
                  <a:gd name="T20" fmla="*/ 3 w 4"/>
                  <a:gd name="T21" fmla="*/ 2 h 2"/>
                  <a:gd name="T22" fmla="*/ 4 w 4"/>
                  <a:gd name="T23" fmla="*/ 2 h 2"/>
                  <a:gd name="T24" fmla="*/ 3 w 4"/>
                  <a:gd name="T25" fmla="*/ 2 h 2"/>
                  <a:gd name="T26" fmla="*/ 4 w 4"/>
                  <a:gd name="T27" fmla="*/ 2 h 2"/>
                  <a:gd name="T28" fmla="*/ 3 w 4"/>
                  <a:gd name="T29" fmla="*/ 2 h 2"/>
                  <a:gd name="T30" fmla="*/ 4 w 4"/>
                  <a:gd name="T31" fmla="*/ 2 h 2"/>
                  <a:gd name="T32" fmla="*/ 3 w 4"/>
                  <a:gd name="T33" fmla="*/ 1 h 2"/>
                  <a:gd name="T34" fmla="*/ 3 w 4"/>
                  <a:gd name="T35" fmla="*/ 1 h 2"/>
                  <a:gd name="T36" fmla="*/ 2 w 4"/>
                  <a:gd name="T37" fmla="*/ 1 h 2"/>
                  <a:gd name="T38" fmla="*/ 3 w 4"/>
                  <a:gd name="T39" fmla="*/ 1 h 2"/>
                  <a:gd name="T40" fmla="*/ 3 w 4"/>
                  <a:gd name="T41" fmla="*/ 1 h 2"/>
                  <a:gd name="T42" fmla="*/ 4 w 4"/>
                  <a:gd name="T43" fmla="*/ 1 h 2"/>
                  <a:gd name="T44" fmla="*/ 3 w 4"/>
                  <a:gd name="T45" fmla="*/ 1 h 2"/>
                  <a:gd name="T46" fmla="*/ 4 w 4"/>
                  <a:gd name="T47" fmla="*/ 1 h 2"/>
                  <a:gd name="T48" fmla="*/ 2 w 4"/>
                  <a:gd name="T49" fmla="*/ 1 h 2"/>
                  <a:gd name="T50" fmla="*/ 3 w 4"/>
                  <a:gd name="T51" fmla="*/ 1 h 2"/>
                  <a:gd name="T52" fmla="*/ 3 w 4"/>
                  <a:gd name="T53" fmla="*/ 0 h 2"/>
                  <a:gd name="T54" fmla="*/ 3 w 4"/>
                  <a:gd name="T55" fmla="*/ 0 h 2"/>
                  <a:gd name="T56" fmla="*/ 3 w 4"/>
                  <a:gd name="T57" fmla="*/ 0 h 2"/>
                  <a:gd name="T58" fmla="*/ 2 w 4"/>
                  <a:gd name="T59" fmla="*/ 0 h 2"/>
                  <a:gd name="T60" fmla="*/ 2 w 4"/>
                  <a:gd name="T61" fmla="*/ 0 h 2"/>
                  <a:gd name="T62" fmla="*/ 2 w 4"/>
                  <a:gd name="T63" fmla="*/ 0 h 2"/>
                  <a:gd name="T64" fmla="*/ 1 w 4"/>
                  <a:gd name="T65" fmla="*/ 0 h 2"/>
                  <a:gd name="T66" fmla="*/ 2 w 4"/>
                  <a:gd name="T67" fmla="*/ 0 h 2"/>
                  <a:gd name="T68" fmla="*/ 1 w 4"/>
                  <a:gd name="T6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2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1"/>
                      <a:pt x="3" y="2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9" name="Freeform 2104"/>
              <p:cNvSpPr/>
              <p:nvPr/>
            </p:nvSpPr>
            <p:spPr bwMode="auto">
              <a:xfrm>
                <a:off x="1254" y="277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0" name="Freeform 2105"/>
              <p:cNvSpPr/>
              <p:nvPr/>
            </p:nvSpPr>
            <p:spPr bwMode="auto">
              <a:xfrm>
                <a:off x="1247" y="2764"/>
                <a:ext cx="11" cy="5"/>
              </a:xfrm>
              <a:custGeom>
                <a:avLst/>
                <a:gdLst>
                  <a:gd name="T0" fmla="*/ 2 w 5"/>
                  <a:gd name="T1" fmla="*/ 2 h 2"/>
                  <a:gd name="T2" fmla="*/ 3 w 5"/>
                  <a:gd name="T3" fmla="*/ 2 h 2"/>
                  <a:gd name="T4" fmla="*/ 2 w 5"/>
                  <a:gd name="T5" fmla="*/ 2 h 2"/>
                  <a:gd name="T6" fmla="*/ 1 w 5"/>
                  <a:gd name="T7" fmla="*/ 1 h 2"/>
                  <a:gd name="T8" fmla="*/ 3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1 w 5"/>
                  <a:gd name="T15" fmla="*/ 1 h 2"/>
                  <a:gd name="T16" fmla="*/ 2 w 5"/>
                  <a:gd name="T17" fmla="*/ 1 h 2"/>
                  <a:gd name="T18" fmla="*/ 3 w 5"/>
                  <a:gd name="T19" fmla="*/ 1 h 2"/>
                  <a:gd name="T20" fmla="*/ 0 w 5"/>
                  <a:gd name="T21" fmla="*/ 1 h 2"/>
                  <a:gd name="T22" fmla="*/ 0 w 5"/>
                  <a:gd name="T23" fmla="*/ 1 h 2"/>
                  <a:gd name="T24" fmla="*/ 2 w 5"/>
                  <a:gd name="T25" fmla="*/ 1 h 2"/>
                  <a:gd name="T26" fmla="*/ 1 w 5"/>
                  <a:gd name="T27" fmla="*/ 1 h 2"/>
                  <a:gd name="T28" fmla="*/ 1 w 5"/>
                  <a:gd name="T29" fmla="*/ 1 h 2"/>
                  <a:gd name="T30" fmla="*/ 1 w 5"/>
                  <a:gd name="T31" fmla="*/ 2 h 2"/>
                  <a:gd name="T32" fmla="*/ 1 w 5"/>
                  <a:gd name="T33" fmla="*/ 2 h 2"/>
                  <a:gd name="T34" fmla="*/ 1 w 5"/>
                  <a:gd name="T35" fmla="*/ 2 h 2"/>
                  <a:gd name="T36" fmla="*/ 2 w 5"/>
                  <a:gd name="T37" fmla="*/ 2 h 2"/>
                  <a:gd name="T38" fmla="*/ 2 w 5"/>
                  <a:gd name="T39" fmla="*/ 2 h 2"/>
                  <a:gd name="T40" fmla="*/ 3 w 5"/>
                  <a:gd name="T41" fmla="*/ 2 h 2"/>
                  <a:gd name="T42" fmla="*/ 4 w 5"/>
                  <a:gd name="T43" fmla="*/ 2 h 2"/>
                  <a:gd name="T44" fmla="*/ 4 w 5"/>
                  <a:gd name="T45" fmla="*/ 2 h 2"/>
                  <a:gd name="T46" fmla="*/ 2 w 5"/>
                  <a:gd name="T4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2">
                    <a:moveTo>
                      <a:pt x="2" y="2"/>
                    </a:moveTo>
                    <a:cubicBezTo>
                      <a:pt x="2" y="1"/>
                      <a:pt x="3" y="2"/>
                      <a:pt x="3" y="2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5" y="2"/>
                      <a:pt x="3" y="2"/>
                      <a:pt x="4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1" name="Freeform 2106"/>
              <p:cNvSpPr/>
              <p:nvPr/>
            </p:nvSpPr>
            <p:spPr bwMode="auto">
              <a:xfrm>
                <a:off x="1251" y="276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2" name="Freeform 2107"/>
              <p:cNvSpPr/>
              <p:nvPr/>
            </p:nvSpPr>
            <p:spPr bwMode="auto">
              <a:xfrm>
                <a:off x="1249" y="27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3" name="Rectangle 2108"/>
              <p:cNvSpPr>
                <a:spLocks noChangeArrowheads="1"/>
              </p:cNvSpPr>
              <p:nvPr/>
            </p:nvSpPr>
            <p:spPr bwMode="auto">
              <a:xfrm>
                <a:off x="1254" y="2766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457" name="Group 2310"/>
            <p:cNvGrpSpPr/>
            <p:nvPr/>
          </p:nvGrpSpPr>
          <p:grpSpPr bwMode="auto">
            <a:xfrm>
              <a:off x="127" y="2321"/>
              <a:ext cx="1129" cy="969"/>
              <a:chOff x="127" y="2321"/>
              <a:chExt cx="1129" cy="969"/>
            </a:xfrm>
          </p:grpSpPr>
          <p:sp>
            <p:nvSpPr>
              <p:cNvPr id="2574" name="Freeform 2110"/>
              <p:cNvSpPr/>
              <p:nvPr/>
            </p:nvSpPr>
            <p:spPr bwMode="auto">
              <a:xfrm>
                <a:off x="1247" y="2764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1 h 1"/>
                  <a:gd name="T6" fmla="*/ 1 w 2"/>
                  <a:gd name="T7" fmla="*/ 0 h 1"/>
                  <a:gd name="T8" fmla="*/ 1 w 2"/>
                  <a:gd name="T9" fmla="*/ 0 h 1"/>
                  <a:gd name="T10" fmla="*/ 0 w 2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5" name="Freeform 2111"/>
              <p:cNvSpPr/>
              <p:nvPr/>
            </p:nvSpPr>
            <p:spPr bwMode="auto">
              <a:xfrm>
                <a:off x="1247" y="2754"/>
                <a:ext cx="9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3 h 4"/>
                  <a:gd name="T4" fmla="*/ 3 w 4"/>
                  <a:gd name="T5" fmla="*/ 4 h 4"/>
                  <a:gd name="T6" fmla="*/ 3 w 4"/>
                  <a:gd name="T7" fmla="*/ 3 h 4"/>
                  <a:gd name="T8" fmla="*/ 3 w 4"/>
                  <a:gd name="T9" fmla="*/ 3 h 4"/>
                  <a:gd name="T10" fmla="*/ 3 w 4"/>
                  <a:gd name="T11" fmla="*/ 3 h 4"/>
                  <a:gd name="T12" fmla="*/ 2 w 4"/>
                  <a:gd name="T13" fmla="*/ 3 h 4"/>
                  <a:gd name="T14" fmla="*/ 3 w 4"/>
                  <a:gd name="T15" fmla="*/ 3 h 4"/>
                  <a:gd name="T16" fmla="*/ 1 w 4"/>
                  <a:gd name="T17" fmla="*/ 3 h 4"/>
                  <a:gd name="T18" fmla="*/ 2 w 4"/>
                  <a:gd name="T19" fmla="*/ 2 h 4"/>
                  <a:gd name="T20" fmla="*/ 2 w 4"/>
                  <a:gd name="T21" fmla="*/ 2 h 4"/>
                  <a:gd name="T22" fmla="*/ 2 w 4"/>
                  <a:gd name="T23" fmla="*/ 2 h 4"/>
                  <a:gd name="T24" fmla="*/ 3 w 4"/>
                  <a:gd name="T25" fmla="*/ 2 h 4"/>
                  <a:gd name="T26" fmla="*/ 3 w 4"/>
                  <a:gd name="T27" fmla="*/ 2 h 4"/>
                  <a:gd name="T28" fmla="*/ 3 w 4"/>
                  <a:gd name="T29" fmla="*/ 2 h 4"/>
                  <a:gd name="T30" fmla="*/ 3 w 4"/>
                  <a:gd name="T31" fmla="*/ 1 h 4"/>
                  <a:gd name="T32" fmla="*/ 3 w 4"/>
                  <a:gd name="T33" fmla="*/ 1 h 4"/>
                  <a:gd name="T34" fmla="*/ 2 w 4"/>
                  <a:gd name="T35" fmla="*/ 1 h 4"/>
                  <a:gd name="T36" fmla="*/ 2 w 4"/>
                  <a:gd name="T37" fmla="*/ 1 h 4"/>
                  <a:gd name="T38" fmla="*/ 3 w 4"/>
                  <a:gd name="T39" fmla="*/ 1 h 4"/>
                  <a:gd name="T40" fmla="*/ 2 w 4"/>
                  <a:gd name="T41" fmla="*/ 1 h 4"/>
                  <a:gd name="T42" fmla="*/ 3 w 4"/>
                  <a:gd name="T43" fmla="*/ 1 h 4"/>
                  <a:gd name="T44" fmla="*/ 2 w 4"/>
                  <a:gd name="T45" fmla="*/ 1 h 4"/>
                  <a:gd name="T46" fmla="*/ 2 w 4"/>
                  <a:gd name="T47" fmla="*/ 1 h 4"/>
                  <a:gd name="T48" fmla="*/ 1 w 4"/>
                  <a:gd name="T49" fmla="*/ 1 h 4"/>
                  <a:gd name="T50" fmla="*/ 1 w 4"/>
                  <a:gd name="T51" fmla="*/ 1 h 4"/>
                  <a:gd name="T52" fmla="*/ 2 w 4"/>
                  <a:gd name="T53" fmla="*/ 2 h 4"/>
                  <a:gd name="T54" fmla="*/ 1 w 4"/>
                  <a:gd name="T55" fmla="*/ 2 h 4"/>
                  <a:gd name="T56" fmla="*/ 2 w 4"/>
                  <a:gd name="T57" fmla="*/ 2 h 4"/>
                  <a:gd name="T58" fmla="*/ 1 w 4"/>
                  <a:gd name="T59" fmla="*/ 2 h 4"/>
                  <a:gd name="T60" fmla="*/ 2 w 4"/>
                  <a:gd name="T61" fmla="*/ 2 h 4"/>
                  <a:gd name="T62" fmla="*/ 0 w 4"/>
                  <a:gd name="T63" fmla="*/ 2 h 4"/>
                  <a:gd name="T64" fmla="*/ 1 w 4"/>
                  <a:gd name="T65" fmla="*/ 3 h 4"/>
                  <a:gd name="T66" fmla="*/ 2 w 4"/>
                  <a:gd name="T67" fmla="*/ 3 h 4"/>
                  <a:gd name="T68" fmla="*/ 2 w 4"/>
                  <a:gd name="T69" fmla="*/ 4 h 4"/>
                  <a:gd name="T70" fmla="*/ 2 w 4"/>
                  <a:gd name="T71" fmla="*/ 4 h 4"/>
                  <a:gd name="T72" fmla="*/ 1 w 4"/>
                  <a:gd name="T73" fmla="*/ 4 h 4"/>
                  <a:gd name="T74" fmla="*/ 1 w 4"/>
                  <a:gd name="T75" fmla="*/ 4 h 4"/>
                  <a:gd name="T76" fmla="*/ 1 w 4"/>
                  <a:gd name="T77" fmla="*/ 4 h 4"/>
                  <a:gd name="T78" fmla="*/ 1 w 4"/>
                  <a:gd name="T79" fmla="*/ 4 h 4"/>
                  <a:gd name="T80" fmla="*/ 3 w 4"/>
                  <a:gd name="T81" fmla="*/ 4 h 4"/>
                  <a:gd name="T82" fmla="*/ 4 w 4"/>
                  <a:gd name="T83" fmla="*/ 4 h 4"/>
                  <a:gd name="T84" fmla="*/ 2 w 4"/>
                  <a:gd name="T8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3" y="4"/>
                      <a:pt x="2" y="3"/>
                      <a:pt x="2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1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1" y="4"/>
                      <a:pt x="4" y="4"/>
                      <a:pt x="4" y="4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6" name="Freeform 2112"/>
              <p:cNvSpPr/>
              <p:nvPr/>
            </p:nvSpPr>
            <p:spPr bwMode="auto">
              <a:xfrm>
                <a:off x="1247" y="276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7" name="Freeform 2113"/>
              <p:cNvSpPr/>
              <p:nvPr/>
            </p:nvSpPr>
            <p:spPr bwMode="auto">
              <a:xfrm>
                <a:off x="1251" y="275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8" name="Rectangle 2114"/>
              <p:cNvSpPr>
                <a:spLocks noChangeArrowheads="1"/>
              </p:cNvSpPr>
              <p:nvPr/>
            </p:nvSpPr>
            <p:spPr bwMode="auto">
              <a:xfrm>
                <a:off x="1249" y="2764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9" name="Freeform 2115"/>
              <p:cNvSpPr/>
              <p:nvPr/>
            </p:nvSpPr>
            <p:spPr bwMode="auto">
              <a:xfrm>
                <a:off x="1251" y="2764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0" name="Freeform 2116"/>
              <p:cNvSpPr/>
              <p:nvPr/>
            </p:nvSpPr>
            <p:spPr bwMode="auto">
              <a:xfrm>
                <a:off x="1254" y="27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1" name="Freeform 2117"/>
              <p:cNvSpPr/>
              <p:nvPr/>
            </p:nvSpPr>
            <p:spPr bwMode="auto">
              <a:xfrm>
                <a:off x="1254" y="275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2" name="Freeform 2118"/>
              <p:cNvSpPr/>
              <p:nvPr/>
            </p:nvSpPr>
            <p:spPr bwMode="auto">
              <a:xfrm>
                <a:off x="1244" y="2740"/>
                <a:ext cx="12" cy="14"/>
              </a:xfrm>
              <a:custGeom>
                <a:avLst/>
                <a:gdLst>
                  <a:gd name="T0" fmla="*/ 3 w 5"/>
                  <a:gd name="T1" fmla="*/ 0 h 6"/>
                  <a:gd name="T2" fmla="*/ 2 w 5"/>
                  <a:gd name="T3" fmla="*/ 0 h 6"/>
                  <a:gd name="T4" fmla="*/ 2 w 5"/>
                  <a:gd name="T5" fmla="*/ 0 h 6"/>
                  <a:gd name="T6" fmla="*/ 2 w 5"/>
                  <a:gd name="T7" fmla="*/ 1 h 6"/>
                  <a:gd name="T8" fmla="*/ 2 w 5"/>
                  <a:gd name="T9" fmla="*/ 1 h 6"/>
                  <a:gd name="T10" fmla="*/ 2 w 5"/>
                  <a:gd name="T11" fmla="*/ 2 h 6"/>
                  <a:gd name="T12" fmla="*/ 3 w 5"/>
                  <a:gd name="T13" fmla="*/ 2 h 6"/>
                  <a:gd name="T14" fmla="*/ 2 w 5"/>
                  <a:gd name="T15" fmla="*/ 3 h 6"/>
                  <a:gd name="T16" fmla="*/ 2 w 5"/>
                  <a:gd name="T17" fmla="*/ 3 h 6"/>
                  <a:gd name="T18" fmla="*/ 4 w 5"/>
                  <a:gd name="T19" fmla="*/ 3 h 6"/>
                  <a:gd name="T20" fmla="*/ 4 w 5"/>
                  <a:gd name="T21" fmla="*/ 4 h 6"/>
                  <a:gd name="T22" fmla="*/ 3 w 5"/>
                  <a:gd name="T23" fmla="*/ 4 h 6"/>
                  <a:gd name="T24" fmla="*/ 3 w 5"/>
                  <a:gd name="T25" fmla="*/ 4 h 6"/>
                  <a:gd name="T26" fmla="*/ 2 w 5"/>
                  <a:gd name="T27" fmla="*/ 5 h 6"/>
                  <a:gd name="T28" fmla="*/ 3 w 5"/>
                  <a:gd name="T29" fmla="*/ 5 h 6"/>
                  <a:gd name="T30" fmla="*/ 3 w 5"/>
                  <a:gd name="T31" fmla="*/ 5 h 6"/>
                  <a:gd name="T32" fmla="*/ 3 w 5"/>
                  <a:gd name="T33" fmla="*/ 5 h 6"/>
                  <a:gd name="T34" fmla="*/ 3 w 5"/>
                  <a:gd name="T35" fmla="*/ 6 h 6"/>
                  <a:gd name="T36" fmla="*/ 3 w 5"/>
                  <a:gd name="T37" fmla="*/ 6 h 6"/>
                  <a:gd name="T38" fmla="*/ 3 w 5"/>
                  <a:gd name="T39" fmla="*/ 6 h 6"/>
                  <a:gd name="T40" fmla="*/ 2 w 5"/>
                  <a:gd name="T41" fmla="*/ 6 h 6"/>
                  <a:gd name="T42" fmla="*/ 4 w 5"/>
                  <a:gd name="T43" fmla="*/ 6 h 6"/>
                  <a:gd name="T44" fmla="*/ 5 w 5"/>
                  <a:gd name="T45" fmla="*/ 6 h 6"/>
                  <a:gd name="T46" fmla="*/ 4 w 5"/>
                  <a:gd name="T47" fmla="*/ 6 h 6"/>
                  <a:gd name="T48" fmla="*/ 5 w 5"/>
                  <a:gd name="T49" fmla="*/ 5 h 6"/>
                  <a:gd name="T50" fmla="*/ 5 w 5"/>
                  <a:gd name="T51" fmla="*/ 5 h 6"/>
                  <a:gd name="T52" fmla="*/ 4 w 5"/>
                  <a:gd name="T53" fmla="*/ 5 h 6"/>
                  <a:gd name="T54" fmla="*/ 5 w 5"/>
                  <a:gd name="T55" fmla="*/ 5 h 6"/>
                  <a:gd name="T56" fmla="*/ 5 w 5"/>
                  <a:gd name="T57" fmla="*/ 4 h 6"/>
                  <a:gd name="T58" fmla="*/ 4 w 5"/>
                  <a:gd name="T59" fmla="*/ 4 h 6"/>
                  <a:gd name="T60" fmla="*/ 4 w 5"/>
                  <a:gd name="T61" fmla="*/ 4 h 6"/>
                  <a:gd name="T62" fmla="*/ 5 w 5"/>
                  <a:gd name="T63" fmla="*/ 4 h 6"/>
                  <a:gd name="T64" fmla="*/ 5 w 5"/>
                  <a:gd name="T65" fmla="*/ 3 h 6"/>
                  <a:gd name="T66" fmla="*/ 4 w 5"/>
                  <a:gd name="T67" fmla="*/ 3 h 6"/>
                  <a:gd name="T68" fmla="*/ 4 w 5"/>
                  <a:gd name="T69" fmla="*/ 3 h 6"/>
                  <a:gd name="T70" fmla="*/ 3 w 5"/>
                  <a:gd name="T71" fmla="*/ 2 h 6"/>
                  <a:gd name="T72" fmla="*/ 4 w 5"/>
                  <a:gd name="T73" fmla="*/ 2 h 6"/>
                  <a:gd name="T74" fmla="*/ 3 w 5"/>
                  <a:gd name="T75" fmla="*/ 1 h 6"/>
                  <a:gd name="T76" fmla="*/ 2 w 5"/>
                  <a:gd name="T77" fmla="*/ 1 h 6"/>
                  <a:gd name="T78" fmla="*/ 4 w 5"/>
                  <a:gd name="T7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6">
                    <a:moveTo>
                      <a:pt x="4" y="1"/>
                    </a:moveTo>
                    <a:cubicBezTo>
                      <a:pt x="4" y="1"/>
                      <a:pt x="4" y="0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0" y="0"/>
                      <a:pt x="4" y="1"/>
                      <a:pt x="2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4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4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1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2"/>
                      <a:pt x="4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3" y="2"/>
                      <a:pt x="5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3" name="Freeform 2119"/>
              <p:cNvSpPr/>
              <p:nvPr/>
            </p:nvSpPr>
            <p:spPr bwMode="auto">
              <a:xfrm>
                <a:off x="1254" y="2745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4" name="Rectangle 2120"/>
              <p:cNvSpPr>
                <a:spLocks noChangeArrowheads="1"/>
              </p:cNvSpPr>
              <p:nvPr/>
            </p:nvSpPr>
            <p:spPr bwMode="auto">
              <a:xfrm>
                <a:off x="1254" y="2745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5" name="Freeform 2121"/>
              <p:cNvSpPr/>
              <p:nvPr/>
            </p:nvSpPr>
            <p:spPr bwMode="auto">
              <a:xfrm>
                <a:off x="1254" y="27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6" name="Rectangle 2122"/>
              <p:cNvSpPr>
                <a:spLocks noChangeArrowheads="1"/>
              </p:cNvSpPr>
              <p:nvPr/>
            </p:nvSpPr>
            <p:spPr bwMode="auto">
              <a:xfrm>
                <a:off x="1254" y="2740"/>
                <a:ext cx="1" cy="1"/>
              </a:xfrm>
              <a:prstGeom prst="rect">
                <a:avLst/>
              </a:pr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7" name="Freeform 2123"/>
              <p:cNvSpPr/>
              <p:nvPr/>
            </p:nvSpPr>
            <p:spPr bwMode="auto">
              <a:xfrm>
                <a:off x="1247" y="2731"/>
                <a:ext cx="9" cy="9"/>
              </a:xfrm>
              <a:custGeom>
                <a:avLst/>
                <a:gdLst>
                  <a:gd name="T0" fmla="*/ 2 w 4"/>
                  <a:gd name="T1" fmla="*/ 1 h 4"/>
                  <a:gd name="T2" fmla="*/ 2 w 4"/>
                  <a:gd name="T3" fmla="*/ 1 h 4"/>
                  <a:gd name="T4" fmla="*/ 2 w 4"/>
                  <a:gd name="T5" fmla="*/ 1 h 4"/>
                  <a:gd name="T6" fmla="*/ 1 w 4"/>
                  <a:gd name="T7" fmla="*/ 0 h 4"/>
                  <a:gd name="T8" fmla="*/ 2 w 4"/>
                  <a:gd name="T9" fmla="*/ 2 h 4"/>
                  <a:gd name="T10" fmla="*/ 1 w 4"/>
                  <a:gd name="T11" fmla="*/ 2 h 4"/>
                  <a:gd name="T12" fmla="*/ 2 w 4"/>
                  <a:gd name="T13" fmla="*/ 3 h 4"/>
                  <a:gd name="T14" fmla="*/ 1 w 4"/>
                  <a:gd name="T15" fmla="*/ 2 h 4"/>
                  <a:gd name="T16" fmla="*/ 1 w 4"/>
                  <a:gd name="T17" fmla="*/ 3 h 4"/>
                  <a:gd name="T18" fmla="*/ 1 w 4"/>
                  <a:gd name="T19" fmla="*/ 3 h 4"/>
                  <a:gd name="T20" fmla="*/ 1 w 4"/>
                  <a:gd name="T21" fmla="*/ 3 h 4"/>
                  <a:gd name="T22" fmla="*/ 1 w 4"/>
                  <a:gd name="T23" fmla="*/ 3 h 4"/>
                  <a:gd name="T24" fmla="*/ 1 w 4"/>
                  <a:gd name="T25" fmla="*/ 3 h 4"/>
                  <a:gd name="T26" fmla="*/ 1 w 4"/>
                  <a:gd name="T27" fmla="*/ 3 h 4"/>
                  <a:gd name="T28" fmla="*/ 2 w 4"/>
                  <a:gd name="T29" fmla="*/ 3 h 4"/>
                  <a:gd name="T30" fmla="*/ 1 w 4"/>
                  <a:gd name="T31" fmla="*/ 3 h 4"/>
                  <a:gd name="T32" fmla="*/ 2 w 4"/>
                  <a:gd name="T33" fmla="*/ 4 h 4"/>
                  <a:gd name="T34" fmla="*/ 2 w 4"/>
                  <a:gd name="T35" fmla="*/ 4 h 4"/>
                  <a:gd name="T36" fmla="*/ 2 w 4"/>
                  <a:gd name="T37" fmla="*/ 4 h 4"/>
                  <a:gd name="T38" fmla="*/ 2 w 4"/>
                  <a:gd name="T39" fmla="*/ 4 h 4"/>
                  <a:gd name="T40" fmla="*/ 2 w 4"/>
                  <a:gd name="T41" fmla="*/ 3 h 4"/>
                  <a:gd name="T42" fmla="*/ 3 w 4"/>
                  <a:gd name="T43" fmla="*/ 4 h 4"/>
                  <a:gd name="T44" fmla="*/ 3 w 4"/>
                  <a:gd name="T45" fmla="*/ 4 h 4"/>
                  <a:gd name="T46" fmla="*/ 3 w 4"/>
                  <a:gd name="T47" fmla="*/ 4 h 4"/>
                  <a:gd name="T48" fmla="*/ 3 w 4"/>
                  <a:gd name="T49" fmla="*/ 3 h 4"/>
                  <a:gd name="T50" fmla="*/ 3 w 4"/>
                  <a:gd name="T51" fmla="*/ 3 h 4"/>
                  <a:gd name="T52" fmla="*/ 2 w 4"/>
                  <a:gd name="T53" fmla="*/ 3 h 4"/>
                  <a:gd name="T54" fmla="*/ 2 w 4"/>
                  <a:gd name="T55" fmla="*/ 3 h 4"/>
                  <a:gd name="T56" fmla="*/ 2 w 4"/>
                  <a:gd name="T57" fmla="*/ 3 h 4"/>
                  <a:gd name="T58" fmla="*/ 2 w 4"/>
                  <a:gd name="T59" fmla="*/ 3 h 4"/>
                  <a:gd name="T60" fmla="*/ 3 w 4"/>
                  <a:gd name="T61" fmla="*/ 3 h 4"/>
                  <a:gd name="T62" fmla="*/ 2 w 4"/>
                  <a:gd name="T63" fmla="*/ 3 h 4"/>
                  <a:gd name="T64" fmla="*/ 2 w 4"/>
                  <a:gd name="T65" fmla="*/ 2 h 4"/>
                  <a:gd name="T66" fmla="*/ 3 w 4"/>
                  <a:gd name="T67" fmla="*/ 2 h 4"/>
                  <a:gd name="T68" fmla="*/ 2 w 4"/>
                  <a:gd name="T69" fmla="*/ 2 h 4"/>
                  <a:gd name="T70" fmla="*/ 3 w 4"/>
                  <a:gd name="T71" fmla="*/ 2 h 4"/>
                  <a:gd name="T72" fmla="*/ 2 w 4"/>
                  <a:gd name="T73" fmla="*/ 2 h 4"/>
                  <a:gd name="T74" fmla="*/ 2 w 4"/>
                  <a:gd name="T75" fmla="*/ 1 h 4"/>
                  <a:gd name="T76" fmla="*/ 2 w 4"/>
                  <a:gd name="T77" fmla="*/ 1 h 4"/>
                  <a:gd name="T78" fmla="*/ 1 w 4"/>
                  <a:gd name="T79" fmla="*/ 1 h 4"/>
                  <a:gd name="T80" fmla="*/ 2 w 4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4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3" y="1"/>
                      <a:pt x="1" y="0"/>
                    </a:cubicBezTo>
                    <a:cubicBezTo>
                      <a:pt x="1" y="1"/>
                      <a:pt x="1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0" y="2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3"/>
                      <a:pt x="2" y="4"/>
                      <a:pt x="2" y="3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3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8" name="Freeform 2124"/>
              <p:cNvSpPr/>
              <p:nvPr/>
            </p:nvSpPr>
            <p:spPr bwMode="auto">
              <a:xfrm>
                <a:off x="1249" y="2731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1 w 1"/>
                  <a:gd name="T7" fmla="*/ 0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9" name="Freeform 2125"/>
              <p:cNvSpPr/>
              <p:nvPr/>
            </p:nvSpPr>
            <p:spPr bwMode="auto">
              <a:xfrm>
                <a:off x="1249" y="2726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0 w 2"/>
                  <a:gd name="T9" fmla="*/ 2 h 2"/>
                  <a:gd name="T10" fmla="*/ 1 w 2"/>
                  <a:gd name="T11" fmla="*/ 2 h 2"/>
                  <a:gd name="T12" fmla="*/ 1 w 2"/>
                  <a:gd name="T13" fmla="*/ 2 h 2"/>
                  <a:gd name="T14" fmla="*/ 1 w 2"/>
                  <a:gd name="T15" fmla="*/ 2 h 2"/>
                  <a:gd name="T16" fmla="*/ 1 w 2"/>
                  <a:gd name="T17" fmla="*/ 2 h 2"/>
                  <a:gd name="T18" fmla="*/ 2 w 2"/>
                  <a:gd name="T19" fmla="*/ 2 h 2"/>
                  <a:gd name="T20" fmla="*/ 1 w 2"/>
                  <a:gd name="T21" fmla="*/ 1 h 2"/>
                  <a:gd name="T22" fmla="*/ 2 w 2"/>
                  <a:gd name="T23" fmla="*/ 2 h 2"/>
                  <a:gd name="T24" fmla="*/ 2 w 2"/>
                  <a:gd name="T25" fmla="*/ 2 h 2"/>
                  <a:gd name="T26" fmla="*/ 2 w 2"/>
                  <a:gd name="T27" fmla="*/ 2 h 2"/>
                  <a:gd name="T28" fmla="*/ 1 w 2"/>
                  <a:gd name="T29" fmla="*/ 1 h 2"/>
                  <a:gd name="T30" fmla="*/ 2 w 2"/>
                  <a:gd name="T31" fmla="*/ 2 h 2"/>
                  <a:gd name="T32" fmla="*/ 2 w 2"/>
                  <a:gd name="T33" fmla="*/ 1 h 2"/>
                  <a:gd name="T34" fmla="*/ 1 w 2"/>
                  <a:gd name="T35" fmla="*/ 0 h 2"/>
                  <a:gd name="T36" fmla="*/ 2 w 2"/>
                  <a:gd name="T37" fmla="*/ 1 h 2"/>
                  <a:gd name="T38" fmla="*/ 2 w 2"/>
                  <a:gd name="T39" fmla="*/ 1 h 2"/>
                  <a:gd name="T40" fmla="*/ 1 w 2"/>
                  <a:gd name="T41" fmla="*/ 0 h 2"/>
                  <a:gd name="T42" fmla="*/ 1 w 2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0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1"/>
                      <a:pt x="1" y="1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0" name="Freeform 2126"/>
              <p:cNvSpPr/>
              <p:nvPr/>
            </p:nvSpPr>
            <p:spPr bwMode="auto">
              <a:xfrm>
                <a:off x="1251" y="272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E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1" name="Freeform 2127"/>
              <p:cNvSpPr/>
              <p:nvPr/>
            </p:nvSpPr>
            <p:spPr bwMode="auto">
              <a:xfrm>
                <a:off x="132" y="2466"/>
                <a:ext cx="939" cy="824"/>
              </a:xfrm>
              <a:custGeom>
                <a:avLst/>
                <a:gdLst>
                  <a:gd name="T0" fmla="*/ 298 w 395"/>
                  <a:gd name="T1" fmla="*/ 200 h 346"/>
                  <a:gd name="T2" fmla="*/ 283 w 395"/>
                  <a:gd name="T3" fmla="*/ 212 h 346"/>
                  <a:gd name="T4" fmla="*/ 264 w 395"/>
                  <a:gd name="T5" fmla="*/ 221 h 346"/>
                  <a:gd name="T6" fmla="*/ 261 w 395"/>
                  <a:gd name="T7" fmla="*/ 241 h 346"/>
                  <a:gd name="T8" fmla="*/ 257 w 395"/>
                  <a:gd name="T9" fmla="*/ 263 h 346"/>
                  <a:gd name="T10" fmla="*/ 226 w 395"/>
                  <a:gd name="T11" fmla="*/ 263 h 346"/>
                  <a:gd name="T12" fmla="*/ 197 w 395"/>
                  <a:gd name="T13" fmla="*/ 268 h 346"/>
                  <a:gd name="T14" fmla="*/ 190 w 395"/>
                  <a:gd name="T15" fmla="*/ 243 h 346"/>
                  <a:gd name="T16" fmla="*/ 191 w 395"/>
                  <a:gd name="T17" fmla="*/ 232 h 346"/>
                  <a:gd name="T18" fmla="*/ 191 w 395"/>
                  <a:gd name="T19" fmla="*/ 232 h 346"/>
                  <a:gd name="T20" fmla="*/ 208 w 395"/>
                  <a:gd name="T21" fmla="*/ 195 h 346"/>
                  <a:gd name="T22" fmla="*/ 183 w 395"/>
                  <a:gd name="T23" fmla="*/ 177 h 346"/>
                  <a:gd name="T24" fmla="*/ 182 w 395"/>
                  <a:gd name="T25" fmla="*/ 155 h 346"/>
                  <a:gd name="T26" fmla="*/ 219 w 395"/>
                  <a:gd name="T27" fmla="*/ 150 h 346"/>
                  <a:gd name="T28" fmla="*/ 221 w 395"/>
                  <a:gd name="T29" fmla="*/ 126 h 346"/>
                  <a:gd name="T30" fmla="*/ 215 w 395"/>
                  <a:gd name="T31" fmla="*/ 95 h 346"/>
                  <a:gd name="T32" fmla="*/ 210 w 395"/>
                  <a:gd name="T33" fmla="*/ 62 h 346"/>
                  <a:gd name="T34" fmla="*/ 190 w 395"/>
                  <a:gd name="T35" fmla="*/ 17 h 346"/>
                  <a:gd name="T36" fmla="*/ 180 w 395"/>
                  <a:gd name="T37" fmla="*/ 8 h 346"/>
                  <a:gd name="T38" fmla="*/ 130 w 395"/>
                  <a:gd name="T39" fmla="*/ 13 h 346"/>
                  <a:gd name="T40" fmla="*/ 107 w 395"/>
                  <a:gd name="T41" fmla="*/ 69 h 346"/>
                  <a:gd name="T42" fmla="*/ 98 w 395"/>
                  <a:gd name="T43" fmla="*/ 137 h 346"/>
                  <a:gd name="T44" fmla="*/ 82 w 395"/>
                  <a:gd name="T45" fmla="*/ 221 h 346"/>
                  <a:gd name="T46" fmla="*/ 74 w 395"/>
                  <a:gd name="T47" fmla="*/ 251 h 346"/>
                  <a:gd name="T48" fmla="*/ 63 w 395"/>
                  <a:gd name="T49" fmla="*/ 261 h 346"/>
                  <a:gd name="T50" fmla="*/ 35 w 395"/>
                  <a:gd name="T51" fmla="*/ 279 h 346"/>
                  <a:gd name="T52" fmla="*/ 15 w 395"/>
                  <a:gd name="T53" fmla="*/ 305 h 346"/>
                  <a:gd name="T54" fmla="*/ 1 w 395"/>
                  <a:gd name="T55" fmla="*/ 332 h 346"/>
                  <a:gd name="T56" fmla="*/ 4 w 395"/>
                  <a:gd name="T57" fmla="*/ 344 h 346"/>
                  <a:gd name="T58" fmla="*/ 17 w 395"/>
                  <a:gd name="T59" fmla="*/ 343 h 346"/>
                  <a:gd name="T60" fmla="*/ 47 w 395"/>
                  <a:gd name="T61" fmla="*/ 343 h 346"/>
                  <a:gd name="T62" fmla="*/ 107 w 395"/>
                  <a:gd name="T63" fmla="*/ 342 h 346"/>
                  <a:gd name="T64" fmla="*/ 149 w 395"/>
                  <a:gd name="T65" fmla="*/ 341 h 346"/>
                  <a:gd name="T66" fmla="*/ 197 w 395"/>
                  <a:gd name="T67" fmla="*/ 342 h 346"/>
                  <a:gd name="T68" fmla="*/ 239 w 395"/>
                  <a:gd name="T69" fmla="*/ 341 h 346"/>
                  <a:gd name="T70" fmla="*/ 289 w 395"/>
                  <a:gd name="T71" fmla="*/ 342 h 346"/>
                  <a:gd name="T72" fmla="*/ 311 w 395"/>
                  <a:gd name="T73" fmla="*/ 344 h 346"/>
                  <a:gd name="T74" fmla="*/ 331 w 395"/>
                  <a:gd name="T75" fmla="*/ 335 h 346"/>
                  <a:gd name="T76" fmla="*/ 358 w 395"/>
                  <a:gd name="T77" fmla="*/ 321 h 346"/>
                  <a:gd name="T78" fmla="*/ 379 w 395"/>
                  <a:gd name="T79" fmla="*/ 302 h 346"/>
                  <a:gd name="T80" fmla="*/ 389 w 395"/>
                  <a:gd name="T81" fmla="*/ 278 h 346"/>
                  <a:gd name="T82" fmla="*/ 364 w 395"/>
                  <a:gd name="T83" fmla="*/ 283 h 346"/>
                  <a:gd name="T84" fmla="*/ 394 w 395"/>
                  <a:gd name="T85" fmla="*/ 243 h 346"/>
                  <a:gd name="T86" fmla="*/ 386 w 395"/>
                  <a:gd name="T87" fmla="*/ 225 h 346"/>
                  <a:gd name="T88" fmla="*/ 360 w 395"/>
                  <a:gd name="T89" fmla="*/ 239 h 346"/>
                  <a:gd name="T90" fmla="*/ 371 w 395"/>
                  <a:gd name="T91" fmla="*/ 224 h 346"/>
                  <a:gd name="T92" fmla="*/ 379 w 395"/>
                  <a:gd name="T93" fmla="*/ 210 h 346"/>
                  <a:gd name="T94" fmla="*/ 385 w 395"/>
                  <a:gd name="T95" fmla="*/ 186 h 346"/>
                  <a:gd name="T96" fmla="*/ 367 w 395"/>
                  <a:gd name="T97" fmla="*/ 177 h 346"/>
                  <a:gd name="T98" fmla="*/ 350 w 395"/>
                  <a:gd name="T99" fmla="*/ 194 h 346"/>
                  <a:gd name="T100" fmla="*/ 353 w 395"/>
                  <a:gd name="T101" fmla="*/ 114 h 346"/>
                  <a:gd name="T102" fmla="*/ 357 w 395"/>
                  <a:gd name="T103" fmla="*/ 122 h 346"/>
                  <a:gd name="T104" fmla="*/ 361 w 395"/>
                  <a:gd name="T105" fmla="*/ 135 h 346"/>
                  <a:gd name="T106" fmla="*/ 363 w 395"/>
                  <a:gd name="T107" fmla="*/ 124 h 346"/>
                  <a:gd name="T108" fmla="*/ 345 w 395"/>
                  <a:gd name="T109" fmla="*/ 107 h 346"/>
                  <a:gd name="T110" fmla="*/ 331 w 395"/>
                  <a:gd name="T111" fmla="*/ 129 h 346"/>
                  <a:gd name="T112" fmla="*/ 329 w 395"/>
                  <a:gd name="T113" fmla="*/ 147 h 346"/>
                  <a:gd name="T114" fmla="*/ 324 w 395"/>
                  <a:gd name="T115" fmla="*/ 162 h 346"/>
                  <a:gd name="T116" fmla="*/ 298 w 395"/>
                  <a:gd name="T117" fmla="*/ 20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95" h="346">
                    <a:moveTo>
                      <a:pt x="298" y="200"/>
                    </a:moveTo>
                    <a:cubicBezTo>
                      <a:pt x="294" y="205"/>
                      <a:pt x="289" y="209"/>
                      <a:pt x="283" y="212"/>
                    </a:cubicBezTo>
                    <a:cubicBezTo>
                      <a:pt x="278" y="215"/>
                      <a:pt x="267" y="217"/>
                      <a:pt x="264" y="221"/>
                    </a:cubicBezTo>
                    <a:cubicBezTo>
                      <a:pt x="261" y="224"/>
                      <a:pt x="261" y="236"/>
                      <a:pt x="261" y="241"/>
                    </a:cubicBezTo>
                    <a:cubicBezTo>
                      <a:pt x="259" y="248"/>
                      <a:pt x="257" y="255"/>
                      <a:pt x="257" y="263"/>
                    </a:cubicBezTo>
                    <a:cubicBezTo>
                      <a:pt x="246" y="263"/>
                      <a:pt x="237" y="262"/>
                      <a:pt x="226" y="263"/>
                    </a:cubicBezTo>
                    <a:cubicBezTo>
                      <a:pt x="216" y="265"/>
                      <a:pt x="208" y="269"/>
                      <a:pt x="197" y="268"/>
                    </a:cubicBezTo>
                    <a:cubicBezTo>
                      <a:pt x="201" y="261"/>
                      <a:pt x="206" y="241"/>
                      <a:pt x="190" y="243"/>
                    </a:cubicBezTo>
                    <a:cubicBezTo>
                      <a:pt x="190" y="240"/>
                      <a:pt x="190" y="235"/>
                      <a:pt x="191" y="232"/>
                    </a:cubicBezTo>
                    <a:cubicBezTo>
                      <a:pt x="190" y="233"/>
                      <a:pt x="191" y="231"/>
                      <a:pt x="191" y="232"/>
                    </a:cubicBezTo>
                    <a:cubicBezTo>
                      <a:pt x="200" y="223"/>
                      <a:pt x="206" y="207"/>
                      <a:pt x="208" y="195"/>
                    </a:cubicBezTo>
                    <a:cubicBezTo>
                      <a:pt x="210" y="180"/>
                      <a:pt x="199" y="164"/>
                      <a:pt x="183" y="177"/>
                    </a:cubicBezTo>
                    <a:cubicBezTo>
                      <a:pt x="183" y="169"/>
                      <a:pt x="181" y="162"/>
                      <a:pt x="182" y="155"/>
                    </a:cubicBezTo>
                    <a:cubicBezTo>
                      <a:pt x="192" y="151"/>
                      <a:pt x="208" y="149"/>
                      <a:pt x="219" y="150"/>
                    </a:cubicBezTo>
                    <a:cubicBezTo>
                      <a:pt x="219" y="142"/>
                      <a:pt x="220" y="134"/>
                      <a:pt x="221" y="126"/>
                    </a:cubicBezTo>
                    <a:cubicBezTo>
                      <a:pt x="221" y="116"/>
                      <a:pt x="217" y="105"/>
                      <a:pt x="215" y="95"/>
                    </a:cubicBezTo>
                    <a:cubicBezTo>
                      <a:pt x="213" y="84"/>
                      <a:pt x="213" y="73"/>
                      <a:pt x="210" y="62"/>
                    </a:cubicBezTo>
                    <a:cubicBezTo>
                      <a:pt x="206" y="46"/>
                      <a:pt x="205" y="28"/>
                      <a:pt x="190" y="17"/>
                    </a:cubicBezTo>
                    <a:cubicBezTo>
                      <a:pt x="187" y="14"/>
                      <a:pt x="184" y="10"/>
                      <a:pt x="180" y="8"/>
                    </a:cubicBezTo>
                    <a:cubicBezTo>
                      <a:pt x="169" y="0"/>
                      <a:pt x="139" y="2"/>
                      <a:pt x="130" y="13"/>
                    </a:cubicBezTo>
                    <a:cubicBezTo>
                      <a:pt x="118" y="27"/>
                      <a:pt x="112" y="51"/>
                      <a:pt x="107" y="69"/>
                    </a:cubicBezTo>
                    <a:cubicBezTo>
                      <a:pt x="101" y="91"/>
                      <a:pt x="99" y="115"/>
                      <a:pt x="98" y="137"/>
                    </a:cubicBezTo>
                    <a:cubicBezTo>
                      <a:pt x="96" y="166"/>
                      <a:pt x="89" y="194"/>
                      <a:pt x="82" y="221"/>
                    </a:cubicBezTo>
                    <a:cubicBezTo>
                      <a:pt x="79" y="231"/>
                      <a:pt x="77" y="242"/>
                      <a:pt x="74" y="251"/>
                    </a:cubicBezTo>
                    <a:cubicBezTo>
                      <a:pt x="71" y="256"/>
                      <a:pt x="68" y="258"/>
                      <a:pt x="63" y="261"/>
                    </a:cubicBezTo>
                    <a:cubicBezTo>
                      <a:pt x="53" y="267"/>
                      <a:pt x="43" y="271"/>
                      <a:pt x="35" y="279"/>
                    </a:cubicBezTo>
                    <a:cubicBezTo>
                      <a:pt x="27" y="287"/>
                      <a:pt x="21" y="296"/>
                      <a:pt x="15" y="305"/>
                    </a:cubicBezTo>
                    <a:cubicBezTo>
                      <a:pt x="10" y="313"/>
                      <a:pt x="3" y="322"/>
                      <a:pt x="1" y="332"/>
                    </a:cubicBezTo>
                    <a:cubicBezTo>
                      <a:pt x="0" y="335"/>
                      <a:pt x="0" y="342"/>
                      <a:pt x="4" y="344"/>
                    </a:cubicBezTo>
                    <a:cubicBezTo>
                      <a:pt x="7" y="346"/>
                      <a:pt x="14" y="343"/>
                      <a:pt x="17" y="343"/>
                    </a:cubicBezTo>
                    <a:cubicBezTo>
                      <a:pt x="27" y="342"/>
                      <a:pt x="37" y="342"/>
                      <a:pt x="47" y="343"/>
                    </a:cubicBezTo>
                    <a:cubicBezTo>
                      <a:pt x="67" y="345"/>
                      <a:pt x="87" y="341"/>
                      <a:pt x="107" y="342"/>
                    </a:cubicBezTo>
                    <a:cubicBezTo>
                      <a:pt x="121" y="343"/>
                      <a:pt x="135" y="341"/>
                      <a:pt x="149" y="341"/>
                    </a:cubicBezTo>
                    <a:cubicBezTo>
                      <a:pt x="165" y="340"/>
                      <a:pt x="181" y="343"/>
                      <a:pt x="197" y="342"/>
                    </a:cubicBezTo>
                    <a:cubicBezTo>
                      <a:pt x="211" y="341"/>
                      <a:pt x="225" y="341"/>
                      <a:pt x="239" y="341"/>
                    </a:cubicBezTo>
                    <a:cubicBezTo>
                      <a:pt x="256" y="341"/>
                      <a:pt x="273" y="341"/>
                      <a:pt x="289" y="342"/>
                    </a:cubicBezTo>
                    <a:cubicBezTo>
                      <a:pt x="297" y="342"/>
                      <a:pt x="304" y="344"/>
                      <a:pt x="311" y="344"/>
                    </a:cubicBezTo>
                    <a:cubicBezTo>
                      <a:pt x="318" y="344"/>
                      <a:pt x="325" y="339"/>
                      <a:pt x="331" y="335"/>
                    </a:cubicBezTo>
                    <a:cubicBezTo>
                      <a:pt x="340" y="330"/>
                      <a:pt x="350" y="327"/>
                      <a:pt x="358" y="321"/>
                    </a:cubicBezTo>
                    <a:cubicBezTo>
                      <a:pt x="366" y="316"/>
                      <a:pt x="373" y="309"/>
                      <a:pt x="379" y="302"/>
                    </a:cubicBezTo>
                    <a:cubicBezTo>
                      <a:pt x="383" y="297"/>
                      <a:pt x="394" y="285"/>
                      <a:pt x="389" y="278"/>
                    </a:cubicBezTo>
                    <a:cubicBezTo>
                      <a:pt x="380" y="274"/>
                      <a:pt x="372" y="277"/>
                      <a:pt x="364" y="283"/>
                    </a:cubicBezTo>
                    <a:cubicBezTo>
                      <a:pt x="376" y="272"/>
                      <a:pt x="391" y="259"/>
                      <a:pt x="394" y="243"/>
                    </a:cubicBezTo>
                    <a:cubicBezTo>
                      <a:pt x="395" y="236"/>
                      <a:pt x="394" y="226"/>
                      <a:pt x="386" y="225"/>
                    </a:cubicBezTo>
                    <a:cubicBezTo>
                      <a:pt x="378" y="224"/>
                      <a:pt x="363" y="231"/>
                      <a:pt x="360" y="239"/>
                    </a:cubicBezTo>
                    <a:cubicBezTo>
                      <a:pt x="362" y="233"/>
                      <a:pt x="368" y="228"/>
                      <a:pt x="371" y="224"/>
                    </a:cubicBezTo>
                    <a:cubicBezTo>
                      <a:pt x="374" y="219"/>
                      <a:pt x="376" y="214"/>
                      <a:pt x="379" y="210"/>
                    </a:cubicBezTo>
                    <a:cubicBezTo>
                      <a:pt x="383" y="203"/>
                      <a:pt x="386" y="194"/>
                      <a:pt x="385" y="186"/>
                    </a:cubicBezTo>
                    <a:cubicBezTo>
                      <a:pt x="383" y="177"/>
                      <a:pt x="374" y="175"/>
                      <a:pt x="367" y="177"/>
                    </a:cubicBezTo>
                    <a:cubicBezTo>
                      <a:pt x="358" y="179"/>
                      <a:pt x="353" y="186"/>
                      <a:pt x="350" y="194"/>
                    </a:cubicBezTo>
                    <a:cubicBezTo>
                      <a:pt x="364" y="174"/>
                      <a:pt x="376" y="132"/>
                      <a:pt x="353" y="114"/>
                    </a:cubicBezTo>
                    <a:cubicBezTo>
                      <a:pt x="354" y="116"/>
                      <a:pt x="356" y="119"/>
                      <a:pt x="357" y="122"/>
                    </a:cubicBezTo>
                    <a:cubicBezTo>
                      <a:pt x="358" y="125"/>
                      <a:pt x="359" y="133"/>
                      <a:pt x="361" y="135"/>
                    </a:cubicBezTo>
                    <a:cubicBezTo>
                      <a:pt x="367" y="140"/>
                      <a:pt x="363" y="126"/>
                      <a:pt x="363" y="124"/>
                    </a:cubicBezTo>
                    <a:cubicBezTo>
                      <a:pt x="361" y="117"/>
                      <a:pt x="354" y="106"/>
                      <a:pt x="345" y="107"/>
                    </a:cubicBezTo>
                    <a:cubicBezTo>
                      <a:pt x="336" y="108"/>
                      <a:pt x="333" y="122"/>
                      <a:pt x="331" y="129"/>
                    </a:cubicBezTo>
                    <a:cubicBezTo>
                      <a:pt x="330" y="135"/>
                      <a:pt x="331" y="141"/>
                      <a:pt x="329" y="147"/>
                    </a:cubicBezTo>
                    <a:cubicBezTo>
                      <a:pt x="328" y="152"/>
                      <a:pt x="326" y="157"/>
                      <a:pt x="324" y="162"/>
                    </a:cubicBezTo>
                    <a:cubicBezTo>
                      <a:pt x="318" y="176"/>
                      <a:pt x="309" y="189"/>
                      <a:pt x="298" y="2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2" name="Freeform 2128"/>
              <p:cNvSpPr/>
              <p:nvPr/>
            </p:nvSpPr>
            <p:spPr bwMode="auto">
              <a:xfrm>
                <a:off x="624" y="2464"/>
                <a:ext cx="133" cy="152"/>
              </a:xfrm>
              <a:custGeom>
                <a:avLst/>
                <a:gdLst>
                  <a:gd name="T0" fmla="*/ 0 w 56"/>
                  <a:gd name="T1" fmla="*/ 49 h 64"/>
                  <a:gd name="T2" fmla="*/ 31 w 56"/>
                  <a:gd name="T3" fmla="*/ 28 h 64"/>
                  <a:gd name="T4" fmla="*/ 56 w 56"/>
                  <a:gd name="T5" fmla="*/ 17 h 64"/>
                  <a:gd name="T6" fmla="*/ 25 w 56"/>
                  <a:gd name="T7" fmla="*/ 48 h 64"/>
                  <a:gd name="T8" fmla="*/ 5 w 56"/>
                  <a:gd name="T9" fmla="*/ 6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4">
                    <a:moveTo>
                      <a:pt x="0" y="49"/>
                    </a:moveTo>
                    <a:cubicBezTo>
                      <a:pt x="13" y="44"/>
                      <a:pt x="21" y="37"/>
                      <a:pt x="31" y="28"/>
                    </a:cubicBezTo>
                    <a:cubicBezTo>
                      <a:pt x="35" y="24"/>
                      <a:pt x="55" y="0"/>
                      <a:pt x="56" y="17"/>
                    </a:cubicBezTo>
                    <a:cubicBezTo>
                      <a:pt x="56" y="29"/>
                      <a:pt x="33" y="42"/>
                      <a:pt x="25" y="48"/>
                    </a:cubicBezTo>
                    <a:cubicBezTo>
                      <a:pt x="18" y="53"/>
                      <a:pt x="9" y="57"/>
                      <a:pt x="5" y="64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3" name="Freeform 2129"/>
              <p:cNvSpPr/>
              <p:nvPr/>
            </p:nvSpPr>
            <p:spPr bwMode="auto">
              <a:xfrm>
                <a:off x="619" y="2483"/>
                <a:ext cx="143" cy="138"/>
              </a:xfrm>
              <a:custGeom>
                <a:avLst/>
                <a:gdLst>
                  <a:gd name="T0" fmla="*/ 34 w 60"/>
                  <a:gd name="T1" fmla="*/ 16 h 58"/>
                  <a:gd name="T2" fmla="*/ 32 w 60"/>
                  <a:gd name="T3" fmla="*/ 19 h 58"/>
                  <a:gd name="T4" fmla="*/ 1 w 60"/>
                  <a:gd name="T5" fmla="*/ 39 h 58"/>
                  <a:gd name="T6" fmla="*/ 1 w 60"/>
                  <a:gd name="T7" fmla="*/ 41 h 58"/>
                  <a:gd name="T8" fmla="*/ 3 w 60"/>
                  <a:gd name="T9" fmla="*/ 42 h 58"/>
                  <a:gd name="T10" fmla="*/ 34 w 60"/>
                  <a:gd name="T11" fmla="*/ 21 h 58"/>
                  <a:gd name="T12" fmla="*/ 37 w 60"/>
                  <a:gd name="T13" fmla="*/ 19 h 58"/>
                  <a:gd name="T14" fmla="*/ 54 w 60"/>
                  <a:gd name="T15" fmla="*/ 5 h 58"/>
                  <a:gd name="T16" fmla="*/ 56 w 60"/>
                  <a:gd name="T17" fmla="*/ 9 h 58"/>
                  <a:gd name="T18" fmla="*/ 32 w 60"/>
                  <a:gd name="T19" fmla="*/ 34 h 58"/>
                  <a:gd name="T20" fmla="*/ 26 w 60"/>
                  <a:gd name="T21" fmla="*/ 39 h 58"/>
                  <a:gd name="T22" fmla="*/ 19 w 60"/>
                  <a:gd name="T23" fmla="*/ 43 h 58"/>
                  <a:gd name="T24" fmla="*/ 5 w 60"/>
                  <a:gd name="T25" fmla="*/ 55 h 58"/>
                  <a:gd name="T26" fmla="*/ 6 w 60"/>
                  <a:gd name="T27" fmla="*/ 58 h 58"/>
                  <a:gd name="T28" fmla="*/ 8 w 60"/>
                  <a:gd name="T29" fmla="*/ 57 h 58"/>
                  <a:gd name="T30" fmla="*/ 21 w 60"/>
                  <a:gd name="T31" fmla="*/ 46 h 58"/>
                  <a:gd name="T32" fmla="*/ 28 w 60"/>
                  <a:gd name="T33" fmla="*/ 41 h 58"/>
                  <a:gd name="T34" fmla="*/ 34 w 60"/>
                  <a:gd name="T35" fmla="*/ 37 h 58"/>
                  <a:gd name="T36" fmla="*/ 59 w 60"/>
                  <a:gd name="T37" fmla="*/ 9 h 58"/>
                  <a:gd name="T38" fmla="*/ 56 w 60"/>
                  <a:gd name="T39" fmla="*/ 2 h 58"/>
                  <a:gd name="T40" fmla="*/ 34 w 60"/>
                  <a:gd name="T41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0" h="58">
                    <a:moveTo>
                      <a:pt x="34" y="16"/>
                    </a:moveTo>
                    <a:cubicBezTo>
                      <a:pt x="32" y="19"/>
                      <a:pt x="32" y="19"/>
                      <a:pt x="32" y="19"/>
                    </a:cubicBezTo>
                    <a:cubicBezTo>
                      <a:pt x="23" y="27"/>
                      <a:pt x="14" y="34"/>
                      <a:pt x="1" y="39"/>
                    </a:cubicBezTo>
                    <a:cubicBezTo>
                      <a:pt x="1" y="39"/>
                      <a:pt x="0" y="40"/>
                      <a:pt x="1" y="41"/>
                    </a:cubicBezTo>
                    <a:cubicBezTo>
                      <a:pt x="1" y="42"/>
                      <a:pt x="2" y="43"/>
                      <a:pt x="3" y="42"/>
                    </a:cubicBezTo>
                    <a:cubicBezTo>
                      <a:pt x="16" y="37"/>
                      <a:pt x="25" y="30"/>
                      <a:pt x="34" y="21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40" y="15"/>
                      <a:pt x="51" y="3"/>
                      <a:pt x="54" y="5"/>
                    </a:cubicBezTo>
                    <a:cubicBezTo>
                      <a:pt x="55" y="5"/>
                      <a:pt x="56" y="7"/>
                      <a:pt x="56" y="9"/>
                    </a:cubicBezTo>
                    <a:cubicBezTo>
                      <a:pt x="56" y="18"/>
                      <a:pt x="41" y="28"/>
                      <a:pt x="32" y="34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4" y="47"/>
                      <a:pt x="9" y="50"/>
                      <a:pt x="5" y="55"/>
                    </a:cubicBezTo>
                    <a:cubicBezTo>
                      <a:pt x="5" y="56"/>
                      <a:pt x="5" y="57"/>
                      <a:pt x="6" y="58"/>
                    </a:cubicBezTo>
                    <a:cubicBezTo>
                      <a:pt x="6" y="58"/>
                      <a:pt x="7" y="58"/>
                      <a:pt x="8" y="57"/>
                    </a:cubicBezTo>
                    <a:cubicBezTo>
                      <a:pt x="11" y="53"/>
                      <a:pt x="16" y="49"/>
                      <a:pt x="21" y="46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44" y="30"/>
                      <a:pt x="60" y="19"/>
                      <a:pt x="59" y="9"/>
                    </a:cubicBezTo>
                    <a:cubicBezTo>
                      <a:pt x="59" y="5"/>
                      <a:pt x="58" y="3"/>
                      <a:pt x="56" y="2"/>
                    </a:cubicBezTo>
                    <a:cubicBezTo>
                      <a:pt x="50" y="0"/>
                      <a:pt x="42" y="8"/>
                      <a:pt x="34" y="1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4" name="Freeform 2130"/>
              <p:cNvSpPr/>
              <p:nvPr/>
            </p:nvSpPr>
            <p:spPr bwMode="auto">
              <a:xfrm>
                <a:off x="633" y="2623"/>
                <a:ext cx="179" cy="53"/>
              </a:xfrm>
              <a:custGeom>
                <a:avLst/>
                <a:gdLst>
                  <a:gd name="T0" fmla="*/ 1 w 75"/>
                  <a:gd name="T1" fmla="*/ 3 h 22"/>
                  <a:gd name="T2" fmla="*/ 49 w 75"/>
                  <a:gd name="T3" fmla="*/ 3 h 22"/>
                  <a:gd name="T4" fmla="*/ 70 w 75"/>
                  <a:gd name="T5" fmla="*/ 4 h 22"/>
                  <a:gd name="T6" fmla="*/ 66 w 75"/>
                  <a:gd name="T7" fmla="*/ 14 h 22"/>
                  <a:gd name="T8" fmla="*/ 23 w 75"/>
                  <a:gd name="T9" fmla="*/ 18 h 22"/>
                  <a:gd name="T10" fmla="*/ 3 w 75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22">
                    <a:moveTo>
                      <a:pt x="1" y="3"/>
                    </a:moveTo>
                    <a:cubicBezTo>
                      <a:pt x="16" y="13"/>
                      <a:pt x="34" y="5"/>
                      <a:pt x="49" y="3"/>
                    </a:cubicBezTo>
                    <a:cubicBezTo>
                      <a:pt x="54" y="3"/>
                      <a:pt x="66" y="0"/>
                      <a:pt x="70" y="4"/>
                    </a:cubicBezTo>
                    <a:cubicBezTo>
                      <a:pt x="75" y="9"/>
                      <a:pt x="70" y="12"/>
                      <a:pt x="66" y="14"/>
                    </a:cubicBezTo>
                    <a:cubicBezTo>
                      <a:pt x="55" y="19"/>
                      <a:pt x="35" y="18"/>
                      <a:pt x="23" y="18"/>
                    </a:cubicBezTo>
                    <a:cubicBezTo>
                      <a:pt x="19" y="19"/>
                      <a:pt x="0" y="19"/>
                      <a:pt x="3" y="22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5" name="Freeform 2131"/>
              <p:cNvSpPr/>
              <p:nvPr/>
            </p:nvSpPr>
            <p:spPr bwMode="auto">
              <a:xfrm>
                <a:off x="631" y="2621"/>
                <a:ext cx="178" cy="60"/>
              </a:xfrm>
              <a:custGeom>
                <a:avLst/>
                <a:gdLst>
                  <a:gd name="T0" fmla="*/ 53 w 75"/>
                  <a:gd name="T1" fmla="*/ 2 h 25"/>
                  <a:gd name="T2" fmla="*/ 50 w 75"/>
                  <a:gd name="T3" fmla="*/ 3 h 25"/>
                  <a:gd name="T4" fmla="*/ 38 w 75"/>
                  <a:gd name="T5" fmla="*/ 5 h 25"/>
                  <a:gd name="T6" fmla="*/ 3 w 75"/>
                  <a:gd name="T7" fmla="*/ 3 h 25"/>
                  <a:gd name="T8" fmla="*/ 1 w 75"/>
                  <a:gd name="T9" fmla="*/ 3 h 25"/>
                  <a:gd name="T10" fmla="*/ 1 w 75"/>
                  <a:gd name="T11" fmla="*/ 6 h 25"/>
                  <a:gd name="T12" fmla="*/ 39 w 75"/>
                  <a:gd name="T13" fmla="*/ 8 h 25"/>
                  <a:gd name="T14" fmla="*/ 51 w 75"/>
                  <a:gd name="T15" fmla="*/ 6 h 25"/>
                  <a:gd name="T16" fmla="*/ 53 w 75"/>
                  <a:gd name="T17" fmla="*/ 6 h 25"/>
                  <a:gd name="T18" fmla="*/ 70 w 75"/>
                  <a:gd name="T19" fmla="*/ 6 h 25"/>
                  <a:gd name="T20" fmla="*/ 71 w 75"/>
                  <a:gd name="T21" fmla="*/ 9 h 25"/>
                  <a:gd name="T22" fmla="*/ 66 w 75"/>
                  <a:gd name="T23" fmla="*/ 13 h 25"/>
                  <a:gd name="T24" fmla="*/ 34 w 75"/>
                  <a:gd name="T25" fmla="*/ 17 h 25"/>
                  <a:gd name="T26" fmla="*/ 24 w 75"/>
                  <a:gd name="T27" fmla="*/ 18 h 25"/>
                  <a:gd name="T28" fmla="*/ 22 w 75"/>
                  <a:gd name="T29" fmla="*/ 18 h 25"/>
                  <a:gd name="T30" fmla="*/ 2 w 75"/>
                  <a:gd name="T31" fmla="*/ 22 h 25"/>
                  <a:gd name="T32" fmla="*/ 3 w 75"/>
                  <a:gd name="T33" fmla="*/ 24 h 25"/>
                  <a:gd name="T34" fmla="*/ 5 w 75"/>
                  <a:gd name="T35" fmla="*/ 24 h 25"/>
                  <a:gd name="T36" fmla="*/ 6 w 75"/>
                  <a:gd name="T37" fmla="*/ 23 h 25"/>
                  <a:gd name="T38" fmla="*/ 6 w 75"/>
                  <a:gd name="T39" fmla="*/ 23 h 25"/>
                  <a:gd name="T40" fmla="*/ 22 w 75"/>
                  <a:gd name="T41" fmla="*/ 21 h 25"/>
                  <a:gd name="T42" fmla="*/ 24 w 75"/>
                  <a:gd name="T43" fmla="*/ 21 h 25"/>
                  <a:gd name="T44" fmla="*/ 34 w 75"/>
                  <a:gd name="T45" fmla="*/ 21 h 25"/>
                  <a:gd name="T46" fmla="*/ 67 w 75"/>
                  <a:gd name="T47" fmla="*/ 16 h 25"/>
                  <a:gd name="T48" fmla="*/ 75 w 75"/>
                  <a:gd name="T49" fmla="*/ 10 h 25"/>
                  <a:gd name="T50" fmla="*/ 75 w 75"/>
                  <a:gd name="T51" fmla="*/ 9 h 25"/>
                  <a:gd name="T52" fmla="*/ 72 w 75"/>
                  <a:gd name="T53" fmla="*/ 4 h 25"/>
                  <a:gd name="T54" fmla="*/ 53 w 75"/>
                  <a:gd name="T55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5" h="25">
                    <a:moveTo>
                      <a:pt x="53" y="2"/>
                    </a:moveTo>
                    <a:cubicBezTo>
                      <a:pt x="50" y="3"/>
                      <a:pt x="50" y="3"/>
                      <a:pt x="50" y="3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26" y="7"/>
                      <a:pt x="13" y="10"/>
                      <a:pt x="3" y="3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0" y="4"/>
                      <a:pt x="1" y="5"/>
                      <a:pt x="1" y="6"/>
                    </a:cubicBezTo>
                    <a:cubicBezTo>
                      <a:pt x="13" y="13"/>
                      <a:pt x="26" y="11"/>
                      <a:pt x="39" y="8"/>
                    </a:cubicBezTo>
                    <a:cubicBezTo>
                      <a:pt x="51" y="6"/>
                      <a:pt x="51" y="6"/>
                      <a:pt x="51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8" y="5"/>
                      <a:pt x="67" y="3"/>
                      <a:pt x="70" y="6"/>
                    </a:cubicBezTo>
                    <a:cubicBezTo>
                      <a:pt x="71" y="7"/>
                      <a:pt x="71" y="8"/>
                      <a:pt x="71" y="9"/>
                    </a:cubicBezTo>
                    <a:cubicBezTo>
                      <a:pt x="71" y="11"/>
                      <a:pt x="68" y="12"/>
                      <a:pt x="66" y="13"/>
                    </a:cubicBezTo>
                    <a:cubicBezTo>
                      <a:pt x="58" y="17"/>
                      <a:pt x="45" y="17"/>
                      <a:pt x="34" y="17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8" y="18"/>
                      <a:pt x="3" y="19"/>
                      <a:pt x="2" y="22"/>
                    </a:cubicBezTo>
                    <a:cubicBezTo>
                      <a:pt x="2" y="22"/>
                      <a:pt x="2" y="23"/>
                      <a:pt x="3" y="24"/>
                    </a:cubicBezTo>
                    <a:cubicBezTo>
                      <a:pt x="3" y="25"/>
                      <a:pt x="4" y="25"/>
                      <a:pt x="5" y="24"/>
                    </a:cubicBezTo>
                    <a:cubicBezTo>
                      <a:pt x="5" y="24"/>
                      <a:pt x="6" y="24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2"/>
                      <a:pt x="11" y="22"/>
                      <a:pt x="22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45" y="20"/>
                      <a:pt x="59" y="20"/>
                      <a:pt x="67" y="16"/>
                    </a:cubicBezTo>
                    <a:cubicBezTo>
                      <a:pt x="71" y="15"/>
                      <a:pt x="74" y="13"/>
                      <a:pt x="75" y="10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5" y="7"/>
                      <a:pt x="74" y="5"/>
                      <a:pt x="72" y="4"/>
                    </a:cubicBezTo>
                    <a:cubicBezTo>
                      <a:pt x="69" y="0"/>
                      <a:pt x="61" y="1"/>
                      <a:pt x="53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6" name="Freeform 2132"/>
              <p:cNvSpPr/>
              <p:nvPr/>
            </p:nvSpPr>
            <p:spPr bwMode="auto">
              <a:xfrm>
                <a:off x="222" y="2321"/>
                <a:ext cx="404" cy="352"/>
              </a:xfrm>
              <a:custGeom>
                <a:avLst/>
                <a:gdLst>
                  <a:gd name="T0" fmla="*/ 69 w 170"/>
                  <a:gd name="T1" fmla="*/ 140 h 148"/>
                  <a:gd name="T2" fmla="*/ 5 w 170"/>
                  <a:gd name="T3" fmla="*/ 113 h 148"/>
                  <a:gd name="T4" fmla="*/ 17 w 170"/>
                  <a:gd name="T5" fmla="*/ 83 h 148"/>
                  <a:gd name="T6" fmla="*/ 52 w 170"/>
                  <a:gd name="T7" fmla="*/ 78 h 148"/>
                  <a:gd name="T8" fmla="*/ 62 w 170"/>
                  <a:gd name="T9" fmla="*/ 28 h 148"/>
                  <a:gd name="T10" fmla="*/ 105 w 170"/>
                  <a:gd name="T11" fmla="*/ 41 h 148"/>
                  <a:gd name="T12" fmla="*/ 153 w 170"/>
                  <a:gd name="T13" fmla="*/ 17 h 148"/>
                  <a:gd name="T14" fmla="*/ 145 w 170"/>
                  <a:gd name="T15" fmla="*/ 75 h 148"/>
                  <a:gd name="T16" fmla="*/ 88 w 170"/>
                  <a:gd name="T17" fmla="*/ 81 h 148"/>
                  <a:gd name="T18" fmla="*/ 66 w 170"/>
                  <a:gd name="T19" fmla="*/ 14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0" h="148">
                    <a:moveTo>
                      <a:pt x="69" y="140"/>
                    </a:moveTo>
                    <a:cubicBezTo>
                      <a:pt x="42" y="148"/>
                      <a:pt x="17" y="139"/>
                      <a:pt x="5" y="113"/>
                    </a:cubicBezTo>
                    <a:cubicBezTo>
                      <a:pt x="0" y="100"/>
                      <a:pt x="5" y="88"/>
                      <a:pt x="17" y="83"/>
                    </a:cubicBezTo>
                    <a:cubicBezTo>
                      <a:pt x="25" y="80"/>
                      <a:pt x="45" y="74"/>
                      <a:pt x="52" y="78"/>
                    </a:cubicBezTo>
                    <a:cubicBezTo>
                      <a:pt x="36" y="68"/>
                      <a:pt x="50" y="38"/>
                      <a:pt x="62" y="28"/>
                    </a:cubicBezTo>
                    <a:cubicBezTo>
                      <a:pt x="72" y="18"/>
                      <a:pt x="109" y="18"/>
                      <a:pt x="105" y="41"/>
                    </a:cubicBezTo>
                    <a:cubicBezTo>
                      <a:pt x="101" y="19"/>
                      <a:pt x="138" y="0"/>
                      <a:pt x="153" y="17"/>
                    </a:cubicBezTo>
                    <a:cubicBezTo>
                      <a:pt x="168" y="33"/>
                      <a:pt x="170" y="70"/>
                      <a:pt x="145" y="75"/>
                    </a:cubicBezTo>
                    <a:cubicBezTo>
                      <a:pt x="125" y="59"/>
                      <a:pt x="105" y="63"/>
                      <a:pt x="88" y="81"/>
                    </a:cubicBezTo>
                    <a:cubicBezTo>
                      <a:pt x="72" y="100"/>
                      <a:pt x="74" y="121"/>
                      <a:pt x="66" y="142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7" name="Freeform 2133"/>
              <p:cNvSpPr/>
              <p:nvPr/>
            </p:nvSpPr>
            <p:spPr bwMode="auto">
              <a:xfrm>
                <a:off x="562" y="2876"/>
                <a:ext cx="7" cy="12"/>
              </a:xfrm>
              <a:custGeom>
                <a:avLst/>
                <a:gdLst>
                  <a:gd name="T0" fmla="*/ 1 w 3"/>
                  <a:gd name="T1" fmla="*/ 0 h 5"/>
                  <a:gd name="T2" fmla="*/ 0 w 3"/>
                  <a:gd name="T3" fmla="*/ 2 h 5"/>
                  <a:gd name="T4" fmla="*/ 0 w 3"/>
                  <a:gd name="T5" fmla="*/ 5 h 5"/>
                  <a:gd name="T6" fmla="*/ 1 w 3"/>
                  <a:gd name="T7" fmla="*/ 4 h 5"/>
                  <a:gd name="T8" fmla="*/ 3 w 3"/>
                  <a:gd name="T9" fmla="*/ 5 h 5"/>
                  <a:gd name="T10" fmla="*/ 3 w 3"/>
                  <a:gd name="T11" fmla="*/ 2 h 5"/>
                  <a:gd name="T12" fmla="*/ 1 w 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8" name="Freeform 2134"/>
              <p:cNvSpPr/>
              <p:nvPr/>
            </p:nvSpPr>
            <p:spPr bwMode="auto">
              <a:xfrm>
                <a:off x="576" y="3019"/>
                <a:ext cx="12" cy="31"/>
              </a:xfrm>
              <a:custGeom>
                <a:avLst/>
                <a:gdLst>
                  <a:gd name="T0" fmla="*/ 2 w 5"/>
                  <a:gd name="T1" fmla="*/ 2 h 13"/>
                  <a:gd name="T2" fmla="*/ 0 w 5"/>
                  <a:gd name="T3" fmla="*/ 0 h 13"/>
                  <a:gd name="T4" fmla="*/ 2 w 5"/>
                  <a:gd name="T5" fmla="*/ 12 h 13"/>
                  <a:gd name="T6" fmla="*/ 3 w 5"/>
                  <a:gd name="T7" fmla="*/ 13 h 13"/>
                  <a:gd name="T8" fmla="*/ 5 w 5"/>
                  <a:gd name="T9" fmla="*/ 11 h 13"/>
                  <a:gd name="T10" fmla="*/ 4 w 5"/>
                  <a:gd name="T11" fmla="*/ 0 h 13"/>
                  <a:gd name="T12" fmla="*/ 2 w 5"/>
                  <a:gd name="T13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3">
                    <a:moveTo>
                      <a:pt x="2" y="2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4" y="13"/>
                      <a:pt x="5" y="12"/>
                      <a:pt x="5" y="1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3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9" name="Freeform 2135"/>
              <p:cNvSpPr>
                <a:spLocks noEditPoints="1"/>
              </p:cNvSpPr>
              <p:nvPr/>
            </p:nvSpPr>
            <p:spPr bwMode="auto">
              <a:xfrm>
                <a:off x="557" y="2819"/>
                <a:ext cx="205" cy="295"/>
              </a:xfrm>
              <a:custGeom>
                <a:avLst/>
                <a:gdLst>
                  <a:gd name="T0" fmla="*/ 85 w 86"/>
                  <a:gd name="T1" fmla="*/ 1 h 124"/>
                  <a:gd name="T2" fmla="*/ 71 w 86"/>
                  <a:gd name="T3" fmla="*/ 1 h 124"/>
                  <a:gd name="T4" fmla="*/ 44 w 86"/>
                  <a:gd name="T5" fmla="*/ 1 h 124"/>
                  <a:gd name="T6" fmla="*/ 2 w 86"/>
                  <a:gd name="T7" fmla="*/ 3 h 124"/>
                  <a:gd name="T8" fmla="*/ 0 w 86"/>
                  <a:gd name="T9" fmla="*/ 5 h 124"/>
                  <a:gd name="T10" fmla="*/ 1 w 86"/>
                  <a:gd name="T11" fmla="*/ 13 h 124"/>
                  <a:gd name="T12" fmla="*/ 1 w 86"/>
                  <a:gd name="T13" fmla="*/ 29 h 124"/>
                  <a:gd name="T14" fmla="*/ 2 w 86"/>
                  <a:gd name="T15" fmla="*/ 28 h 124"/>
                  <a:gd name="T16" fmla="*/ 1 w 86"/>
                  <a:gd name="T17" fmla="*/ 31 h 124"/>
                  <a:gd name="T18" fmla="*/ 3 w 86"/>
                  <a:gd name="T19" fmla="*/ 31 h 124"/>
                  <a:gd name="T20" fmla="*/ 5 w 86"/>
                  <a:gd name="T21" fmla="*/ 25 h 124"/>
                  <a:gd name="T22" fmla="*/ 4 w 86"/>
                  <a:gd name="T23" fmla="*/ 12 h 124"/>
                  <a:gd name="T24" fmla="*/ 4 w 86"/>
                  <a:gd name="T25" fmla="*/ 6 h 124"/>
                  <a:gd name="T26" fmla="*/ 44 w 86"/>
                  <a:gd name="T27" fmla="*/ 5 h 124"/>
                  <a:gd name="T28" fmla="*/ 71 w 86"/>
                  <a:gd name="T29" fmla="*/ 4 h 124"/>
                  <a:gd name="T30" fmla="*/ 83 w 86"/>
                  <a:gd name="T31" fmla="*/ 4 h 124"/>
                  <a:gd name="T32" fmla="*/ 82 w 86"/>
                  <a:gd name="T33" fmla="*/ 22 h 124"/>
                  <a:gd name="T34" fmla="*/ 74 w 86"/>
                  <a:gd name="T35" fmla="*/ 113 h 124"/>
                  <a:gd name="T36" fmla="*/ 39 w 86"/>
                  <a:gd name="T37" fmla="*/ 116 h 124"/>
                  <a:gd name="T38" fmla="*/ 17 w 86"/>
                  <a:gd name="T39" fmla="*/ 120 h 124"/>
                  <a:gd name="T40" fmla="*/ 15 w 86"/>
                  <a:gd name="T41" fmla="*/ 122 h 124"/>
                  <a:gd name="T42" fmla="*/ 17 w 86"/>
                  <a:gd name="T43" fmla="*/ 124 h 124"/>
                  <a:gd name="T44" fmla="*/ 39 w 86"/>
                  <a:gd name="T45" fmla="*/ 120 h 124"/>
                  <a:gd name="T46" fmla="*/ 75 w 86"/>
                  <a:gd name="T47" fmla="*/ 116 h 124"/>
                  <a:gd name="T48" fmla="*/ 77 w 86"/>
                  <a:gd name="T49" fmla="*/ 115 h 124"/>
                  <a:gd name="T50" fmla="*/ 86 w 86"/>
                  <a:gd name="T51" fmla="*/ 22 h 124"/>
                  <a:gd name="T52" fmla="*/ 86 w 86"/>
                  <a:gd name="T53" fmla="*/ 2 h 124"/>
                  <a:gd name="T54" fmla="*/ 86 w 86"/>
                  <a:gd name="T55" fmla="*/ 1 h 124"/>
                  <a:gd name="T56" fmla="*/ 85 w 86"/>
                  <a:gd name="T57" fmla="*/ 1 h 124"/>
                  <a:gd name="T58" fmla="*/ 76 w 86"/>
                  <a:gd name="T59" fmla="*/ 113 h 124"/>
                  <a:gd name="T60" fmla="*/ 76 w 86"/>
                  <a:gd name="T61" fmla="*/ 113 h 124"/>
                  <a:gd name="T62" fmla="*/ 76 w 86"/>
                  <a:gd name="T63" fmla="*/ 113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6" h="124">
                    <a:moveTo>
                      <a:pt x="85" y="1"/>
                    </a:moveTo>
                    <a:cubicBezTo>
                      <a:pt x="71" y="1"/>
                      <a:pt x="71" y="1"/>
                      <a:pt x="71" y="1"/>
                    </a:cubicBezTo>
                    <a:cubicBezTo>
                      <a:pt x="62" y="1"/>
                      <a:pt x="53" y="2"/>
                      <a:pt x="44" y="1"/>
                    </a:cubicBezTo>
                    <a:cubicBezTo>
                      <a:pt x="30" y="1"/>
                      <a:pt x="14" y="0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8"/>
                      <a:pt x="2" y="27"/>
                      <a:pt x="1" y="2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1" y="29"/>
                      <a:pt x="1" y="30"/>
                      <a:pt x="1" y="31"/>
                    </a:cubicBezTo>
                    <a:cubicBezTo>
                      <a:pt x="2" y="31"/>
                      <a:pt x="3" y="32"/>
                      <a:pt x="3" y="31"/>
                    </a:cubicBezTo>
                    <a:cubicBezTo>
                      <a:pt x="5" y="31"/>
                      <a:pt x="5" y="29"/>
                      <a:pt x="5" y="25"/>
                    </a:cubicBezTo>
                    <a:cubicBezTo>
                      <a:pt x="5" y="22"/>
                      <a:pt x="5" y="18"/>
                      <a:pt x="4" y="12"/>
                    </a:cubicBezTo>
                    <a:cubicBezTo>
                      <a:pt x="4" y="12"/>
                      <a:pt x="4" y="8"/>
                      <a:pt x="4" y="6"/>
                    </a:cubicBezTo>
                    <a:cubicBezTo>
                      <a:pt x="16" y="4"/>
                      <a:pt x="31" y="4"/>
                      <a:pt x="44" y="5"/>
                    </a:cubicBezTo>
                    <a:cubicBezTo>
                      <a:pt x="53" y="5"/>
                      <a:pt x="62" y="5"/>
                      <a:pt x="71" y="4"/>
                    </a:cubicBezTo>
                    <a:cubicBezTo>
                      <a:pt x="71" y="4"/>
                      <a:pt x="80" y="4"/>
                      <a:pt x="83" y="4"/>
                    </a:cubicBezTo>
                    <a:cubicBezTo>
                      <a:pt x="83" y="7"/>
                      <a:pt x="82" y="22"/>
                      <a:pt x="82" y="22"/>
                    </a:cubicBezTo>
                    <a:cubicBezTo>
                      <a:pt x="82" y="52"/>
                      <a:pt x="81" y="84"/>
                      <a:pt x="74" y="113"/>
                    </a:cubicBezTo>
                    <a:cubicBezTo>
                      <a:pt x="63" y="111"/>
                      <a:pt x="51" y="114"/>
                      <a:pt x="39" y="116"/>
                    </a:cubicBezTo>
                    <a:cubicBezTo>
                      <a:pt x="31" y="118"/>
                      <a:pt x="24" y="120"/>
                      <a:pt x="17" y="120"/>
                    </a:cubicBezTo>
                    <a:cubicBezTo>
                      <a:pt x="16" y="120"/>
                      <a:pt x="15" y="121"/>
                      <a:pt x="15" y="122"/>
                    </a:cubicBezTo>
                    <a:cubicBezTo>
                      <a:pt x="15" y="123"/>
                      <a:pt x="16" y="124"/>
                      <a:pt x="17" y="124"/>
                    </a:cubicBezTo>
                    <a:cubicBezTo>
                      <a:pt x="24" y="123"/>
                      <a:pt x="32" y="121"/>
                      <a:pt x="39" y="120"/>
                    </a:cubicBezTo>
                    <a:cubicBezTo>
                      <a:pt x="52" y="117"/>
                      <a:pt x="65" y="114"/>
                      <a:pt x="75" y="116"/>
                    </a:cubicBezTo>
                    <a:cubicBezTo>
                      <a:pt x="76" y="116"/>
                      <a:pt x="77" y="116"/>
                      <a:pt x="77" y="115"/>
                    </a:cubicBezTo>
                    <a:cubicBezTo>
                      <a:pt x="84" y="85"/>
                      <a:pt x="85" y="53"/>
                      <a:pt x="86" y="22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6" y="2"/>
                      <a:pt x="86" y="2"/>
                      <a:pt x="86" y="1"/>
                    </a:cubicBezTo>
                    <a:cubicBezTo>
                      <a:pt x="85" y="1"/>
                      <a:pt x="85" y="1"/>
                      <a:pt x="85" y="1"/>
                    </a:cubicBezTo>
                    <a:close/>
                    <a:moveTo>
                      <a:pt x="76" y="113"/>
                    </a:moveTo>
                    <a:cubicBezTo>
                      <a:pt x="76" y="113"/>
                      <a:pt x="76" y="113"/>
                      <a:pt x="76" y="113"/>
                    </a:cubicBezTo>
                    <a:cubicBezTo>
                      <a:pt x="76" y="113"/>
                      <a:pt x="76" y="113"/>
                      <a:pt x="76" y="11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0" name="Freeform 2136"/>
              <p:cNvSpPr/>
              <p:nvPr/>
            </p:nvSpPr>
            <p:spPr bwMode="auto">
              <a:xfrm>
                <a:off x="300" y="2452"/>
                <a:ext cx="362" cy="629"/>
              </a:xfrm>
              <a:custGeom>
                <a:avLst/>
                <a:gdLst>
                  <a:gd name="T0" fmla="*/ 40 w 152"/>
                  <a:gd name="T1" fmla="*/ 57 h 264"/>
                  <a:gd name="T2" fmla="*/ 27 w 152"/>
                  <a:gd name="T3" fmla="*/ 134 h 264"/>
                  <a:gd name="T4" fmla="*/ 25 w 152"/>
                  <a:gd name="T5" fmla="*/ 151 h 264"/>
                  <a:gd name="T6" fmla="*/ 0 w 152"/>
                  <a:gd name="T7" fmla="*/ 261 h 264"/>
                  <a:gd name="T8" fmla="*/ 1 w 152"/>
                  <a:gd name="T9" fmla="*/ 263 h 264"/>
                  <a:gd name="T10" fmla="*/ 3 w 152"/>
                  <a:gd name="T11" fmla="*/ 262 h 264"/>
                  <a:gd name="T12" fmla="*/ 29 w 152"/>
                  <a:gd name="T13" fmla="*/ 151 h 264"/>
                  <a:gd name="T14" fmla="*/ 31 w 152"/>
                  <a:gd name="T15" fmla="*/ 134 h 264"/>
                  <a:gd name="T16" fmla="*/ 44 w 152"/>
                  <a:gd name="T17" fmla="*/ 58 h 264"/>
                  <a:gd name="T18" fmla="*/ 94 w 152"/>
                  <a:gd name="T19" fmla="*/ 11 h 264"/>
                  <a:gd name="T20" fmla="*/ 141 w 152"/>
                  <a:gd name="T21" fmla="*/ 91 h 264"/>
                  <a:gd name="T22" fmla="*/ 143 w 152"/>
                  <a:gd name="T23" fmla="*/ 107 h 264"/>
                  <a:gd name="T24" fmla="*/ 146 w 152"/>
                  <a:gd name="T25" fmla="*/ 156 h 264"/>
                  <a:gd name="T26" fmla="*/ 147 w 152"/>
                  <a:gd name="T27" fmla="*/ 158 h 264"/>
                  <a:gd name="T28" fmla="*/ 149 w 152"/>
                  <a:gd name="T29" fmla="*/ 157 h 264"/>
                  <a:gd name="T30" fmla="*/ 147 w 152"/>
                  <a:gd name="T31" fmla="*/ 106 h 264"/>
                  <a:gd name="T32" fmla="*/ 145 w 152"/>
                  <a:gd name="T33" fmla="*/ 91 h 264"/>
                  <a:gd name="T34" fmla="*/ 95 w 152"/>
                  <a:gd name="T35" fmla="*/ 8 h 264"/>
                  <a:gd name="T36" fmla="*/ 40 w 152"/>
                  <a:gd name="T37" fmla="*/ 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2" h="264">
                    <a:moveTo>
                      <a:pt x="40" y="57"/>
                    </a:moveTo>
                    <a:cubicBezTo>
                      <a:pt x="33" y="81"/>
                      <a:pt x="30" y="108"/>
                      <a:pt x="27" y="134"/>
                    </a:cubicBezTo>
                    <a:cubicBezTo>
                      <a:pt x="25" y="151"/>
                      <a:pt x="25" y="151"/>
                      <a:pt x="25" y="151"/>
                    </a:cubicBezTo>
                    <a:cubicBezTo>
                      <a:pt x="21" y="191"/>
                      <a:pt x="10" y="228"/>
                      <a:pt x="0" y="261"/>
                    </a:cubicBezTo>
                    <a:cubicBezTo>
                      <a:pt x="0" y="262"/>
                      <a:pt x="0" y="263"/>
                      <a:pt x="1" y="263"/>
                    </a:cubicBezTo>
                    <a:cubicBezTo>
                      <a:pt x="2" y="264"/>
                      <a:pt x="3" y="263"/>
                      <a:pt x="3" y="262"/>
                    </a:cubicBezTo>
                    <a:cubicBezTo>
                      <a:pt x="14" y="228"/>
                      <a:pt x="24" y="192"/>
                      <a:pt x="29" y="151"/>
                    </a:cubicBezTo>
                    <a:cubicBezTo>
                      <a:pt x="31" y="134"/>
                      <a:pt x="31" y="134"/>
                      <a:pt x="31" y="134"/>
                    </a:cubicBezTo>
                    <a:cubicBezTo>
                      <a:pt x="34" y="108"/>
                      <a:pt x="37" y="82"/>
                      <a:pt x="44" y="58"/>
                    </a:cubicBezTo>
                    <a:cubicBezTo>
                      <a:pt x="47" y="45"/>
                      <a:pt x="62" y="4"/>
                      <a:pt x="94" y="11"/>
                    </a:cubicBezTo>
                    <a:cubicBezTo>
                      <a:pt x="128" y="19"/>
                      <a:pt x="137" y="58"/>
                      <a:pt x="141" y="91"/>
                    </a:cubicBezTo>
                    <a:cubicBezTo>
                      <a:pt x="143" y="107"/>
                      <a:pt x="143" y="107"/>
                      <a:pt x="143" y="107"/>
                    </a:cubicBezTo>
                    <a:cubicBezTo>
                      <a:pt x="146" y="124"/>
                      <a:pt x="149" y="141"/>
                      <a:pt x="146" y="156"/>
                    </a:cubicBezTo>
                    <a:cubicBezTo>
                      <a:pt x="146" y="157"/>
                      <a:pt x="146" y="158"/>
                      <a:pt x="147" y="158"/>
                    </a:cubicBezTo>
                    <a:cubicBezTo>
                      <a:pt x="148" y="158"/>
                      <a:pt x="149" y="158"/>
                      <a:pt x="149" y="157"/>
                    </a:cubicBezTo>
                    <a:cubicBezTo>
                      <a:pt x="152" y="141"/>
                      <a:pt x="149" y="123"/>
                      <a:pt x="147" y="106"/>
                    </a:cubicBezTo>
                    <a:cubicBezTo>
                      <a:pt x="145" y="91"/>
                      <a:pt x="145" y="91"/>
                      <a:pt x="145" y="91"/>
                    </a:cubicBezTo>
                    <a:cubicBezTo>
                      <a:pt x="140" y="56"/>
                      <a:pt x="131" y="16"/>
                      <a:pt x="95" y="8"/>
                    </a:cubicBezTo>
                    <a:cubicBezTo>
                      <a:pt x="60" y="0"/>
                      <a:pt x="44" y="44"/>
                      <a:pt x="40" y="5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1" name="Freeform 2137"/>
              <p:cNvSpPr/>
              <p:nvPr/>
            </p:nvSpPr>
            <p:spPr bwMode="auto">
              <a:xfrm>
                <a:off x="476" y="2566"/>
                <a:ext cx="57" cy="36"/>
              </a:xfrm>
              <a:custGeom>
                <a:avLst/>
                <a:gdLst>
                  <a:gd name="T0" fmla="*/ 9 w 24"/>
                  <a:gd name="T1" fmla="*/ 2 h 15"/>
                  <a:gd name="T2" fmla="*/ 0 w 24"/>
                  <a:gd name="T3" fmla="*/ 13 h 15"/>
                  <a:gd name="T4" fmla="*/ 1 w 24"/>
                  <a:gd name="T5" fmla="*/ 15 h 15"/>
                  <a:gd name="T6" fmla="*/ 3 w 24"/>
                  <a:gd name="T7" fmla="*/ 13 h 15"/>
                  <a:gd name="T8" fmla="*/ 11 w 24"/>
                  <a:gd name="T9" fmla="*/ 5 h 15"/>
                  <a:gd name="T10" fmla="*/ 22 w 24"/>
                  <a:gd name="T11" fmla="*/ 6 h 15"/>
                  <a:gd name="T12" fmla="*/ 24 w 24"/>
                  <a:gd name="T13" fmla="*/ 5 h 15"/>
                  <a:gd name="T14" fmla="*/ 23 w 24"/>
                  <a:gd name="T15" fmla="*/ 3 h 15"/>
                  <a:gd name="T16" fmla="*/ 9 w 24"/>
                  <a:gd name="T17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5">
                    <a:moveTo>
                      <a:pt x="9" y="2"/>
                    </a:moveTo>
                    <a:cubicBezTo>
                      <a:pt x="5" y="4"/>
                      <a:pt x="1" y="8"/>
                      <a:pt x="0" y="13"/>
                    </a:cubicBezTo>
                    <a:cubicBezTo>
                      <a:pt x="0" y="14"/>
                      <a:pt x="0" y="15"/>
                      <a:pt x="1" y="15"/>
                    </a:cubicBezTo>
                    <a:cubicBezTo>
                      <a:pt x="2" y="15"/>
                      <a:pt x="3" y="14"/>
                      <a:pt x="3" y="13"/>
                    </a:cubicBezTo>
                    <a:cubicBezTo>
                      <a:pt x="4" y="10"/>
                      <a:pt x="7" y="7"/>
                      <a:pt x="11" y="5"/>
                    </a:cubicBezTo>
                    <a:cubicBezTo>
                      <a:pt x="15" y="4"/>
                      <a:pt x="19" y="4"/>
                      <a:pt x="22" y="6"/>
                    </a:cubicBezTo>
                    <a:cubicBezTo>
                      <a:pt x="22" y="6"/>
                      <a:pt x="23" y="6"/>
                      <a:pt x="24" y="5"/>
                    </a:cubicBezTo>
                    <a:cubicBezTo>
                      <a:pt x="24" y="5"/>
                      <a:pt x="24" y="3"/>
                      <a:pt x="23" y="3"/>
                    </a:cubicBezTo>
                    <a:cubicBezTo>
                      <a:pt x="20" y="0"/>
                      <a:pt x="14" y="0"/>
                      <a:pt x="9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2" name="Freeform 2138"/>
              <p:cNvSpPr/>
              <p:nvPr/>
            </p:nvSpPr>
            <p:spPr bwMode="auto">
              <a:xfrm>
                <a:off x="505" y="2602"/>
                <a:ext cx="50" cy="43"/>
              </a:xfrm>
              <a:custGeom>
                <a:avLst/>
                <a:gdLst>
                  <a:gd name="T0" fmla="*/ 9 w 21"/>
                  <a:gd name="T1" fmla="*/ 4 h 18"/>
                  <a:gd name="T2" fmla="*/ 13 w 21"/>
                  <a:gd name="T3" fmla="*/ 14 h 18"/>
                  <a:gd name="T4" fmla="*/ 9 w 21"/>
                  <a:gd name="T5" fmla="*/ 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8">
                    <a:moveTo>
                      <a:pt x="9" y="4"/>
                    </a:moveTo>
                    <a:cubicBezTo>
                      <a:pt x="0" y="5"/>
                      <a:pt x="5" y="18"/>
                      <a:pt x="13" y="14"/>
                    </a:cubicBezTo>
                    <a:cubicBezTo>
                      <a:pt x="21" y="11"/>
                      <a:pt x="17" y="0"/>
                      <a:pt x="9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3" name="Freeform 2139"/>
              <p:cNvSpPr/>
              <p:nvPr/>
            </p:nvSpPr>
            <p:spPr bwMode="auto">
              <a:xfrm>
                <a:off x="224" y="2335"/>
                <a:ext cx="402" cy="331"/>
              </a:xfrm>
              <a:custGeom>
                <a:avLst/>
                <a:gdLst>
                  <a:gd name="T0" fmla="*/ 125 w 169"/>
                  <a:gd name="T1" fmla="*/ 4 h 139"/>
                  <a:gd name="T2" fmla="*/ 104 w 169"/>
                  <a:gd name="T3" fmla="*/ 27 h 139"/>
                  <a:gd name="T4" fmla="*/ 95 w 169"/>
                  <a:gd name="T5" fmla="*/ 18 h 139"/>
                  <a:gd name="T6" fmla="*/ 61 w 169"/>
                  <a:gd name="T7" fmla="*/ 21 h 139"/>
                  <a:gd name="T8" fmla="*/ 43 w 169"/>
                  <a:gd name="T9" fmla="*/ 56 h 139"/>
                  <a:gd name="T10" fmla="*/ 43 w 169"/>
                  <a:gd name="T11" fmla="*/ 59 h 139"/>
                  <a:gd name="T12" fmla="*/ 47 w 169"/>
                  <a:gd name="T13" fmla="*/ 69 h 139"/>
                  <a:gd name="T14" fmla="*/ 21 w 169"/>
                  <a:gd name="T15" fmla="*/ 74 h 139"/>
                  <a:gd name="T16" fmla="*/ 5 w 169"/>
                  <a:gd name="T17" fmla="*/ 110 h 139"/>
                  <a:gd name="T18" fmla="*/ 42 w 169"/>
                  <a:gd name="T19" fmla="*/ 138 h 139"/>
                  <a:gd name="T20" fmla="*/ 67 w 169"/>
                  <a:gd name="T21" fmla="*/ 135 h 139"/>
                  <a:gd name="T22" fmla="*/ 68 w 169"/>
                  <a:gd name="T23" fmla="*/ 133 h 139"/>
                  <a:gd name="T24" fmla="*/ 65 w 169"/>
                  <a:gd name="T25" fmla="*/ 133 h 139"/>
                  <a:gd name="T26" fmla="*/ 42 w 169"/>
                  <a:gd name="T27" fmla="*/ 135 h 139"/>
                  <a:gd name="T28" fmla="*/ 8 w 169"/>
                  <a:gd name="T29" fmla="*/ 109 h 139"/>
                  <a:gd name="T30" fmla="*/ 22 w 169"/>
                  <a:gd name="T31" fmla="*/ 77 h 139"/>
                  <a:gd name="T32" fmla="*/ 54 w 169"/>
                  <a:gd name="T33" fmla="*/ 75 h 139"/>
                  <a:gd name="T34" fmla="*/ 54 w 169"/>
                  <a:gd name="T35" fmla="*/ 75 h 139"/>
                  <a:gd name="T36" fmla="*/ 54 w 169"/>
                  <a:gd name="T37" fmla="*/ 75 h 139"/>
                  <a:gd name="T38" fmla="*/ 56 w 169"/>
                  <a:gd name="T39" fmla="*/ 74 h 139"/>
                  <a:gd name="T40" fmla="*/ 56 w 169"/>
                  <a:gd name="T41" fmla="*/ 74 h 139"/>
                  <a:gd name="T42" fmla="*/ 56 w 169"/>
                  <a:gd name="T43" fmla="*/ 72 h 139"/>
                  <a:gd name="T44" fmla="*/ 55 w 169"/>
                  <a:gd name="T45" fmla="*/ 72 h 139"/>
                  <a:gd name="T46" fmla="*/ 55 w 169"/>
                  <a:gd name="T47" fmla="*/ 72 h 139"/>
                  <a:gd name="T48" fmla="*/ 46 w 169"/>
                  <a:gd name="T49" fmla="*/ 59 h 139"/>
                  <a:gd name="T50" fmla="*/ 63 w 169"/>
                  <a:gd name="T51" fmla="*/ 23 h 139"/>
                  <a:gd name="T52" fmla="*/ 93 w 169"/>
                  <a:gd name="T53" fmla="*/ 21 h 139"/>
                  <a:gd name="T54" fmla="*/ 102 w 169"/>
                  <a:gd name="T55" fmla="*/ 36 h 139"/>
                  <a:gd name="T56" fmla="*/ 102 w 169"/>
                  <a:gd name="T57" fmla="*/ 36 h 139"/>
                  <a:gd name="T58" fmla="*/ 102 w 169"/>
                  <a:gd name="T59" fmla="*/ 36 h 139"/>
                  <a:gd name="T60" fmla="*/ 104 w 169"/>
                  <a:gd name="T61" fmla="*/ 38 h 139"/>
                  <a:gd name="T62" fmla="*/ 106 w 169"/>
                  <a:gd name="T63" fmla="*/ 37 h 139"/>
                  <a:gd name="T64" fmla="*/ 106 w 169"/>
                  <a:gd name="T65" fmla="*/ 36 h 139"/>
                  <a:gd name="T66" fmla="*/ 106 w 169"/>
                  <a:gd name="T67" fmla="*/ 37 h 139"/>
                  <a:gd name="T68" fmla="*/ 126 w 169"/>
                  <a:gd name="T69" fmla="*/ 7 h 139"/>
                  <a:gd name="T70" fmla="*/ 154 w 169"/>
                  <a:gd name="T71" fmla="*/ 17 h 139"/>
                  <a:gd name="T72" fmla="*/ 158 w 169"/>
                  <a:gd name="T73" fmla="*/ 56 h 139"/>
                  <a:gd name="T74" fmla="*/ 144 w 169"/>
                  <a:gd name="T75" fmla="*/ 65 h 139"/>
                  <a:gd name="T76" fmla="*/ 142 w 169"/>
                  <a:gd name="T77" fmla="*/ 67 h 139"/>
                  <a:gd name="T78" fmla="*/ 143 w 169"/>
                  <a:gd name="T79" fmla="*/ 69 h 139"/>
                  <a:gd name="T80" fmla="*/ 161 w 169"/>
                  <a:gd name="T81" fmla="*/ 58 h 139"/>
                  <a:gd name="T82" fmla="*/ 157 w 169"/>
                  <a:gd name="T83" fmla="*/ 15 h 139"/>
                  <a:gd name="T84" fmla="*/ 125 w 169"/>
                  <a:gd name="T85" fmla="*/ 4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9" h="139">
                    <a:moveTo>
                      <a:pt x="125" y="4"/>
                    </a:moveTo>
                    <a:cubicBezTo>
                      <a:pt x="115" y="7"/>
                      <a:pt x="107" y="16"/>
                      <a:pt x="104" y="27"/>
                    </a:cubicBezTo>
                    <a:cubicBezTo>
                      <a:pt x="102" y="24"/>
                      <a:pt x="99" y="20"/>
                      <a:pt x="95" y="18"/>
                    </a:cubicBezTo>
                    <a:cubicBezTo>
                      <a:pt x="84" y="13"/>
                      <a:pt x="69" y="14"/>
                      <a:pt x="61" y="21"/>
                    </a:cubicBezTo>
                    <a:cubicBezTo>
                      <a:pt x="53" y="27"/>
                      <a:pt x="43" y="43"/>
                      <a:pt x="43" y="56"/>
                    </a:cubicBezTo>
                    <a:cubicBezTo>
                      <a:pt x="43" y="57"/>
                      <a:pt x="43" y="58"/>
                      <a:pt x="43" y="59"/>
                    </a:cubicBezTo>
                    <a:cubicBezTo>
                      <a:pt x="43" y="63"/>
                      <a:pt x="45" y="66"/>
                      <a:pt x="47" y="69"/>
                    </a:cubicBezTo>
                    <a:cubicBezTo>
                      <a:pt x="38" y="68"/>
                      <a:pt x="28" y="71"/>
                      <a:pt x="21" y="74"/>
                    </a:cubicBezTo>
                    <a:cubicBezTo>
                      <a:pt x="6" y="79"/>
                      <a:pt x="0" y="93"/>
                      <a:pt x="5" y="110"/>
                    </a:cubicBezTo>
                    <a:cubicBezTo>
                      <a:pt x="10" y="125"/>
                      <a:pt x="27" y="138"/>
                      <a:pt x="42" y="138"/>
                    </a:cubicBezTo>
                    <a:cubicBezTo>
                      <a:pt x="42" y="138"/>
                      <a:pt x="64" y="139"/>
                      <a:pt x="67" y="135"/>
                    </a:cubicBezTo>
                    <a:cubicBezTo>
                      <a:pt x="68" y="135"/>
                      <a:pt x="68" y="134"/>
                      <a:pt x="68" y="133"/>
                    </a:cubicBezTo>
                    <a:cubicBezTo>
                      <a:pt x="67" y="132"/>
                      <a:pt x="66" y="132"/>
                      <a:pt x="65" y="133"/>
                    </a:cubicBezTo>
                    <a:cubicBezTo>
                      <a:pt x="64" y="135"/>
                      <a:pt x="50" y="135"/>
                      <a:pt x="42" y="135"/>
                    </a:cubicBezTo>
                    <a:cubicBezTo>
                      <a:pt x="28" y="134"/>
                      <a:pt x="13" y="122"/>
                      <a:pt x="8" y="109"/>
                    </a:cubicBezTo>
                    <a:cubicBezTo>
                      <a:pt x="3" y="94"/>
                      <a:pt x="8" y="82"/>
                      <a:pt x="22" y="77"/>
                    </a:cubicBezTo>
                    <a:cubicBezTo>
                      <a:pt x="31" y="74"/>
                      <a:pt x="44" y="69"/>
                      <a:pt x="54" y="75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4" y="75"/>
                      <a:pt x="54" y="75"/>
                      <a:pt x="54" y="75"/>
                    </a:cubicBezTo>
                    <a:cubicBezTo>
                      <a:pt x="55" y="75"/>
                      <a:pt x="56" y="75"/>
                      <a:pt x="56" y="74"/>
                    </a:cubicBezTo>
                    <a:cubicBezTo>
                      <a:pt x="56" y="74"/>
                      <a:pt x="56" y="74"/>
                      <a:pt x="56" y="74"/>
                    </a:cubicBezTo>
                    <a:cubicBezTo>
                      <a:pt x="56" y="73"/>
                      <a:pt x="56" y="72"/>
                      <a:pt x="56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0" y="69"/>
                      <a:pt x="47" y="65"/>
                      <a:pt x="46" y="59"/>
                    </a:cubicBezTo>
                    <a:cubicBezTo>
                      <a:pt x="45" y="47"/>
                      <a:pt x="54" y="30"/>
                      <a:pt x="63" y="23"/>
                    </a:cubicBezTo>
                    <a:cubicBezTo>
                      <a:pt x="70" y="17"/>
                      <a:pt x="84" y="17"/>
                      <a:pt x="93" y="21"/>
                    </a:cubicBezTo>
                    <a:cubicBezTo>
                      <a:pt x="97" y="23"/>
                      <a:pt x="103" y="28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6"/>
                      <a:pt x="102" y="36"/>
                      <a:pt x="102" y="36"/>
                    </a:cubicBezTo>
                    <a:cubicBezTo>
                      <a:pt x="102" y="37"/>
                      <a:pt x="103" y="38"/>
                      <a:pt x="104" y="38"/>
                    </a:cubicBezTo>
                    <a:cubicBezTo>
                      <a:pt x="105" y="38"/>
                      <a:pt x="106" y="37"/>
                      <a:pt x="106" y="37"/>
                    </a:cubicBezTo>
                    <a:cubicBezTo>
                      <a:pt x="106" y="37"/>
                      <a:pt x="106" y="37"/>
                      <a:pt x="106" y="36"/>
                    </a:cubicBezTo>
                    <a:cubicBezTo>
                      <a:pt x="106" y="37"/>
                      <a:pt x="106" y="37"/>
                      <a:pt x="106" y="37"/>
                    </a:cubicBezTo>
                    <a:cubicBezTo>
                      <a:pt x="106" y="23"/>
                      <a:pt x="114" y="11"/>
                      <a:pt x="126" y="7"/>
                    </a:cubicBezTo>
                    <a:cubicBezTo>
                      <a:pt x="136" y="4"/>
                      <a:pt x="146" y="7"/>
                      <a:pt x="154" y="17"/>
                    </a:cubicBezTo>
                    <a:cubicBezTo>
                      <a:pt x="163" y="28"/>
                      <a:pt x="165" y="45"/>
                      <a:pt x="158" y="56"/>
                    </a:cubicBezTo>
                    <a:cubicBezTo>
                      <a:pt x="155" y="62"/>
                      <a:pt x="152" y="67"/>
                      <a:pt x="144" y="65"/>
                    </a:cubicBezTo>
                    <a:cubicBezTo>
                      <a:pt x="143" y="65"/>
                      <a:pt x="142" y="66"/>
                      <a:pt x="142" y="67"/>
                    </a:cubicBezTo>
                    <a:cubicBezTo>
                      <a:pt x="142" y="68"/>
                      <a:pt x="143" y="69"/>
                      <a:pt x="143" y="69"/>
                    </a:cubicBezTo>
                    <a:cubicBezTo>
                      <a:pt x="153" y="70"/>
                      <a:pt x="157" y="64"/>
                      <a:pt x="161" y="58"/>
                    </a:cubicBezTo>
                    <a:cubicBezTo>
                      <a:pt x="169" y="45"/>
                      <a:pt x="167" y="27"/>
                      <a:pt x="157" y="15"/>
                    </a:cubicBezTo>
                    <a:cubicBezTo>
                      <a:pt x="148" y="4"/>
                      <a:pt x="136" y="0"/>
                      <a:pt x="125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4" name="Freeform 2140"/>
              <p:cNvSpPr/>
              <p:nvPr/>
            </p:nvSpPr>
            <p:spPr bwMode="auto">
              <a:xfrm>
                <a:off x="127" y="2869"/>
                <a:ext cx="509" cy="414"/>
              </a:xfrm>
              <a:custGeom>
                <a:avLst/>
                <a:gdLst>
                  <a:gd name="T0" fmla="*/ 164 w 214"/>
                  <a:gd name="T1" fmla="*/ 25 h 174"/>
                  <a:gd name="T2" fmla="*/ 156 w 214"/>
                  <a:gd name="T3" fmla="*/ 33 h 174"/>
                  <a:gd name="T4" fmla="*/ 83 w 214"/>
                  <a:gd name="T5" fmla="*/ 82 h 174"/>
                  <a:gd name="T6" fmla="*/ 76 w 214"/>
                  <a:gd name="T7" fmla="*/ 85 h 174"/>
                  <a:gd name="T8" fmla="*/ 31 w 214"/>
                  <a:gd name="T9" fmla="*/ 112 h 174"/>
                  <a:gd name="T10" fmla="*/ 1 w 214"/>
                  <a:gd name="T11" fmla="*/ 167 h 174"/>
                  <a:gd name="T12" fmla="*/ 4 w 214"/>
                  <a:gd name="T13" fmla="*/ 174 h 174"/>
                  <a:gd name="T14" fmla="*/ 6 w 214"/>
                  <a:gd name="T15" fmla="*/ 173 h 174"/>
                  <a:gd name="T16" fmla="*/ 6 w 214"/>
                  <a:gd name="T17" fmla="*/ 171 h 174"/>
                  <a:gd name="T18" fmla="*/ 4 w 214"/>
                  <a:gd name="T19" fmla="*/ 167 h 174"/>
                  <a:gd name="T20" fmla="*/ 34 w 214"/>
                  <a:gd name="T21" fmla="*/ 115 h 174"/>
                  <a:gd name="T22" fmla="*/ 78 w 214"/>
                  <a:gd name="T23" fmla="*/ 88 h 174"/>
                  <a:gd name="T24" fmla="*/ 85 w 214"/>
                  <a:gd name="T25" fmla="*/ 85 h 174"/>
                  <a:gd name="T26" fmla="*/ 158 w 214"/>
                  <a:gd name="T27" fmla="*/ 35 h 174"/>
                  <a:gd name="T28" fmla="*/ 166 w 214"/>
                  <a:gd name="T29" fmla="*/ 27 h 174"/>
                  <a:gd name="T30" fmla="*/ 199 w 214"/>
                  <a:gd name="T31" fmla="*/ 4 h 174"/>
                  <a:gd name="T32" fmla="*/ 206 w 214"/>
                  <a:gd name="T33" fmla="*/ 8 h 174"/>
                  <a:gd name="T34" fmla="*/ 209 w 214"/>
                  <a:gd name="T35" fmla="*/ 28 h 174"/>
                  <a:gd name="T36" fmla="*/ 167 w 214"/>
                  <a:gd name="T37" fmla="*/ 82 h 174"/>
                  <a:gd name="T38" fmla="*/ 167 w 214"/>
                  <a:gd name="T39" fmla="*/ 82 h 174"/>
                  <a:gd name="T40" fmla="*/ 166 w 214"/>
                  <a:gd name="T41" fmla="*/ 84 h 174"/>
                  <a:gd name="T42" fmla="*/ 166 w 214"/>
                  <a:gd name="T43" fmla="*/ 85 h 174"/>
                  <a:gd name="T44" fmla="*/ 168 w 214"/>
                  <a:gd name="T45" fmla="*/ 86 h 174"/>
                  <a:gd name="T46" fmla="*/ 168 w 214"/>
                  <a:gd name="T47" fmla="*/ 86 h 174"/>
                  <a:gd name="T48" fmla="*/ 169 w 214"/>
                  <a:gd name="T49" fmla="*/ 86 h 174"/>
                  <a:gd name="T50" fmla="*/ 169 w 214"/>
                  <a:gd name="T51" fmla="*/ 86 h 174"/>
                  <a:gd name="T52" fmla="*/ 169 w 214"/>
                  <a:gd name="T53" fmla="*/ 86 h 174"/>
                  <a:gd name="T54" fmla="*/ 176 w 214"/>
                  <a:gd name="T55" fmla="*/ 82 h 174"/>
                  <a:gd name="T56" fmla="*/ 199 w 214"/>
                  <a:gd name="T57" fmla="*/ 76 h 174"/>
                  <a:gd name="T58" fmla="*/ 203 w 214"/>
                  <a:gd name="T59" fmla="*/ 84 h 174"/>
                  <a:gd name="T60" fmla="*/ 176 w 214"/>
                  <a:gd name="T61" fmla="*/ 117 h 174"/>
                  <a:gd name="T62" fmla="*/ 164 w 214"/>
                  <a:gd name="T63" fmla="*/ 125 h 174"/>
                  <a:gd name="T64" fmla="*/ 164 w 214"/>
                  <a:gd name="T65" fmla="*/ 127 h 174"/>
                  <a:gd name="T66" fmla="*/ 166 w 214"/>
                  <a:gd name="T67" fmla="*/ 128 h 174"/>
                  <a:gd name="T68" fmla="*/ 198 w 214"/>
                  <a:gd name="T69" fmla="*/ 124 h 174"/>
                  <a:gd name="T70" fmla="*/ 198 w 214"/>
                  <a:gd name="T71" fmla="*/ 136 h 174"/>
                  <a:gd name="T72" fmla="*/ 161 w 214"/>
                  <a:gd name="T73" fmla="*/ 171 h 174"/>
                  <a:gd name="T74" fmla="*/ 161 w 214"/>
                  <a:gd name="T75" fmla="*/ 173 h 174"/>
                  <a:gd name="T76" fmla="*/ 163 w 214"/>
                  <a:gd name="T77" fmla="*/ 174 h 174"/>
                  <a:gd name="T78" fmla="*/ 201 w 214"/>
                  <a:gd name="T79" fmla="*/ 137 h 174"/>
                  <a:gd name="T80" fmla="*/ 200 w 214"/>
                  <a:gd name="T81" fmla="*/ 122 h 174"/>
                  <a:gd name="T82" fmla="*/ 176 w 214"/>
                  <a:gd name="T83" fmla="*/ 121 h 174"/>
                  <a:gd name="T84" fmla="*/ 178 w 214"/>
                  <a:gd name="T85" fmla="*/ 120 h 174"/>
                  <a:gd name="T86" fmla="*/ 206 w 214"/>
                  <a:gd name="T87" fmla="*/ 86 h 174"/>
                  <a:gd name="T88" fmla="*/ 206 w 214"/>
                  <a:gd name="T89" fmla="*/ 84 h 174"/>
                  <a:gd name="T90" fmla="*/ 201 w 214"/>
                  <a:gd name="T91" fmla="*/ 73 h 174"/>
                  <a:gd name="T92" fmla="*/ 183 w 214"/>
                  <a:gd name="T93" fmla="*/ 75 h 174"/>
                  <a:gd name="T94" fmla="*/ 212 w 214"/>
                  <a:gd name="T95" fmla="*/ 29 h 174"/>
                  <a:gd name="T96" fmla="*/ 214 w 214"/>
                  <a:gd name="T97" fmla="*/ 20 h 174"/>
                  <a:gd name="T98" fmla="*/ 209 w 214"/>
                  <a:gd name="T99" fmla="*/ 6 h 174"/>
                  <a:gd name="T100" fmla="*/ 199 w 214"/>
                  <a:gd name="T101" fmla="*/ 1 h 174"/>
                  <a:gd name="T102" fmla="*/ 164 w 214"/>
                  <a:gd name="T103" fmla="*/ 25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14" h="174">
                    <a:moveTo>
                      <a:pt x="164" y="25"/>
                    </a:moveTo>
                    <a:cubicBezTo>
                      <a:pt x="156" y="33"/>
                      <a:pt x="156" y="33"/>
                      <a:pt x="156" y="33"/>
                    </a:cubicBezTo>
                    <a:cubicBezTo>
                      <a:pt x="135" y="50"/>
                      <a:pt x="111" y="69"/>
                      <a:pt x="83" y="82"/>
                    </a:cubicBezTo>
                    <a:cubicBezTo>
                      <a:pt x="76" y="85"/>
                      <a:pt x="76" y="85"/>
                      <a:pt x="76" y="85"/>
                    </a:cubicBezTo>
                    <a:cubicBezTo>
                      <a:pt x="60" y="93"/>
                      <a:pt x="45" y="100"/>
                      <a:pt x="31" y="112"/>
                    </a:cubicBezTo>
                    <a:cubicBezTo>
                      <a:pt x="24" y="119"/>
                      <a:pt x="0" y="152"/>
                      <a:pt x="1" y="167"/>
                    </a:cubicBezTo>
                    <a:cubicBezTo>
                      <a:pt x="1" y="170"/>
                      <a:pt x="2" y="172"/>
                      <a:pt x="4" y="174"/>
                    </a:cubicBezTo>
                    <a:cubicBezTo>
                      <a:pt x="4" y="174"/>
                      <a:pt x="5" y="174"/>
                      <a:pt x="6" y="173"/>
                    </a:cubicBezTo>
                    <a:cubicBezTo>
                      <a:pt x="7" y="173"/>
                      <a:pt x="6" y="171"/>
                      <a:pt x="6" y="171"/>
                    </a:cubicBezTo>
                    <a:cubicBezTo>
                      <a:pt x="5" y="170"/>
                      <a:pt x="4" y="169"/>
                      <a:pt x="4" y="167"/>
                    </a:cubicBezTo>
                    <a:cubicBezTo>
                      <a:pt x="4" y="153"/>
                      <a:pt x="26" y="121"/>
                      <a:pt x="34" y="115"/>
                    </a:cubicBezTo>
                    <a:cubicBezTo>
                      <a:pt x="47" y="103"/>
                      <a:pt x="61" y="96"/>
                      <a:pt x="78" y="88"/>
                    </a:cubicBezTo>
                    <a:cubicBezTo>
                      <a:pt x="85" y="85"/>
                      <a:pt x="85" y="85"/>
                      <a:pt x="85" y="85"/>
                    </a:cubicBezTo>
                    <a:cubicBezTo>
                      <a:pt x="113" y="72"/>
                      <a:pt x="137" y="52"/>
                      <a:pt x="158" y="35"/>
                    </a:cubicBezTo>
                    <a:cubicBezTo>
                      <a:pt x="166" y="27"/>
                      <a:pt x="166" y="27"/>
                      <a:pt x="166" y="27"/>
                    </a:cubicBezTo>
                    <a:cubicBezTo>
                      <a:pt x="175" y="18"/>
                      <a:pt x="189" y="4"/>
                      <a:pt x="199" y="4"/>
                    </a:cubicBezTo>
                    <a:cubicBezTo>
                      <a:pt x="202" y="4"/>
                      <a:pt x="204" y="6"/>
                      <a:pt x="206" y="8"/>
                    </a:cubicBezTo>
                    <a:cubicBezTo>
                      <a:pt x="210" y="13"/>
                      <a:pt x="211" y="20"/>
                      <a:pt x="209" y="28"/>
                    </a:cubicBezTo>
                    <a:cubicBezTo>
                      <a:pt x="204" y="50"/>
                      <a:pt x="180" y="77"/>
                      <a:pt x="167" y="82"/>
                    </a:cubicBezTo>
                    <a:cubicBezTo>
                      <a:pt x="167" y="82"/>
                      <a:pt x="167" y="82"/>
                      <a:pt x="167" y="82"/>
                    </a:cubicBezTo>
                    <a:cubicBezTo>
                      <a:pt x="167" y="83"/>
                      <a:pt x="166" y="83"/>
                      <a:pt x="166" y="84"/>
                    </a:cubicBezTo>
                    <a:cubicBezTo>
                      <a:pt x="166" y="84"/>
                      <a:pt x="166" y="84"/>
                      <a:pt x="166" y="85"/>
                    </a:cubicBezTo>
                    <a:cubicBezTo>
                      <a:pt x="167" y="85"/>
                      <a:pt x="168" y="86"/>
                      <a:pt x="168" y="86"/>
                    </a:cubicBezTo>
                    <a:cubicBezTo>
                      <a:pt x="168" y="86"/>
                      <a:pt x="168" y="86"/>
                      <a:pt x="168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6"/>
                      <a:pt x="169" y="86"/>
                      <a:pt x="169" y="86"/>
                    </a:cubicBezTo>
                    <a:cubicBezTo>
                      <a:pt x="169" y="85"/>
                      <a:pt x="176" y="82"/>
                      <a:pt x="176" y="82"/>
                    </a:cubicBezTo>
                    <a:cubicBezTo>
                      <a:pt x="184" y="78"/>
                      <a:pt x="194" y="73"/>
                      <a:pt x="199" y="76"/>
                    </a:cubicBezTo>
                    <a:cubicBezTo>
                      <a:pt x="201" y="77"/>
                      <a:pt x="202" y="80"/>
                      <a:pt x="203" y="84"/>
                    </a:cubicBezTo>
                    <a:cubicBezTo>
                      <a:pt x="204" y="99"/>
                      <a:pt x="189" y="108"/>
                      <a:pt x="176" y="117"/>
                    </a:cubicBezTo>
                    <a:cubicBezTo>
                      <a:pt x="172" y="120"/>
                      <a:pt x="168" y="123"/>
                      <a:pt x="164" y="125"/>
                    </a:cubicBezTo>
                    <a:cubicBezTo>
                      <a:pt x="164" y="126"/>
                      <a:pt x="163" y="127"/>
                      <a:pt x="164" y="127"/>
                    </a:cubicBezTo>
                    <a:cubicBezTo>
                      <a:pt x="164" y="128"/>
                      <a:pt x="165" y="128"/>
                      <a:pt x="166" y="128"/>
                    </a:cubicBezTo>
                    <a:cubicBezTo>
                      <a:pt x="178" y="123"/>
                      <a:pt x="193" y="120"/>
                      <a:pt x="198" y="124"/>
                    </a:cubicBezTo>
                    <a:cubicBezTo>
                      <a:pt x="200" y="126"/>
                      <a:pt x="200" y="130"/>
                      <a:pt x="198" y="136"/>
                    </a:cubicBezTo>
                    <a:cubicBezTo>
                      <a:pt x="191" y="154"/>
                      <a:pt x="176" y="163"/>
                      <a:pt x="161" y="171"/>
                    </a:cubicBezTo>
                    <a:cubicBezTo>
                      <a:pt x="161" y="171"/>
                      <a:pt x="160" y="172"/>
                      <a:pt x="161" y="173"/>
                    </a:cubicBezTo>
                    <a:cubicBezTo>
                      <a:pt x="161" y="174"/>
                      <a:pt x="162" y="174"/>
                      <a:pt x="163" y="174"/>
                    </a:cubicBezTo>
                    <a:cubicBezTo>
                      <a:pt x="178" y="166"/>
                      <a:pt x="194" y="156"/>
                      <a:pt x="201" y="137"/>
                    </a:cubicBezTo>
                    <a:cubicBezTo>
                      <a:pt x="203" y="130"/>
                      <a:pt x="203" y="125"/>
                      <a:pt x="200" y="122"/>
                    </a:cubicBezTo>
                    <a:cubicBezTo>
                      <a:pt x="195" y="117"/>
                      <a:pt x="185" y="119"/>
                      <a:pt x="176" y="121"/>
                    </a:cubicBezTo>
                    <a:cubicBezTo>
                      <a:pt x="177" y="121"/>
                      <a:pt x="177" y="120"/>
                      <a:pt x="178" y="120"/>
                    </a:cubicBezTo>
                    <a:cubicBezTo>
                      <a:pt x="191" y="111"/>
                      <a:pt x="206" y="102"/>
                      <a:pt x="206" y="86"/>
                    </a:cubicBezTo>
                    <a:cubicBezTo>
                      <a:pt x="206" y="85"/>
                      <a:pt x="206" y="85"/>
                      <a:pt x="206" y="84"/>
                    </a:cubicBezTo>
                    <a:cubicBezTo>
                      <a:pt x="205" y="79"/>
                      <a:pt x="204" y="75"/>
                      <a:pt x="201" y="73"/>
                    </a:cubicBezTo>
                    <a:cubicBezTo>
                      <a:pt x="196" y="71"/>
                      <a:pt x="189" y="72"/>
                      <a:pt x="183" y="75"/>
                    </a:cubicBezTo>
                    <a:cubicBezTo>
                      <a:pt x="195" y="64"/>
                      <a:pt x="208" y="46"/>
                      <a:pt x="212" y="29"/>
                    </a:cubicBezTo>
                    <a:cubicBezTo>
                      <a:pt x="213" y="26"/>
                      <a:pt x="214" y="23"/>
                      <a:pt x="214" y="20"/>
                    </a:cubicBezTo>
                    <a:cubicBezTo>
                      <a:pt x="214" y="15"/>
                      <a:pt x="212" y="10"/>
                      <a:pt x="209" y="6"/>
                    </a:cubicBezTo>
                    <a:cubicBezTo>
                      <a:pt x="206" y="3"/>
                      <a:pt x="203" y="1"/>
                      <a:pt x="199" y="1"/>
                    </a:cubicBezTo>
                    <a:cubicBezTo>
                      <a:pt x="188" y="0"/>
                      <a:pt x="174" y="15"/>
                      <a:pt x="164" y="2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5" name="Freeform 2141"/>
              <p:cNvSpPr/>
              <p:nvPr/>
            </p:nvSpPr>
            <p:spPr bwMode="auto">
              <a:xfrm>
                <a:off x="747" y="2719"/>
                <a:ext cx="324" cy="569"/>
              </a:xfrm>
              <a:custGeom>
                <a:avLst/>
                <a:gdLst>
                  <a:gd name="T0" fmla="*/ 87 w 136"/>
                  <a:gd name="T1" fmla="*/ 1 h 239"/>
                  <a:gd name="T2" fmla="*/ 72 w 136"/>
                  <a:gd name="T3" fmla="*/ 18 h 239"/>
                  <a:gd name="T4" fmla="*/ 1 w 136"/>
                  <a:gd name="T5" fmla="*/ 116 h 239"/>
                  <a:gd name="T6" fmla="*/ 0 w 136"/>
                  <a:gd name="T7" fmla="*/ 119 h 239"/>
                  <a:gd name="T8" fmla="*/ 2 w 136"/>
                  <a:gd name="T9" fmla="*/ 120 h 239"/>
                  <a:gd name="T10" fmla="*/ 76 w 136"/>
                  <a:gd name="T11" fmla="*/ 19 h 239"/>
                  <a:gd name="T12" fmla="*/ 88 w 136"/>
                  <a:gd name="T13" fmla="*/ 4 h 239"/>
                  <a:gd name="T14" fmla="*/ 101 w 136"/>
                  <a:gd name="T15" fmla="*/ 16 h 239"/>
                  <a:gd name="T16" fmla="*/ 104 w 136"/>
                  <a:gd name="T17" fmla="*/ 33 h 239"/>
                  <a:gd name="T18" fmla="*/ 93 w 136"/>
                  <a:gd name="T19" fmla="*/ 80 h 239"/>
                  <a:gd name="T20" fmla="*/ 86 w 136"/>
                  <a:gd name="T21" fmla="*/ 92 h 239"/>
                  <a:gd name="T22" fmla="*/ 86 w 136"/>
                  <a:gd name="T23" fmla="*/ 93 h 239"/>
                  <a:gd name="T24" fmla="*/ 87 w 136"/>
                  <a:gd name="T25" fmla="*/ 94 h 239"/>
                  <a:gd name="T26" fmla="*/ 89 w 136"/>
                  <a:gd name="T27" fmla="*/ 94 h 239"/>
                  <a:gd name="T28" fmla="*/ 95 w 136"/>
                  <a:gd name="T29" fmla="*/ 83 h 239"/>
                  <a:gd name="T30" fmla="*/ 115 w 136"/>
                  <a:gd name="T31" fmla="*/ 70 h 239"/>
                  <a:gd name="T32" fmla="*/ 124 w 136"/>
                  <a:gd name="T33" fmla="*/ 79 h 239"/>
                  <a:gd name="T34" fmla="*/ 124 w 136"/>
                  <a:gd name="T35" fmla="*/ 85 h 239"/>
                  <a:gd name="T36" fmla="*/ 102 w 136"/>
                  <a:gd name="T37" fmla="*/ 128 h 239"/>
                  <a:gd name="T38" fmla="*/ 94 w 136"/>
                  <a:gd name="T39" fmla="*/ 136 h 239"/>
                  <a:gd name="T40" fmla="*/ 93 w 136"/>
                  <a:gd name="T41" fmla="*/ 137 h 239"/>
                  <a:gd name="T42" fmla="*/ 94 w 136"/>
                  <a:gd name="T43" fmla="*/ 138 h 239"/>
                  <a:gd name="T44" fmla="*/ 96 w 136"/>
                  <a:gd name="T45" fmla="*/ 138 h 239"/>
                  <a:gd name="T46" fmla="*/ 104 w 136"/>
                  <a:gd name="T47" fmla="*/ 131 h 239"/>
                  <a:gd name="T48" fmla="*/ 127 w 136"/>
                  <a:gd name="T49" fmla="*/ 123 h 239"/>
                  <a:gd name="T50" fmla="*/ 133 w 136"/>
                  <a:gd name="T51" fmla="*/ 132 h 239"/>
                  <a:gd name="T52" fmla="*/ 107 w 136"/>
                  <a:gd name="T53" fmla="*/ 170 h 239"/>
                  <a:gd name="T54" fmla="*/ 100 w 136"/>
                  <a:gd name="T55" fmla="*/ 176 h 239"/>
                  <a:gd name="T56" fmla="*/ 100 w 136"/>
                  <a:gd name="T57" fmla="*/ 178 h 239"/>
                  <a:gd name="T58" fmla="*/ 102 w 136"/>
                  <a:gd name="T59" fmla="*/ 178 h 239"/>
                  <a:gd name="T60" fmla="*/ 103 w 136"/>
                  <a:gd name="T61" fmla="*/ 178 h 239"/>
                  <a:gd name="T62" fmla="*/ 129 w 136"/>
                  <a:gd name="T63" fmla="*/ 174 h 239"/>
                  <a:gd name="T64" fmla="*/ 112 w 136"/>
                  <a:gd name="T65" fmla="*/ 199 h 239"/>
                  <a:gd name="T66" fmla="*/ 111 w 136"/>
                  <a:gd name="T67" fmla="*/ 200 h 239"/>
                  <a:gd name="T68" fmla="*/ 76 w 136"/>
                  <a:gd name="T69" fmla="*/ 225 h 239"/>
                  <a:gd name="T70" fmla="*/ 69 w 136"/>
                  <a:gd name="T71" fmla="*/ 228 h 239"/>
                  <a:gd name="T72" fmla="*/ 50 w 136"/>
                  <a:gd name="T73" fmla="*/ 235 h 239"/>
                  <a:gd name="T74" fmla="*/ 49 w 136"/>
                  <a:gd name="T75" fmla="*/ 237 h 239"/>
                  <a:gd name="T76" fmla="*/ 51 w 136"/>
                  <a:gd name="T77" fmla="*/ 239 h 239"/>
                  <a:gd name="T78" fmla="*/ 70 w 136"/>
                  <a:gd name="T79" fmla="*/ 231 h 239"/>
                  <a:gd name="T80" fmla="*/ 77 w 136"/>
                  <a:gd name="T81" fmla="*/ 228 h 239"/>
                  <a:gd name="T82" fmla="*/ 114 w 136"/>
                  <a:gd name="T83" fmla="*/ 203 h 239"/>
                  <a:gd name="T84" fmla="*/ 114 w 136"/>
                  <a:gd name="T85" fmla="*/ 202 h 239"/>
                  <a:gd name="T86" fmla="*/ 132 w 136"/>
                  <a:gd name="T87" fmla="*/ 173 h 239"/>
                  <a:gd name="T88" fmla="*/ 112 w 136"/>
                  <a:gd name="T89" fmla="*/ 170 h 239"/>
                  <a:gd name="T90" fmla="*/ 136 w 136"/>
                  <a:gd name="T91" fmla="*/ 134 h 239"/>
                  <a:gd name="T92" fmla="*/ 136 w 136"/>
                  <a:gd name="T93" fmla="*/ 132 h 239"/>
                  <a:gd name="T94" fmla="*/ 128 w 136"/>
                  <a:gd name="T95" fmla="*/ 119 h 239"/>
                  <a:gd name="T96" fmla="*/ 111 w 136"/>
                  <a:gd name="T97" fmla="*/ 122 h 239"/>
                  <a:gd name="T98" fmla="*/ 128 w 136"/>
                  <a:gd name="T99" fmla="*/ 85 h 239"/>
                  <a:gd name="T100" fmla="*/ 127 w 136"/>
                  <a:gd name="T101" fmla="*/ 78 h 239"/>
                  <a:gd name="T102" fmla="*/ 115 w 136"/>
                  <a:gd name="T103" fmla="*/ 67 h 239"/>
                  <a:gd name="T104" fmla="*/ 99 w 136"/>
                  <a:gd name="T105" fmla="*/ 74 h 239"/>
                  <a:gd name="T106" fmla="*/ 107 w 136"/>
                  <a:gd name="T107" fmla="*/ 33 h 239"/>
                  <a:gd name="T108" fmla="*/ 104 w 136"/>
                  <a:gd name="T109" fmla="*/ 14 h 239"/>
                  <a:gd name="T110" fmla="*/ 87 w 136"/>
                  <a:gd name="T111" fmla="*/ 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6" h="239">
                    <a:moveTo>
                      <a:pt x="87" y="1"/>
                    </a:moveTo>
                    <a:cubicBezTo>
                      <a:pt x="80" y="2"/>
                      <a:pt x="74" y="8"/>
                      <a:pt x="72" y="18"/>
                    </a:cubicBezTo>
                    <a:cubicBezTo>
                      <a:pt x="62" y="73"/>
                      <a:pt x="38" y="105"/>
                      <a:pt x="1" y="116"/>
                    </a:cubicBezTo>
                    <a:cubicBezTo>
                      <a:pt x="1" y="117"/>
                      <a:pt x="0" y="118"/>
                      <a:pt x="0" y="119"/>
                    </a:cubicBezTo>
                    <a:cubicBezTo>
                      <a:pt x="1" y="119"/>
                      <a:pt x="2" y="120"/>
                      <a:pt x="2" y="120"/>
                    </a:cubicBezTo>
                    <a:cubicBezTo>
                      <a:pt x="41" y="108"/>
                      <a:pt x="65" y="75"/>
                      <a:pt x="76" y="19"/>
                    </a:cubicBezTo>
                    <a:cubicBezTo>
                      <a:pt x="77" y="11"/>
                      <a:pt x="82" y="5"/>
                      <a:pt x="88" y="4"/>
                    </a:cubicBezTo>
                    <a:cubicBezTo>
                      <a:pt x="93" y="4"/>
                      <a:pt x="98" y="8"/>
                      <a:pt x="101" y="16"/>
                    </a:cubicBezTo>
                    <a:cubicBezTo>
                      <a:pt x="103" y="20"/>
                      <a:pt x="104" y="27"/>
                      <a:pt x="104" y="33"/>
                    </a:cubicBezTo>
                    <a:cubicBezTo>
                      <a:pt x="104" y="49"/>
                      <a:pt x="99" y="67"/>
                      <a:pt x="93" y="80"/>
                    </a:cubicBezTo>
                    <a:cubicBezTo>
                      <a:pt x="90" y="84"/>
                      <a:pt x="87" y="89"/>
                      <a:pt x="86" y="92"/>
                    </a:cubicBezTo>
                    <a:cubicBezTo>
                      <a:pt x="86" y="92"/>
                      <a:pt x="86" y="93"/>
                      <a:pt x="86" y="93"/>
                    </a:cubicBezTo>
                    <a:cubicBezTo>
                      <a:pt x="86" y="93"/>
                      <a:pt x="87" y="94"/>
                      <a:pt x="87" y="94"/>
                    </a:cubicBezTo>
                    <a:cubicBezTo>
                      <a:pt x="88" y="95"/>
                      <a:pt x="89" y="94"/>
                      <a:pt x="89" y="94"/>
                    </a:cubicBezTo>
                    <a:cubicBezTo>
                      <a:pt x="91" y="91"/>
                      <a:pt x="93" y="87"/>
                      <a:pt x="95" y="83"/>
                    </a:cubicBezTo>
                    <a:cubicBezTo>
                      <a:pt x="101" y="76"/>
                      <a:pt x="109" y="70"/>
                      <a:pt x="115" y="70"/>
                    </a:cubicBezTo>
                    <a:cubicBezTo>
                      <a:pt x="119" y="70"/>
                      <a:pt x="122" y="73"/>
                      <a:pt x="124" y="79"/>
                    </a:cubicBezTo>
                    <a:cubicBezTo>
                      <a:pt x="124" y="81"/>
                      <a:pt x="124" y="83"/>
                      <a:pt x="124" y="85"/>
                    </a:cubicBezTo>
                    <a:cubicBezTo>
                      <a:pt x="124" y="100"/>
                      <a:pt x="112" y="117"/>
                      <a:pt x="102" y="128"/>
                    </a:cubicBezTo>
                    <a:cubicBezTo>
                      <a:pt x="98" y="131"/>
                      <a:pt x="95" y="134"/>
                      <a:pt x="94" y="136"/>
                    </a:cubicBezTo>
                    <a:cubicBezTo>
                      <a:pt x="94" y="136"/>
                      <a:pt x="93" y="137"/>
                      <a:pt x="93" y="137"/>
                    </a:cubicBezTo>
                    <a:cubicBezTo>
                      <a:pt x="93" y="138"/>
                      <a:pt x="94" y="138"/>
                      <a:pt x="94" y="138"/>
                    </a:cubicBezTo>
                    <a:cubicBezTo>
                      <a:pt x="95" y="139"/>
                      <a:pt x="96" y="139"/>
                      <a:pt x="96" y="138"/>
                    </a:cubicBezTo>
                    <a:cubicBezTo>
                      <a:pt x="99" y="137"/>
                      <a:pt x="101" y="134"/>
                      <a:pt x="104" y="131"/>
                    </a:cubicBezTo>
                    <a:cubicBezTo>
                      <a:pt x="111" y="125"/>
                      <a:pt x="121" y="121"/>
                      <a:pt x="127" y="123"/>
                    </a:cubicBezTo>
                    <a:cubicBezTo>
                      <a:pt x="130" y="124"/>
                      <a:pt x="132" y="127"/>
                      <a:pt x="133" y="132"/>
                    </a:cubicBezTo>
                    <a:cubicBezTo>
                      <a:pt x="134" y="148"/>
                      <a:pt x="119" y="160"/>
                      <a:pt x="107" y="170"/>
                    </a:cubicBezTo>
                    <a:cubicBezTo>
                      <a:pt x="100" y="176"/>
                      <a:pt x="100" y="176"/>
                      <a:pt x="100" y="176"/>
                    </a:cubicBezTo>
                    <a:cubicBezTo>
                      <a:pt x="99" y="176"/>
                      <a:pt x="99" y="177"/>
                      <a:pt x="100" y="178"/>
                    </a:cubicBezTo>
                    <a:cubicBezTo>
                      <a:pt x="100" y="178"/>
                      <a:pt x="101" y="179"/>
                      <a:pt x="102" y="178"/>
                    </a:cubicBezTo>
                    <a:cubicBezTo>
                      <a:pt x="103" y="178"/>
                      <a:pt x="103" y="178"/>
                      <a:pt x="103" y="178"/>
                    </a:cubicBezTo>
                    <a:cubicBezTo>
                      <a:pt x="109" y="175"/>
                      <a:pt x="125" y="167"/>
                      <a:pt x="129" y="174"/>
                    </a:cubicBezTo>
                    <a:cubicBezTo>
                      <a:pt x="132" y="181"/>
                      <a:pt x="117" y="195"/>
                      <a:pt x="112" y="199"/>
                    </a:cubicBezTo>
                    <a:cubicBezTo>
                      <a:pt x="111" y="200"/>
                      <a:pt x="111" y="200"/>
                      <a:pt x="111" y="200"/>
                    </a:cubicBezTo>
                    <a:cubicBezTo>
                      <a:pt x="99" y="212"/>
                      <a:pt x="87" y="220"/>
                      <a:pt x="76" y="225"/>
                    </a:cubicBezTo>
                    <a:cubicBezTo>
                      <a:pt x="69" y="228"/>
                      <a:pt x="69" y="228"/>
                      <a:pt x="69" y="228"/>
                    </a:cubicBezTo>
                    <a:cubicBezTo>
                      <a:pt x="62" y="231"/>
                      <a:pt x="55" y="235"/>
                      <a:pt x="50" y="235"/>
                    </a:cubicBezTo>
                    <a:cubicBezTo>
                      <a:pt x="50" y="235"/>
                      <a:pt x="49" y="236"/>
                      <a:pt x="49" y="237"/>
                    </a:cubicBezTo>
                    <a:cubicBezTo>
                      <a:pt x="49" y="238"/>
                      <a:pt x="50" y="239"/>
                      <a:pt x="51" y="239"/>
                    </a:cubicBezTo>
                    <a:cubicBezTo>
                      <a:pt x="56" y="238"/>
                      <a:pt x="64" y="235"/>
                      <a:pt x="70" y="231"/>
                    </a:cubicBezTo>
                    <a:cubicBezTo>
                      <a:pt x="77" y="228"/>
                      <a:pt x="77" y="228"/>
                      <a:pt x="77" y="228"/>
                    </a:cubicBezTo>
                    <a:cubicBezTo>
                      <a:pt x="89" y="223"/>
                      <a:pt x="101" y="214"/>
                      <a:pt x="114" y="203"/>
                    </a:cubicBezTo>
                    <a:cubicBezTo>
                      <a:pt x="114" y="202"/>
                      <a:pt x="114" y="202"/>
                      <a:pt x="114" y="202"/>
                    </a:cubicBezTo>
                    <a:cubicBezTo>
                      <a:pt x="121" y="196"/>
                      <a:pt x="136" y="182"/>
                      <a:pt x="132" y="173"/>
                    </a:cubicBezTo>
                    <a:cubicBezTo>
                      <a:pt x="128" y="166"/>
                      <a:pt x="120" y="167"/>
                      <a:pt x="112" y="170"/>
                    </a:cubicBezTo>
                    <a:cubicBezTo>
                      <a:pt x="124" y="161"/>
                      <a:pt x="136" y="149"/>
                      <a:pt x="136" y="134"/>
                    </a:cubicBezTo>
                    <a:cubicBezTo>
                      <a:pt x="136" y="133"/>
                      <a:pt x="136" y="133"/>
                      <a:pt x="136" y="132"/>
                    </a:cubicBezTo>
                    <a:cubicBezTo>
                      <a:pt x="135" y="123"/>
                      <a:pt x="131" y="120"/>
                      <a:pt x="128" y="119"/>
                    </a:cubicBezTo>
                    <a:cubicBezTo>
                      <a:pt x="123" y="118"/>
                      <a:pt x="117" y="120"/>
                      <a:pt x="111" y="122"/>
                    </a:cubicBezTo>
                    <a:cubicBezTo>
                      <a:pt x="120" y="111"/>
                      <a:pt x="128" y="97"/>
                      <a:pt x="128" y="85"/>
                    </a:cubicBezTo>
                    <a:cubicBezTo>
                      <a:pt x="128" y="83"/>
                      <a:pt x="128" y="80"/>
                      <a:pt x="127" y="78"/>
                    </a:cubicBezTo>
                    <a:cubicBezTo>
                      <a:pt x="125" y="69"/>
                      <a:pt x="119" y="67"/>
                      <a:pt x="115" y="67"/>
                    </a:cubicBezTo>
                    <a:cubicBezTo>
                      <a:pt x="110" y="67"/>
                      <a:pt x="104" y="70"/>
                      <a:pt x="99" y="74"/>
                    </a:cubicBezTo>
                    <a:cubicBezTo>
                      <a:pt x="104" y="62"/>
                      <a:pt x="107" y="47"/>
                      <a:pt x="107" y="33"/>
                    </a:cubicBezTo>
                    <a:cubicBezTo>
                      <a:pt x="107" y="26"/>
                      <a:pt x="106" y="20"/>
                      <a:pt x="104" y="14"/>
                    </a:cubicBezTo>
                    <a:cubicBezTo>
                      <a:pt x="100" y="5"/>
                      <a:pt x="94" y="0"/>
                      <a:pt x="8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6" name="Freeform 2142"/>
              <p:cNvSpPr/>
              <p:nvPr/>
            </p:nvSpPr>
            <p:spPr bwMode="auto">
              <a:xfrm>
                <a:off x="431" y="3102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2 h 2"/>
                  <a:gd name="T4" fmla="*/ 0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7" name="Freeform 2143"/>
              <p:cNvSpPr/>
              <p:nvPr/>
            </p:nvSpPr>
            <p:spPr bwMode="auto">
              <a:xfrm>
                <a:off x="434" y="3102"/>
                <a:ext cx="0" cy="10"/>
              </a:xfrm>
              <a:custGeom>
                <a:avLst/>
                <a:gdLst>
                  <a:gd name="T0" fmla="*/ 4 h 4"/>
                  <a:gd name="T1" fmla="*/ 4 h 4"/>
                  <a:gd name="T2" fmla="*/ 0 h 4"/>
                  <a:gd name="T3" fmla="*/ 2 h 4"/>
                  <a:gd name="T4" fmla="*/ 2 h 4"/>
                  <a:gd name="T5" fmla="*/ 3 h 4"/>
                  <a:gd name="T6" fmla="*/ 3 h 4"/>
                  <a:gd name="T7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1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8" name="Freeform 2144"/>
              <p:cNvSpPr/>
              <p:nvPr/>
            </p:nvSpPr>
            <p:spPr bwMode="auto">
              <a:xfrm>
                <a:off x="434" y="31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9" name="Freeform 2145"/>
              <p:cNvSpPr/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0" name="Freeform 2146"/>
              <p:cNvSpPr/>
              <p:nvPr/>
            </p:nvSpPr>
            <p:spPr bwMode="auto">
              <a:xfrm>
                <a:off x="434" y="31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1" name="Freeform 2147"/>
              <p:cNvSpPr/>
              <p:nvPr/>
            </p:nvSpPr>
            <p:spPr bwMode="auto">
              <a:xfrm>
                <a:off x="434" y="3104"/>
                <a:ext cx="2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  <a:gd name="T8" fmla="*/ 0 w 1"/>
                  <a:gd name="T9" fmla="*/ 1 h 2"/>
                  <a:gd name="T10" fmla="*/ 1 w 1"/>
                  <a:gd name="T11" fmla="*/ 2 h 2"/>
                  <a:gd name="T12" fmla="*/ 0 w 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2" name="Freeform 2148"/>
              <p:cNvSpPr/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3" name="Freeform 2149"/>
              <p:cNvSpPr/>
              <p:nvPr/>
            </p:nvSpPr>
            <p:spPr bwMode="auto">
              <a:xfrm>
                <a:off x="434" y="31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4" name="Freeform 2150"/>
              <p:cNvSpPr/>
              <p:nvPr/>
            </p:nvSpPr>
            <p:spPr bwMode="auto">
              <a:xfrm>
                <a:off x="434" y="3104"/>
                <a:ext cx="2" cy="8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1 h 3"/>
                  <a:gd name="T4" fmla="*/ 1 w 1"/>
                  <a:gd name="T5" fmla="*/ 3 h 3"/>
                  <a:gd name="T6" fmla="*/ 1 w 1"/>
                  <a:gd name="T7" fmla="*/ 2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2"/>
                      <a:pt x="0" y="0"/>
                      <a:pt x="1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5" name="Freeform 2151"/>
              <p:cNvSpPr/>
              <p:nvPr/>
            </p:nvSpPr>
            <p:spPr bwMode="auto">
              <a:xfrm>
                <a:off x="436" y="31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6" name="Freeform 2152"/>
              <p:cNvSpPr/>
              <p:nvPr/>
            </p:nvSpPr>
            <p:spPr bwMode="auto">
              <a:xfrm>
                <a:off x="436" y="3107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0 w 1"/>
                  <a:gd name="T5" fmla="*/ 1 h 4"/>
                  <a:gd name="T6" fmla="*/ 0 w 1"/>
                  <a:gd name="T7" fmla="*/ 1 h 4"/>
                  <a:gd name="T8" fmla="*/ 0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2 h 4"/>
                  <a:gd name="T18" fmla="*/ 0 w 1"/>
                  <a:gd name="T19" fmla="*/ 3 h 4"/>
                  <a:gd name="T20" fmla="*/ 1 w 1"/>
                  <a:gd name="T21" fmla="*/ 4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1" y="4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7" name="Rectangle 2153"/>
              <p:cNvSpPr>
                <a:spLocks noChangeArrowheads="1"/>
              </p:cNvSpPr>
              <p:nvPr/>
            </p:nvSpPr>
            <p:spPr bwMode="auto">
              <a:xfrm>
                <a:off x="438" y="311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8" name="Freeform 2154"/>
              <p:cNvSpPr/>
              <p:nvPr/>
            </p:nvSpPr>
            <p:spPr bwMode="auto">
              <a:xfrm>
                <a:off x="438" y="3104"/>
                <a:ext cx="3" cy="12"/>
              </a:xfrm>
              <a:custGeom>
                <a:avLst/>
                <a:gdLst>
                  <a:gd name="T0" fmla="*/ 0 w 1"/>
                  <a:gd name="T1" fmla="*/ 1 h 5"/>
                  <a:gd name="T2" fmla="*/ 0 w 1"/>
                  <a:gd name="T3" fmla="*/ 2 h 5"/>
                  <a:gd name="T4" fmla="*/ 0 w 1"/>
                  <a:gd name="T5" fmla="*/ 1 h 5"/>
                  <a:gd name="T6" fmla="*/ 0 w 1"/>
                  <a:gd name="T7" fmla="*/ 2 h 5"/>
                  <a:gd name="T8" fmla="*/ 0 w 1"/>
                  <a:gd name="T9" fmla="*/ 2 h 5"/>
                  <a:gd name="T10" fmla="*/ 0 w 1"/>
                  <a:gd name="T11" fmla="*/ 4 h 5"/>
                  <a:gd name="T12" fmla="*/ 0 w 1"/>
                  <a:gd name="T13" fmla="*/ 3 h 5"/>
                  <a:gd name="T14" fmla="*/ 0 w 1"/>
                  <a:gd name="T15" fmla="*/ 3 h 5"/>
                  <a:gd name="T16" fmla="*/ 0 w 1"/>
                  <a:gd name="T17" fmla="*/ 2 h 5"/>
                  <a:gd name="T18" fmla="*/ 0 w 1"/>
                  <a:gd name="T19" fmla="*/ 2 h 5"/>
                  <a:gd name="T20" fmla="*/ 0 w 1"/>
                  <a:gd name="T21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9" name="Freeform 2155"/>
              <p:cNvSpPr/>
              <p:nvPr/>
            </p:nvSpPr>
            <p:spPr bwMode="auto">
              <a:xfrm>
                <a:off x="436" y="310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0" name="Freeform 2156"/>
              <p:cNvSpPr/>
              <p:nvPr/>
            </p:nvSpPr>
            <p:spPr bwMode="auto">
              <a:xfrm>
                <a:off x="438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1" name="Freeform 2157"/>
              <p:cNvSpPr/>
              <p:nvPr/>
            </p:nvSpPr>
            <p:spPr bwMode="auto">
              <a:xfrm>
                <a:off x="438" y="31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2" name="Freeform 2158"/>
              <p:cNvSpPr/>
              <p:nvPr/>
            </p:nvSpPr>
            <p:spPr bwMode="auto">
              <a:xfrm>
                <a:off x="438" y="3102"/>
                <a:ext cx="10" cy="12"/>
              </a:xfrm>
              <a:custGeom>
                <a:avLst/>
                <a:gdLst>
                  <a:gd name="T0" fmla="*/ 4 w 4"/>
                  <a:gd name="T1" fmla="*/ 4 h 5"/>
                  <a:gd name="T2" fmla="*/ 4 w 4"/>
                  <a:gd name="T3" fmla="*/ 3 h 5"/>
                  <a:gd name="T4" fmla="*/ 4 w 4"/>
                  <a:gd name="T5" fmla="*/ 2 h 5"/>
                  <a:gd name="T6" fmla="*/ 3 w 4"/>
                  <a:gd name="T7" fmla="*/ 0 h 5"/>
                  <a:gd name="T8" fmla="*/ 3 w 4"/>
                  <a:gd name="T9" fmla="*/ 1 h 5"/>
                  <a:gd name="T10" fmla="*/ 3 w 4"/>
                  <a:gd name="T11" fmla="*/ 0 h 5"/>
                  <a:gd name="T12" fmla="*/ 2 w 4"/>
                  <a:gd name="T13" fmla="*/ 1 h 5"/>
                  <a:gd name="T14" fmla="*/ 2 w 4"/>
                  <a:gd name="T15" fmla="*/ 1 h 5"/>
                  <a:gd name="T16" fmla="*/ 1 w 4"/>
                  <a:gd name="T17" fmla="*/ 1 h 5"/>
                  <a:gd name="T18" fmla="*/ 1 w 4"/>
                  <a:gd name="T19" fmla="*/ 3 h 5"/>
                  <a:gd name="T20" fmla="*/ 1 w 4"/>
                  <a:gd name="T21" fmla="*/ 2 h 5"/>
                  <a:gd name="T22" fmla="*/ 1 w 4"/>
                  <a:gd name="T23" fmla="*/ 2 h 5"/>
                  <a:gd name="T24" fmla="*/ 0 w 4"/>
                  <a:gd name="T25" fmla="*/ 1 h 5"/>
                  <a:gd name="T26" fmla="*/ 1 w 4"/>
                  <a:gd name="T27" fmla="*/ 3 h 5"/>
                  <a:gd name="T28" fmla="*/ 0 w 4"/>
                  <a:gd name="T29" fmla="*/ 1 h 5"/>
                  <a:gd name="T30" fmla="*/ 0 w 4"/>
                  <a:gd name="T31" fmla="*/ 3 h 5"/>
                  <a:gd name="T32" fmla="*/ 1 w 4"/>
                  <a:gd name="T33" fmla="*/ 4 h 5"/>
                  <a:gd name="T34" fmla="*/ 1 w 4"/>
                  <a:gd name="T35" fmla="*/ 5 h 5"/>
                  <a:gd name="T36" fmla="*/ 1 w 4"/>
                  <a:gd name="T37" fmla="*/ 2 h 5"/>
                  <a:gd name="T38" fmla="*/ 1 w 4"/>
                  <a:gd name="T39" fmla="*/ 3 h 5"/>
                  <a:gd name="T40" fmla="*/ 2 w 4"/>
                  <a:gd name="T41" fmla="*/ 4 h 5"/>
                  <a:gd name="T42" fmla="*/ 2 w 4"/>
                  <a:gd name="T43" fmla="*/ 2 h 5"/>
                  <a:gd name="T44" fmla="*/ 2 w 4"/>
                  <a:gd name="T45" fmla="*/ 3 h 5"/>
                  <a:gd name="T46" fmla="*/ 2 w 4"/>
                  <a:gd name="T47" fmla="*/ 2 h 5"/>
                  <a:gd name="T48" fmla="*/ 2 w 4"/>
                  <a:gd name="T49" fmla="*/ 3 h 5"/>
                  <a:gd name="T50" fmla="*/ 2 w 4"/>
                  <a:gd name="T51" fmla="*/ 1 h 5"/>
                  <a:gd name="T52" fmla="*/ 3 w 4"/>
                  <a:gd name="T53" fmla="*/ 4 h 5"/>
                  <a:gd name="T54" fmla="*/ 3 w 4"/>
                  <a:gd name="T55" fmla="*/ 3 h 5"/>
                  <a:gd name="T56" fmla="*/ 3 w 4"/>
                  <a:gd name="T57" fmla="*/ 2 h 5"/>
                  <a:gd name="T58" fmla="*/ 3 w 4"/>
                  <a:gd name="T59" fmla="*/ 4 h 5"/>
                  <a:gd name="T60" fmla="*/ 3 w 4"/>
                  <a:gd name="T61" fmla="*/ 2 h 5"/>
                  <a:gd name="T62" fmla="*/ 3 w 4"/>
                  <a:gd name="T63" fmla="*/ 2 h 5"/>
                  <a:gd name="T64" fmla="*/ 3 w 4"/>
                  <a:gd name="T65" fmla="*/ 2 h 5"/>
                  <a:gd name="T66" fmla="*/ 4 w 4"/>
                  <a:gd name="T67" fmla="*/ 4 h 5"/>
                  <a:gd name="T68" fmla="*/ 4 w 4"/>
                  <a:gd name="T69" fmla="*/ 4 h 5"/>
                  <a:gd name="T70" fmla="*/ 4 w 4"/>
                  <a:gd name="T71" fmla="*/ 2 h 5"/>
                  <a:gd name="T72" fmla="*/ 4 w 4"/>
                  <a:gd name="T7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" h="5">
                    <a:moveTo>
                      <a:pt x="4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2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0" y="2"/>
                      <a:pt x="1" y="3"/>
                      <a:pt x="0" y="1"/>
                    </a:cubicBezTo>
                    <a:cubicBezTo>
                      <a:pt x="0" y="1"/>
                      <a:pt x="1" y="3"/>
                      <a:pt x="0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2"/>
                      <a:pt x="2" y="4"/>
                    </a:cubicBezTo>
                    <a:cubicBezTo>
                      <a:pt x="2" y="3"/>
                      <a:pt x="3" y="4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4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4"/>
                      <a:pt x="4" y="3"/>
                      <a:pt x="4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3" name="Rectangle 2159"/>
              <p:cNvSpPr>
                <a:spLocks noChangeArrowheads="1"/>
              </p:cNvSpPr>
              <p:nvPr/>
            </p:nvSpPr>
            <p:spPr bwMode="auto">
              <a:xfrm>
                <a:off x="448" y="3112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4" name="Freeform 2160"/>
              <p:cNvSpPr/>
              <p:nvPr/>
            </p:nvSpPr>
            <p:spPr bwMode="auto">
              <a:xfrm>
                <a:off x="448" y="31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5" name="Rectangle 2161"/>
              <p:cNvSpPr>
                <a:spLocks noChangeArrowheads="1"/>
              </p:cNvSpPr>
              <p:nvPr/>
            </p:nvSpPr>
            <p:spPr bwMode="auto">
              <a:xfrm>
                <a:off x="443" y="31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6" name="Freeform 2162"/>
              <p:cNvSpPr/>
              <p:nvPr/>
            </p:nvSpPr>
            <p:spPr bwMode="auto">
              <a:xfrm>
                <a:off x="445" y="311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7" name="Freeform 2163"/>
              <p:cNvSpPr/>
              <p:nvPr/>
            </p:nvSpPr>
            <p:spPr bwMode="auto">
              <a:xfrm>
                <a:off x="443" y="311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8" name="Rectangle 2164"/>
              <p:cNvSpPr>
                <a:spLocks noChangeArrowheads="1"/>
              </p:cNvSpPr>
              <p:nvPr/>
            </p:nvSpPr>
            <p:spPr bwMode="auto">
              <a:xfrm>
                <a:off x="448" y="311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9" name="Freeform 2165"/>
              <p:cNvSpPr/>
              <p:nvPr/>
            </p:nvSpPr>
            <p:spPr bwMode="auto">
              <a:xfrm>
                <a:off x="445" y="3097"/>
                <a:ext cx="8" cy="15"/>
              </a:xfrm>
              <a:custGeom>
                <a:avLst/>
                <a:gdLst>
                  <a:gd name="T0" fmla="*/ 2 w 3"/>
                  <a:gd name="T1" fmla="*/ 1 h 6"/>
                  <a:gd name="T2" fmla="*/ 1 w 3"/>
                  <a:gd name="T3" fmla="*/ 1 h 6"/>
                  <a:gd name="T4" fmla="*/ 2 w 3"/>
                  <a:gd name="T5" fmla="*/ 3 h 6"/>
                  <a:gd name="T6" fmla="*/ 1 w 3"/>
                  <a:gd name="T7" fmla="*/ 1 h 6"/>
                  <a:gd name="T8" fmla="*/ 1 w 3"/>
                  <a:gd name="T9" fmla="*/ 3 h 6"/>
                  <a:gd name="T10" fmla="*/ 1 w 3"/>
                  <a:gd name="T11" fmla="*/ 2 h 6"/>
                  <a:gd name="T12" fmla="*/ 1 w 3"/>
                  <a:gd name="T13" fmla="*/ 4 h 6"/>
                  <a:gd name="T14" fmla="*/ 0 w 3"/>
                  <a:gd name="T15" fmla="*/ 2 h 6"/>
                  <a:gd name="T16" fmla="*/ 0 w 3"/>
                  <a:gd name="T17" fmla="*/ 2 h 6"/>
                  <a:gd name="T18" fmla="*/ 0 w 3"/>
                  <a:gd name="T19" fmla="*/ 2 h 6"/>
                  <a:gd name="T20" fmla="*/ 1 w 3"/>
                  <a:gd name="T21" fmla="*/ 4 h 6"/>
                  <a:gd name="T22" fmla="*/ 1 w 3"/>
                  <a:gd name="T23" fmla="*/ 5 h 6"/>
                  <a:gd name="T24" fmla="*/ 1 w 3"/>
                  <a:gd name="T25" fmla="*/ 4 h 6"/>
                  <a:gd name="T26" fmla="*/ 1 w 3"/>
                  <a:gd name="T27" fmla="*/ 5 h 6"/>
                  <a:gd name="T28" fmla="*/ 1 w 3"/>
                  <a:gd name="T29" fmla="*/ 4 h 6"/>
                  <a:gd name="T30" fmla="*/ 2 w 3"/>
                  <a:gd name="T31" fmla="*/ 5 h 6"/>
                  <a:gd name="T32" fmla="*/ 1 w 3"/>
                  <a:gd name="T33" fmla="*/ 4 h 6"/>
                  <a:gd name="T34" fmla="*/ 1 w 3"/>
                  <a:gd name="T35" fmla="*/ 5 h 6"/>
                  <a:gd name="T36" fmla="*/ 1 w 3"/>
                  <a:gd name="T37" fmla="*/ 4 h 6"/>
                  <a:gd name="T38" fmla="*/ 2 w 3"/>
                  <a:gd name="T39" fmla="*/ 5 h 6"/>
                  <a:gd name="T40" fmla="*/ 1 w 3"/>
                  <a:gd name="T41" fmla="*/ 4 h 6"/>
                  <a:gd name="T42" fmla="*/ 2 w 3"/>
                  <a:gd name="T43" fmla="*/ 5 h 6"/>
                  <a:gd name="T44" fmla="*/ 2 w 3"/>
                  <a:gd name="T45" fmla="*/ 4 h 6"/>
                  <a:gd name="T46" fmla="*/ 2 w 3"/>
                  <a:gd name="T47" fmla="*/ 5 h 6"/>
                  <a:gd name="T48" fmla="*/ 1 w 3"/>
                  <a:gd name="T49" fmla="*/ 3 h 6"/>
                  <a:gd name="T50" fmla="*/ 2 w 3"/>
                  <a:gd name="T51" fmla="*/ 4 h 6"/>
                  <a:gd name="T52" fmla="*/ 2 w 3"/>
                  <a:gd name="T53" fmla="*/ 4 h 6"/>
                  <a:gd name="T54" fmla="*/ 2 w 3"/>
                  <a:gd name="T55" fmla="*/ 4 h 6"/>
                  <a:gd name="T56" fmla="*/ 2 w 3"/>
                  <a:gd name="T57" fmla="*/ 3 h 6"/>
                  <a:gd name="T58" fmla="*/ 2 w 3"/>
                  <a:gd name="T59" fmla="*/ 3 h 6"/>
                  <a:gd name="T60" fmla="*/ 2 w 3"/>
                  <a:gd name="T61" fmla="*/ 2 h 6"/>
                  <a:gd name="T62" fmla="*/ 2 w 3"/>
                  <a:gd name="T63" fmla="*/ 3 h 6"/>
                  <a:gd name="T64" fmla="*/ 2 w 3"/>
                  <a:gd name="T65" fmla="*/ 1 h 6"/>
                  <a:gd name="T66" fmla="*/ 2 w 3"/>
                  <a:gd name="T67" fmla="*/ 2 h 6"/>
                  <a:gd name="T68" fmla="*/ 2 w 3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6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3"/>
                      <a:pt x="2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5"/>
                      <a:pt x="1" y="4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6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2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3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0" name="Freeform 2166"/>
              <p:cNvSpPr/>
              <p:nvPr/>
            </p:nvSpPr>
            <p:spPr bwMode="auto">
              <a:xfrm>
                <a:off x="448" y="310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1" name="Freeform 2167"/>
              <p:cNvSpPr/>
              <p:nvPr/>
            </p:nvSpPr>
            <p:spPr bwMode="auto">
              <a:xfrm>
                <a:off x="450" y="3095"/>
                <a:ext cx="5" cy="17"/>
              </a:xfrm>
              <a:custGeom>
                <a:avLst/>
                <a:gdLst>
                  <a:gd name="T0" fmla="*/ 1 w 2"/>
                  <a:gd name="T1" fmla="*/ 4 h 7"/>
                  <a:gd name="T2" fmla="*/ 1 w 2"/>
                  <a:gd name="T3" fmla="*/ 5 h 7"/>
                  <a:gd name="T4" fmla="*/ 0 w 2"/>
                  <a:gd name="T5" fmla="*/ 3 h 7"/>
                  <a:gd name="T6" fmla="*/ 0 w 2"/>
                  <a:gd name="T7" fmla="*/ 2 h 7"/>
                  <a:gd name="T8" fmla="*/ 1 w 2"/>
                  <a:gd name="T9" fmla="*/ 4 h 7"/>
                  <a:gd name="T10" fmla="*/ 1 w 2"/>
                  <a:gd name="T11" fmla="*/ 4 h 7"/>
                  <a:gd name="T12" fmla="*/ 1 w 2"/>
                  <a:gd name="T13" fmla="*/ 3 h 7"/>
                  <a:gd name="T14" fmla="*/ 1 w 2"/>
                  <a:gd name="T15" fmla="*/ 2 h 7"/>
                  <a:gd name="T16" fmla="*/ 1 w 2"/>
                  <a:gd name="T17" fmla="*/ 3 h 7"/>
                  <a:gd name="T18" fmla="*/ 1 w 2"/>
                  <a:gd name="T19" fmla="*/ 4 h 7"/>
                  <a:gd name="T20" fmla="*/ 0 w 2"/>
                  <a:gd name="T21" fmla="*/ 0 h 7"/>
                  <a:gd name="T22" fmla="*/ 0 w 2"/>
                  <a:gd name="T23" fmla="*/ 1 h 7"/>
                  <a:gd name="T24" fmla="*/ 1 w 2"/>
                  <a:gd name="T25" fmla="*/ 2 h 7"/>
                  <a:gd name="T26" fmla="*/ 1 w 2"/>
                  <a:gd name="T27" fmla="*/ 2 h 7"/>
                  <a:gd name="T28" fmla="*/ 0 w 2"/>
                  <a:gd name="T29" fmla="*/ 1 h 7"/>
                  <a:gd name="T30" fmla="*/ 0 w 2"/>
                  <a:gd name="T31" fmla="*/ 1 h 7"/>
                  <a:gd name="T32" fmla="*/ 0 w 2"/>
                  <a:gd name="T33" fmla="*/ 1 h 7"/>
                  <a:gd name="T34" fmla="*/ 0 w 2"/>
                  <a:gd name="T35" fmla="*/ 2 h 7"/>
                  <a:gd name="T36" fmla="*/ 1 w 2"/>
                  <a:gd name="T37" fmla="*/ 4 h 7"/>
                  <a:gd name="T38" fmla="*/ 0 w 2"/>
                  <a:gd name="T39" fmla="*/ 3 h 7"/>
                  <a:gd name="T40" fmla="*/ 1 w 2"/>
                  <a:gd name="T41" fmla="*/ 5 h 7"/>
                  <a:gd name="T42" fmla="*/ 1 w 2"/>
                  <a:gd name="T43" fmla="*/ 6 h 7"/>
                  <a:gd name="T44" fmla="*/ 1 w 2"/>
                  <a:gd name="T45" fmla="*/ 6 h 7"/>
                  <a:gd name="T46" fmla="*/ 1 w 2"/>
                  <a:gd name="T4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" h="7">
                    <a:moveTo>
                      <a:pt x="1" y="4"/>
                    </a:move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3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2" y="7"/>
                      <a:pt x="1" y="5"/>
                      <a:pt x="1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2" name="Freeform 2168"/>
              <p:cNvSpPr/>
              <p:nvPr/>
            </p:nvSpPr>
            <p:spPr bwMode="auto">
              <a:xfrm>
                <a:off x="450" y="3104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3" name="Freeform 2169"/>
              <p:cNvSpPr/>
              <p:nvPr/>
            </p:nvSpPr>
            <p:spPr bwMode="auto">
              <a:xfrm>
                <a:off x="448" y="3097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4" name="Freeform 2170"/>
              <p:cNvSpPr/>
              <p:nvPr/>
            </p:nvSpPr>
            <p:spPr bwMode="auto">
              <a:xfrm>
                <a:off x="453" y="3104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5" name="Freeform 2171"/>
              <p:cNvSpPr/>
              <p:nvPr/>
            </p:nvSpPr>
            <p:spPr bwMode="auto">
              <a:xfrm>
                <a:off x="450" y="3095"/>
                <a:ext cx="5" cy="7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0 h 3"/>
                  <a:gd name="T4" fmla="*/ 1 w 2"/>
                  <a:gd name="T5" fmla="*/ 3 h 3"/>
                  <a:gd name="T6" fmla="*/ 1 w 2"/>
                  <a:gd name="T7" fmla="*/ 1 h 3"/>
                  <a:gd name="T8" fmla="*/ 1 w 2"/>
                  <a:gd name="T9" fmla="*/ 1 h 3"/>
                  <a:gd name="T10" fmla="*/ 0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0"/>
                      <a:pt x="1" y="1"/>
                      <a:pt x="0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6" name="Freeform 2172"/>
              <p:cNvSpPr/>
              <p:nvPr/>
            </p:nvSpPr>
            <p:spPr bwMode="auto">
              <a:xfrm>
                <a:off x="453" y="3093"/>
                <a:ext cx="9" cy="14"/>
              </a:xfrm>
              <a:custGeom>
                <a:avLst/>
                <a:gdLst>
                  <a:gd name="T0" fmla="*/ 1 w 4"/>
                  <a:gd name="T1" fmla="*/ 4 h 6"/>
                  <a:gd name="T2" fmla="*/ 1 w 4"/>
                  <a:gd name="T3" fmla="*/ 4 h 6"/>
                  <a:gd name="T4" fmla="*/ 2 w 4"/>
                  <a:gd name="T5" fmla="*/ 4 h 6"/>
                  <a:gd name="T6" fmla="*/ 2 w 4"/>
                  <a:gd name="T7" fmla="*/ 5 h 6"/>
                  <a:gd name="T8" fmla="*/ 2 w 4"/>
                  <a:gd name="T9" fmla="*/ 4 h 6"/>
                  <a:gd name="T10" fmla="*/ 2 w 4"/>
                  <a:gd name="T11" fmla="*/ 4 h 6"/>
                  <a:gd name="T12" fmla="*/ 1 w 4"/>
                  <a:gd name="T13" fmla="*/ 3 h 6"/>
                  <a:gd name="T14" fmla="*/ 3 w 4"/>
                  <a:gd name="T15" fmla="*/ 4 h 6"/>
                  <a:gd name="T16" fmla="*/ 1 w 4"/>
                  <a:gd name="T17" fmla="*/ 2 h 6"/>
                  <a:gd name="T18" fmla="*/ 2 w 4"/>
                  <a:gd name="T19" fmla="*/ 3 h 6"/>
                  <a:gd name="T20" fmla="*/ 2 w 4"/>
                  <a:gd name="T21" fmla="*/ 3 h 6"/>
                  <a:gd name="T22" fmla="*/ 2 w 4"/>
                  <a:gd name="T23" fmla="*/ 3 h 6"/>
                  <a:gd name="T24" fmla="*/ 3 w 4"/>
                  <a:gd name="T25" fmla="*/ 4 h 6"/>
                  <a:gd name="T26" fmla="*/ 3 w 4"/>
                  <a:gd name="T27" fmla="*/ 4 h 6"/>
                  <a:gd name="T28" fmla="*/ 3 w 4"/>
                  <a:gd name="T29" fmla="*/ 4 h 6"/>
                  <a:gd name="T30" fmla="*/ 3 w 4"/>
                  <a:gd name="T31" fmla="*/ 3 h 6"/>
                  <a:gd name="T32" fmla="*/ 4 w 4"/>
                  <a:gd name="T33" fmla="*/ 4 h 6"/>
                  <a:gd name="T34" fmla="*/ 2 w 4"/>
                  <a:gd name="T35" fmla="*/ 2 h 6"/>
                  <a:gd name="T36" fmla="*/ 3 w 4"/>
                  <a:gd name="T37" fmla="*/ 2 h 6"/>
                  <a:gd name="T38" fmla="*/ 4 w 4"/>
                  <a:gd name="T39" fmla="*/ 3 h 6"/>
                  <a:gd name="T40" fmla="*/ 3 w 4"/>
                  <a:gd name="T41" fmla="*/ 2 h 6"/>
                  <a:gd name="T42" fmla="*/ 4 w 4"/>
                  <a:gd name="T43" fmla="*/ 4 h 6"/>
                  <a:gd name="T44" fmla="*/ 3 w 4"/>
                  <a:gd name="T45" fmla="*/ 2 h 6"/>
                  <a:gd name="T46" fmla="*/ 3 w 4"/>
                  <a:gd name="T47" fmla="*/ 2 h 6"/>
                  <a:gd name="T48" fmla="*/ 2 w 4"/>
                  <a:gd name="T49" fmla="*/ 0 h 6"/>
                  <a:gd name="T50" fmla="*/ 2 w 4"/>
                  <a:gd name="T51" fmla="*/ 1 h 6"/>
                  <a:gd name="T52" fmla="*/ 2 w 4"/>
                  <a:gd name="T53" fmla="*/ 2 h 6"/>
                  <a:gd name="T54" fmla="*/ 2 w 4"/>
                  <a:gd name="T55" fmla="*/ 1 h 6"/>
                  <a:gd name="T56" fmla="*/ 2 w 4"/>
                  <a:gd name="T57" fmla="*/ 2 h 6"/>
                  <a:gd name="T58" fmla="*/ 1 w 4"/>
                  <a:gd name="T59" fmla="*/ 1 h 6"/>
                  <a:gd name="T60" fmla="*/ 2 w 4"/>
                  <a:gd name="T61" fmla="*/ 2 h 6"/>
                  <a:gd name="T62" fmla="*/ 1 w 4"/>
                  <a:gd name="T63" fmla="*/ 1 h 6"/>
                  <a:gd name="T64" fmla="*/ 0 w 4"/>
                  <a:gd name="T65" fmla="*/ 2 h 6"/>
                  <a:gd name="T66" fmla="*/ 1 w 4"/>
                  <a:gd name="T67" fmla="*/ 3 h 6"/>
                  <a:gd name="T68" fmla="*/ 1 w 4"/>
                  <a:gd name="T69" fmla="*/ 3 h 6"/>
                  <a:gd name="T70" fmla="*/ 1 w 4"/>
                  <a:gd name="T71" fmla="*/ 4 h 6"/>
                  <a:gd name="T72" fmla="*/ 0 w 4"/>
                  <a:gd name="T73" fmla="*/ 2 h 6"/>
                  <a:gd name="T74" fmla="*/ 0 w 4"/>
                  <a:gd name="T75" fmla="*/ 2 h 6"/>
                  <a:gd name="T76" fmla="*/ 0 w 4"/>
                  <a:gd name="T77" fmla="*/ 2 h 6"/>
                  <a:gd name="T78" fmla="*/ 0 w 4"/>
                  <a:gd name="T79" fmla="*/ 2 h 6"/>
                  <a:gd name="T80" fmla="*/ 1 w 4"/>
                  <a:gd name="T81" fmla="*/ 5 h 6"/>
                  <a:gd name="T82" fmla="*/ 2 w 4"/>
                  <a:gd name="T83" fmla="*/ 5 h 6"/>
                  <a:gd name="T84" fmla="*/ 1 w 4"/>
                  <a:gd name="T8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6">
                    <a:moveTo>
                      <a:pt x="1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1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2"/>
                    </a:cubicBezTo>
                    <a:cubicBezTo>
                      <a:pt x="4" y="4"/>
                      <a:pt x="2" y="1"/>
                      <a:pt x="3" y="2"/>
                    </a:cubicBezTo>
                    <a:cubicBezTo>
                      <a:pt x="3" y="3"/>
                      <a:pt x="3" y="2"/>
                      <a:pt x="4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4" y="3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1" y="1"/>
                      <a:pt x="2" y="1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5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3"/>
                      <a:pt x="2" y="6"/>
                      <a:pt x="2" y="5"/>
                    </a:cubicBezTo>
                    <a:cubicBezTo>
                      <a:pt x="2" y="5"/>
                      <a:pt x="2" y="4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7" name="Freeform 2173"/>
              <p:cNvSpPr/>
              <p:nvPr/>
            </p:nvSpPr>
            <p:spPr bwMode="auto">
              <a:xfrm>
                <a:off x="453" y="309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8" name="Freeform 2174"/>
              <p:cNvSpPr/>
              <p:nvPr/>
            </p:nvSpPr>
            <p:spPr bwMode="auto">
              <a:xfrm>
                <a:off x="460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9" name="Rectangle 2175"/>
              <p:cNvSpPr>
                <a:spLocks noChangeArrowheads="1"/>
              </p:cNvSpPr>
              <p:nvPr/>
            </p:nvSpPr>
            <p:spPr bwMode="auto">
              <a:xfrm>
                <a:off x="453" y="309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0" name="Rectangle 2176"/>
              <p:cNvSpPr>
                <a:spLocks noChangeArrowheads="1"/>
              </p:cNvSpPr>
              <p:nvPr/>
            </p:nvSpPr>
            <p:spPr bwMode="auto">
              <a:xfrm>
                <a:off x="455" y="31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1" name="Freeform 2177"/>
              <p:cNvSpPr/>
              <p:nvPr/>
            </p:nvSpPr>
            <p:spPr bwMode="auto">
              <a:xfrm>
                <a:off x="462" y="3097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2" name="Freeform 2178"/>
              <p:cNvSpPr/>
              <p:nvPr/>
            </p:nvSpPr>
            <p:spPr bwMode="auto">
              <a:xfrm>
                <a:off x="467" y="309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3" name="Freeform 2179"/>
              <p:cNvSpPr/>
              <p:nvPr/>
            </p:nvSpPr>
            <p:spPr bwMode="auto">
              <a:xfrm>
                <a:off x="457" y="3081"/>
                <a:ext cx="17" cy="19"/>
              </a:xfrm>
              <a:custGeom>
                <a:avLst/>
                <a:gdLst>
                  <a:gd name="T0" fmla="*/ 5 w 7"/>
                  <a:gd name="T1" fmla="*/ 2 h 8"/>
                  <a:gd name="T2" fmla="*/ 3 w 7"/>
                  <a:gd name="T3" fmla="*/ 1 h 8"/>
                  <a:gd name="T4" fmla="*/ 2 w 7"/>
                  <a:gd name="T5" fmla="*/ 1 h 8"/>
                  <a:gd name="T6" fmla="*/ 3 w 7"/>
                  <a:gd name="T7" fmla="*/ 2 h 8"/>
                  <a:gd name="T8" fmla="*/ 3 w 7"/>
                  <a:gd name="T9" fmla="*/ 2 h 8"/>
                  <a:gd name="T10" fmla="*/ 2 w 7"/>
                  <a:gd name="T11" fmla="*/ 2 h 8"/>
                  <a:gd name="T12" fmla="*/ 3 w 7"/>
                  <a:gd name="T13" fmla="*/ 3 h 8"/>
                  <a:gd name="T14" fmla="*/ 3 w 7"/>
                  <a:gd name="T15" fmla="*/ 3 h 8"/>
                  <a:gd name="T16" fmla="*/ 2 w 7"/>
                  <a:gd name="T17" fmla="*/ 3 h 8"/>
                  <a:gd name="T18" fmla="*/ 4 w 7"/>
                  <a:gd name="T19" fmla="*/ 5 h 8"/>
                  <a:gd name="T20" fmla="*/ 4 w 7"/>
                  <a:gd name="T21" fmla="*/ 5 h 8"/>
                  <a:gd name="T22" fmla="*/ 3 w 7"/>
                  <a:gd name="T23" fmla="*/ 5 h 8"/>
                  <a:gd name="T24" fmla="*/ 3 w 7"/>
                  <a:gd name="T25" fmla="*/ 5 h 8"/>
                  <a:gd name="T26" fmla="*/ 2 w 7"/>
                  <a:gd name="T27" fmla="*/ 5 h 8"/>
                  <a:gd name="T28" fmla="*/ 2 w 7"/>
                  <a:gd name="T29" fmla="*/ 5 h 8"/>
                  <a:gd name="T30" fmla="*/ 3 w 7"/>
                  <a:gd name="T31" fmla="*/ 6 h 8"/>
                  <a:gd name="T32" fmla="*/ 2 w 7"/>
                  <a:gd name="T33" fmla="*/ 5 h 8"/>
                  <a:gd name="T34" fmla="*/ 2 w 7"/>
                  <a:gd name="T35" fmla="*/ 6 h 8"/>
                  <a:gd name="T36" fmla="*/ 1 w 7"/>
                  <a:gd name="T37" fmla="*/ 6 h 8"/>
                  <a:gd name="T38" fmla="*/ 2 w 7"/>
                  <a:gd name="T39" fmla="*/ 6 h 8"/>
                  <a:gd name="T40" fmla="*/ 1 w 7"/>
                  <a:gd name="T41" fmla="*/ 6 h 8"/>
                  <a:gd name="T42" fmla="*/ 3 w 7"/>
                  <a:gd name="T43" fmla="*/ 8 h 8"/>
                  <a:gd name="T44" fmla="*/ 3 w 7"/>
                  <a:gd name="T45" fmla="*/ 8 h 8"/>
                  <a:gd name="T46" fmla="*/ 3 w 7"/>
                  <a:gd name="T47" fmla="*/ 7 h 8"/>
                  <a:gd name="T48" fmla="*/ 4 w 7"/>
                  <a:gd name="T49" fmla="*/ 8 h 8"/>
                  <a:gd name="T50" fmla="*/ 4 w 7"/>
                  <a:gd name="T51" fmla="*/ 7 h 8"/>
                  <a:gd name="T52" fmla="*/ 4 w 7"/>
                  <a:gd name="T53" fmla="*/ 7 h 8"/>
                  <a:gd name="T54" fmla="*/ 4 w 7"/>
                  <a:gd name="T55" fmla="*/ 7 h 8"/>
                  <a:gd name="T56" fmla="*/ 4 w 7"/>
                  <a:gd name="T57" fmla="*/ 7 h 8"/>
                  <a:gd name="T58" fmla="*/ 4 w 7"/>
                  <a:gd name="T59" fmla="*/ 6 h 8"/>
                  <a:gd name="T60" fmla="*/ 4 w 7"/>
                  <a:gd name="T61" fmla="*/ 6 h 8"/>
                  <a:gd name="T62" fmla="*/ 5 w 7"/>
                  <a:gd name="T63" fmla="*/ 6 h 8"/>
                  <a:gd name="T64" fmla="*/ 5 w 7"/>
                  <a:gd name="T65" fmla="*/ 6 h 8"/>
                  <a:gd name="T66" fmla="*/ 4 w 7"/>
                  <a:gd name="T67" fmla="*/ 5 h 8"/>
                  <a:gd name="T68" fmla="*/ 4 w 7"/>
                  <a:gd name="T69" fmla="*/ 5 h 8"/>
                  <a:gd name="T70" fmla="*/ 4 w 7"/>
                  <a:gd name="T71" fmla="*/ 4 h 8"/>
                  <a:gd name="T72" fmla="*/ 5 w 7"/>
                  <a:gd name="T73" fmla="*/ 4 h 8"/>
                  <a:gd name="T74" fmla="*/ 5 w 7"/>
                  <a:gd name="T75" fmla="*/ 3 h 8"/>
                  <a:gd name="T76" fmla="*/ 3 w 7"/>
                  <a:gd name="T77" fmla="*/ 3 h 8"/>
                  <a:gd name="T78" fmla="*/ 5 w 7"/>
                  <a:gd name="T7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8">
                    <a:moveTo>
                      <a:pt x="6" y="3"/>
                    </a:move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1" y="0"/>
                      <a:pt x="5" y="4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4" y="4"/>
                      <a:pt x="1" y="2"/>
                      <a:pt x="4" y="4"/>
                    </a:cubicBezTo>
                    <a:cubicBezTo>
                      <a:pt x="3" y="3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4" y="4"/>
                      <a:pt x="3" y="3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5" y="6"/>
                      <a:pt x="5" y="6"/>
                    </a:cubicBezTo>
                    <a:cubicBezTo>
                      <a:pt x="3" y="5"/>
                      <a:pt x="5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3" y="5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2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1" y="4"/>
                      <a:pt x="3" y="6"/>
                      <a:pt x="2" y="5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3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2" y="7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1" y="6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7"/>
                      <a:pt x="2" y="7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7"/>
                      <a:pt x="3" y="8"/>
                    </a:cubicBezTo>
                    <a:cubicBezTo>
                      <a:pt x="2" y="7"/>
                      <a:pt x="4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7"/>
                      <a:pt x="3" y="6"/>
                      <a:pt x="3" y="6"/>
                    </a:cubicBezTo>
                    <a:cubicBezTo>
                      <a:pt x="4" y="7"/>
                      <a:pt x="3" y="6"/>
                      <a:pt x="4" y="7"/>
                    </a:cubicBezTo>
                    <a:cubicBezTo>
                      <a:pt x="3" y="6"/>
                      <a:pt x="4" y="7"/>
                      <a:pt x="4" y="6"/>
                    </a:cubicBezTo>
                    <a:cubicBezTo>
                      <a:pt x="3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3" y="5"/>
                      <a:pt x="4" y="6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3" y="5"/>
                      <a:pt x="4" y="6"/>
                      <a:pt x="4" y="5"/>
                    </a:cubicBezTo>
                    <a:cubicBezTo>
                      <a:pt x="5" y="6"/>
                      <a:pt x="4" y="5"/>
                      <a:pt x="5" y="6"/>
                    </a:cubicBezTo>
                    <a:cubicBezTo>
                      <a:pt x="5" y="7"/>
                      <a:pt x="4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4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6"/>
                      <a:pt x="5" y="4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5"/>
                      <a:pt x="5" y="4"/>
                    </a:cubicBezTo>
                    <a:cubicBezTo>
                      <a:pt x="4" y="4"/>
                      <a:pt x="5" y="4"/>
                      <a:pt x="6" y="5"/>
                    </a:cubicBezTo>
                    <a:cubicBezTo>
                      <a:pt x="4" y="3"/>
                      <a:pt x="7" y="5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5"/>
                      <a:pt x="3" y="2"/>
                      <a:pt x="6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4" name="Freeform 2180"/>
              <p:cNvSpPr/>
              <p:nvPr/>
            </p:nvSpPr>
            <p:spPr bwMode="auto">
              <a:xfrm>
                <a:off x="469" y="309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5" name="Rectangle 2181"/>
              <p:cNvSpPr>
                <a:spLocks noChangeArrowheads="1"/>
              </p:cNvSpPr>
              <p:nvPr/>
            </p:nvSpPr>
            <p:spPr bwMode="auto">
              <a:xfrm>
                <a:off x="469" y="3090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6" name="Freeform 2182"/>
              <p:cNvSpPr/>
              <p:nvPr/>
            </p:nvSpPr>
            <p:spPr bwMode="auto">
              <a:xfrm>
                <a:off x="469" y="308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7" name="Rectangle 2183"/>
              <p:cNvSpPr>
                <a:spLocks noChangeArrowheads="1"/>
              </p:cNvSpPr>
              <p:nvPr/>
            </p:nvSpPr>
            <p:spPr bwMode="auto">
              <a:xfrm>
                <a:off x="469" y="308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8" name="Freeform 2184"/>
              <p:cNvSpPr/>
              <p:nvPr/>
            </p:nvSpPr>
            <p:spPr bwMode="auto">
              <a:xfrm>
                <a:off x="460" y="3076"/>
                <a:ext cx="14" cy="9"/>
              </a:xfrm>
              <a:custGeom>
                <a:avLst/>
                <a:gdLst>
                  <a:gd name="T0" fmla="*/ 4 w 6"/>
                  <a:gd name="T1" fmla="*/ 1 h 4"/>
                  <a:gd name="T2" fmla="*/ 3 w 6"/>
                  <a:gd name="T3" fmla="*/ 1 h 4"/>
                  <a:gd name="T4" fmla="*/ 4 w 6"/>
                  <a:gd name="T5" fmla="*/ 1 h 4"/>
                  <a:gd name="T6" fmla="*/ 2 w 6"/>
                  <a:gd name="T7" fmla="*/ 0 h 4"/>
                  <a:gd name="T8" fmla="*/ 3 w 6"/>
                  <a:gd name="T9" fmla="*/ 2 h 4"/>
                  <a:gd name="T10" fmla="*/ 2 w 6"/>
                  <a:gd name="T11" fmla="*/ 1 h 4"/>
                  <a:gd name="T12" fmla="*/ 3 w 6"/>
                  <a:gd name="T13" fmla="*/ 2 h 4"/>
                  <a:gd name="T14" fmla="*/ 2 w 6"/>
                  <a:gd name="T15" fmla="*/ 2 h 4"/>
                  <a:gd name="T16" fmla="*/ 2 w 6"/>
                  <a:gd name="T17" fmla="*/ 2 h 4"/>
                  <a:gd name="T18" fmla="*/ 3 w 6"/>
                  <a:gd name="T19" fmla="*/ 2 h 4"/>
                  <a:gd name="T20" fmla="*/ 2 w 6"/>
                  <a:gd name="T21" fmla="*/ 2 h 4"/>
                  <a:gd name="T22" fmla="*/ 2 w 6"/>
                  <a:gd name="T23" fmla="*/ 3 h 4"/>
                  <a:gd name="T24" fmla="*/ 3 w 6"/>
                  <a:gd name="T25" fmla="*/ 3 h 4"/>
                  <a:gd name="T26" fmla="*/ 2 w 6"/>
                  <a:gd name="T27" fmla="*/ 3 h 4"/>
                  <a:gd name="T28" fmla="*/ 3 w 6"/>
                  <a:gd name="T29" fmla="*/ 3 h 4"/>
                  <a:gd name="T30" fmla="*/ 2 w 6"/>
                  <a:gd name="T31" fmla="*/ 2 h 4"/>
                  <a:gd name="T32" fmla="*/ 3 w 6"/>
                  <a:gd name="T33" fmla="*/ 3 h 4"/>
                  <a:gd name="T34" fmla="*/ 4 w 6"/>
                  <a:gd name="T35" fmla="*/ 4 h 4"/>
                  <a:gd name="T36" fmla="*/ 3 w 6"/>
                  <a:gd name="T37" fmla="*/ 3 h 4"/>
                  <a:gd name="T38" fmla="*/ 3 w 6"/>
                  <a:gd name="T39" fmla="*/ 3 h 4"/>
                  <a:gd name="T40" fmla="*/ 3 w 6"/>
                  <a:gd name="T41" fmla="*/ 3 h 4"/>
                  <a:gd name="T42" fmla="*/ 4 w 6"/>
                  <a:gd name="T43" fmla="*/ 4 h 4"/>
                  <a:gd name="T44" fmla="*/ 5 w 6"/>
                  <a:gd name="T45" fmla="*/ 4 h 4"/>
                  <a:gd name="T46" fmla="*/ 5 w 6"/>
                  <a:gd name="T47" fmla="*/ 4 h 4"/>
                  <a:gd name="T48" fmla="*/ 5 w 6"/>
                  <a:gd name="T49" fmla="*/ 4 h 4"/>
                  <a:gd name="T50" fmla="*/ 4 w 6"/>
                  <a:gd name="T51" fmla="*/ 3 h 4"/>
                  <a:gd name="T52" fmla="*/ 3 w 6"/>
                  <a:gd name="T53" fmla="*/ 3 h 4"/>
                  <a:gd name="T54" fmla="*/ 3 w 6"/>
                  <a:gd name="T55" fmla="*/ 2 h 4"/>
                  <a:gd name="T56" fmla="*/ 4 w 6"/>
                  <a:gd name="T57" fmla="*/ 3 h 4"/>
                  <a:gd name="T58" fmla="*/ 3 w 6"/>
                  <a:gd name="T59" fmla="*/ 3 h 4"/>
                  <a:gd name="T60" fmla="*/ 5 w 6"/>
                  <a:gd name="T61" fmla="*/ 3 h 4"/>
                  <a:gd name="T62" fmla="*/ 3 w 6"/>
                  <a:gd name="T63" fmla="*/ 3 h 4"/>
                  <a:gd name="T64" fmla="*/ 4 w 6"/>
                  <a:gd name="T65" fmla="*/ 2 h 4"/>
                  <a:gd name="T66" fmla="*/ 4 w 6"/>
                  <a:gd name="T67" fmla="*/ 3 h 4"/>
                  <a:gd name="T68" fmla="*/ 3 w 6"/>
                  <a:gd name="T69" fmla="*/ 2 h 4"/>
                  <a:gd name="T70" fmla="*/ 4 w 6"/>
                  <a:gd name="T71" fmla="*/ 2 h 4"/>
                  <a:gd name="T72" fmla="*/ 3 w 6"/>
                  <a:gd name="T73" fmla="*/ 2 h 4"/>
                  <a:gd name="T74" fmla="*/ 4 w 6"/>
                  <a:gd name="T75" fmla="*/ 1 h 4"/>
                  <a:gd name="T76" fmla="*/ 4 w 6"/>
                  <a:gd name="T77" fmla="*/ 1 h 4"/>
                  <a:gd name="T78" fmla="*/ 2 w 6"/>
                  <a:gd name="T79" fmla="*/ 1 h 4"/>
                  <a:gd name="T80" fmla="*/ 4 w 6"/>
                  <a:gd name="T8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2" y="1"/>
                      <a:pt x="4" y="1"/>
                      <a:pt x="2" y="0"/>
                    </a:cubicBezTo>
                    <a:cubicBezTo>
                      <a:pt x="2" y="1"/>
                      <a:pt x="1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0" y="1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3" y="3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1" y="2"/>
                      <a:pt x="3" y="3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1" y="2"/>
                      <a:pt x="4" y="4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6" y="4"/>
                      <a:pt x="3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2" y="2"/>
                      <a:pt x="3" y="2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9" name="Freeform 2185"/>
              <p:cNvSpPr/>
              <p:nvPr/>
            </p:nvSpPr>
            <p:spPr bwMode="auto">
              <a:xfrm>
                <a:off x="464" y="3076"/>
                <a:ext cx="5" cy="2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0" name="Freeform 2186"/>
              <p:cNvSpPr/>
              <p:nvPr/>
            </p:nvSpPr>
            <p:spPr bwMode="auto">
              <a:xfrm>
                <a:off x="460" y="3073"/>
                <a:ext cx="12" cy="5"/>
              </a:xfrm>
              <a:custGeom>
                <a:avLst/>
                <a:gdLst>
                  <a:gd name="T0" fmla="*/ 3 w 5"/>
                  <a:gd name="T1" fmla="*/ 1 h 2"/>
                  <a:gd name="T2" fmla="*/ 2 w 5"/>
                  <a:gd name="T3" fmla="*/ 0 h 2"/>
                  <a:gd name="T4" fmla="*/ 1 w 5"/>
                  <a:gd name="T5" fmla="*/ 1 h 2"/>
                  <a:gd name="T6" fmla="*/ 3 w 5"/>
                  <a:gd name="T7" fmla="*/ 1 h 2"/>
                  <a:gd name="T8" fmla="*/ 2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1 h 2"/>
                  <a:gd name="T16" fmla="*/ 3 w 5"/>
                  <a:gd name="T17" fmla="*/ 1 h 2"/>
                  <a:gd name="T18" fmla="*/ 4 w 5"/>
                  <a:gd name="T19" fmla="*/ 2 h 2"/>
                  <a:gd name="T20" fmla="*/ 2 w 5"/>
                  <a:gd name="T21" fmla="*/ 1 h 2"/>
                  <a:gd name="T22" fmla="*/ 4 w 5"/>
                  <a:gd name="T23" fmla="*/ 1 h 2"/>
                  <a:gd name="T24" fmla="*/ 4 w 5"/>
                  <a:gd name="T25" fmla="*/ 1 h 2"/>
                  <a:gd name="T26" fmla="*/ 4 w 5"/>
                  <a:gd name="T27" fmla="*/ 1 h 2"/>
                  <a:gd name="T28" fmla="*/ 3 w 5"/>
                  <a:gd name="T29" fmla="*/ 1 h 2"/>
                  <a:gd name="T30" fmla="*/ 4 w 5"/>
                  <a:gd name="T31" fmla="*/ 1 h 2"/>
                  <a:gd name="T32" fmla="*/ 4 w 5"/>
                  <a:gd name="T33" fmla="*/ 1 h 2"/>
                  <a:gd name="T34" fmla="*/ 2 w 5"/>
                  <a:gd name="T35" fmla="*/ 0 h 2"/>
                  <a:gd name="T36" fmla="*/ 3 w 5"/>
                  <a:gd name="T37" fmla="*/ 1 h 2"/>
                  <a:gd name="T38" fmla="*/ 4 w 5"/>
                  <a:gd name="T39" fmla="*/ 1 h 2"/>
                  <a:gd name="T40" fmla="*/ 1 w 5"/>
                  <a:gd name="T41" fmla="*/ 0 h 2"/>
                  <a:gd name="T42" fmla="*/ 3 w 5"/>
                  <a:gd name="T4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2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3" y="1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2" y="1"/>
                      <a:pt x="2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4" y="1"/>
                    </a:cubicBezTo>
                    <a:cubicBezTo>
                      <a:pt x="4" y="1"/>
                      <a:pt x="3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0"/>
                      <a:pt x="3" y="1"/>
                      <a:pt x="4" y="1"/>
                    </a:cubicBezTo>
                    <a:cubicBezTo>
                      <a:pt x="3" y="1"/>
                      <a:pt x="3" y="0"/>
                      <a:pt x="4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1" name="Rectangle 2187"/>
              <p:cNvSpPr>
                <a:spLocks noChangeArrowheads="1"/>
              </p:cNvSpPr>
              <p:nvPr/>
            </p:nvSpPr>
            <p:spPr bwMode="auto">
              <a:xfrm>
                <a:off x="464" y="307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2" name="Freeform 2188"/>
              <p:cNvSpPr/>
              <p:nvPr/>
            </p:nvSpPr>
            <p:spPr bwMode="auto">
              <a:xfrm>
                <a:off x="267" y="3171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3" name="Freeform 2189"/>
              <p:cNvSpPr/>
              <p:nvPr/>
            </p:nvSpPr>
            <p:spPr bwMode="auto">
              <a:xfrm>
                <a:off x="265" y="3171"/>
                <a:ext cx="5" cy="10"/>
              </a:xfrm>
              <a:custGeom>
                <a:avLst/>
                <a:gdLst>
                  <a:gd name="T0" fmla="*/ 0 w 2"/>
                  <a:gd name="T1" fmla="*/ 4 h 4"/>
                  <a:gd name="T2" fmla="*/ 0 w 2"/>
                  <a:gd name="T3" fmla="*/ 4 h 4"/>
                  <a:gd name="T4" fmla="*/ 2 w 2"/>
                  <a:gd name="T5" fmla="*/ 0 h 4"/>
                  <a:gd name="T6" fmla="*/ 0 w 2"/>
                  <a:gd name="T7" fmla="*/ 2 h 4"/>
                  <a:gd name="T8" fmla="*/ 1 w 2"/>
                  <a:gd name="T9" fmla="*/ 2 h 4"/>
                  <a:gd name="T10" fmla="*/ 0 w 2"/>
                  <a:gd name="T11" fmla="*/ 3 h 4"/>
                  <a:gd name="T12" fmla="*/ 1 w 2"/>
                  <a:gd name="T13" fmla="*/ 3 h 4"/>
                  <a:gd name="T14" fmla="*/ 0 w 2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1"/>
                      <a:pt x="1" y="2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0" y="3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4" name="Freeform 2190"/>
              <p:cNvSpPr/>
              <p:nvPr/>
            </p:nvSpPr>
            <p:spPr bwMode="auto">
              <a:xfrm>
                <a:off x="267" y="317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5" name="Freeform 2191"/>
              <p:cNvSpPr/>
              <p:nvPr/>
            </p:nvSpPr>
            <p:spPr bwMode="auto">
              <a:xfrm>
                <a:off x="267" y="3173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6" name="Freeform 2192"/>
              <p:cNvSpPr/>
              <p:nvPr/>
            </p:nvSpPr>
            <p:spPr bwMode="auto">
              <a:xfrm>
                <a:off x="270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7" name="Freeform 2193"/>
              <p:cNvSpPr/>
              <p:nvPr/>
            </p:nvSpPr>
            <p:spPr bwMode="auto">
              <a:xfrm>
                <a:off x="267" y="3173"/>
                <a:ext cx="5" cy="8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1 h 3"/>
                  <a:gd name="T4" fmla="*/ 1 w 2"/>
                  <a:gd name="T5" fmla="*/ 1 h 3"/>
                  <a:gd name="T6" fmla="*/ 1 w 2"/>
                  <a:gd name="T7" fmla="*/ 2 h 3"/>
                  <a:gd name="T8" fmla="*/ 1 w 2"/>
                  <a:gd name="T9" fmla="*/ 2 h 3"/>
                  <a:gd name="T10" fmla="*/ 0 w 2"/>
                  <a:gd name="T11" fmla="*/ 3 h 3"/>
                  <a:gd name="T12" fmla="*/ 2 w 2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8" name="Freeform 2194"/>
              <p:cNvSpPr/>
              <p:nvPr/>
            </p:nvSpPr>
            <p:spPr bwMode="auto">
              <a:xfrm>
                <a:off x="270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9" name="Rectangle 2195"/>
              <p:cNvSpPr>
                <a:spLocks noChangeArrowheads="1"/>
              </p:cNvSpPr>
              <p:nvPr/>
            </p:nvSpPr>
            <p:spPr bwMode="auto">
              <a:xfrm>
                <a:off x="270" y="317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0" name="Freeform 2196"/>
              <p:cNvSpPr/>
              <p:nvPr/>
            </p:nvSpPr>
            <p:spPr bwMode="auto">
              <a:xfrm>
                <a:off x="270" y="3176"/>
                <a:ext cx="2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1" name="Freeform 2197"/>
              <p:cNvSpPr/>
              <p:nvPr/>
            </p:nvSpPr>
            <p:spPr bwMode="auto">
              <a:xfrm>
                <a:off x="272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2" name="Freeform 2198"/>
              <p:cNvSpPr/>
              <p:nvPr/>
            </p:nvSpPr>
            <p:spPr bwMode="auto">
              <a:xfrm>
                <a:off x="272" y="3178"/>
                <a:ext cx="5" cy="10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1 w 2"/>
                  <a:gd name="T5" fmla="*/ 1 h 4"/>
                  <a:gd name="T6" fmla="*/ 1 w 2"/>
                  <a:gd name="T7" fmla="*/ 1 h 4"/>
                  <a:gd name="T8" fmla="*/ 1 w 2"/>
                  <a:gd name="T9" fmla="*/ 0 h 4"/>
                  <a:gd name="T10" fmla="*/ 0 w 2"/>
                  <a:gd name="T11" fmla="*/ 1 h 4"/>
                  <a:gd name="T12" fmla="*/ 0 w 2"/>
                  <a:gd name="T13" fmla="*/ 0 h 4"/>
                  <a:gd name="T14" fmla="*/ 0 w 2"/>
                  <a:gd name="T15" fmla="*/ 2 h 4"/>
                  <a:gd name="T16" fmla="*/ 0 w 2"/>
                  <a:gd name="T17" fmla="*/ 2 h 4"/>
                  <a:gd name="T18" fmla="*/ 0 w 2"/>
                  <a:gd name="T19" fmla="*/ 3 h 4"/>
                  <a:gd name="T20" fmla="*/ 1 w 2"/>
                  <a:gd name="T21" fmla="*/ 4 h 4"/>
                  <a:gd name="T22" fmla="*/ 2 w 2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4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3" name="Freeform 2199"/>
              <p:cNvSpPr/>
              <p:nvPr/>
            </p:nvSpPr>
            <p:spPr bwMode="auto">
              <a:xfrm>
                <a:off x="274" y="318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4" name="Freeform 2200"/>
              <p:cNvSpPr/>
              <p:nvPr/>
            </p:nvSpPr>
            <p:spPr bwMode="auto">
              <a:xfrm>
                <a:off x="277" y="3178"/>
                <a:ext cx="2" cy="10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1 h 4"/>
                  <a:gd name="T4" fmla="*/ 0 w 1"/>
                  <a:gd name="T5" fmla="*/ 0 h 4"/>
                  <a:gd name="T6" fmla="*/ 0 w 1"/>
                  <a:gd name="T7" fmla="*/ 2 h 4"/>
                  <a:gd name="T8" fmla="*/ 0 w 1"/>
                  <a:gd name="T9" fmla="*/ 1 h 4"/>
                  <a:gd name="T10" fmla="*/ 0 w 1"/>
                  <a:gd name="T11" fmla="*/ 3 h 4"/>
                  <a:gd name="T12" fmla="*/ 0 w 1"/>
                  <a:gd name="T13" fmla="*/ 3 h 4"/>
                  <a:gd name="T14" fmla="*/ 1 w 1"/>
                  <a:gd name="T15" fmla="*/ 3 h 4"/>
                  <a:gd name="T16" fmla="*/ 1 w 1"/>
                  <a:gd name="T17" fmla="*/ 2 h 4"/>
                  <a:gd name="T18" fmla="*/ 1 w 1"/>
                  <a:gd name="T19" fmla="*/ 2 h 4"/>
                  <a:gd name="T20" fmla="*/ 0 w 1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5" name="Freeform 2201"/>
              <p:cNvSpPr/>
              <p:nvPr/>
            </p:nvSpPr>
            <p:spPr bwMode="auto">
              <a:xfrm>
                <a:off x="277" y="317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6" name="Freeform 2202"/>
              <p:cNvSpPr/>
              <p:nvPr/>
            </p:nvSpPr>
            <p:spPr bwMode="auto">
              <a:xfrm>
                <a:off x="279" y="318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7" name="Freeform 2203"/>
              <p:cNvSpPr/>
              <p:nvPr/>
            </p:nvSpPr>
            <p:spPr bwMode="auto">
              <a:xfrm>
                <a:off x="279" y="3178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8" name="Freeform 2204"/>
              <p:cNvSpPr/>
              <p:nvPr/>
            </p:nvSpPr>
            <p:spPr bwMode="auto">
              <a:xfrm>
                <a:off x="279" y="3176"/>
                <a:ext cx="21" cy="12"/>
              </a:xfrm>
              <a:custGeom>
                <a:avLst/>
                <a:gdLst>
                  <a:gd name="T0" fmla="*/ 9 w 9"/>
                  <a:gd name="T1" fmla="*/ 3 h 5"/>
                  <a:gd name="T2" fmla="*/ 8 w 9"/>
                  <a:gd name="T3" fmla="*/ 3 h 5"/>
                  <a:gd name="T4" fmla="*/ 9 w 9"/>
                  <a:gd name="T5" fmla="*/ 1 h 5"/>
                  <a:gd name="T6" fmla="*/ 8 w 9"/>
                  <a:gd name="T7" fmla="*/ 0 h 5"/>
                  <a:gd name="T8" fmla="*/ 8 w 9"/>
                  <a:gd name="T9" fmla="*/ 1 h 5"/>
                  <a:gd name="T10" fmla="*/ 8 w 9"/>
                  <a:gd name="T11" fmla="*/ 0 h 5"/>
                  <a:gd name="T12" fmla="*/ 6 w 9"/>
                  <a:gd name="T13" fmla="*/ 1 h 5"/>
                  <a:gd name="T14" fmla="*/ 6 w 9"/>
                  <a:gd name="T15" fmla="*/ 1 h 5"/>
                  <a:gd name="T16" fmla="*/ 2 w 9"/>
                  <a:gd name="T17" fmla="*/ 1 h 5"/>
                  <a:gd name="T18" fmla="*/ 2 w 9"/>
                  <a:gd name="T19" fmla="*/ 3 h 5"/>
                  <a:gd name="T20" fmla="*/ 2 w 9"/>
                  <a:gd name="T21" fmla="*/ 2 h 5"/>
                  <a:gd name="T22" fmla="*/ 2 w 9"/>
                  <a:gd name="T23" fmla="*/ 2 h 5"/>
                  <a:gd name="T24" fmla="*/ 1 w 9"/>
                  <a:gd name="T25" fmla="*/ 1 h 5"/>
                  <a:gd name="T26" fmla="*/ 1 w 9"/>
                  <a:gd name="T27" fmla="*/ 3 h 5"/>
                  <a:gd name="T28" fmla="*/ 1 w 9"/>
                  <a:gd name="T29" fmla="*/ 1 h 5"/>
                  <a:gd name="T30" fmla="*/ 0 w 9"/>
                  <a:gd name="T31" fmla="*/ 2 h 5"/>
                  <a:gd name="T32" fmla="*/ 1 w 9"/>
                  <a:gd name="T33" fmla="*/ 4 h 5"/>
                  <a:gd name="T34" fmla="*/ 0 w 9"/>
                  <a:gd name="T35" fmla="*/ 4 h 5"/>
                  <a:gd name="T36" fmla="*/ 3 w 9"/>
                  <a:gd name="T37" fmla="*/ 2 h 5"/>
                  <a:gd name="T38" fmla="*/ 3 w 9"/>
                  <a:gd name="T39" fmla="*/ 3 h 5"/>
                  <a:gd name="T40" fmla="*/ 4 w 9"/>
                  <a:gd name="T41" fmla="*/ 4 h 5"/>
                  <a:gd name="T42" fmla="*/ 5 w 9"/>
                  <a:gd name="T43" fmla="*/ 2 h 5"/>
                  <a:gd name="T44" fmla="*/ 5 w 9"/>
                  <a:gd name="T45" fmla="*/ 3 h 5"/>
                  <a:gd name="T46" fmla="*/ 5 w 9"/>
                  <a:gd name="T47" fmla="*/ 2 h 5"/>
                  <a:gd name="T48" fmla="*/ 5 w 9"/>
                  <a:gd name="T49" fmla="*/ 3 h 5"/>
                  <a:gd name="T50" fmla="*/ 5 w 9"/>
                  <a:gd name="T51" fmla="*/ 1 h 5"/>
                  <a:gd name="T52" fmla="*/ 6 w 9"/>
                  <a:gd name="T53" fmla="*/ 4 h 5"/>
                  <a:gd name="T54" fmla="*/ 6 w 9"/>
                  <a:gd name="T55" fmla="*/ 3 h 5"/>
                  <a:gd name="T56" fmla="*/ 6 w 9"/>
                  <a:gd name="T57" fmla="*/ 2 h 5"/>
                  <a:gd name="T58" fmla="*/ 7 w 9"/>
                  <a:gd name="T59" fmla="*/ 4 h 5"/>
                  <a:gd name="T60" fmla="*/ 7 w 9"/>
                  <a:gd name="T61" fmla="*/ 2 h 5"/>
                  <a:gd name="T62" fmla="*/ 7 w 9"/>
                  <a:gd name="T63" fmla="*/ 1 h 5"/>
                  <a:gd name="T64" fmla="*/ 8 w 9"/>
                  <a:gd name="T65" fmla="*/ 2 h 5"/>
                  <a:gd name="T66" fmla="*/ 8 w 9"/>
                  <a:gd name="T67" fmla="*/ 3 h 5"/>
                  <a:gd name="T68" fmla="*/ 8 w 9"/>
                  <a:gd name="T69" fmla="*/ 4 h 5"/>
                  <a:gd name="T70" fmla="*/ 8 w 9"/>
                  <a:gd name="T71" fmla="*/ 2 h 5"/>
                  <a:gd name="T72" fmla="*/ 9 w 9"/>
                  <a:gd name="T7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5">
                    <a:moveTo>
                      <a:pt x="9" y="3"/>
                    </a:moveTo>
                    <a:cubicBezTo>
                      <a:pt x="9" y="3"/>
                      <a:pt x="9" y="2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1"/>
                      <a:pt x="4" y="2"/>
                      <a:pt x="2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2"/>
                      <a:pt x="1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1"/>
                      <a:pt x="1" y="3"/>
                      <a:pt x="1" y="1"/>
                    </a:cubicBezTo>
                    <a:cubicBezTo>
                      <a:pt x="0" y="1"/>
                      <a:pt x="1" y="3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0" y="3"/>
                      <a:pt x="0" y="4"/>
                    </a:cubicBezTo>
                    <a:cubicBezTo>
                      <a:pt x="1" y="5"/>
                      <a:pt x="2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4" y="2"/>
                      <a:pt x="4" y="4"/>
                    </a:cubicBezTo>
                    <a:cubicBezTo>
                      <a:pt x="4" y="3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9" y="3"/>
                      <a:pt x="9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9" name="Freeform 2205"/>
              <p:cNvSpPr/>
              <p:nvPr/>
            </p:nvSpPr>
            <p:spPr bwMode="auto">
              <a:xfrm>
                <a:off x="298" y="318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0" name="Freeform 2206"/>
              <p:cNvSpPr/>
              <p:nvPr/>
            </p:nvSpPr>
            <p:spPr bwMode="auto">
              <a:xfrm>
                <a:off x="300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1" name="Freeform 2207"/>
              <p:cNvSpPr/>
              <p:nvPr/>
            </p:nvSpPr>
            <p:spPr bwMode="auto">
              <a:xfrm>
                <a:off x="293" y="3176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2" name="Freeform 2208"/>
              <p:cNvSpPr/>
              <p:nvPr/>
            </p:nvSpPr>
            <p:spPr bwMode="auto">
              <a:xfrm>
                <a:off x="293" y="318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3" name="Freeform 2209"/>
              <p:cNvSpPr/>
              <p:nvPr/>
            </p:nvSpPr>
            <p:spPr bwMode="auto">
              <a:xfrm>
                <a:off x="291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4" name="Rectangle 2210"/>
              <p:cNvSpPr>
                <a:spLocks noChangeArrowheads="1"/>
              </p:cNvSpPr>
              <p:nvPr/>
            </p:nvSpPr>
            <p:spPr bwMode="auto">
              <a:xfrm>
                <a:off x="300" y="318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5" name="Freeform 2211"/>
              <p:cNvSpPr/>
              <p:nvPr/>
            </p:nvSpPr>
            <p:spPr bwMode="auto">
              <a:xfrm>
                <a:off x="300" y="3169"/>
                <a:ext cx="10" cy="14"/>
              </a:xfrm>
              <a:custGeom>
                <a:avLst/>
                <a:gdLst>
                  <a:gd name="T0" fmla="*/ 3 w 4"/>
                  <a:gd name="T1" fmla="*/ 1 h 6"/>
                  <a:gd name="T2" fmla="*/ 2 w 4"/>
                  <a:gd name="T3" fmla="*/ 1 h 6"/>
                  <a:gd name="T4" fmla="*/ 3 w 4"/>
                  <a:gd name="T5" fmla="*/ 3 h 6"/>
                  <a:gd name="T6" fmla="*/ 2 w 4"/>
                  <a:gd name="T7" fmla="*/ 1 h 6"/>
                  <a:gd name="T8" fmla="*/ 1 w 4"/>
                  <a:gd name="T9" fmla="*/ 3 h 6"/>
                  <a:gd name="T10" fmla="*/ 1 w 4"/>
                  <a:gd name="T11" fmla="*/ 2 h 6"/>
                  <a:gd name="T12" fmla="*/ 1 w 4"/>
                  <a:gd name="T13" fmla="*/ 5 h 6"/>
                  <a:gd name="T14" fmla="*/ 0 w 4"/>
                  <a:gd name="T15" fmla="*/ 2 h 6"/>
                  <a:gd name="T16" fmla="*/ 0 w 4"/>
                  <a:gd name="T17" fmla="*/ 2 h 6"/>
                  <a:gd name="T18" fmla="*/ 0 w 4"/>
                  <a:gd name="T19" fmla="*/ 3 h 6"/>
                  <a:gd name="T20" fmla="*/ 0 w 4"/>
                  <a:gd name="T21" fmla="*/ 5 h 6"/>
                  <a:gd name="T22" fmla="*/ 0 w 4"/>
                  <a:gd name="T23" fmla="*/ 6 h 6"/>
                  <a:gd name="T24" fmla="*/ 1 w 4"/>
                  <a:gd name="T25" fmla="*/ 5 h 6"/>
                  <a:gd name="T26" fmla="*/ 1 w 4"/>
                  <a:gd name="T27" fmla="*/ 6 h 6"/>
                  <a:gd name="T28" fmla="*/ 1 w 4"/>
                  <a:gd name="T29" fmla="*/ 5 h 6"/>
                  <a:gd name="T30" fmla="*/ 1 w 4"/>
                  <a:gd name="T31" fmla="*/ 6 h 6"/>
                  <a:gd name="T32" fmla="*/ 1 w 4"/>
                  <a:gd name="T33" fmla="*/ 5 h 6"/>
                  <a:gd name="T34" fmla="*/ 1 w 4"/>
                  <a:gd name="T35" fmla="*/ 5 h 6"/>
                  <a:gd name="T36" fmla="*/ 1 w 4"/>
                  <a:gd name="T37" fmla="*/ 4 h 6"/>
                  <a:gd name="T38" fmla="*/ 2 w 4"/>
                  <a:gd name="T39" fmla="*/ 5 h 6"/>
                  <a:gd name="T40" fmla="*/ 1 w 4"/>
                  <a:gd name="T41" fmla="*/ 4 h 6"/>
                  <a:gd name="T42" fmla="*/ 3 w 4"/>
                  <a:gd name="T43" fmla="*/ 5 h 6"/>
                  <a:gd name="T44" fmla="*/ 3 w 4"/>
                  <a:gd name="T45" fmla="*/ 4 h 6"/>
                  <a:gd name="T46" fmla="*/ 2 w 4"/>
                  <a:gd name="T47" fmla="*/ 5 h 6"/>
                  <a:gd name="T48" fmla="*/ 2 w 4"/>
                  <a:gd name="T49" fmla="*/ 3 h 6"/>
                  <a:gd name="T50" fmla="*/ 3 w 4"/>
                  <a:gd name="T51" fmla="*/ 5 h 6"/>
                  <a:gd name="T52" fmla="*/ 4 w 4"/>
                  <a:gd name="T53" fmla="*/ 4 h 6"/>
                  <a:gd name="T54" fmla="*/ 4 w 4"/>
                  <a:gd name="T55" fmla="*/ 4 h 6"/>
                  <a:gd name="T56" fmla="*/ 4 w 4"/>
                  <a:gd name="T57" fmla="*/ 3 h 6"/>
                  <a:gd name="T58" fmla="*/ 4 w 4"/>
                  <a:gd name="T59" fmla="*/ 3 h 6"/>
                  <a:gd name="T60" fmla="*/ 3 w 4"/>
                  <a:gd name="T61" fmla="*/ 2 h 6"/>
                  <a:gd name="T62" fmla="*/ 4 w 4"/>
                  <a:gd name="T63" fmla="*/ 3 h 6"/>
                  <a:gd name="T64" fmla="*/ 3 w 4"/>
                  <a:gd name="T65" fmla="*/ 1 h 6"/>
                  <a:gd name="T66" fmla="*/ 3 w 4"/>
                  <a:gd name="T67" fmla="*/ 2 h 6"/>
                  <a:gd name="T68" fmla="*/ 3 w 4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6">
                    <a:moveTo>
                      <a:pt x="3" y="1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3" y="3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1" y="6"/>
                      <a:pt x="1" y="5"/>
                    </a:cubicBezTo>
                    <a:cubicBezTo>
                      <a:pt x="1" y="3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5"/>
                      <a:pt x="1" y="6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3" y="5"/>
                      <a:pt x="2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3"/>
                      <a:pt x="3" y="5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6" name="Freeform 2212"/>
              <p:cNvSpPr/>
              <p:nvPr/>
            </p:nvSpPr>
            <p:spPr bwMode="auto">
              <a:xfrm>
                <a:off x="303" y="318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7" name="Freeform 2213"/>
              <p:cNvSpPr/>
              <p:nvPr/>
            </p:nvSpPr>
            <p:spPr bwMode="auto">
              <a:xfrm>
                <a:off x="310" y="3164"/>
                <a:ext cx="7" cy="19"/>
              </a:xfrm>
              <a:custGeom>
                <a:avLst/>
                <a:gdLst>
                  <a:gd name="T0" fmla="*/ 1 w 3"/>
                  <a:gd name="T1" fmla="*/ 4 h 8"/>
                  <a:gd name="T2" fmla="*/ 2 w 3"/>
                  <a:gd name="T3" fmla="*/ 5 h 8"/>
                  <a:gd name="T4" fmla="*/ 1 w 3"/>
                  <a:gd name="T5" fmla="*/ 3 h 8"/>
                  <a:gd name="T6" fmla="*/ 1 w 3"/>
                  <a:gd name="T7" fmla="*/ 3 h 8"/>
                  <a:gd name="T8" fmla="*/ 2 w 3"/>
                  <a:gd name="T9" fmla="*/ 4 h 8"/>
                  <a:gd name="T10" fmla="*/ 2 w 3"/>
                  <a:gd name="T11" fmla="*/ 5 h 8"/>
                  <a:gd name="T12" fmla="*/ 2 w 3"/>
                  <a:gd name="T13" fmla="*/ 3 h 8"/>
                  <a:gd name="T14" fmla="*/ 1 w 3"/>
                  <a:gd name="T15" fmla="*/ 2 h 8"/>
                  <a:gd name="T16" fmla="*/ 2 w 3"/>
                  <a:gd name="T17" fmla="*/ 3 h 8"/>
                  <a:gd name="T18" fmla="*/ 3 w 3"/>
                  <a:gd name="T19" fmla="*/ 4 h 8"/>
                  <a:gd name="T20" fmla="*/ 1 w 3"/>
                  <a:gd name="T21" fmla="*/ 0 h 8"/>
                  <a:gd name="T22" fmla="*/ 1 w 3"/>
                  <a:gd name="T23" fmla="*/ 1 h 8"/>
                  <a:gd name="T24" fmla="*/ 2 w 3"/>
                  <a:gd name="T25" fmla="*/ 2 h 8"/>
                  <a:gd name="T26" fmla="*/ 2 w 3"/>
                  <a:gd name="T27" fmla="*/ 2 h 8"/>
                  <a:gd name="T28" fmla="*/ 1 w 3"/>
                  <a:gd name="T29" fmla="*/ 1 h 8"/>
                  <a:gd name="T30" fmla="*/ 0 w 3"/>
                  <a:gd name="T31" fmla="*/ 2 h 8"/>
                  <a:gd name="T32" fmla="*/ 0 w 3"/>
                  <a:gd name="T33" fmla="*/ 2 h 8"/>
                  <a:gd name="T34" fmla="*/ 0 w 3"/>
                  <a:gd name="T35" fmla="*/ 3 h 8"/>
                  <a:gd name="T36" fmla="*/ 1 w 3"/>
                  <a:gd name="T37" fmla="*/ 5 h 8"/>
                  <a:gd name="T38" fmla="*/ 0 w 3"/>
                  <a:gd name="T39" fmla="*/ 4 h 8"/>
                  <a:gd name="T40" fmla="*/ 1 w 3"/>
                  <a:gd name="T41" fmla="*/ 6 h 8"/>
                  <a:gd name="T42" fmla="*/ 1 w 3"/>
                  <a:gd name="T43" fmla="*/ 7 h 8"/>
                  <a:gd name="T44" fmla="*/ 2 w 3"/>
                  <a:gd name="T45" fmla="*/ 6 h 8"/>
                  <a:gd name="T46" fmla="*/ 1 w 3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8">
                    <a:moveTo>
                      <a:pt x="1" y="4"/>
                    </a:moveTo>
                    <a:cubicBezTo>
                      <a:pt x="1" y="4"/>
                      <a:pt x="1" y="5"/>
                      <a:pt x="2" y="5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3" y="2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7"/>
                    </a:cubicBezTo>
                    <a:cubicBezTo>
                      <a:pt x="2" y="8"/>
                      <a:pt x="1" y="5"/>
                      <a:pt x="2" y="6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8" name="Rectangle 2214"/>
              <p:cNvSpPr>
                <a:spLocks noChangeArrowheads="1"/>
              </p:cNvSpPr>
              <p:nvPr/>
            </p:nvSpPr>
            <p:spPr bwMode="auto">
              <a:xfrm>
                <a:off x="310" y="3176"/>
                <a:ext cx="2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9" name="Freeform 2215"/>
              <p:cNvSpPr/>
              <p:nvPr/>
            </p:nvSpPr>
            <p:spPr bwMode="auto">
              <a:xfrm>
                <a:off x="308" y="3169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0" name="Freeform 2216"/>
              <p:cNvSpPr/>
              <p:nvPr/>
            </p:nvSpPr>
            <p:spPr bwMode="auto">
              <a:xfrm>
                <a:off x="317" y="3171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1" name="Freeform 2217"/>
              <p:cNvSpPr/>
              <p:nvPr/>
            </p:nvSpPr>
            <p:spPr bwMode="auto">
              <a:xfrm>
                <a:off x="312" y="3164"/>
                <a:ext cx="5" cy="7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1 w 2"/>
                  <a:gd name="T7" fmla="*/ 1 h 3"/>
                  <a:gd name="T8" fmla="*/ 1 w 2"/>
                  <a:gd name="T9" fmla="*/ 1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0"/>
                      <a:pt x="1" y="1"/>
                      <a:pt x="0" y="0"/>
                    </a:cubicBezTo>
                    <a:cubicBezTo>
                      <a:pt x="1" y="1"/>
                      <a:pt x="1" y="2"/>
                      <a:pt x="2" y="3"/>
                    </a:cubicBezTo>
                    <a:cubicBezTo>
                      <a:pt x="2" y="3"/>
                      <a:pt x="1" y="1"/>
                      <a:pt x="1" y="1"/>
                    </a:cubicBezTo>
                    <a:cubicBezTo>
                      <a:pt x="2" y="1"/>
                      <a:pt x="1" y="0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2" name="Freeform 2218"/>
              <p:cNvSpPr/>
              <p:nvPr/>
            </p:nvSpPr>
            <p:spPr bwMode="auto">
              <a:xfrm>
                <a:off x="315" y="3150"/>
                <a:ext cx="16" cy="23"/>
              </a:xfrm>
              <a:custGeom>
                <a:avLst/>
                <a:gdLst>
                  <a:gd name="T0" fmla="*/ 3 w 7"/>
                  <a:gd name="T1" fmla="*/ 7 h 10"/>
                  <a:gd name="T2" fmla="*/ 3 w 7"/>
                  <a:gd name="T3" fmla="*/ 7 h 10"/>
                  <a:gd name="T4" fmla="*/ 3 w 7"/>
                  <a:gd name="T5" fmla="*/ 8 h 10"/>
                  <a:gd name="T6" fmla="*/ 4 w 7"/>
                  <a:gd name="T7" fmla="*/ 8 h 10"/>
                  <a:gd name="T8" fmla="*/ 4 w 7"/>
                  <a:gd name="T9" fmla="*/ 7 h 10"/>
                  <a:gd name="T10" fmla="*/ 4 w 7"/>
                  <a:gd name="T11" fmla="*/ 6 h 10"/>
                  <a:gd name="T12" fmla="*/ 3 w 7"/>
                  <a:gd name="T13" fmla="*/ 5 h 10"/>
                  <a:gd name="T14" fmla="*/ 5 w 7"/>
                  <a:gd name="T15" fmla="*/ 6 h 10"/>
                  <a:gd name="T16" fmla="*/ 3 w 7"/>
                  <a:gd name="T17" fmla="*/ 5 h 10"/>
                  <a:gd name="T18" fmla="*/ 4 w 7"/>
                  <a:gd name="T19" fmla="*/ 5 h 10"/>
                  <a:gd name="T20" fmla="*/ 4 w 7"/>
                  <a:gd name="T21" fmla="*/ 5 h 10"/>
                  <a:gd name="T22" fmla="*/ 4 w 7"/>
                  <a:gd name="T23" fmla="*/ 4 h 10"/>
                  <a:gd name="T24" fmla="*/ 5 w 7"/>
                  <a:gd name="T25" fmla="*/ 5 h 10"/>
                  <a:gd name="T26" fmla="*/ 6 w 7"/>
                  <a:gd name="T27" fmla="*/ 4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3 h 10"/>
                  <a:gd name="T34" fmla="*/ 4 w 7"/>
                  <a:gd name="T35" fmla="*/ 2 h 10"/>
                  <a:gd name="T36" fmla="*/ 4 w 7"/>
                  <a:gd name="T37" fmla="*/ 2 h 10"/>
                  <a:gd name="T38" fmla="*/ 6 w 7"/>
                  <a:gd name="T39" fmla="*/ 2 h 10"/>
                  <a:gd name="T40" fmla="*/ 5 w 7"/>
                  <a:gd name="T41" fmla="*/ 2 h 10"/>
                  <a:gd name="T42" fmla="*/ 7 w 7"/>
                  <a:gd name="T43" fmla="*/ 1 h 10"/>
                  <a:gd name="T44" fmla="*/ 5 w 7"/>
                  <a:gd name="T45" fmla="*/ 1 h 10"/>
                  <a:gd name="T46" fmla="*/ 4 w 7"/>
                  <a:gd name="T47" fmla="*/ 1 h 10"/>
                  <a:gd name="T48" fmla="*/ 3 w 7"/>
                  <a:gd name="T49" fmla="*/ 1 h 10"/>
                  <a:gd name="T50" fmla="*/ 3 w 7"/>
                  <a:gd name="T51" fmla="*/ 2 h 10"/>
                  <a:gd name="T52" fmla="*/ 4 w 7"/>
                  <a:gd name="T53" fmla="*/ 3 h 10"/>
                  <a:gd name="T54" fmla="*/ 3 w 7"/>
                  <a:gd name="T55" fmla="*/ 3 h 10"/>
                  <a:gd name="T56" fmla="*/ 4 w 7"/>
                  <a:gd name="T57" fmla="*/ 3 h 10"/>
                  <a:gd name="T58" fmla="*/ 3 w 7"/>
                  <a:gd name="T59" fmla="*/ 3 h 10"/>
                  <a:gd name="T60" fmla="*/ 4 w 7"/>
                  <a:gd name="T61" fmla="*/ 3 h 10"/>
                  <a:gd name="T62" fmla="*/ 2 w 7"/>
                  <a:gd name="T63" fmla="*/ 3 h 10"/>
                  <a:gd name="T64" fmla="*/ 1 w 7"/>
                  <a:gd name="T65" fmla="*/ 5 h 10"/>
                  <a:gd name="T66" fmla="*/ 2 w 7"/>
                  <a:gd name="T67" fmla="*/ 6 h 10"/>
                  <a:gd name="T68" fmla="*/ 2 w 7"/>
                  <a:gd name="T69" fmla="*/ 7 h 10"/>
                  <a:gd name="T70" fmla="*/ 2 w 7"/>
                  <a:gd name="T71" fmla="*/ 8 h 10"/>
                  <a:gd name="T72" fmla="*/ 1 w 7"/>
                  <a:gd name="T73" fmla="*/ 6 h 10"/>
                  <a:gd name="T74" fmla="*/ 1 w 7"/>
                  <a:gd name="T75" fmla="*/ 6 h 10"/>
                  <a:gd name="T76" fmla="*/ 1 w 7"/>
                  <a:gd name="T77" fmla="*/ 7 h 10"/>
                  <a:gd name="T78" fmla="*/ 0 w 7"/>
                  <a:gd name="T79" fmla="*/ 7 h 10"/>
                  <a:gd name="T80" fmla="*/ 3 w 7"/>
                  <a:gd name="T81" fmla="*/ 9 h 10"/>
                  <a:gd name="T82" fmla="*/ 4 w 7"/>
                  <a:gd name="T83" fmla="*/ 9 h 10"/>
                  <a:gd name="T84" fmla="*/ 3 w 7"/>
                  <a:gd name="T85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7" h="10"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8"/>
                      <a:pt x="3" y="8"/>
                    </a:cubicBezTo>
                    <a:cubicBezTo>
                      <a:pt x="4" y="8"/>
                      <a:pt x="3" y="7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4" y="6"/>
                    </a:cubicBezTo>
                    <a:cubicBezTo>
                      <a:pt x="4" y="6"/>
                      <a:pt x="4" y="6"/>
                      <a:pt x="3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6"/>
                      <a:pt x="3" y="5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6" y="3"/>
                      <a:pt x="4" y="2"/>
                    </a:cubicBezTo>
                    <a:cubicBezTo>
                      <a:pt x="6" y="3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5" y="1"/>
                      <a:pt x="7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0"/>
                      <a:pt x="4" y="1"/>
                    </a:cubicBezTo>
                    <a:cubicBezTo>
                      <a:pt x="6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4" y="8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1" y="7"/>
                      <a:pt x="1" y="6"/>
                    </a:cubicBezTo>
                    <a:cubicBezTo>
                      <a:pt x="1" y="6"/>
                      <a:pt x="0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1" y="7"/>
                      <a:pt x="0" y="7"/>
                    </a:cubicBezTo>
                    <a:cubicBezTo>
                      <a:pt x="1" y="8"/>
                      <a:pt x="2" y="8"/>
                      <a:pt x="3" y="9"/>
                    </a:cubicBezTo>
                    <a:cubicBezTo>
                      <a:pt x="2" y="7"/>
                      <a:pt x="4" y="10"/>
                      <a:pt x="4" y="9"/>
                    </a:cubicBezTo>
                    <a:cubicBezTo>
                      <a:pt x="4" y="8"/>
                      <a:pt x="3" y="8"/>
                      <a:pt x="3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3" name="Freeform 2219"/>
              <p:cNvSpPr/>
              <p:nvPr/>
            </p:nvSpPr>
            <p:spPr bwMode="auto">
              <a:xfrm>
                <a:off x="315" y="316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4" name="Freeform 2220"/>
              <p:cNvSpPr/>
              <p:nvPr/>
            </p:nvSpPr>
            <p:spPr bwMode="auto">
              <a:xfrm>
                <a:off x="324" y="31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5" name="Rectangle 2221"/>
              <p:cNvSpPr>
                <a:spLocks noChangeArrowheads="1"/>
              </p:cNvSpPr>
              <p:nvPr/>
            </p:nvSpPr>
            <p:spPr bwMode="auto">
              <a:xfrm>
                <a:off x="315" y="316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6" name="Freeform 2222"/>
              <p:cNvSpPr/>
              <p:nvPr/>
            </p:nvSpPr>
            <p:spPr bwMode="auto">
              <a:xfrm>
                <a:off x="319" y="3169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7" name="Freeform 2223"/>
              <p:cNvSpPr/>
              <p:nvPr/>
            </p:nvSpPr>
            <p:spPr bwMode="auto">
              <a:xfrm>
                <a:off x="327" y="3154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8" name="Freeform 2224"/>
              <p:cNvSpPr/>
              <p:nvPr/>
            </p:nvSpPr>
            <p:spPr bwMode="auto">
              <a:xfrm>
                <a:off x="336" y="31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9" name="Freeform 2225"/>
              <p:cNvSpPr/>
              <p:nvPr/>
            </p:nvSpPr>
            <p:spPr bwMode="auto">
              <a:xfrm>
                <a:off x="324" y="3140"/>
                <a:ext cx="34" cy="19"/>
              </a:xfrm>
              <a:custGeom>
                <a:avLst/>
                <a:gdLst>
                  <a:gd name="T0" fmla="*/ 14 w 14"/>
                  <a:gd name="T1" fmla="*/ 3 h 8"/>
                  <a:gd name="T2" fmla="*/ 13 w 14"/>
                  <a:gd name="T3" fmla="*/ 2 h 8"/>
                  <a:gd name="T4" fmla="*/ 12 w 14"/>
                  <a:gd name="T5" fmla="*/ 1 h 8"/>
                  <a:gd name="T6" fmla="*/ 12 w 14"/>
                  <a:gd name="T7" fmla="*/ 2 h 8"/>
                  <a:gd name="T8" fmla="*/ 11 w 14"/>
                  <a:gd name="T9" fmla="*/ 3 h 8"/>
                  <a:gd name="T10" fmla="*/ 10 w 14"/>
                  <a:gd name="T11" fmla="*/ 3 h 8"/>
                  <a:gd name="T12" fmla="*/ 9 w 14"/>
                  <a:gd name="T13" fmla="*/ 4 h 8"/>
                  <a:gd name="T14" fmla="*/ 9 w 14"/>
                  <a:gd name="T15" fmla="*/ 4 h 8"/>
                  <a:gd name="T16" fmla="*/ 8 w 14"/>
                  <a:gd name="T17" fmla="*/ 4 h 8"/>
                  <a:gd name="T18" fmla="*/ 8 w 14"/>
                  <a:gd name="T19" fmla="*/ 6 h 8"/>
                  <a:gd name="T20" fmla="*/ 7 w 14"/>
                  <a:gd name="T21" fmla="*/ 6 h 8"/>
                  <a:gd name="T22" fmla="*/ 6 w 14"/>
                  <a:gd name="T23" fmla="*/ 5 h 8"/>
                  <a:gd name="T24" fmla="*/ 6 w 14"/>
                  <a:gd name="T25" fmla="*/ 5 h 8"/>
                  <a:gd name="T26" fmla="*/ 5 w 14"/>
                  <a:gd name="T27" fmla="*/ 4 h 8"/>
                  <a:gd name="T28" fmla="*/ 4 w 14"/>
                  <a:gd name="T29" fmla="*/ 5 h 8"/>
                  <a:gd name="T30" fmla="*/ 3 w 14"/>
                  <a:gd name="T31" fmla="*/ 6 h 8"/>
                  <a:gd name="T32" fmla="*/ 3 w 14"/>
                  <a:gd name="T33" fmla="*/ 5 h 8"/>
                  <a:gd name="T34" fmla="*/ 3 w 14"/>
                  <a:gd name="T35" fmla="*/ 5 h 8"/>
                  <a:gd name="T36" fmla="*/ 1 w 14"/>
                  <a:gd name="T37" fmla="*/ 4 h 8"/>
                  <a:gd name="T38" fmla="*/ 2 w 14"/>
                  <a:gd name="T39" fmla="*/ 5 h 8"/>
                  <a:gd name="T40" fmla="*/ 2 w 14"/>
                  <a:gd name="T41" fmla="*/ 4 h 8"/>
                  <a:gd name="T42" fmla="*/ 2 w 14"/>
                  <a:gd name="T43" fmla="*/ 7 h 8"/>
                  <a:gd name="T44" fmla="*/ 2 w 14"/>
                  <a:gd name="T45" fmla="*/ 7 h 8"/>
                  <a:gd name="T46" fmla="*/ 3 w 14"/>
                  <a:gd name="T47" fmla="*/ 7 h 8"/>
                  <a:gd name="T48" fmla="*/ 3 w 14"/>
                  <a:gd name="T49" fmla="*/ 8 h 8"/>
                  <a:gd name="T50" fmla="*/ 4 w 14"/>
                  <a:gd name="T51" fmla="*/ 8 h 8"/>
                  <a:gd name="T52" fmla="*/ 5 w 14"/>
                  <a:gd name="T53" fmla="*/ 7 h 8"/>
                  <a:gd name="T54" fmla="*/ 5 w 14"/>
                  <a:gd name="T55" fmla="*/ 8 h 8"/>
                  <a:gd name="T56" fmla="*/ 5 w 14"/>
                  <a:gd name="T57" fmla="*/ 8 h 8"/>
                  <a:gd name="T58" fmla="*/ 6 w 14"/>
                  <a:gd name="T59" fmla="*/ 7 h 8"/>
                  <a:gd name="T60" fmla="*/ 7 w 14"/>
                  <a:gd name="T61" fmla="*/ 7 h 8"/>
                  <a:gd name="T62" fmla="*/ 7 w 14"/>
                  <a:gd name="T63" fmla="*/ 8 h 8"/>
                  <a:gd name="T64" fmla="*/ 8 w 14"/>
                  <a:gd name="T65" fmla="*/ 8 h 8"/>
                  <a:gd name="T66" fmla="*/ 8 w 14"/>
                  <a:gd name="T67" fmla="*/ 7 h 8"/>
                  <a:gd name="T68" fmla="*/ 9 w 14"/>
                  <a:gd name="T69" fmla="*/ 6 h 8"/>
                  <a:gd name="T70" fmla="*/ 10 w 14"/>
                  <a:gd name="T71" fmla="*/ 5 h 8"/>
                  <a:gd name="T72" fmla="*/ 11 w 14"/>
                  <a:gd name="T73" fmla="*/ 5 h 8"/>
                  <a:gd name="T74" fmla="*/ 12 w 14"/>
                  <a:gd name="T75" fmla="*/ 5 h 8"/>
                  <a:gd name="T76" fmla="*/ 11 w 14"/>
                  <a:gd name="T77" fmla="*/ 3 h 8"/>
                  <a:gd name="T78" fmla="*/ 12 w 14"/>
                  <a:gd name="T7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8">
                    <a:moveTo>
                      <a:pt x="14" y="5"/>
                    </a:moveTo>
                    <a:cubicBezTo>
                      <a:pt x="14" y="5"/>
                      <a:pt x="14" y="4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2" y="1"/>
                      <a:pt x="12" y="1"/>
                    </a:cubicBezTo>
                    <a:cubicBezTo>
                      <a:pt x="12" y="2"/>
                      <a:pt x="13" y="4"/>
                      <a:pt x="13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2"/>
                      <a:pt x="12" y="4"/>
                      <a:pt x="12" y="4"/>
                    </a:cubicBezTo>
                    <a:cubicBezTo>
                      <a:pt x="11" y="0"/>
                      <a:pt x="12" y="5"/>
                      <a:pt x="11" y="3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3"/>
                      <a:pt x="10" y="4"/>
                      <a:pt x="10" y="3"/>
                    </a:cubicBezTo>
                    <a:cubicBezTo>
                      <a:pt x="10" y="5"/>
                      <a:pt x="9" y="2"/>
                      <a:pt x="9" y="5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5"/>
                      <a:pt x="9" y="4"/>
                    </a:cubicBezTo>
                    <a:cubicBezTo>
                      <a:pt x="8" y="4"/>
                      <a:pt x="9" y="5"/>
                      <a:pt x="9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6"/>
                      <a:pt x="7" y="7"/>
                      <a:pt x="7" y="8"/>
                    </a:cubicBezTo>
                    <a:cubicBezTo>
                      <a:pt x="7" y="6"/>
                      <a:pt x="7" y="8"/>
                      <a:pt x="7" y="6"/>
                    </a:cubicBezTo>
                    <a:cubicBezTo>
                      <a:pt x="7" y="5"/>
                      <a:pt x="7" y="6"/>
                      <a:pt x="8" y="4"/>
                    </a:cubicBezTo>
                    <a:cubicBezTo>
                      <a:pt x="7" y="4"/>
                      <a:pt x="7" y="4"/>
                      <a:pt x="6" y="5"/>
                    </a:cubicBezTo>
                    <a:cubicBezTo>
                      <a:pt x="6" y="5"/>
                      <a:pt x="7" y="4"/>
                      <a:pt x="6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3"/>
                      <a:pt x="4" y="6"/>
                      <a:pt x="4" y="5"/>
                    </a:cubicBezTo>
                    <a:cubicBezTo>
                      <a:pt x="4" y="6"/>
                      <a:pt x="3" y="7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0" y="5"/>
                      <a:pt x="0" y="7"/>
                      <a:pt x="0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8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7"/>
                      <a:pt x="3" y="7"/>
                      <a:pt x="3" y="8"/>
                    </a:cubicBezTo>
                    <a:cubicBezTo>
                      <a:pt x="3" y="7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6" y="6"/>
                      <a:pt x="6" y="7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5"/>
                      <a:pt x="7" y="7"/>
                      <a:pt x="7" y="6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7" y="8"/>
                      <a:pt x="7" y="7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9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8"/>
                      <a:pt x="10" y="6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7"/>
                      <a:pt x="11" y="5"/>
                    </a:cubicBezTo>
                    <a:cubicBezTo>
                      <a:pt x="11" y="5"/>
                      <a:pt x="11" y="6"/>
                      <a:pt x="11" y="6"/>
                    </a:cubicBezTo>
                    <a:cubicBezTo>
                      <a:pt x="11" y="4"/>
                      <a:pt x="13" y="7"/>
                      <a:pt x="12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1" y="4"/>
                      <a:pt x="11" y="3"/>
                      <a:pt x="11" y="3"/>
                    </a:cubicBezTo>
                    <a:cubicBezTo>
                      <a:pt x="11" y="3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7"/>
                      <a:pt x="12" y="3"/>
                      <a:pt x="1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0" name="Freeform 2226"/>
              <p:cNvSpPr/>
              <p:nvPr/>
            </p:nvSpPr>
            <p:spPr bwMode="auto">
              <a:xfrm>
                <a:off x="348" y="315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1" name="Rectangle 2227"/>
              <p:cNvSpPr>
                <a:spLocks noChangeArrowheads="1"/>
              </p:cNvSpPr>
              <p:nvPr/>
            </p:nvSpPr>
            <p:spPr bwMode="auto">
              <a:xfrm>
                <a:off x="348" y="315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2" name="Freeform 2228"/>
              <p:cNvSpPr/>
              <p:nvPr/>
            </p:nvSpPr>
            <p:spPr bwMode="auto">
              <a:xfrm>
                <a:off x="358" y="315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3" name="Freeform 2229"/>
              <p:cNvSpPr/>
              <p:nvPr/>
            </p:nvSpPr>
            <p:spPr bwMode="auto">
              <a:xfrm>
                <a:off x="358" y="314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4" name="Freeform 2230"/>
              <p:cNvSpPr/>
              <p:nvPr/>
            </p:nvSpPr>
            <p:spPr bwMode="auto">
              <a:xfrm>
                <a:off x="353" y="3131"/>
                <a:ext cx="12" cy="19"/>
              </a:xfrm>
              <a:custGeom>
                <a:avLst/>
                <a:gdLst>
                  <a:gd name="T0" fmla="*/ 4 w 5"/>
                  <a:gd name="T1" fmla="*/ 2 h 8"/>
                  <a:gd name="T2" fmla="*/ 4 w 5"/>
                  <a:gd name="T3" fmla="*/ 1 h 8"/>
                  <a:gd name="T4" fmla="*/ 4 w 5"/>
                  <a:gd name="T5" fmla="*/ 1 h 8"/>
                  <a:gd name="T6" fmla="*/ 3 w 5"/>
                  <a:gd name="T7" fmla="*/ 0 h 8"/>
                  <a:gd name="T8" fmla="*/ 3 w 5"/>
                  <a:gd name="T9" fmla="*/ 3 h 8"/>
                  <a:gd name="T10" fmla="*/ 2 w 5"/>
                  <a:gd name="T11" fmla="*/ 3 h 8"/>
                  <a:gd name="T12" fmla="*/ 3 w 5"/>
                  <a:gd name="T13" fmla="*/ 4 h 8"/>
                  <a:gd name="T14" fmla="*/ 1 w 5"/>
                  <a:gd name="T15" fmla="*/ 3 h 8"/>
                  <a:gd name="T16" fmla="*/ 1 w 5"/>
                  <a:gd name="T17" fmla="*/ 4 h 8"/>
                  <a:gd name="T18" fmla="*/ 2 w 5"/>
                  <a:gd name="T19" fmla="*/ 5 h 8"/>
                  <a:gd name="T20" fmla="*/ 2 w 5"/>
                  <a:gd name="T21" fmla="*/ 4 h 8"/>
                  <a:gd name="T22" fmla="*/ 2 w 5"/>
                  <a:gd name="T23" fmla="*/ 5 h 8"/>
                  <a:gd name="T24" fmla="*/ 2 w 5"/>
                  <a:gd name="T25" fmla="*/ 5 h 8"/>
                  <a:gd name="T26" fmla="*/ 1 w 5"/>
                  <a:gd name="T27" fmla="*/ 5 h 8"/>
                  <a:gd name="T28" fmla="*/ 2 w 5"/>
                  <a:gd name="T29" fmla="*/ 5 h 8"/>
                  <a:gd name="T30" fmla="*/ 1 w 5"/>
                  <a:gd name="T31" fmla="*/ 5 h 8"/>
                  <a:gd name="T32" fmla="*/ 1 w 5"/>
                  <a:gd name="T33" fmla="*/ 6 h 8"/>
                  <a:gd name="T34" fmla="*/ 2 w 5"/>
                  <a:gd name="T35" fmla="*/ 7 h 8"/>
                  <a:gd name="T36" fmla="*/ 2 w 5"/>
                  <a:gd name="T37" fmla="*/ 6 h 8"/>
                  <a:gd name="T38" fmla="*/ 2 w 5"/>
                  <a:gd name="T39" fmla="*/ 6 h 8"/>
                  <a:gd name="T40" fmla="*/ 2 w 5"/>
                  <a:gd name="T41" fmla="*/ 5 h 8"/>
                  <a:gd name="T42" fmla="*/ 3 w 5"/>
                  <a:gd name="T43" fmla="*/ 7 h 8"/>
                  <a:gd name="T44" fmla="*/ 4 w 5"/>
                  <a:gd name="T45" fmla="*/ 7 h 8"/>
                  <a:gd name="T46" fmla="*/ 4 w 5"/>
                  <a:gd name="T47" fmla="*/ 7 h 8"/>
                  <a:gd name="T48" fmla="*/ 4 w 5"/>
                  <a:gd name="T49" fmla="*/ 6 h 8"/>
                  <a:gd name="T50" fmla="*/ 3 w 5"/>
                  <a:gd name="T51" fmla="*/ 6 h 8"/>
                  <a:gd name="T52" fmla="*/ 2 w 5"/>
                  <a:gd name="T53" fmla="*/ 5 h 8"/>
                  <a:gd name="T54" fmla="*/ 2 w 5"/>
                  <a:gd name="T55" fmla="*/ 4 h 8"/>
                  <a:gd name="T56" fmla="*/ 3 w 5"/>
                  <a:gd name="T57" fmla="*/ 5 h 8"/>
                  <a:gd name="T58" fmla="*/ 3 w 5"/>
                  <a:gd name="T59" fmla="*/ 5 h 8"/>
                  <a:gd name="T60" fmla="*/ 4 w 5"/>
                  <a:gd name="T61" fmla="*/ 6 h 8"/>
                  <a:gd name="T62" fmla="*/ 3 w 5"/>
                  <a:gd name="T63" fmla="*/ 5 h 8"/>
                  <a:gd name="T64" fmla="*/ 4 w 5"/>
                  <a:gd name="T65" fmla="*/ 4 h 8"/>
                  <a:gd name="T66" fmla="*/ 4 w 5"/>
                  <a:gd name="T67" fmla="*/ 4 h 8"/>
                  <a:gd name="T68" fmla="*/ 4 w 5"/>
                  <a:gd name="T69" fmla="*/ 4 h 8"/>
                  <a:gd name="T70" fmla="*/ 5 w 5"/>
                  <a:gd name="T71" fmla="*/ 3 h 8"/>
                  <a:gd name="T72" fmla="*/ 4 w 5"/>
                  <a:gd name="T73" fmla="*/ 3 h 8"/>
                  <a:gd name="T74" fmla="*/ 4 w 5"/>
                  <a:gd name="T75" fmla="*/ 2 h 8"/>
                  <a:gd name="T76" fmla="*/ 4 w 5"/>
                  <a:gd name="T77" fmla="*/ 2 h 8"/>
                  <a:gd name="T78" fmla="*/ 3 w 5"/>
                  <a:gd name="T79" fmla="*/ 1 h 8"/>
                  <a:gd name="T80" fmla="*/ 4 w 5"/>
                  <a:gd name="T8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" h="8">
                    <a:moveTo>
                      <a:pt x="4" y="2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5" y="1"/>
                      <a:pt x="3" y="0"/>
                    </a:cubicBezTo>
                    <a:cubicBezTo>
                      <a:pt x="3" y="1"/>
                      <a:pt x="2" y="2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0" y="2"/>
                      <a:pt x="3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5"/>
                      <a:pt x="1" y="5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2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4" y="8"/>
                      <a:pt x="2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4" y="6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4"/>
                      <a:pt x="4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5" name="Freeform 2231"/>
              <p:cNvSpPr/>
              <p:nvPr/>
            </p:nvSpPr>
            <p:spPr bwMode="auto">
              <a:xfrm>
                <a:off x="358" y="3131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1 w 2"/>
                  <a:gd name="T5" fmla="*/ 0 h 1"/>
                  <a:gd name="T6" fmla="*/ 1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6" name="Freeform 2232"/>
              <p:cNvSpPr/>
              <p:nvPr/>
            </p:nvSpPr>
            <p:spPr bwMode="auto">
              <a:xfrm>
                <a:off x="358" y="3123"/>
                <a:ext cx="7" cy="8"/>
              </a:xfrm>
              <a:custGeom>
                <a:avLst/>
                <a:gdLst>
                  <a:gd name="T0" fmla="*/ 2 w 3"/>
                  <a:gd name="T1" fmla="*/ 1 h 3"/>
                  <a:gd name="T2" fmla="*/ 1 w 3"/>
                  <a:gd name="T3" fmla="*/ 1 h 3"/>
                  <a:gd name="T4" fmla="*/ 0 w 3"/>
                  <a:gd name="T5" fmla="*/ 2 h 3"/>
                  <a:gd name="T6" fmla="*/ 2 w 3"/>
                  <a:gd name="T7" fmla="*/ 3 h 3"/>
                  <a:gd name="T8" fmla="*/ 1 w 3"/>
                  <a:gd name="T9" fmla="*/ 3 h 3"/>
                  <a:gd name="T10" fmla="*/ 2 w 3"/>
                  <a:gd name="T11" fmla="*/ 3 h 3"/>
                  <a:gd name="T12" fmla="*/ 1 w 3"/>
                  <a:gd name="T13" fmla="*/ 3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3 h 3"/>
                  <a:gd name="T20" fmla="*/ 1 w 3"/>
                  <a:gd name="T21" fmla="*/ 2 h 3"/>
                  <a:gd name="T22" fmla="*/ 3 w 3"/>
                  <a:gd name="T23" fmla="*/ 3 h 3"/>
                  <a:gd name="T24" fmla="*/ 3 w 3"/>
                  <a:gd name="T25" fmla="*/ 2 h 3"/>
                  <a:gd name="T26" fmla="*/ 3 w 3"/>
                  <a:gd name="T27" fmla="*/ 2 h 3"/>
                  <a:gd name="T28" fmla="*/ 2 w 3"/>
                  <a:gd name="T29" fmla="*/ 2 h 3"/>
                  <a:gd name="T30" fmla="*/ 3 w 3"/>
                  <a:gd name="T31" fmla="*/ 2 h 3"/>
                  <a:gd name="T32" fmla="*/ 3 w 3"/>
                  <a:gd name="T33" fmla="*/ 1 h 3"/>
                  <a:gd name="T34" fmla="*/ 1 w 3"/>
                  <a:gd name="T35" fmla="*/ 0 h 3"/>
                  <a:gd name="T36" fmla="*/ 2 w 3"/>
                  <a:gd name="T37" fmla="*/ 1 h 3"/>
                  <a:gd name="T38" fmla="*/ 3 w 3"/>
                  <a:gd name="T39" fmla="*/ 0 h 3"/>
                  <a:gd name="T40" fmla="*/ 1 w 3"/>
                  <a:gd name="T41" fmla="*/ 0 h 3"/>
                  <a:gd name="T42" fmla="*/ 2 w 3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3">
                    <a:moveTo>
                      <a:pt x="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1" y="2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0" y="2"/>
                      <a:pt x="1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0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7" name="Rectangle 2233"/>
              <p:cNvSpPr>
                <a:spLocks noChangeArrowheads="1"/>
              </p:cNvSpPr>
              <p:nvPr/>
            </p:nvSpPr>
            <p:spPr bwMode="auto">
              <a:xfrm>
                <a:off x="360" y="3126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8" name="Freeform 2234"/>
              <p:cNvSpPr/>
              <p:nvPr/>
            </p:nvSpPr>
            <p:spPr bwMode="auto">
              <a:xfrm>
                <a:off x="379" y="320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0 w 2"/>
                  <a:gd name="T3" fmla="*/ 2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9" name="Freeform 2235"/>
              <p:cNvSpPr/>
              <p:nvPr/>
            </p:nvSpPr>
            <p:spPr bwMode="auto">
              <a:xfrm>
                <a:off x="379" y="3202"/>
                <a:ext cx="2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1 w 1"/>
                  <a:gd name="T9" fmla="*/ 2 h 4"/>
                  <a:gd name="T10" fmla="*/ 0 w 1"/>
                  <a:gd name="T11" fmla="*/ 3 h 4"/>
                  <a:gd name="T12" fmla="*/ 1 w 1"/>
                  <a:gd name="T13" fmla="*/ 3 h 4"/>
                  <a:gd name="T14" fmla="*/ 1 w 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1"/>
                      <a:pt x="1" y="2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0" name="Freeform 2236"/>
              <p:cNvSpPr/>
              <p:nvPr/>
            </p:nvSpPr>
            <p:spPr bwMode="auto">
              <a:xfrm>
                <a:off x="381" y="32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1" name="Freeform 2237"/>
              <p:cNvSpPr/>
              <p:nvPr/>
            </p:nvSpPr>
            <p:spPr bwMode="auto">
              <a:xfrm>
                <a:off x="381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2" name="Freeform 2238"/>
              <p:cNvSpPr/>
              <p:nvPr/>
            </p:nvSpPr>
            <p:spPr bwMode="auto">
              <a:xfrm>
                <a:off x="384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3" name="Freeform 2239"/>
              <p:cNvSpPr/>
              <p:nvPr/>
            </p:nvSpPr>
            <p:spPr bwMode="auto">
              <a:xfrm>
                <a:off x="381" y="3204"/>
                <a:ext cx="3" cy="8"/>
              </a:xfrm>
              <a:custGeom>
                <a:avLst/>
                <a:gdLst>
                  <a:gd name="T0" fmla="*/ 1 w 1"/>
                  <a:gd name="T1" fmla="*/ 0 h 3"/>
                  <a:gd name="T2" fmla="*/ 1 w 1"/>
                  <a:gd name="T3" fmla="*/ 0 h 3"/>
                  <a:gd name="T4" fmla="*/ 1 w 1"/>
                  <a:gd name="T5" fmla="*/ 0 h 3"/>
                  <a:gd name="T6" fmla="*/ 1 w 1"/>
                  <a:gd name="T7" fmla="*/ 2 h 3"/>
                  <a:gd name="T8" fmla="*/ 0 w 1"/>
                  <a:gd name="T9" fmla="*/ 2 h 3"/>
                  <a:gd name="T10" fmla="*/ 1 w 1"/>
                  <a:gd name="T11" fmla="*/ 3 h 3"/>
                  <a:gd name="T12" fmla="*/ 1 w 1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4" name="Freeform 2240"/>
              <p:cNvSpPr/>
              <p:nvPr/>
            </p:nvSpPr>
            <p:spPr bwMode="auto">
              <a:xfrm>
                <a:off x="384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5" name="Rectangle 2241"/>
              <p:cNvSpPr>
                <a:spLocks noChangeArrowheads="1"/>
              </p:cNvSpPr>
              <p:nvPr/>
            </p:nvSpPr>
            <p:spPr bwMode="auto">
              <a:xfrm>
                <a:off x="381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6" name="Freeform 2242"/>
              <p:cNvSpPr/>
              <p:nvPr/>
            </p:nvSpPr>
            <p:spPr bwMode="auto">
              <a:xfrm>
                <a:off x="384" y="3204"/>
                <a:ext cx="2" cy="8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1 h 3"/>
                  <a:gd name="T4" fmla="*/ 0 w 1"/>
                  <a:gd name="T5" fmla="*/ 3 h 3"/>
                  <a:gd name="T6" fmla="*/ 1 w 1"/>
                  <a:gd name="T7" fmla="*/ 3 h 3"/>
                  <a:gd name="T8" fmla="*/ 0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7" name="Freeform 2243"/>
              <p:cNvSpPr/>
              <p:nvPr/>
            </p:nvSpPr>
            <p:spPr bwMode="auto">
              <a:xfrm>
                <a:off x="386" y="32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8" name="Freeform 2244"/>
              <p:cNvSpPr/>
              <p:nvPr/>
            </p:nvSpPr>
            <p:spPr bwMode="auto">
              <a:xfrm>
                <a:off x="386" y="3207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1 w 1"/>
                  <a:gd name="T5" fmla="*/ 1 h 4"/>
                  <a:gd name="T6" fmla="*/ 0 w 1"/>
                  <a:gd name="T7" fmla="*/ 1 h 4"/>
                  <a:gd name="T8" fmla="*/ 0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2 h 4"/>
                  <a:gd name="T18" fmla="*/ 0 w 1"/>
                  <a:gd name="T19" fmla="*/ 3 h 4"/>
                  <a:gd name="T20" fmla="*/ 1 w 1"/>
                  <a:gd name="T21" fmla="*/ 4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0" y="1"/>
                      <a:pt x="0" y="2"/>
                      <a:pt x="0" y="1"/>
                    </a:cubicBezTo>
                    <a:cubicBezTo>
                      <a:pt x="0" y="0"/>
                      <a:pt x="1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9" name="Freeform 2245"/>
              <p:cNvSpPr/>
              <p:nvPr/>
            </p:nvSpPr>
            <p:spPr bwMode="auto">
              <a:xfrm>
                <a:off x="388" y="3212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0" name="Freeform 2246"/>
              <p:cNvSpPr/>
              <p:nvPr/>
            </p:nvSpPr>
            <p:spPr bwMode="auto">
              <a:xfrm>
                <a:off x="388" y="3207"/>
                <a:ext cx="3" cy="9"/>
              </a:xfrm>
              <a:custGeom>
                <a:avLst/>
                <a:gdLst>
                  <a:gd name="T0" fmla="*/ 0 w 1"/>
                  <a:gd name="T1" fmla="*/ 0 h 4"/>
                  <a:gd name="T2" fmla="*/ 0 w 1"/>
                  <a:gd name="T3" fmla="*/ 1 h 4"/>
                  <a:gd name="T4" fmla="*/ 0 w 1"/>
                  <a:gd name="T5" fmla="*/ 0 h 4"/>
                  <a:gd name="T6" fmla="*/ 0 w 1"/>
                  <a:gd name="T7" fmla="*/ 2 h 4"/>
                  <a:gd name="T8" fmla="*/ 1 w 1"/>
                  <a:gd name="T9" fmla="*/ 1 h 4"/>
                  <a:gd name="T10" fmla="*/ 1 w 1"/>
                  <a:gd name="T11" fmla="*/ 3 h 4"/>
                  <a:gd name="T12" fmla="*/ 1 w 1"/>
                  <a:gd name="T13" fmla="*/ 3 h 4"/>
                  <a:gd name="T14" fmla="*/ 1 w 1"/>
                  <a:gd name="T15" fmla="*/ 2 h 4"/>
                  <a:gd name="T16" fmla="*/ 1 w 1"/>
                  <a:gd name="T17" fmla="*/ 2 h 4"/>
                  <a:gd name="T18" fmla="*/ 1 w 1"/>
                  <a:gd name="T19" fmla="*/ 1 h 4"/>
                  <a:gd name="T20" fmla="*/ 0 w 1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4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1" name="Freeform 2247"/>
              <p:cNvSpPr/>
              <p:nvPr/>
            </p:nvSpPr>
            <p:spPr bwMode="auto">
              <a:xfrm>
                <a:off x="38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2" name="Freeform 2248"/>
              <p:cNvSpPr/>
              <p:nvPr/>
            </p:nvSpPr>
            <p:spPr bwMode="auto">
              <a:xfrm>
                <a:off x="391" y="321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3" name="Freeform 2249"/>
              <p:cNvSpPr/>
              <p:nvPr/>
            </p:nvSpPr>
            <p:spPr bwMode="auto">
              <a:xfrm>
                <a:off x="391" y="3207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4" name="Freeform 2250"/>
              <p:cNvSpPr/>
              <p:nvPr/>
            </p:nvSpPr>
            <p:spPr bwMode="auto">
              <a:xfrm>
                <a:off x="391" y="3200"/>
                <a:ext cx="16" cy="14"/>
              </a:xfrm>
              <a:custGeom>
                <a:avLst/>
                <a:gdLst>
                  <a:gd name="T0" fmla="*/ 7 w 7"/>
                  <a:gd name="T1" fmla="*/ 3 h 6"/>
                  <a:gd name="T2" fmla="*/ 7 w 7"/>
                  <a:gd name="T3" fmla="*/ 2 h 6"/>
                  <a:gd name="T4" fmla="*/ 6 w 7"/>
                  <a:gd name="T5" fmla="*/ 1 h 6"/>
                  <a:gd name="T6" fmla="*/ 5 w 7"/>
                  <a:gd name="T7" fmla="*/ 0 h 6"/>
                  <a:gd name="T8" fmla="*/ 5 w 7"/>
                  <a:gd name="T9" fmla="*/ 1 h 6"/>
                  <a:gd name="T10" fmla="*/ 5 w 7"/>
                  <a:gd name="T11" fmla="*/ 0 h 6"/>
                  <a:gd name="T12" fmla="*/ 4 w 7"/>
                  <a:gd name="T13" fmla="*/ 1 h 6"/>
                  <a:gd name="T14" fmla="*/ 4 w 7"/>
                  <a:gd name="T15" fmla="*/ 2 h 6"/>
                  <a:gd name="T16" fmla="*/ 1 w 7"/>
                  <a:gd name="T17" fmla="*/ 2 h 6"/>
                  <a:gd name="T18" fmla="*/ 2 w 7"/>
                  <a:gd name="T19" fmla="*/ 4 h 6"/>
                  <a:gd name="T20" fmla="*/ 1 w 7"/>
                  <a:gd name="T21" fmla="*/ 3 h 6"/>
                  <a:gd name="T22" fmla="*/ 1 w 7"/>
                  <a:gd name="T23" fmla="*/ 3 h 6"/>
                  <a:gd name="T24" fmla="*/ 1 w 7"/>
                  <a:gd name="T25" fmla="*/ 3 h 6"/>
                  <a:gd name="T26" fmla="*/ 1 w 7"/>
                  <a:gd name="T27" fmla="*/ 4 h 6"/>
                  <a:gd name="T28" fmla="*/ 0 w 7"/>
                  <a:gd name="T29" fmla="*/ 3 h 6"/>
                  <a:gd name="T30" fmla="*/ 0 w 7"/>
                  <a:gd name="T31" fmla="*/ 4 h 6"/>
                  <a:gd name="T32" fmla="*/ 1 w 7"/>
                  <a:gd name="T33" fmla="*/ 5 h 6"/>
                  <a:gd name="T34" fmla="*/ 1 w 7"/>
                  <a:gd name="T35" fmla="*/ 6 h 6"/>
                  <a:gd name="T36" fmla="*/ 2 w 7"/>
                  <a:gd name="T37" fmla="*/ 3 h 6"/>
                  <a:gd name="T38" fmla="*/ 2 w 7"/>
                  <a:gd name="T39" fmla="*/ 4 h 6"/>
                  <a:gd name="T40" fmla="*/ 4 w 7"/>
                  <a:gd name="T41" fmla="*/ 4 h 6"/>
                  <a:gd name="T42" fmla="*/ 4 w 7"/>
                  <a:gd name="T43" fmla="*/ 3 h 6"/>
                  <a:gd name="T44" fmla="*/ 4 w 7"/>
                  <a:gd name="T45" fmla="*/ 3 h 6"/>
                  <a:gd name="T46" fmla="*/ 4 w 7"/>
                  <a:gd name="T47" fmla="*/ 3 h 6"/>
                  <a:gd name="T48" fmla="*/ 4 w 7"/>
                  <a:gd name="T49" fmla="*/ 3 h 6"/>
                  <a:gd name="T50" fmla="*/ 4 w 7"/>
                  <a:gd name="T51" fmla="*/ 2 h 6"/>
                  <a:gd name="T52" fmla="*/ 5 w 7"/>
                  <a:gd name="T53" fmla="*/ 4 h 6"/>
                  <a:gd name="T54" fmla="*/ 5 w 7"/>
                  <a:gd name="T55" fmla="*/ 3 h 6"/>
                  <a:gd name="T56" fmla="*/ 5 w 7"/>
                  <a:gd name="T57" fmla="*/ 2 h 6"/>
                  <a:gd name="T58" fmla="*/ 6 w 7"/>
                  <a:gd name="T59" fmla="*/ 4 h 6"/>
                  <a:gd name="T60" fmla="*/ 5 w 7"/>
                  <a:gd name="T61" fmla="*/ 2 h 6"/>
                  <a:gd name="T62" fmla="*/ 5 w 7"/>
                  <a:gd name="T63" fmla="*/ 2 h 6"/>
                  <a:gd name="T64" fmla="*/ 6 w 7"/>
                  <a:gd name="T65" fmla="*/ 2 h 6"/>
                  <a:gd name="T66" fmla="*/ 6 w 7"/>
                  <a:gd name="T67" fmla="*/ 3 h 6"/>
                  <a:gd name="T68" fmla="*/ 7 w 7"/>
                  <a:gd name="T69" fmla="*/ 4 h 6"/>
                  <a:gd name="T70" fmla="*/ 6 w 7"/>
                  <a:gd name="T71" fmla="*/ 2 h 6"/>
                  <a:gd name="T72" fmla="*/ 7 w 7"/>
                  <a:gd name="T7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7" y="3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6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1"/>
                      <a:pt x="3" y="3"/>
                      <a:pt x="1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5"/>
                      <a:pt x="0" y="3"/>
                    </a:cubicBezTo>
                    <a:cubicBezTo>
                      <a:pt x="0" y="2"/>
                      <a:pt x="1" y="4"/>
                      <a:pt x="0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6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3" y="3"/>
                      <a:pt x="4" y="4"/>
                    </a:cubicBezTo>
                    <a:cubicBezTo>
                      <a:pt x="3" y="4"/>
                      <a:pt x="4" y="5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3"/>
                      <a:pt x="6" y="4"/>
                    </a:cubicBezTo>
                    <a:cubicBezTo>
                      <a:pt x="6" y="4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5" name="Rectangle 2251"/>
              <p:cNvSpPr>
                <a:spLocks noChangeArrowheads="1"/>
              </p:cNvSpPr>
              <p:nvPr/>
            </p:nvSpPr>
            <p:spPr bwMode="auto">
              <a:xfrm>
                <a:off x="407" y="320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6" name="Freeform 2252"/>
              <p:cNvSpPr/>
              <p:nvPr/>
            </p:nvSpPr>
            <p:spPr bwMode="auto">
              <a:xfrm>
                <a:off x="407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7" name="Rectangle 2253"/>
              <p:cNvSpPr>
                <a:spLocks noChangeArrowheads="1"/>
              </p:cNvSpPr>
              <p:nvPr/>
            </p:nvSpPr>
            <p:spPr bwMode="auto">
              <a:xfrm>
                <a:off x="400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8" name="Freeform 2254"/>
              <p:cNvSpPr/>
              <p:nvPr/>
            </p:nvSpPr>
            <p:spPr bwMode="auto">
              <a:xfrm>
                <a:off x="403" y="3209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9" name="Freeform 2255"/>
              <p:cNvSpPr/>
              <p:nvPr/>
            </p:nvSpPr>
            <p:spPr bwMode="auto">
              <a:xfrm>
                <a:off x="400" y="320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0" name="Rectangle 2256"/>
              <p:cNvSpPr>
                <a:spLocks noChangeArrowheads="1"/>
              </p:cNvSpPr>
              <p:nvPr/>
            </p:nvSpPr>
            <p:spPr bwMode="auto">
              <a:xfrm>
                <a:off x="407" y="3207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1" name="Freeform 2257"/>
              <p:cNvSpPr/>
              <p:nvPr/>
            </p:nvSpPr>
            <p:spPr bwMode="auto">
              <a:xfrm>
                <a:off x="405" y="3193"/>
                <a:ext cx="10" cy="11"/>
              </a:xfrm>
              <a:custGeom>
                <a:avLst/>
                <a:gdLst>
                  <a:gd name="T0" fmla="*/ 2 w 4"/>
                  <a:gd name="T1" fmla="*/ 1 h 5"/>
                  <a:gd name="T2" fmla="*/ 1 w 4"/>
                  <a:gd name="T3" fmla="*/ 1 h 5"/>
                  <a:gd name="T4" fmla="*/ 2 w 4"/>
                  <a:gd name="T5" fmla="*/ 3 h 5"/>
                  <a:gd name="T6" fmla="*/ 1 w 4"/>
                  <a:gd name="T7" fmla="*/ 1 h 5"/>
                  <a:gd name="T8" fmla="*/ 1 w 4"/>
                  <a:gd name="T9" fmla="*/ 3 h 5"/>
                  <a:gd name="T10" fmla="*/ 0 w 4"/>
                  <a:gd name="T11" fmla="*/ 2 h 5"/>
                  <a:gd name="T12" fmla="*/ 1 w 4"/>
                  <a:gd name="T13" fmla="*/ 4 h 5"/>
                  <a:gd name="T14" fmla="*/ 0 w 4"/>
                  <a:gd name="T15" fmla="*/ 2 h 5"/>
                  <a:gd name="T16" fmla="*/ 0 w 4"/>
                  <a:gd name="T17" fmla="*/ 2 h 5"/>
                  <a:gd name="T18" fmla="*/ 0 w 4"/>
                  <a:gd name="T19" fmla="*/ 3 h 5"/>
                  <a:gd name="T20" fmla="*/ 1 w 4"/>
                  <a:gd name="T21" fmla="*/ 4 h 5"/>
                  <a:gd name="T22" fmla="*/ 1 w 4"/>
                  <a:gd name="T23" fmla="*/ 5 h 5"/>
                  <a:gd name="T24" fmla="*/ 1 w 4"/>
                  <a:gd name="T25" fmla="*/ 4 h 5"/>
                  <a:gd name="T26" fmla="*/ 2 w 4"/>
                  <a:gd name="T27" fmla="*/ 5 h 5"/>
                  <a:gd name="T28" fmla="*/ 1 w 4"/>
                  <a:gd name="T29" fmla="*/ 4 h 5"/>
                  <a:gd name="T30" fmla="*/ 2 w 4"/>
                  <a:gd name="T31" fmla="*/ 5 h 5"/>
                  <a:gd name="T32" fmla="*/ 2 w 4"/>
                  <a:gd name="T33" fmla="*/ 4 h 5"/>
                  <a:gd name="T34" fmla="*/ 2 w 4"/>
                  <a:gd name="T35" fmla="*/ 4 h 5"/>
                  <a:gd name="T36" fmla="*/ 1 w 4"/>
                  <a:gd name="T37" fmla="*/ 3 h 5"/>
                  <a:gd name="T38" fmla="*/ 2 w 4"/>
                  <a:gd name="T39" fmla="*/ 4 h 5"/>
                  <a:gd name="T40" fmla="*/ 2 w 4"/>
                  <a:gd name="T41" fmla="*/ 4 h 5"/>
                  <a:gd name="T42" fmla="*/ 3 w 4"/>
                  <a:gd name="T43" fmla="*/ 4 h 5"/>
                  <a:gd name="T44" fmla="*/ 3 w 4"/>
                  <a:gd name="T45" fmla="*/ 4 h 5"/>
                  <a:gd name="T46" fmla="*/ 3 w 4"/>
                  <a:gd name="T47" fmla="*/ 4 h 5"/>
                  <a:gd name="T48" fmla="*/ 1 w 4"/>
                  <a:gd name="T49" fmla="*/ 2 h 5"/>
                  <a:gd name="T50" fmla="*/ 3 w 4"/>
                  <a:gd name="T51" fmla="*/ 4 h 5"/>
                  <a:gd name="T52" fmla="*/ 3 w 4"/>
                  <a:gd name="T53" fmla="*/ 3 h 5"/>
                  <a:gd name="T54" fmla="*/ 4 w 4"/>
                  <a:gd name="T55" fmla="*/ 3 h 5"/>
                  <a:gd name="T56" fmla="*/ 3 w 4"/>
                  <a:gd name="T57" fmla="*/ 2 h 5"/>
                  <a:gd name="T58" fmla="*/ 3 w 4"/>
                  <a:gd name="T59" fmla="*/ 2 h 5"/>
                  <a:gd name="T60" fmla="*/ 3 w 4"/>
                  <a:gd name="T61" fmla="*/ 2 h 5"/>
                  <a:gd name="T62" fmla="*/ 3 w 4"/>
                  <a:gd name="T63" fmla="*/ 2 h 5"/>
                  <a:gd name="T64" fmla="*/ 2 w 4"/>
                  <a:gd name="T65" fmla="*/ 1 h 5"/>
                  <a:gd name="T66" fmla="*/ 2 w 4"/>
                  <a:gd name="T67" fmla="*/ 2 h 5"/>
                  <a:gd name="T68" fmla="*/ 2 w 4"/>
                  <a:gd name="T6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5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5"/>
                      <a:pt x="1" y="4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4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3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2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2"/>
                    </a:cubicBezTo>
                    <a:cubicBezTo>
                      <a:pt x="2" y="1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2" name="Freeform 2258"/>
              <p:cNvSpPr/>
              <p:nvPr/>
            </p:nvSpPr>
            <p:spPr bwMode="auto">
              <a:xfrm>
                <a:off x="410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3" name="Freeform 2259"/>
              <p:cNvSpPr/>
              <p:nvPr/>
            </p:nvSpPr>
            <p:spPr bwMode="auto">
              <a:xfrm>
                <a:off x="410" y="3188"/>
                <a:ext cx="9" cy="14"/>
              </a:xfrm>
              <a:custGeom>
                <a:avLst/>
                <a:gdLst>
                  <a:gd name="T0" fmla="*/ 2 w 4"/>
                  <a:gd name="T1" fmla="*/ 3 h 6"/>
                  <a:gd name="T2" fmla="*/ 3 w 4"/>
                  <a:gd name="T3" fmla="*/ 4 h 6"/>
                  <a:gd name="T4" fmla="*/ 1 w 4"/>
                  <a:gd name="T5" fmla="*/ 2 h 6"/>
                  <a:gd name="T6" fmla="*/ 1 w 4"/>
                  <a:gd name="T7" fmla="*/ 2 h 6"/>
                  <a:gd name="T8" fmla="*/ 2 w 4"/>
                  <a:gd name="T9" fmla="*/ 3 h 6"/>
                  <a:gd name="T10" fmla="*/ 3 w 4"/>
                  <a:gd name="T11" fmla="*/ 3 h 6"/>
                  <a:gd name="T12" fmla="*/ 2 w 4"/>
                  <a:gd name="T13" fmla="*/ 2 h 6"/>
                  <a:gd name="T14" fmla="*/ 1 w 4"/>
                  <a:gd name="T15" fmla="*/ 1 h 6"/>
                  <a:gd name="T16" fmla="*/ 2 w 4"/>
                  <a:gd name="T17" fmla="*/ 2 h 6"/>
                  <a:gd name="T18" fmla="*/ 3 w 4"/>
                  <a:gd name="T19" fmla="*/ 3 h 6"/>
                  <a:gd name="T20" fmla="*/ 0 w 4"/>
                  <a:gd name="T21" fmla="*/ 0 h 6"/>
                  <a:gd name="T22" fmla="*/ 0 w 4"/>
                  <a:gd name="T23" fmla="*/ 0 h 6"/>
                  <a:gd name="T24" fmla="*/ 2 w 4"/>
                  <a:gd name="T25" fmla="*/ 1 h 6"/>
                  <a:gd name="T26" fmla="*/ 1 w 4"/>
                  <a:gd name="T27" fmla="*/ 1 h 6"/>
                  <a:gd name="T28" fmla="*/ 0 w 4"/>
                  <a:gd name="T29" fmla="*/ 0 h 6"/>
                  <a:gd name="T30" fmla="*/ 0 w 4"/>
                  <a:gd name="T31" fmla="*/ 2 h 6"/>
                  <a:gd name="T32" fmla="*/ 0 w 4"/>
                  <a:gd name="T33" fmla="*/ 1 h 6"/>
                  <a:gd name="T34" fmla="*/ 0 w 4"/>
                  <a:gd name="T35" fmla="*/ 2 h 6"/>
                  <a:gd name="T36" fmla="*/ 2 w 4"/>
                  <a:gd name="T37" fmla="*/ 3 h 6"/>
                  <a:gd name="T38" fmla="*/ 1 w 4"/>
                  <a:gd name="T39" fmla="*/ 3 h 6"/>
                  <a:gd name="T40" fmla="*/ 2 w 4"/>
                  <a:gd name="T41" fmla="*/ 4 h 6"/>
                  <a:gd name="T42" fmla="*/ 3 w 4"/>
                  <a:gd name="T43" fmla="*/ 5 h 6"/>
                  <a:gd name="T44" fmla="*/ 3 w 4"/>
                  <a:gd name="T45" fmla="*/ 4 h 6"/>
                  <a:gd name="T46" fmla="*/ 2 w 4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6">
                    <a:moveTo>
                      <a:pt x="2" y="3"/>
                    </a:moveTo>
                    <a:cubicBezTo>
                      <a:pt x="2" y="3"/>
                      <a:pt x="2" y="4"/>
                      <a:pt x="3" y="4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3" y="3"/>
                    </a:cubicBezTo>
                    <a:cubicBezTo>
                      <a:pt x="2" y="1"/>
                      <a:pt x="2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ubicBezTo>
                      <a:pt x="1" y="1"/>
                      <a:pt x="2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2" y="4"/>
                      <a:pt x="3" y="5"/>
                    </a:cubicBezTo>
                    <a:cubicBezTo>
                      <a:pt x="4" y="6"/>
                      <a:pt x="2" y="4"/>
                      <a:pt x="3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4" name="Freeform 2260"/>
              <p:cNvSpPr/>
              <p:nvPr/>
            </p:nvSpPr>
            <p:spPr bwMode="auto">
              <a:xfrm>
                <a:off x="412" y="3195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5" name="Freeform 2261"/>
              <p:cNvSpPr/>
              <p:nvPr/>
            </p:nvSpPr>
            <p:spPr bwMode="auto">
              <a:xfrm>
                <a:off x="407" y="319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6" name="Freeform 2262"/>
              <p:cNvSpPr/>
              <p:nvPr/>
            </p:nvSpPr>
            <p:spPr bwMode="auto">
              <a:xfrm>
                <a:off x="41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7" name="Freeform 2263"/>
              <p:cNvSpPr/>
              <p:nvPr/>
            </p:nvSpPr>
            <p:spPr bwMode="auto">
              <a:xfrm>
                <a:off x="410" y="3185"/>
                <a:ext cx="7" cy="5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1 h 2"/>
                  <a:gd name="T4" fmla="*/ 3 w 3"/>
                  <a:gd name="T5" fmla="*/ 2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1" y="1"/>
                      <a:pt x="2" y="2"/>
                      <a:pt x="3" y="2"/>
                    </a:cubicBezTo>
                    <a:cubicBezTo>
                      <a:pt x="3" y="2"/>
                      <a:pt x="1" y="1"/>
                      <a:pt x="1" y="1"/>
                    </a:cubicBezTo>
                    <a:cubicBezTo>
                      <a:pt x="2" y="1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8" name="Freeform 2264"/>
              <p:cNvSpPr/>
              <p:nvPr/>
            </p:nvSpPr>
            <p:spPr bwMode="auto">
              <a:xfrm>
                <a:off x="410" y="3181"/>
                <a:ext cx="12" cy="12"/>
              </a:xfrm>
              <a:custGeom>
                <a:avLst/>
                <a:gdLst>
                  <a:gd name="T0" fmla="*/ 3 w 5"/>
                  <a:gd name="T1" fmla="*/ 1 h 5"/>
                  <a:gd name="T2" fmla="*/ 2 w 5"/>
                  <a:gd name="T3" fmla="*/ 1 h 5"/>
                  <a:gd name="T4" fmla="*/ 3 w 5"/>
                  <a:gd name="T5" fmla="*/ 1 h 5"/>
                  <a:gd name="T6" fmla="*/ 3 w 5"/>
                  <a:gd name="T7" fmla="*/ 0 h 5"/>
                  <a:gd name="T8" fmla="*/ 2 w 5"/>
                  <a:gd name="T9" fmla="*/ 1 h 5"/>
                  <a:gd name="T10" fmla="*/ 2 w 5"/>
                  <a:gd name="T11" fmla="*/ 1 h 5"/>
                  <a:gd name="T12" fmla="*/ 1 w 5"/>
                  <a:gd name="T13" fmla="*/ 2 h 5"/>
                  <a:gd name="T14" fmla="*/ 1 w 5"/>
                  <a:gd name="T15" fmla="*/ 5 h 5"/>
                  <a:gd name="T16" fmla="*/ 1 w 5"/>
                  <a:gd name="T17" fmla="*/ 2 h 5"/>
                  <a:gd name="T18" fmla="*/ 2 w 5"/>
                  <a:gd name="T19" fmla="*/ 3 h 5"/>
                  <a:gd name="T20" fmla="*/ 2 w 5"/>
                  <a:gd name="T21" fmla="*/ 3 h 5"/>
                  <a:gd name="T22" fmla="*/ 2 w 5"/>
                  <a:gd name="T23" fmla="*/ 3 h 5"/>
                  <a:gd name="T24" fmla="*/ 2 w 5"/>
                  <a:gd name="T25" fmla="*/ 4 h 5"/>
                  <a:gd name="T26" fmla="*/ 3 w 5"/>
                  <a:gd name="T27" fmla="*/ 4 h 5"/>
                  <a:gd name="T28" fmla="*/ 3 w 5"/>
                  <a:gd name="T29" fmla="*/ 5 h 5"/>
                  <a:gd name="T30" fmla="*/ 4 w 5"/>
                  <a:gd name="T31" fmla="*/ 4 h 5"/>
                  <a:gd name="T32" fmla="*/ 4 w 5"/>
                  <a:gd name="T33" fmla="*/ 4 h 5"/>
                  <a:gd name="T34" fmla="*/ 4 w 5"/>
                  <a:gd name="T35" fmla="*/ 2 h 5"/>
                  <a:gd name="T36" fmla="*/ 4 w 5"/>
                  <a:gd name="T37" fmla="*/ 2 h 5"/>
                  <a:gd name="T38" fmla="*/ 4 w 5"/>
                  <a:gd name="T39" fmla="*/ 4 h 5"/>
                  <a:gd name="T40" fmla="*/ 4 w 5"/>
                  <a:gd name="T41" fmla="*/ 3 h 5"/>
                  <a:gd name="T42" fmla="*/ 4 w 5"/>
                  <a:gd name="T43" fmla="*/ 5 h 5"/>
                  <a:gd name="T44" fmla="*/ 5 w 5"/>
                  <a:gd name="T45" fmla="*/ 2 h 5"/>
                  <a:gd name="T46" fmla="*/ 5 w 5"/>
                  <a:gd name="T47" fmla="*/ 3 h 5"/>
                  <a:gd name="T48" fmla="*/ 5 w 5"/>
                  <a:gd name="T49" fmla="*/ 1 h 5"/>
                  <a:gd name="T50" fmla="*/ 3 w 5"/>
                  <a:gd name="T51" fmla="*/ 1 h 5"/>
                  <a:gd name="T52" fmla="*/ 3 w 5"/>
                  <a:gd name="T53" fmla="*/ 2 h 5"/>
                  <a:gd name="T54" fmla="*/ 3 w 5"/>
                  <a:gd name="T55" fmla="*/ 1 h 5"/>
                  <a:gd name="T56" fmla="*/ 3 w 5"/>
                  <a:gd name="T57" fmla="*/ 2 h 5"/>
                  <a:gd name="T58" fmla="*/ 3 w 5"/>
                  <a:gd name="T59" fmla="*/ 1 h 5"/>
                  <a:gd name="T60" fmla="*/ 3 w 5"/>
                  <a:gd name="T61" fmla="*/ 2 h 5"/>
                  <a:gd name="T62" fmla="*/ 3 w 5"/>
                  <a:gd name="T63" fmla="*/ 1 h 5"/>
                  <a:gd name="T64" fmla="*/ 1 w 5"/>
                  <a:gd name="T65" fmla="*/ 3 h 5"/>
                  <a:gd name="T66" fmla="*/ 1 w 5"/>
                  <a:gd name="T67" fmla="*/ 2 h 5"/>
                  <a:gd name="T68" fmla="*/ 2 w 5"/>
                  <a:gd name="T69" fmla="*/ 3 h 5"/>
                  <a:gd name="T70" fmla="*/ 3 w 5"/>
                  <a:gd name="T71" fmla="*/ 2 h 5"/>
                  <a:gd name="T72" fmla="*/ 1 w 5"/>
                  <a:gd name="T73" fmla="*/ 4 h 5"/>
                  <a:gd name="T74" fmla="*/ 1 w 5"/>
                  <a:gd name="T75" fmla="*/ 3 h 5"/>
                  <a:gd name="T76" fmla="*/ 2 w 5"/>
                  <a:gd name="T77" fmla="*/ 3 h 5"/>
                  <a:gd name="T78" fmla="*/ 1 w 5"/>
                  <a:gd name="T79" fmla="*/ 3 h 5"/>
                  <a:gd name="T80" fmla="*/ 4 w 5"/>
                  <a:gd name="T81" fmla="*/ 4 h 5"/>
                  <a:gd name="T82" fmla="*/ 4 w 5"/>
                  <a:gd name="T83" fmla="*/ 0 h 5"/>
                  <a:gd name="T84" fmla="*/ 3 w 5"/>
                  <a:gd name="T8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5">
                    <a:moveTo>
                      <a:pt x="3" y="1"/>
                    </a:moveTo>
                    <a:cubicBezTo>
                      <a:pt x="2" y="1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1"/>
                      <a:pt x="0" y="1"/>
                      <a:pt x="1" y="2"/>
                    </a:cubicBezTo>
                    <a:cubicBezTo>
                      <a:pt x="1" y="4"/>
                      <a:pt x="1" y="3"/>
                      <a:pt x="1" y="5"/>
                    </a:cubicBezTo>
                    <a:cubicBezTo>
                      <a:pt x="1" y="4"/>
                      <a:pt x="1" y="3"/>
                      <a:pt x="1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3" y="4"/>
                      <a:pt x="4" y="2"/>
                    </a:cubicBezTo>
                    <a:cubicBezTo>
                      <a:pt x="4" y="4"/>
                      <a:pt x="4" y="1"/>
                      <a:pt x="4" y="2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3"/>
                      <a:pt x="4" y="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1"/>
                      <a:pt x="5" y="1"/>
                    </a:cubicBezTo>
                    <a:cubicBezTo>
                      <a:pt x="4" y="1"/>
                      <a:pt x="4" y="2"/>
                      <a:pt x="3" y="1"/>
                    </a:cubicBezTo>
                    <a:cubicBezTo>
                      <a:pt x="3" y="3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0" y="2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3" y="1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2" y="5"/>
                      <a:pt x="1" y="2"/>
                      <a:pt x="1" y="3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2" y="3"/>
                      <a:pt x="3" y="4"/>
                      <a:pt x="4" y="4"/>
                    </a:cubicBezTo>
                    <a:cubicBezTo>
                      <a:pt x="1" y="0"/>
                      <a:pt x="5" y="1"/>
                      <a:pt x="4" y="0"/>
                    </a:cubicBezTo>
                    <a:cubicBezTo>
                      <a:pt x="3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9" name="Freeform 2265"/>
              <p:cNvSpPr/>
              <p:nvPr/>
            </p:nvSpPr>
            <p:spPr bwMode="auto">
              <a:xfrm>
                <a:off x="412" y="3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0" name="Freeform 2266"/>
              <p:cNvSpPr/>
              <p:nvPr/>
            </p:nvSpPr>
            <p:spPr bwMode="auto">
              <a:xfrm>
                <a:off x="422" y="3185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1" name="Rectangle 2267"/>
              <p:cNvSpPr>
                <a:spLocks noChangeArrowheads="1"/>
              </p:cNvSpPr>
              <p:nvPr/>
            </p:nvSpPr>
            <p:spPr bwMode="auto">
              <a:xfrm>
                <a:off x="412" y="318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2" name="Freeform 2268"/>
              <p:cNvSpPr/>
              <p:nvPr/>
            </p:nvSpPr>
            <p:spPr bwMode="auto">
              <a:xfrm>
                <a:off x="417" y="3190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3" name="Freeform 2269"/>
              <p:cNvSpPr/>
              <p:nvPr/>
            </p:nvSpPr>
            <p:spPr bwMode="auto">
              <a:xfrm>
                <a:off x="424" y="318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4" name="Freeform 2270"/>
              <p:cNvSpPr/>
              <p:nvPr/>
            </p:nvSpPr>
            <p:spPr bwMode="auto">
              <a:xfrm>
                <a:off x="431" y="31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5" name="Freeform 2271"/>
              <p:cNvSpPr/>
              <p:nvPr/>
            </p:nvSpPr>
            <p:spPr bwMode="auto">
              <a:xfrm>
                <a:off x="422" y="3169"/>
                <a:ext cx="23" cy="24"/>
              </a:xfrm>
              <a:custGeom>
                <a:avLst/>
                <a:gdLst>
                  <a:gd name="T0" fmla="*/ 9 w 10"/>
                  <a:gd name="T1" fmla="*/ 3 h 10"/>
                  <a:gd name="T2" fmla="*/ 8 w 10"/>
                  <a:gd name="T3" fmla="*/ 1 h 10"/>
                  <a:gd name="T4" fmla="*/ 7 w 10"/>
                  <a:gd name="T5" fmla="*/ 1 h 10"/>
                  <a:gd name="T6" fmla="*/ 7 w 10"/>
                  <a:gd name="T7" fmla="*/ 2 h 10"/>
                  <a:gd name="T8" fmla="*/ 7 w 10"/>
                  <a:gd name="T9" fmla="*/ 3 h 10"/>
                  <a:gd name="T10" fmla="*/ 6 w 10"/>
                  <a:gd name="T11" fmla="*/ 3 h 10"/>
                  <a:gd name="T12" fmla="*/ 6 w 10"/>
                  <a:gd name="T13" fmla="*/ 5 h 10"/>
                  <a:gd name="T14" fmla="*/ 6 w 10"/>
                  <a:gd name="T15" fmla="*/ 4 h 10"/>
                  <a:gd name="T16" fmla="*/ 5 w 10"/>
                  <a:gd name="T17" fmla="*/ 4 h 10"/>
                  <a:gd name="T18" fmla="*/ 6 w 10"/>
                  <a:gd name="T19" fmla="*/ 6 h 10"/>
                  <a:gd name="T20" fmla="*/ 5 w 10"/>
                  <a:gd name="T21" fmla="*/ 7 h 10"/>
                  <a:gd name="T22" fmla="*/ 5 w 10"/>
                  <a:gd name="T23" fmla="*/ 6 h 10"/>
                  <a:gd name="T24" fmla="*/ 4 w 10"/>
                  <a:gd name="T25" fmla="*/ 6 h 10"/>
                  <a:gd name="T26" fmla="*/ 3 w 10"/>
                  <a:gd name="T27" fmla="*/ 6 h 10"/>
                  <a:gd name="T28" fmla="*/ 3 w 10"/>
                  <a:gd name="T29" fmla="*/ 7 h 10"/>
                  <a:gd name="T30" fmla="*/ 2 w 10"/>
                  <a:gd name="T31" fmla="*/ 8 h 10"/>
                  <a:gd name="T32" fmla="*/ 2 w 10"/>
                  <a:gd name="T33" fmla="*/ 7 h 10"/>
                  <a:gd name="T34" fmla="*/ 2 w 10"/>
                  <a:gd name="T35" fmla="*/ 7 h 10"/>
                  <a:gd name="T36" fmla="*/ 0 w 10"/>
                  <a:gd name="T37" fmla="*/ 7 h 10"/>
                  <a:gd name="T38" fmla="*/ 1 w 10"/>
                  <a:gd name="T39" fmla="*/ 7 h 10"/>
                  <a:gd name="T40" fmla="*/ 1 w 10"/>
                  <a:gd name="T41" fmla="*/ 6 h 10"/>
                  <a:gd name="T42" fmla="*/ 2 w 10"/>
                  <a:gd name="T43" fmla="*/ 9 h 10"/>
                  <a:gd name="T44" fmla="*/ 2 w 10"/>
                  <a:gd name="T45" fmla="*/ 10 h 10"/>
                  <a:gd name="T46" fmla="*/ 2 w 10"/>
                  <a:gd name="T47" fmla="*/ 9 h 10"/>
                  <a:gd name="T48" fmla="*/ 3 w 10"/>
                  <a:gd name="T49" fmla="*/ 10 h 10"/>
                  <a:gd name="T50" fmla="*/ 4 w 10"/>
                  <a:gd name="T51" fmla="*/ 9 h 10"/>
                  <a:gd name="T52" fmla="*/ 4 w 10"/>
                  <a:gd name="T53" fmla="*/ 9 h 10"/>
                  <a:gd name="T54" fmla="*/ 4 w 10"/>
                  <a:gd name="T55" fmla="*/ 9 h 10"/>
                  <a:gd name="T56" fmla="*/ 5 w 10"/>
                  <a:gd name="T57" fmla="*/ 9 h 10"/>
                  <a:gd name="T58" fmla="*/ 5 w 10"/>
                  <a:gd name="T59" fmla="*/ 8 h 10"/>
                  <a:gd name="T60" fmla="*/ 5 w 10"/>
                  <a:gd name="T61" fmla="*/ 7 h 10"/>
                  <a:gd name="T62" fmla="*/ 6 w 10"/>
                  <a:gd name="T63" fmla="*/ 8 h 10"/>
                  <a:gd name="T64" fmla="*/ 7 w 10"/>
                  <a:gd name="T65" fmla="*/ 8 h 10"/>
                  <a:gd name="T66" fmla="*/ 6 w 10"/>
                  <a:gd name="T67" fmla="*/ 7 h 10"/>
                  <a:gd name="T68" fmla="*/ 7 w 10"/>
                  <a:gd name="T69" fmla="*/ 6 h 10"/>
                  <a:gd name="T70" fmla="*/ 7 w 10"/>
                  <a:gd name="T71" fmla="*/ 5 h 10"/>
                  <a:gd name="T72" fmla="*/ 8 w 10"/>
                  <a:gd name="T73" fmla="*/ 5 h 10"/>
                  <a:gd name="T74" fmla="*/ 8 w 10"/>
                  <a:gd name="T75" fmla="*/ 4 h 10"/>
                  <a:gd name="T76" fmla="*/ 7 w 10"/>
                  <a:gd name="T77" fmla="*/ 3 h 10"/>
                  <a:gd name="T78" fmla="*/ 9 w 10"/>
                  <a:gd name="T7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" h="10">
                    <a:moveTo>
                      <a:pt x="10" y="4"/>
                    </a:moveTo>
                    <a:cubicBezTo>
                      <a:pt x="10" y="4"/>
                      <a:pt x="10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2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7" y="1"/>
                      <a:pt x="7" y="1"/>
                    </a:cubicBezTo>
                    <a:cubicBezTo>
                      <a:pt x="7" y="1"/>
                      <a:pt x="9" y="3"/>
                      <a:pt x="8" y="3"/>
                    </a:cubicBezTo>
                    <a:cubicBezTo>
                      <a:pt x="8" y="3"/>
                      <a:pt x="8" y="2"/>
                      <a:pt x="7" y="2"/>
                    </a:cubicBezTo>
                    <a:cubicBezTo>
                      <a:pt x="7" y="2"/>
                      <a:pt x="8" y="3"/>
                      <a:pt x="8" y="4"/>
                    </a:cubicBezTo>
                    <a:cubicBezTo>
                      <a:pt x="5" y="0"/>
                      <a:pt x="9" y="5"/>
                      <a:pt x="7" y="3"/>
                    </a:cubicBezTo>
                    <a:cubicBezTo>
                      <a:pt x="7" y="3"/>
                      <a:pt x="7" y="3"/>
                      <a:pt x="7" y="4"/>
                    </a:cubicBezTo>
                    <a:cubicBezTo>
                      <a:pt x="6" y="3"/>
                      <a:pt x="7" y="4"/>
                      <a:pt x="6" y="3"/>
                    </a:cubicBezTo>
                    <a:cubicBezTo>
                      <a:pt x="7" y="5"/>
                      <a:pt x="5" y="2"/>
                      <a:pt x="7" y="5"/>
                    </a:cubicBezTo>
                    <a:cubicBezTo>
                      <a:pt x="6" y="4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6" y="5"/>
                      <a:pt x="6" y="4"/>
                    </a:cubicBezTo>
                    <a:cubicBezTo>
                      <a:pt x="5" y="4"/>
                      <a:pt x="6" y="5"/>
                      <a:pt x="6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5" y="7"/>
                      <a:pt x="6" y="8"/>
                      <a:pt x="5" y="7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4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8"/>
                      <a:pt x="3" y="7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6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1" y="9"/>
                      <a:pt x="1" y="8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2" y="8"/>
                      <a:pt x="1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10"/>
                    </a:cubicBezTo>
                    <a:cubicBezTo>
                      <a:pt x="2" y="8"/>
                      <a:pt x="2" y="10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9"/>
                      <a:pt x="3" y="8"/>
                      <a:pt x="4" y="9"/>
                    </a:cubicBezTo>
                    <a:cubicBezTo>
                      <a:pt x="3" y="8"/>
                      <a:pt x="4" y="9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4" y="8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4" y="7"/>
                      <a:pt x="5" y="8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6"/>
                      <a:pt x="6" y="8"/>
                      <a:pt x="5" y="7"/>
                    </a:cubicBezTo>
                    <a:cubicBezTo>
                      <a:pt x="6" y="8"/>
                      <a:pt x="6" y="7"/>
                      <a:pt x="6" y="8"/>
                    </a:cubicBezTo>
                    <a:cubicBezTo>
                      <a:pt x="6" y="9"/>
                      <a:pt x="6" y="7"/>
                      <a:pt x="6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7"/>
                      <a:pt x="7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8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5"/>
                    </a:cubicBezTo>
                    <a:cubicBezTo>
                      <a:pt x="8" y="5"/>
                      <a:pt x="8" y="6"/>
                      <a:pt x="9" y="6"/>
                    </a:cubicBezTo>
                    <a:cubicBezTo>
                      <a:pt x="8" y="4"/>
                      <a:pt x="10" y="7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8" y="2"/>
                      <a:pt x="1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6" name="Freeform 2272"/>
              <p:cNvSpPr/>
              <p:nvPr/>
            </p:nvSpPr>
            <p:spPr bwMode="auto">
              <a:xfrm>
                <a:off x="438" y="318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7" name="Rectangle 2273"/>
              <p:cNvSpPr>
                <a:spLocks noChangeArrowheads="1"/>
              </p:cNvSpPr>
              <p:nvPr/>
            </p:nvSpPr>
            <p:spPr bwMode="auto">
              <a:xfrm>
                <a:off x="441" y="318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8" name="Freeform 2274"/>
              <p:cNvSpPr/>
              <p:nvPr/>
            </p:nvSpPr>
            <p:spPr bwMode="auto">
              <a:xfrm>
                <a:off x="445" y="31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9" name="Freeform 2275"/>
              <p:cNvSpPr/>
              <p:nvPr/>
            </p:nvSpPr>
            <p:spPr bwMode="auto">
              <a:xfrm>
                <a:off x="443" y="3176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0" name="Freeform 2276"/>
              <p:cNvSpPr/>
              <p:nvPr/>
            </p:nvSpPr>
            <p:spPr bwMode="auto">
              <a:xfrm>
                <a:off x="438" y="3162"/>
                <a:ext cx="10" cy="14"/>
              </a:xfrm>
              <a:custGeom>
                <a:avLst/>
                <a:gdLst>
                  <a:gd name="T0" fmla="*/ 3 w 4"/>
                  <a:gd name="T1" fmla="*/ 1 h 6"/>
                  <a:gd name="T2" fmla="*/ 2 w 4"/>
                  <a:gd name="T3" fmla="*/ 1 h 6"/>
                  <a:gd name="T4" fmla="*/ 3 w 4"/>
                  <a:gd name="T5" fmla="*/ 1 h 6"/>
                  <a:gd name="T6" fmla="*/ 2 w 4"/>
                  <a:gd name="T7" fmla="*/ 0 h 6"/>
                  <a:gd name="T8" fmla="*/ 2 w 4"/>
                  <a:gd name="T9" fmla="*/ 2 h 6"/>
                  <a:gd name="T10" fmla="*/ 1 w 4"/>
                  <a:gd name="T11" fmla="*/ 2 h 6"/>
                  <a:gd name="T12" fmla="*/ 2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2 w 4"/>
                  <a:gd name="T19" fmla="*/ 3 h 6"/>
                  <a:gd name="T20" fmla="*/ 1 w 4"/>
                  <a:gd name="T21" fmla="*/ 3 h 6"/>
                  <a:gd name="T22" fmla="*/ 2 w 4"/>
                  <a:gd name="T23" fmla="*/ 3 h 6"/>
                  <a:gd name="T24" fmla="*/ 1 w 4"/>
                  <a:gd name="T25" fmla="*/ 4 h 6"/>
                  <a:gd name="T26" fmla="*/ 1 w 4"/>
                  <a:gd name="T27" fmla="*/ 3 h 6"/>
                  <a:gd name="T28" fmla="*/ 2 w 4"/>
                  <a:gd name="T29" fmla="*/ 4 h 6"/>
                  <a:gd name="T30" fmla="*/ 1 w 4"/>
                  <a:gd name="T31" fmla="*/ 3 h 6"/>
                  <a:gd name="T32" fmla="*/ 1 w 4"/>
                  <a:gd name="T33" fmla="*/ 5 h 6"/>
                  <a:gd name="T34" fmla="*/ 2 w 4"/>
                  <a:gd name="T35" fmla="*/ 5 h 6"/>
                  <a:gd name="T36" fmla="*/ 2 w 4"/>
                  <a:gd name="T37" fmla="*/ 4 h 6"/>
                  <a:gd name="T38" fmla="*/ 2 w 4"/>
                  <a:gd name="T39" fmla="*/ 5 h 6"/>
                  <a:gd name="T40" fmla="*/ 2 w 4"/>
                  <a:gd name="T41" fmla="*/ 4 h 6"/>
                  <a:gd name="T42" fmla="*/ 3 w 4"/>
                  <a:gd name="T43" fmla="*/ 5 h 6"/>
                  <a:gd name="T44" fmla="*/ 4 w 4"/>
                  <a:gd name="T45" fmla="*/ 5 h 6"/>
                  <a:gd name="T46" fmla="*/ 4 w 4"/>
                  <a:gd name="T47" fmla="*/ 5 h 6"/>
                  <a:gd name="T48" fmla="*/ 4 w 4"/>
                  <a:gd name="T49" fmla="*/ 5 h 6"/>
                  <a:gd name="T50" fmla="*/ 3 w 4"/>
                  <a:gd name="T51" fmla="*/ 4 h 6"/>
                  <a:gd name="T52" fmla="*/ 2 w 4"/>
                  <a:gd name="T53" fmla="*/ 3 h 6"/>
                  <a:gd name="T54" fmla="*/ 2 w 4"/>
                  <a:gd name="T55" fmla="*/ 3 h 6"/>
                  <a:gd name="T56" fmla="*/ 3 w 4"/>
                  <a:gd name="T57" fmla="*/ 4 h 6"/>
                  <a:gd name="T58" fmla="*/ 3 w 4"/>
                  <a:gd name="T59" fmla="*/ 4 h 6"/>
                  <a:gd name="T60" fmla="*/ 4 w 4"/>
                  <a:gd name="T61" fmla="*/ 4 h 6"/>
                  <a:gd name="T62" fmla="*/ 3 w 4"/>
                  <a:gd name="T63" fmla="*/ 4 h 6"/>
                  <a:gd name="T64" fmla="*/ 3 w 4"/>
                  <a:gd name="T65" fmla="*/ 3 h 6"/>
                  <a:gd name="T66" fmla="*/ 4 w 4"/>
                  <a:gd name="T67" fmla="*/ 3 h 6"/>
                  <a:gd name="T68" fmla="*/ 3 w 4"/>
                  <a:gd name="T69" fmla="*/ 2 h 6"/>
                  <a:gd name="T70" fmla="*/ 4 w 4"/>
                  <a:gd name="T71" fmla="*/ 2 h 6"/>
                  <a:gd name="T72" fmla="*/ 3 w 4"/>
                  <a:gd name="T73" fmla="*/ 2 h 6"/>
                  <a:gd name="T74" fmla="*/ 3 w 4"/>
                  <a:gd name="T75" fmla="*/ 1 h 6"/>
                  <a:gd name="T76" fmla="*/ 3 w 4"/>
                  <a:gd name="T77" fmla="*/ 1 h 6"/>
                  <a:gd name="T78" fmla="*/ 2 w 4"/>
                  <a:gd name="T79" fmla="*/ 0 h 6"/>
                  <a:gd name="T80" fmla="*/ 3 w 4"/>
                  <a:gd name="T8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6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0"/>
                      <a:pt x="3" y="1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1"/>
                      <a:pt x="1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3"/>
                      <a:pt x="0" y="2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3" y="4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6"/>
                      <a:pt x="2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3" y="4"/>
                      <a:pt x="1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4" y="4"/>
                      <a:pt x="4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2"/>
                    </a:cubicBezTo>
                    <a:cubicBezTo>
                      <a:pt x="2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1" name="Freeform 2277"/>
              <p:cNvSpPr/>
              <p:nvPr/>
            </p:nvSpPr>
            <p:spPr bwMode="auto">
              <a:xfrm>
                <a:off x="441" y="3159"/>
                <a:ext cx="4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1" y="1"/>
                      <a:pt x="0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2" name="Freeform 2278"/>
              <p:cNvSpPr/>
              <p:nvPr/>
            </p:nvSpPr>
            <p:spPr bwMode="auto">
              <a:xfrm>
                <a:off x="438" y="3154"/>
                <a:ext cx="10" cy="8"/>
              </a:xfrm>
              <a:custGeom>
                <a:avLst/>
                <a:gdLst>
                  <a:gd name="T0" fmla="*/ 2 w 4"/>
                  <a:gd name="T1" fmla="*/ 1 h 3"/>
                  <a:gd name="T2" fmla="*/ 2 w 4"/>
                  <a:gd name="T3" fmla="*/ 1 h 3"/>
                  <a:gd name="T4" fmla="*/ 1 w 4"/>
                  <a:gd name="T5" fmla="*/ 2 h 3"/>
                  <a:gd name="T6" fmla="*/ 3 w 4"/>
                  <a:gd name="T7" fmla="*/ 2 h 3"/>
                  <a:gd name="T8" fmla="*/ 2 w 4"/>
                  <a:gd name="T9" fmla="*/ 2 h 3"/>
                  <a:gd name="T10" fmla="*/ 3 w 4"/>
                  <a:gd name="T11" fmla="*/ 3 h 3"/>
                  <a:gd name="T12" fmla="*/ 2 w 4"/>
                  <a:gd name="T13" fmla="*/ 2 h 3"/>
                  <a:gd name="T14" fmla="*/ 3 w 4"/>
                  <a:gd name="T15" fmla="*/ 3 h 3"/>
                  <a:gd name="T16" fmla="*/ 3 w 4"/>
                  <a:gd name="T17" fmla="*/ 2 h 3"/>
                  <a:gd name="T18" fmla="*/ 3 w 4"/>
                  <a:gd name="T19" fmla="*/ 3 h 3"/>
                  <a:gd name="T20" fmla="*/ 2 w 4"/>
                  <a:gd name="T21" fmla="*/ 2 h 3"/>
                  <a:gd name="T22" fmla="*/ 3 w 4"/>
                  <a:gd name="T23" fmla="*/ 2 h 3"/>
                  <a:gd name="T24" fmla="*/ 4 w 4"/>
                  <a:gd name="T25" fmla="*/ 2 h 3"/>
                  <a:gd name="T26" fmla="*/ 4 w 4"/>
                  <a:gd name="T27" fmla="*/ 2 h 3"/>
                  <a:gd name="T28" fmla="*/ 2 w 4"/>
                  <a:gd name="T29" fmla="*/ 2 h 3"/>
                  <a:gd name="T30" fmla="*/ 4 w 4"/>
                  <a:gd name="T31" fmla="*/ 2 h 3"/>
                  <a:gd name="T32" fmla="*/ 4 w 4"/>
                  <a:gd name="T33" fmla="*/ 1 h 3"/>
                  <a:gd name="T34" fmla="*/ 2 w 4"/>
                  <a:gd name="T35" fmla="*/ 0 h 3"/>
                  <a:gd name="T36" fmla="*/ 3 w 4"/>
                  <a:gd name="T37" fmla="*/ 1 h 3"/>
                  <a:gd name="T38" fmla="*/ 3 w 4"/>
                  <a:gd name="T39" fmla="*/ 1 h 3"/>
                  <a:gd name="T40" fmla="*/ 1 w 4"/>
                  <a:gd name="T41" fmla="*/ 0 h 3"/>
                  <a:gd name="T42" fmla="*/ 2 w 4"/>
                  <a:gd name="T4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3" y="3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1" y="1"/>
                      <a:pt x="3" y="2"/>
                      <a:pt x="4" y="2"/>
                    </a:cubicBezTo>
                    <a:cubicBezTo>
                      <a:pt x="3" y="1"/>
                      <a:pt x="2" y="1"/>
                      <a:pt x="4" y="1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3" name="Rectangle 2279"/>
              <p:cNvSpPr>
                <a:spLocks noChangeArrowheads="1"/>
              </p:cNvSpPr>
              <p:nvPr/>
            </p:nvSpPr>
            <p:spPr bwMode="auto">
              <a:xfrm>
                <a:off x="441" y="3157"/>
                <a:ext cx="2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4" name="Freeform 2280"/>
              <p:cNvSpPr/>
              <p:nvPr/>
            </p:nvSpPr>
            <p:spPr bwMode="auto">
              <a:xfrm>
                <a:off x="850" y="3004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5" name="Freeform 2281"/>
              <p:cNvSpPr/>
              <p:nvPr/>
            </p:nvSpPr>
            <p:spPr bwMode="auto">
              <a:xfrm>
                <a:off x="850" y="3004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1 w 1"/>
                  <a:gd name="T9" fmla="*/ 2 h 4"/>
                  <a:gd name="T10" fmla="*/ 0 w 1"/>
                  <a:gd name="T11" fmla="*/ 3 h 4"/>
                  <a:gd name="T12" fmla="*/ 0 w 1"/>
                  <a:gd name="T13" fmla="*/ 3 h 4"/>
                  <a:gd name="T14" fmla="*/ 0 w 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1" y="1"/>
                      <a:pt x="1" y="2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4"/>
                      <a:pt x="0" y="2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6" name="Freeform 2282"/>
              <p:cNvSpPr/>
              <p:nvPr/>
            </p:nvSpPr>
            <p:spPr bwMode="auto">
              <a:xfrm>
                <a:off x="852" y="300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7" name="Freeform 2283"/>
              <p:cNvSpPr/>
              <p:nvPr/>
            </p:nvSpPr>
            <p:spPr bwMode="auto">
              <a:xfrm>
                <a:off x="852" y="300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8" name="Freeform 2284"/>
              <p:cNvSpPr/>
              <p:nvPr/>
            </p:nvSpPr>
            <p:spPr bwMode="auto">
              <a:xfrm>
                <a:off x="854" y="300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9" name="Freeform 2285"/>
              <p:cNvSpPr/>
              <p:nvPr/>
            </p:nvSpPr>
            <p:spPr bwMode="auto">
              <a:xfrm>
                <a:off x="852" y="3007"/>
                <a:ext cx="2" cy="7"/>
              </a:xfrm>
              <a:custGeom>
                <a:avLst/>
                <a:gdLst>
                  <a:gd name="T0" fmla="*/ 1 w 1"/>
                  <a:gd name="T1" fmla="*/ 1 h 3"/>
                  <a:gd name="T2" fmla="*/ 1 w 1"/>
                  <a:gd name="T3" fmla="*/ 1 h 3"/>
                  <a:gd name="T4" fmla="*/ 1 w 1"/>
                  <a:gd name="T5" fmla="*/ 1 h 3"/>
                  <a:gd name="T6" fmla="*/ 1 w 1"/>
                  <a:gd name="T7" fmla="*/ 2 h 3"/>
                  <a:gd name="T8" fmla="*/ 0 w 1"/>
                  <a:gd name="T9" fmla="*/ 2 h 3"/>
                  <a:gd name="T10" fmla="*/ 0 w 1"/>
                  <a:gd name="T11" fmla="*/ 3 h 3"/>
                  <a:gd name="T12" fmla="*/ 1 w 1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0" name="Freeform 2286"/>
              <p:cNvSpPr/>
              <p:nvPr/>
            </p:nvSpPr>
            <p:spPr bwMode="auto">
              <a:xfrm>
                <a:off x="854" y="300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1" name="Freeform 2287"/>
              <p:cNvSpPr/>
              <p:nvPr/>
            </p:nvSpPr>
            <p:spPr bwMode="auto">
              <a:xfrm>
                <a:off x="852" y="3007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2" name="Freeform 2288"/>
              <p:cNvSpPr/>
              <p:nvPr/>
            </p:nvSpPr>
            <p:spPr bwMode="auto">
              <a:xfrm>
                <a:off x="854" y="3007"/>
                <a:ext cx="3" cy="9"/>
              </a:xfrm>
              <a:custGeom>
                <a:avLst/>
                <a:gdLst>
                  <a:gd name="T0" fmla="*/ 1 w 1"/>
                  <a:gd name="T1" fmla="*/ 1 h 4"/>
                  <a:gd name="T2" fmla="*/ 0 w 1"/>
                  <a:gd name="T3" fmla="*/ 2 h 4"/>
                  <a:gd name="T4" fmla="*/ 0 w 1"/>
                  <a:gd name="T5" fmla="*/ 4 h 4"/>
                  <a:gd name="T6" fmla="*/ 1 w 1"/>
                  <a:gd name="T7" fmla="*/ 3 h 4"/>
                  <a:gd name="T8" fmla="*/ 1 w 1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1"/>
                    </a:moveTo>
                    <a:cubicBezTo>
                      <a:pt x="0" y="2"/>
                      <a:pt x="0" y="0"/>
                      <a:pt x="0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3" name="Freeform 2289"/>
              <p:cNvSpPr/>
              <p:nvPr/>
            </p:nvSpPr>
            <p:spPr bwMode="auto">
              <a:xfrm>
                <a:off x="857" y="301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4" name="Freeform 2290"/>
              <p:cNvSpPr/>
              <p:nvPr/>
            </p:nvSpPr>
            <p:spPr bwMode="auto">
              <a:xfrm>
                <a:off x="857" y="3012"/>
                <a:ext cx="2" cy="9"/>
              </a:xfrm>
              <a:custGeom>
                <a:avLst/>
                <a:gdLst>
                  <a:gd name="T0" fmla="*/ 1 w 1"/>
                  <a:gd name="T1" fmla="*/ 0 h 4"/>
                  <a:gd name="T2" fmla="*/ 1 w 1"/>
                  <a:gd name="T3" fmla="*/ 2 h 4"/>
                  <a:gd name="T4" fmla="*/ 1 w 1"/>
                  <a:gd name="T5" fmla="*/ 0 h 4"/>
                  <a:gd name="T6" fmla="*/ 0 w 1"/>
                  <a:gd name="T7" fmla="*/ 1 h 4"/>
                  <a:gd name="T8" fmla="*/ 1 w 1"/>
                  <a:gd name="T9" fmla="*/ 0 h 4"/>
                  <a:gd name="T10" fmla="*/ 0 w 1"/>
                  <a:gd name="T11" fmla="*/ 1 h 4"/>
                  <a:gd name="T12" fmla="*/ 0 w 1"/>
                  <a:gd name="T13" fmla="*/ 0 h 4"/>
                  <a:gd name="T14" fmla="*/ 0 w 1"/>
                  <a:gd name="T15" fmla="*/ 2 h 4"/>
                  <a:gd name="T16" fmla="*/ 0 w 1"/>
                  <a:gd name="T17" fmla="*/ 1 h 4"/>
                  <a:gd name="T18" fmla="*/ 0 w 1"/>
                  <a:gd name="T19" fmla="*/ 2 h 4"/>
                  <a:gd name="T20" fmla="*/ 1 w 1"/>
                  <a:gd name="T21" fmla="*/ 3 h 4"/>
                  <a:gd name="T22" fmla="*/ 1 w 1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0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5" name="Freeform 2291"/>
              <p:cNvSpPr/>
              <p:nvPr/>
            </p:nvSpPr>
            <p:spPr bwMode="auto">
              <a:xfrm>
                <a:off x="861" y="3014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6" name="Freeform 2292"/>
              <p:cNvSpPr/>
              <p:nvPr/>
            </p:nvSpPr>
            <p:spPr bwMode="auto">
              <a:xfrm>
                <a:off x="861" y="3009"/>
                <a:ext cx="3" cy="12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1 h 5"/>
                  <a:gd name="T4" fmla="*/ 0 w 1"/>
                  <a:gd name="T5" fmla="*/ 1 h 5"/>
                  <a:gd name="T6" fmla="*/ 0 w 1"/>
                  <a:gd name="T7" fmla="*/ 2 h 5"/>
                  <a:gd name="T8" fmla="*/ 0 w 1"/>
                  <a:gd name="T9" fmla="*/ 1 h 5"/>
                  <a:gd name="T10" fmla="*/ 1 w 1"/>
                  <a:gd name="T11" fmla="*/ 3 h 5"/>
                  <a:gd name="T12" fmla="*/ 0 w 1"/>
                  <a:gd name="T13" fmla="*/ 3 h 5"/>
                  <a:gd name="T14" fmla="*/ 1 w 1"/>
                  <a:gd name="T15" fmla="*/ 3 h 5"/>
                  <a:gd name="T16" fmla="*/ 1 w 1"/>
                  <a:gd name="T17" fmla="*/ 2 h 5"/>
                  <a:gd name="T18" fmla="*/ 1 w 1"/>
                  <a:gd name="T19" fmla="*/ 2 h 5"/>
                  <a:gd name="T20" fmla="*/ 0 w 1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7" name="Freeform 2293"/>
              <p:cNvSpPr/>
              <p:nvPr/>
            </p:nvSpPr>
            <p:spPr bwMode="auto">
              <a:xfrm>
                <a:off x="859" y="3009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8" name="Freeform 2294"/>
              <p:cNvSpPr/>
              <p:nvPr/>
            </p:nvSpPr>
            <p:spPr bwMode="auto">
              <a:xfrm>
                <a:off x="864" y="301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9" name="Freeform 2295"/>
              <p:cNvSpPr/>
              <p:nvPr/>
            </p:nvSpPr>
            <p:spPr bwMode="auto">
              <a:xfrm>
                <a:off x="864" y="3009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0" name="Freeform 2296"/>
              <p:cNvSpPr/>
              <p:nvPr/>
            </p:nvSpPr>
            <p:spPr bwMode="auto">
              <a:xfrm>
                <a:off x="864" y="3000"/>
                <a:ext cx="19" cy="19"/>
              </a:xfrm>
              <a:custGeom>
                <a:avLst/>
                <a:gdLst>
                  <a:gd name="T0" fmla="*/ 8 w 8"/>
                  <a:gd name="T1" fmla="*/ 2 h 8"/>
                  <a:gd name="T2" fmla="*/ 8 w 8"/>
                  <a:gd name="T3" fmla="*/ 2 h 8"/>
                  <a:gd name="T4" fmla="*/ 7 w 8"/>
                  <a:gd name="T5" fmla="*/ 1 h 8"/>
                  <a:gd name="T6" fmla="*/ 6 w 8"/>
                  <a:gd name="T7" fmla="*/ 0 h 8"/>
                  <a:gd name="T8" fmla="*/ 6 w 8"/>
                  <a:gd name="T9" fmla="*/ 1 h 8"/>
                  <a:gd name="T10" fmla="*/ 5 w 8"/>
                  <a:gd name="T11" fmla="*/ 0 h 8"/>
                  <a:gd name="T12" fmla="*/ 5 w 8"/>
                  <a:gd name="T13" fmla="*/ 1 h 8"/>
                  <a:gd name="T14" fmla="*/ 4 w 8"/>
                  <a:gd name="T15" fmla="*/ 2 h 8"/>
                  <a:gd name="T16" fmla="*/ 2 w 8"/>
                  <a:gd name="T17" fmla="*/ 3 h 8"/>
                  <a:gd name="T18" fmla="*/ 2 w 8"/>
                  <a:gd name="T19" fmla="*/ 5 h 8"/>
                  <a:gd name="T20" fmla="*/ 1 w 8"/>
                  <a:gd name="T21" fmla="*/ 4 h 8"/>
                  <a:gd name="T22" fmla="*/ 2 w 8"/>
                  <a:gd name="T23" fmla="*/ 4 h 8"/>
                  <a:gd name="T24" fmla="*/ 1 w 8"/>
                  <a:gd name="T25" fmla="*/ 4 h 8"/>
                  <a:gd name="T26" fmla="*/ 1 w 8"/>
                  <a:gd name="T27" fmla="*/ 6 h 8"/>
                  <a:gd name="T28" fmla="*/ 0 w 8"/>
                  <a:gd name="T29" fmla="*/ 4 h 8"/>
                  <a:gd name="T30" fmla="*/ 0 w 8"/>
                  <a:gd name="T31" fmla="*/ 5 h 8"/>
                  <a:gd name="T32" fmla="*/ 1 w 8"/>
                  <a:gd name="T33" fmla="*/ 6 h 8"/>
                  <a:gd name="T34" fmla="*/ 1 w 8"/>
                  <a:gd name="T35" fmla="*/ 7 h 8"/>
                  <a:gd name="T36" fmla="*/ 2 w 8"/>
                  <a:gd name="T37" fmla="*/ 4 h 8"/>
                  <a:gd name="T38" fmla="*/ 3 w 8"/>
                  <a:gd name="T39" fmla="*/ 5 h 8"/>
                  <a:gd name="T40" fmla="*/ 4 w 8"/>
                  <a:gd name="T41" fmla="*/ 5 h 8"/>
                  <a:gd name="T42" fmla="*/ 4 w 8"/>
                  <a:gd name="T43" fmla="*/ 4 h 8"/>
                  <a:gd name="T44" fmla="*/ 5 w 8"/>
                  <a:gd name="T45" fmla="*/ 4 h 8"/>
                  <a:gd name="T46" fmla="*/ 4 w 8"/>
                  <a:gd name="T47" fmla="*/ 3 h 8"/>
                  <a:gd name="T48" fmla="*/ 5 w 8"/>
                  <a:gd name="T49" fmla="*/ 4 h 8"/>
                  <a:gd name="T50" fmla="*/ 4 w 8"/>
                  <a:gd name="T51" fmla="*/ 2 h 8"/>
                  <a:gd name="T52" fmla="*/ 6 w 8"/>
                  <a:gd name="T53" fmla="*/ 4 h 8"/>
                  <a:gd name="T54" fmla="*/ 6 w 8"/>
                  <a:gd name="T55" fmla="*/ 3 h 8"/>
                  <a:gd name="T56" fmla="*/ 5 w 8"/>
                  <a:gd name="T57" fmla="*/ 2 h 8"/>
                  <a:gd name="T58" fmla="*/ 6 w 8"/>
                  <a:gd name="T59" fmla="*/ 4 h 8"/>
                  <a:gd name="T60" fmla="*/ 6 w 8"/>
                  <a:gd name="T61" fmla="*/ 2 h 8"/>
                  <a:gd name="T62" fmla="*/ 6 w 8"/>
                  <a:gd name="T63" fmla="*/ 2 h 8"/>
                  <a:gd name="T64" fmla="*/ 7 w 8"/>
                  <a:gd name="T65" fmla="*/ 2 h 8"/>
                  <a:gd name="T66" fmla="*/ 7 w 8"/>
                  <a:gd name="T67" fmla="*/ 3 h 8"/>
                  <a:gd name="T68" fmla="*/ 8 w 8"/>
                  <a:gd name="T69" fmla="*/ 4 h 8"/>
                  <a:gd name="T70" fmla="*/ 7 w 8"/>
                  <a:gd name="T71" fmla="*/ 2 h 8"/>
                  <a:gd name="T72" fmla="*/ 8 w 8"/>
                  <a:gd name="T7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8">
                    <a:moveTo>
                      <a:pt x="8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5" y="2"/>
                      <a:pt x="4" y="2"/>
                    </a:cubicBezTo>
                    <a:cubicBezTo>
                      <a:pt x="4" y="2"/>
                      <a:pt x="3" y="4"/>
                      <a:pt x="2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4"/>
                      <a:pt x="1" y="6"/>
                      <a:pt x="0" y="4"/>
                    </a:cubicBezTo>
                    <a:cubicBezTo>
                      <a:pt x="0" y="4"/>
                      <a:pt x="1" y="5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4" y="5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2"/>
                      <a:pt x="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1" name="Rectangle 2297"/>
              <p:cNvSpPr>
                <a:spLocks noChangeArrowheads="1"/>
              </p:cNvSpPr>
              <p:nvPr/>
            </p:nvSpPr>
            <p:spPr bwMode="auto">
              <a:xfrm>
                <a:off x="883" y="300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2" name="Freeform 2298"/>
              <p:cNvSpPr/>
              <p:nvPr/>
            </p:nvSpPr>
            <p:spPr bwMode="auto">
              <a:xfrm>
                <a:off x="883" y="30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3" name="Rectangle 2299"/>
              <p:cNvSpPr>
                <a:spLocks noChangeArrowheads="1"/>
              </p:cNvSpPr>
              <p:nvPr/>
            </p:nvSpPr>
            <p:spPr bwMode="auto">
              <a:xfrm>
                <a:off x="876" y="30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4" name="Freeform 2300"/>
              <p:cNvSpPr/>
              <p:nvPr/>
            </p:nvSpPr>
            <p:spPr bwMode="auto">
              <a:xfrm>
                <a:off x="878" y="3009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5" name="Freeform 2301"/>
              <p:cNvSpPr/>
              <p:nvPr/>
            </p:nvSpPr>
            <p:spPr bwMode="auto">
              <a:xfrm>
                <a:off x="876" y="301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6" name="Rectangle 2302"/>
              <p:cNvSpPr>
                <a:spLocks noChangeArrowheads="1"/>
              </p:cNvSpPr>
              <p:nvPr/>
            </p:nvSpPr>
            <p:spPr bwMode="auto">
              <a:xfrm>
                <a:off x="883" y="30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7" name="Freeform 2303"/>
              <p:cNvSpPr/>
              <p:nvPr/>
            </p:nvSpPr>
            <p:spPr bwMode="auto">
              <a:xfrm>
                <a:off x="878" y="2990"/>
                <a:ext cx="12" cy="14"/>
              </a:xfrm>
              <a:custGeom>
                <a:avLst/>
                <a:gdLst>
                  <a:gd name="T0" fmla="*/ 2 w 5"/>
                  <a:gd name="T1" fmla="*/ 1 h 6"/>
                  <a:gd name="T2" fmla="*/ 1 w 5"/>
                  <a:gd name="T3" fmla="*/ 1 h 6"/>
                  <a:gd name="T4" fmla="*/ 3 w 5"/>
                  <a:gd name="T5" fmla="*/ 3 h 6"/>
                  <a:gd name="T6" fmla="*/ 1 w 5"/>
                  <a:gd name="T7" fmla="*/ 1 h 6"/>
                  <a:gd name="T8" fmla="*/ 2 w 5"/>
                  <a:gd name="T9" fmla="*/ 3 h 6"/>
                  <a:gd name="T10" fmla="*/ 1 w 5"/>
                  <a:gd name="T11" fmla="*/ 3 h 6"/>
                  <a:gd name="T12" fmla="*/ 2 w 5"/>
                  <a:gd name="T13" fmla="*/ 5 h 6"/>
                  <a:gd name="T14" fmla="*/ 0 w 5"/>
                  <a:gd name="T15" fmla="*/ 3 h 6"/>
                  <a:gd name="T16" fmla="*/ 0 w 5"/>
                  <a:gd name="T17" fmla="*/ 3 h 6"/>
                  <a:gd name="T18" fmla="*/ 0 w 5"/>
                  <a:gd name="T19" fmla="*/ 4 h 6"/>
                  <a:gd name="T20" fmla="*/ 1 w 5"/>
                  <a:gd name="T21" fmla="*/ 5 h 6"/>
                  <a:gd name="T22" fmla="*/ 2 w 5"/>
                  <a:gd name="T23" fmla="*/ 6 h 6"/>
                  <a:gd name="T24" fmla="*/ 2 w 5"/>
                  <a:gd name="T25" fmla="*/ 5 h 6"/>
                  <a:gd name="T26" fmla="*/ 3 w 5"/>
                  <a:gd name="T27" fmla="*/ 6 h 6"/>
                  <a:gd name="T28" fmla="*/ 2 w 5"/>
                  <a:gd name="T29" fmla="*/ 5 h 6"/>
                  <a:gd name="T30" fmla="*/ 3 w 5"/>
                  <a:gd name="T31" fmla="*/ 5 h 6"/>
                  <a:gd name="T32" fmla="*/ 3 w 5"/>
                  <a:gd name="T33" fmla="*/ 5 h 6"/>
                  <a:gd name="T34" fmla="*/ 3 w 5"/>
                  <a:gd name="T35" fmla="*/ 5 h 6"/>
                  <a:gd name="T36" fmla="*/ 2 w 5"/>
                  <a:gd name="T37" fmla="*/ 4 h 6"/>
                  <a:gd name="T38" fmla="*/ 3 w 5"/>
                  <a:gd name="T39" fmla="*/ 5 h 6"/>
                  <a:gd name="T40" fmla="*/ 3 w 5"/>
                  <a:gd name="T41" fmla="*/ 4 h 6"/>
                  <a:gd name="T42" fmla="*/ 4 w 5"/>
                  <a:gd name="T43" fmla="*/ 4 h 6"/>
                  <a:gd name="T44" fmla="*/ 3 w 5"/>
                  <a:gd name="T45" fmla="*/ 4 h 6"/>
                  <a:gd name="T46" fmla="*/ 4 w 5"/>
                  <a:gd name="T47" fmla="*/ 4 h 6"/>
                  <a:gd name="T48" fmla="*/ 2 w 5"/>
                  <a:gd name="T49" fmla="*/ 3 h 6"/>
                  <a:gd name="T50" fmla="*/ 4 w 5"/>
                  <a:gd name="T51" fmla="*/ 4 h 6"/>
                  <a:gd name="T52" fmla="*/ 4 w 5"/>
                  <a:gd name="T53" fmla="*/ 3 h 6"/>
                  <a:gd name="T54" fmla="*/ 4 w 5"/>
                  <a:gd name="T55" fmla="*/ 3 h 6"/>
                  <a:gd name="T56" fmla="*/ 4 w 5"/>
                  <a:gd name="T57" fmla="*/ 2 h 6"/>
                  <a:gd name="T58" fmla="*/ 4 w 5"/>
                  <a:gd name="T59" fmla="*/ 2 h 6"/>
                  <a:gd name="T60" fmla="*/ 3 w 5"/>
                  <a:gd name="T61" fmla="*/ 2 h 6"/>
                  <a:gd name="T62" fmla="*/ 4 w 5"/>
                  <a:gd name="T63" fmla="*/ 2 h 6"/>
                  <a:gd name="T64" fmla="*/ 2 w 5"/>
                  <a:gd name="T65" fmla="*/ 1 h 6"/>
                  <a:gd name="T66" fmla="*/ 3 w 5"/>
                  <a:gd name="T67" fmla="*/ 2 h 6"/>
                  <a:gd name="T68" fmla="*/ 2 w 5"/>
                  <a:gd name="T6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6">
                    <a:moveTo>
                      <a:pt x="2" y="1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3" y="2"/>
                      <a:pt x="3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5"/>
                      <a:pt x="2" y="5"/>
                    </a:cubicBezTo>
                    <a:cubicBezTo>
                      <a:pt x="1" y="4"/>
                      <a:pt x="1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2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6"/>
                      <a:pt x="3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5" y="5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3" y="3"/>
                      <a:pt x="2" y="2"/>
                      <a:pt x="4" y="4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5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8" name="Freeform 2304"/>
              <p:cNvSpPr/>
              <p:nvPr/>
            </p:nvSpPr>
            <p:spPr bwMode="auto">
              <a:xfrm>
                <a:off x="885" y="30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9" name="Freeform 2305"/>
              <p:cNvSpPr/>
              <p:nvPr/>
            </p:nvSpPr>
            <p:spPr bwMode="auto">
              <a:xfrm>
                <a:off x="883" y="2983"/>
                <a:ext cx="12" cy="14"/>
              </a:xfrm>
              <a:custGeom>
                <a:avLst/>
                <a:gdLst>
                  <a:gd name="T0" fmla="*/ 2 w 5"/>
                  <a:gd name="T1" fmla="*/ 4 h 6"/>
                  <a:gd name="T2" fmla="*/ 3 w 5"/>
                  <a:gd name="T3" fmla="*/ 4 h 6"/>
                  <a:gd name="T4" fmla="*/ 1 w 5"/>
                  <a:gd name="T5" fmla="*/ 3 h 6"/>
                  <a:gd name="T6" fmla="*/ 1 w 5"/>
                  <a:gd name="T7" fmla="*/ 2 h 6"/>
                  <a:gd name="T8" fmla="*/ 3 w 5"/>
                  <a:gd name="T9" fmla="*/ 3 h 6"/>
                  <a:gd name="T10" fmla="*/ 3 w 5"/>
                  <a:gd name="T11" fmla="*/ 3 h 6"/>
                  <a:gd name="T12" fmla="*/ 2 w 5"/>
                  <a:gd name="T13" fmla="*/ 3 h 6"/>
                  <a:gd name="T14" fmla="*/ 2 w 5"/>
                  <a:gd name="T15" fmla="*/ 2 h 6"/>
                  <a:gd name="T16" fmla="*/ 2 w 5"/>
                  <a:gd name="T17" fmla="*/ 2 h 6"/>
                  <a:gd name="T18" fmla="*/ 4 w 5"/>
                  <a:gd name="T19" fmla="*/ 3 h 6"/>
                  <a:gd name="T20" fmla="*/ 0 w 5"/>
                  <a:gd name="T21" fmla="*/ 0 h 6"/>
                  <a:gd name="T22" fmla="*/ 1 w 5"/>
                  <a:gd name="T23" fmla="*/ 1 h 6"/>
                  <a:gd name="T24" fmla="*/ 2 w 5"/>
                  <a:gd name="T25" fmla="*/ 1 h 6"/>
                  <a:gd name="T26" fmla="*/ 2 w 5"/>
                  <a:gd name="T27" fmla="*/ 1 h 6"/>
                  <a:gd name="T28" fmla="*/ 1 w 5"/>
                  <a:gd name="T29" fmla="*/ 1 h 6"/>
                  <a:gd name="T30" fmla="*/ 0 w 5"/>
                  <a:gd name="T31" fmla="*/ 3 h 6"/>
                  <a:gd name="T32" fmla="*/ 0 w 5"/>
                  <a:gd name="T33" fmla="*/ 2 h 6"/>
                  <a:gd name="T34" fmla="*/ 1 w 5"/>
                  <a:gd name="T35" fmla="*/ 3 h 6"/>
                  <a:gd name="T36" fmla="*/ 2 w 5"/>
                  <a:gd name="T37" fmla="*/ 4 h 6"/>
                  <a:gd name="T38" fmla="*/ 2 w 5"/>
                  <a:gd name="T39" fmla="*/ 4 h 6"/>
                  <a:gd name="T40" fmla="*/ 3 w 5"/>
                  <a:gd name="T41" fmla="*/ 5 h 6"/>
                  <a:gd name="T42" fmla="*/ 4 w 5"/>
                  <a:gd name="T43" fmla="*/ 5 h 6"/>
                  <a:gd name="T44" fmla="*/ 4 w 5"/>
                  <a:gd name="T45" fmla="*/ 5 h 6"/>
                  <a:gd name="T46" fmla="*/ 2 w 5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6">
                    <a:moveTo>
                      <a:pt x="2" y="4"/>
                    </a:move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2"/>
                      <a:pt x="4" y="3"/>
                    </a:cubicBezTo>
                    <a:cubicBezTo>
                      <a:pt x="2" y="2"/>
                      <a:pt x="3" y="1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5" y="6"/>
                      <a:pt x="3" y="5"/>
                      <a:pt x="4" y="5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0" name="Freeform 2306"/>
              <p:cNvSpPr/>
              <p:nvPr/>
            </p:nvSpPr>
            <p:spPr bwMode="auto">
              <a:xfrm>
                <a:off x="888" y="299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1" name="Freeform 2307"/>
              <p:cNvSpPr/>
              <p:nvPr/>
            </p:nvSpPr>
            <p:spPr bwMode="auto">
              <a:xfrm>
                <a:off x="883" y="2990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2" name="Freeform 2308"/>
              <p:cNvSpPr/>
              <p:nvPr/>
            </p:nvSpPr>
            <p:spPr bwMode="auto">
              <a:xfrm>
                <a:off x="890" y="2988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3" name="Freeform 2309"/>
              <p:cNvSpPr/>
              <p:nvPr/>
            </p:nvSpPr>
            <p:spPr bwMode="auto">
              <a:xfrm>
                <a:off x="883" y="2981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1 h 2"/>
                  <a:gd name="T4" fmla="*/ 3 w 3"/>
                  <a:gd name="T5" fmla="*/ 2 h 2"/>
                  <a:gd name="T6" fmla="*/ 1 w 3"/>
                  <a:gd name="T7" fmla="*/ 1 h 2"/>
                  <a:gd name="T8" fmla="*/ 2 w 3"/>
                  <a:gd name="T9" fmla="*/ 1 h 2"/>
                  <a:gd name="T10" fmla="*/ 1 w 3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1" y="2"/>
                      <a:pt x="2" y="2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458" name="Freeform 2311"/>
            <p:cNvSpPr/>
            <p:nvPr/>
          </p:nvSpPr>
          <p:spPr bwMode="auto">
            <a:xfrm>
              <a:off x="883" y="2969"/>
              <a:ext cx="14" cy="16"/>
            </a:xfrm>
            <a:custGeom>
              <a:avLst/>
              <a:gdLst>
                <a:gd name="T0" fmla="*/ 4 w 6"/>
                <a:gd name="T1" fmla="*/ 6 h 7"/>
                <a:gd name="T2" fmla="*/ 4 w 6"/>
                <a:gd name="T3" fmla="*/ 5 h 7"/>
                <a:gd name="T4" fmla="*/ 5 w 6"/>
                <a:gd name="T5" fmla="*/ 6 h 7"/>
                <a:gd name="T6" fmla="*/ 5 w 6"/>
                <a:gd name="T7" fmla="*/ 6 h 7"/>
                <a:gd name="T8" fmla="*/ 5 w 6"/>
                <a:gd name="T9" fmla="*/ 5 h 7"/>
                <a:gd name="T10" fmla="*/ 5 w 6"/>
                <a:gd name="T11" fmla="*/ 5 h 7"/>
                <a:gd name="T12" fmla="*/ 4 w 6"/>
                <a:gd name="T13" fmla="*/ 4 h 7"/>
                <a:gd name="T14" fmla="*/ 6 w 6"/>
                <a:gd name="T15" fmla="*/ 4 h 7"/>
                <a:gd name="T16" fmla="*/ 3 w 6"/>
                <a:gd name="T17" fmla="*/ 4 h 7"/>
                <a:gd name="T18" fmla="*/ 4 w 6"/>
                <a:gd name="T19" fmla="*/ 3 h 7"/>
                <a:gd name="T20" fmla="*/ 4 w 6"/>
                <a:gd name="T21" fmla="*/ 3 h 7"/>
                <a:gd name="T22" fmla="*/ 4 w 6"/>
                <a:gd name="T23" fmla="*/ 3 h 7"/>
                <a:gd name="T24" fmla="*/ 5 w 6"/>
                <a:gd name="T25" fmla="*/ 3 h 7"/>
                <a:gd name="T26" fmla="*/ 5 w 6"/>
                <a:gd name="T27" fmla="*/ 2 h 7"/>
                <a:gd name="T28" fmla="*/ 6 w 6"/>
                <a:gd name="T29" fmla="*/ 2 h 7"/>
                <a:gd name="T30" fmla="*/ 6 w 6"/>
                <a:gd name="T31" fmla="*/ 2 h 7"/>
                <a:gd name="T32" fmla="*/ 3 w 6"/>
                <a:gd name="T33" fmla="*/ 3 h 7"/>
                <a:gd name="T34" fmla="*/ 3 w 6"/>
                <a:gd name="T35" fmla="*/ 4 h 7"/>
                <a:gd name="T36" fmla="*/ 4 w 6"/>
                <a:gd name="T37" fmla="*/ 2 h 7"/>
                <a:gd name="T38" fmla="*/ 5 w 6"/>
                <a:gd name="T39" fmla="*/ 2 h 7"/>
                <a:gd name="T40" fmla="*/ 4 w 6"/>
                <a:gd name="T41" fmla="*/ 3 h 7"/>
                <a:gd name="T42" fmla="*/ 4 w 6"/>
                <a:gd name="T43" fmla="*/ 3 h 7"/>
                <a:gd name="T44" fmla="*/ 4 w 6"/>
                <a:gd name="T45" fmla="*/ 4 h 7"/>
                <a:gd name="T46" fmla="*/ 5 w 6"/>
                <a:gd name="T47" fmla="*/ 2 h 7"/>
                <a:gd name="T48" fmla="*/ 6 w 6"/>
                <a:gd name="T49" fmla="*/ 3 h 7"/>
                <a:gd name="T50" fmla="*/ 6 w 6"/>
                <a:gd name="T51" fmla="*/ 1 h 7"/>
                <a:gd name="T52" fmla="*/ 4 w 6"/>
                <a:gd name="T53" fmla="*/ 0 h 7"/>
                <a:gd name="T54" fmla="*/ 4 w 6"/>
                <a:gd name="T55" fmla="*/ 2 h 7"/>
                <a:gd name="T56" fmla="*/ 2 w 6"/>
                <a:gd name="T57" fmla="*/ 2 h 7"/>
                <a:gd name="T58" fmla="*/ 4 w 6"/>
                <a:gd name="T59" fmla="*/ 2 h 7"/>
                <a:gd name="T60" fmla="*/ 2 w 6"/>
                <a:gd name="T61" fmla="*/ 2 h 7"/>
                <a:gd name="T62" fmla="*/ 4 w 6"/>
                <a:gd name="T63" fmla="*/ 2 h 7"/>
                <a:gd name="T64" fmla="*/ 2 w 6"/>
                <a:gd name="T65" fmla="*/ 2 h 7"/>
                <a:gd name="T66" fmla="*/ 2 w 6"/>
                <a:gd name="T67" fmla="*/ 5 h 7"/>
                <a:gd name="T68" fmla="*/ 3 w 6"/>
                <a:gd name="T69" fmla="*/ 5 h 7"/>
                <a:gd name="T70" fmla="*/ 3 w 6"/>
                <a:gd name="T71" fmla="*/ 6 h 7"/>
                <a:gd name="T72" fmla="*/ 4 w 6"/>
                <a:gd name="T73" fmla="*/ 6 h 7"/>
                <a:gd name="T74" fmla="*/ 1 w 6"/>
                <a:gd name="T75" fmla="*/ 5 h 7"/>
                <a:gd name="T76" fmla="*/ 2 w 6"/>
                <a:gd name="T77" fmla="*/ 6 h 7"/>
                <a:gd name="T78" fmla="*/ 2 w 6"/>
                <a:gd name="T79" fmla="*/ 6 h 7"/>
                <a:gd name="T80" fmla="*/ 2 w 6"/>
                <a:gd name="T81" fmla="*/ 6 h 7"/>
                <a:gd name="T82" fmla="*/ 4 w 6"/>
                <a:gd name="T83" fmla="*/ 7 h 7"/>
                <a:gd name="T84" fmla="*/ 6 w 6"/>
                <a:gd name="T85" fmla="*/ 6 h 7"/>
                <a:gd name="T86" fmla="*/ 4 w 6"/>
                <a:gd name="T8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" h="7">
                  <a:moveTo>
                    <a:pt x="4" y="6"/>
                  </a:moveTo>
                  <a:cubicBezTo>
                    <a:pt x="4" y="6"/>
                    <a:pt x="4" y="5"/>
                    <a:pt x="4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6" y="6"/>
                    <a:pt x="4" y="5"/>
                    <a:pt x="5" y="6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5"/>
                    <a:pt x="4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3"/>
                    <a:pt x="3" y="3"/>
                    <a:pt x="4" y="2"/>
                  </a:cubicBezTo>
                  <a:cubicBezTo>
                    <a:pt x="3" y="4"/>
                    <a:pt x="5" y="1"/>
                    <a:pt x="5" y="2"/>
                  </a:cubicBezTo>
                  <a:cubicBezTo>
                    <a:pt x="4" y="3"/>
                    <a:pt x="4" y="2"/>
                    <a:pt x="4" y="3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4"/>
                    <a:pt x="5" y="3"/>
                    <a:pt x="4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3"/>
                    <a:pt x="6" y="1"/>
                    <a:pt x="6" y="1"/>
                  </a:cubicBezTo>
                  <a:cubicBezTo>
                    <a:pt x="5" y="1"/>
                    <a:pt x="5" y="1"/>
                    <a:pt x="4" y="0"/>
                  </a:cubicBezTo>
                  <a:cubicBezTo>
                    <a:pt x="4" y="1"/>
                    <a:pt x="3" y="1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2"/>
                    <a:pt x="3" y="2"/>
                    <a:pt x="4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3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5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2" y="6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7"/>
                    <a:pt x="3" y="6"/>
                    <a:pt x="4" y="7"/>
                  </a:cubicBezTo>
                  <a:cubicBezTo>
                    <a:pt x="3" y="6"/>
                    <a:pt x="6" y="7"/>
                    <a:pt x="6" y="6"/>
                  </a:cubicBezTo>
                  <a:cubicBezTo>
                    <a:pt x="5" y="6"/>
                    <a:pt x="5" y="6"/>
                    <a:pt x="4" y="6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9" name="Freeform 2312"/>
            <p:cNvSpPr/>
            <p:nvPr/>
          </p:nvSpPr>
          <p:spPr bwMode="auto">
            <a:xfrm>
              <a:off x="885" y="298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0" name="Freeform 2313"/>
            <p:cNvSpPr/>
            <p:nvPr/>
          </p:nvSpPr>
          <p:spPr bwMode="auto">
            <a:xfrm>
              <a:off x="897" y="2973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1" name="Rectangle 2314"/>
            <p:cNvSpPr>
              <a:spLocks noChangeArrowheads="1"/>
            </p:cNvSpPr>
            <p:nvPr/>
          </p:nvSpPr>
          <p:spPr bwMode="auto">
            <a:xfrm>
              <a:off x="888" y="2983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2" name="Rectangle 2315"/>
            <p:cNvSpPr>
              <a:spLocks noChangeArrowheads="1"/>
            </p:cNvSpPr>
            <p:nvPr/>
          </p:nvSpPr>
          <p:spPr bwMode="auto">
            <a:xfrm>
              <a:off x="892" y="2985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3" name="Freeform 2316"/>
            <p:cNvSpPr/>
            <p:nvPr/>
          </p:nvSpPr>
          <p:spPr bwMode="auto">
            <a:xfrm>
              <a:off x="899" y="29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4" name="Freeform 2317"/>
            <p:cNvSpPr/>
            <p:nvPr/>
          </p:nvSpPr>
          <p:spPr bwMode="auto">
            <a:xfrm>
              <a:off x="909" y="29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5" name="Freeform 2318"/>
            <p:cNvSpPr/>
            <p:nvPr/>
          </p:nvSpPr>
          <p:spPr bwMode="auto">
            <a:xfrm>
              <a:off x="897" y="2954"/>
              <a:ext cx="26" cy="27"/>
            </a:xfrm>
            <a:custGeom>
              <a:avLst/>
              <a:gdLst>
                <a:gd name="T0" fmla="*/ 9 w 11"/>
                <a:gd name="T1" fmla="*/ 1 h 11"/>
                <a:gd name="T2" fmla="*/ 7 w 11"/>
                <a:gd name="T3" fmla="*/ 0 h 11"/>
                <a:gd name="T4" fmla="*/ 6 w 11"/>
                <a:gd name="T5" fmla="*/ 0 h 11"/>
                <a:gd name="T6" fmla="*/ 7 w 11"/>
                <a:gd name="T7" fmla="*/ 1 h 11"/>
                <a:gd name="T8" fmla="*/ 7 w 11"/>
                <a:gd name="T9" fmla="*/ 3 h 11"/>
                <a:gd name="T10" fmla="*/ 6 w 11"/>
                <a:gd name="T11" fmla="*/ 3 h 11"/>
                <a:gd name="T12" fmla="*/ 6 w 11"/>
                <a:gd name="T13" fmla="*/ 5 h 11"/>
                <a:gd name="T14" fmla="*/ 6 w 11"/>
                <a:gd name="T15" fmla="*/ 5 h 11"/>
                <a:gd name="T16" fmla="*/ 5 w 11"/>
                <a:gd name="T17" fmla="*/ 5 h 11"/>
                <a:gd name="T18" fmla="*/ 7 w 11"/>
                <a:gd name="T19" fmla="*/ 7 h 11"/>
                <a:gd name="T20" fmla="*/ 6 w 11"/>
                <a:gd name="T21" fmla="*/ 7 h 11"/>
                <a:gd name="T22" fmla="*/ 5 w 11"/>
                <a:gd name="T23" fmla="*/ 7 h 11"/>
                <a:gd name="T24" fmla="*/ 4 w 11"/>
                <a:gd name="T25" fmla="*/ 7 h 11"/>
                <a:gd name="T26" fmla="*/ 3 w 11"/>
                <a:gd name="T27" fmla="*/ 7 h 11"/>
                <a:gd name="T28" fmla="*/ 3 w 11"/>
                <a:gd name="T29" fmla="*/ 8 h 11"/>
                <a:gd name="T30" fmla="*/ 3 w 11"/>
                <a:gd name="T31" fmla="*/ 9 h 11"/>
                <a:gd name="T32" fmla="*/ 2 w 11"/>
                <a:gd name="T33" fmla="*/ 8 h 11"/>
                <a:gd name="T34" fmla="*/ 2 w 11"/>
                <a:gd name="T35" fmla="*/ 8 h 11"/>
                <a:gd name="T36" fmla="*/ 0 w 11"/>
                <a:gd name="T37" fmla="*/ 8 h 11"/>
                <a:gd name="T38" fmla="*/ 1 w 11"/>
                <a:gd name="T39" fmla="*/ 9 h 11"/>
                <a:gd name="T40" fmla="*/ 1 w 11"/>
                <a:gd name="T41" fmla="*/ 8 h 11"/>
                <a:gd name="T42" fmla="*/ 1 w 11"/>
                <a:gd name="T43" fmla="*/ 11 h 11"/>
                <a:gd name="T44" fmla="*/ 2 w 11"/>
                <a:gd name="T45" fmla="*/ 11 h 11"/>
                <a:gd name="T46" fmla="*/ 2 w 11"/>
                <a:gd name="T47" fmla="*/ 11 h 11"/>
                <a:gd name="T48" fmla="*/ 3 w 11"/>
                <a:gd name="T49" fmla="*/ 11 h 11"/>
                <a:gd name="T50" fmla="*/ 4 w 11"/>
                <a:gd name="T51" fmla="*/ 11 h 11"/>
                <a:gd name="T52" fmla="*/ 5 w 11"/>
                <a:gd name="T53" fmla="*/ 10 h 11"/>
                <a:gd name="T54" fmla="*/ 5 w 11"/>
                <a:gd name="T55" fmla="*/ 10 h 11"/>
                <a:gd name="T56" fmla="*/ 5 w 11"/>
                <a:gd name="T57" fmla="*/ 10 h 11"/>
                <a:gd name="T58" fmla="*/ 6 w 11"/>
                <a:gd name="T59" fmla="*/ 9 h 11"/>
                <a:gd name="T60" fmla="*/ 6 w 11"/>
                <a:gd name="T61" fmla="*/ 8 h 11"/>
                <a:gd name="T62" fmla="*/ 7 w 11"/>
                <a:gd name="T63" fmla="*/ 9 h 11"/>
                <a:gd name="T64" fmla="*/ 8 w 11"/>
                <a:gd name="T65" fmla="*/ 8 h 11"/>
                <a:gd name="T66" fmla="*/ 7 w 11"/>
                <a:gd name="T67" fmla="*/ 7 h 11"/>
                <a:gd name="T68" fmla="*/ 7 w 11"/>
                <a:gd name="T69" fmla="*/ 6 h 11"/>
                <a:gd name="T70" fmla="*/ 8 w 11"/>
                <a:gd name="T71" fmla="*/ 5 h 11"/>
                <a:gd name="T72" fmla="*/ 8 w 11"/>
                <a:gd name="T73" fmla="*/ 5 h 11"/>
                <a:gd name="T74" fmla="*/ 9 w 11"/>
                <a:gd name="T75" fmla="*/ 3 h 11"/>
                <a:gd name="T76" fmla="*/ 7 w 11"/>
                <a:gd name="T77" fmla="*/ 3 h 11"/>
                <a:gd name="T78" fmla="*/ 9 w 11"/>
                <a:gd name="T79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" h="11">
                  <a:moveTo>
                    <a:pt x="10" y="2"/>
                  </a:moveTo>
                  <a:cubicBezTo>
                    <a:pt x="10" y="2"/>
                    <a:pt x="10" y="2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1"/>
                    <a:pt x="7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7" y="0"/>
                    <a:pt x="6" y="0"/>
                  </a:cubicBezTo>
                  <a:cubicBezTo>
                    <a:pt x="7" y="1"/>
                    <a:pt x="9" y="2"/>
                    <a:pt x="8" y="2"/>
                  </a:cubicBezTo>
                  <a:cubicBezTo>
                    <a:pt x="8" y="2"/>
                    <a:pt x="8" y="2"/>
                    <a:pt x="7" y="1"/>
                  </a:cubicBezTo>
                  <a:cubicBezTo>
                    <a:pt x="7" y="1"/>
                    <a:pt x="8" y="2"/>
                    <a:pt x="8" y="3"/>
                  </a:cubicBezTo>
                  <a:cubicBezTo>
                    <a:pt x="5" y="1"/>
                    <a:pt x="9" y="4"/>
                    <a:pt x="7" y="3"/>
                  </a:cubicBezTo>
                  <a:cubicBezTo>
                    <a:pt x="7" y="3"/>
                    <a:pt x="6" y="3"/>
                    <a:pt x="7" y="4"/>
                  </a:cubicBezTo>
                  <a:cubicBezTo>
                    <a:pt x="6" y="3"/>
                    <a:pt x="7" y="4"/>
                    <a:pt x="6" y="3"/>
                  </a:cubicBezTo>
                  <a:cubicBezTo>
                    <a:pt x="8" y="5"/>
                    <a:pt x="5" y="3"/>
                    <a:pt x="7" y="5"/>
                  </a:cubicBezTo>
                  <a:cubicBezTo>
                    <a:pt x="6" y="5"/>
                    <a:pt x="7" y="5"/>
                    <a:pt x="6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4"/>
                    <a:pt x="7" y="6"/>
                    <a:pt x="6" y="5"/>
                  </a:cubicBezTo>
                  <a:cubicBezTo>
                    <a:pt x="5" y="5"/>
                    <a:pt x="6" y="5"/>
                    <a:pt x="7" y="6"/>
                  </a:cubicBezTo>
                  <a:cubicBezTo>
                    <a:pt x="6" y="6"/>
                    <a:pt x="6" y="6"/>
                    <a:pt x="5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7" y="7"/>
                  </a:cubicBezTo>
                  <a:cubicBezTo>
                    <a:pt x="6" y="7"/>
                    <a:pt x="7" y="8"/>
                    <a:pt x="7" y="8"/>
                  </a:cubicBezTo>
                  <a:cubicBezTo>
                    <a:pt x="6" y="7"/>
                    <a:pt x="7" y="8"/>
                    <a:pt x="6" y="7"/>
                  </a:cubicBezTo>
                  <a:cubicBezTo>
                    <a:pt x="6" y="7"/>
                    <a:pt x="6" y="7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5" y="7"/>
                    <a:pt x="5" y="6"/>
                    <a:pt x="4" y="6"/>
                  </a:cubicBezTo>
                  <a:cubicBezTo>
                    <a:pt x="4" y="6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3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6"/>
                    <a:pt x="4" y="9"/>
                    <a:pt x="3" y="8"/>
                  </a:cubicBezTo>
                  <a:cubicBezTo>
                    <a:pt x="3" y="9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8"/>
                    <a:pt x="3" y="7"/>
                  </a:cubicBezTo>
                  <a:cubicBezTo>
                    <a:pt x="3" y="8"/>
                    <a:pt x="2" y="7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9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1" y="6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0" y="10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7"/>
                    <a:pt x="1" y="9"/>
                    <a:pt x="1" y="8"/>
                  </a:cubicBezTo>
                  <a:cubicBezTo>
                    <a:pt x="1" y="9"/>
                    <a:pt x="1" y="10"/>
                    <a:pt x="1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1"/>
                    <a:pt x="2" y="10"/>
                    <a:pt x="2" y="11"/>
                  </a:cubicBezTo>
                  <a:cubicBezTo>
                    <a:pt x="2" y="9"/>
                    <a:pt x="2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3" y="10"/>
                    <a:pt x="3" y="10"/>
                  </a:cubicBezTo>
                  <a:cubicBezTo>
                    <a:pt x="3" y="11"/>
                    <a:pt x="3" y="10"/>
                    <a:pt x="3" y="11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4" y="10"/>
                    <a:pt x="4" y="10"/>
                    <a:pt x="4" y="11"/>
                  </a:cubicBezTo>
                  <a:cubicBezTo>
                    <a:pt x="4" y="9"/>
                    <a:pt x="5" y="10"/>
                    <a:pt x="5" y="9"/>
                  </a:cubicBezTo>
                  <a:cubicBezTo>
                    <a:pt x="5" y="9"/>
                    <a:pt x="5" y="9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9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5" y="8"/>
                    <a:pt x="6" y="9"/>
                  </a:cubicBezTo>
                  <a:cubicBezTo>
                    <a:pt x="6" y="8"/>
                    <a:pt x="6" y="8"/>
                    <a:pt x="5" y="7"/>
                  </a:cubicBezTo>
                  <a:cubicBezTo>
                    <a:pt x="5" y="7"/>
                    <a:pt x="6" y="8"/>
                    <a:pt x="6" y="8"/>
                  </a:cubicBezTo>
                  <a:cubicBezTo>
                    <a:pt x="5" y="7"/>
                    <a:pt x="7" y="8"/>
                    <a:pt x="6" y="7"/>
                  </a:cubicBezTo>
                  <a:cubicBezTo>
                    <a:pt x="7" y="9"/>
                    <a:pt x="6" y="8"/>
                    <a:pt x="7" y="9"/>
                  </a:cubicBezTo>
                  <a:cubicBezTo>
                    <a:pt x="8" y="9"/>
                    <a:pt x="7" y="8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7" y="7"/>
                    <a:pt x="8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8" y="6"/>
                    <a:pt x="7" y="5"/>
                  </a:cubicBezTo>
                  <a:cubicBezTo>
                    <a:pt x="7" y="4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8" y="5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8" y="4"/>
                    <a:pt x="11" y="5"/>
                    <a:pt x="9" y="3"/>
                  </a:cubicBezTo>
                  <a:cubicBezTo>
                    <a:pt x="9" y="3"/>
                    <a:pt x="8" y="3"/>
                    <a:pt x="8" y="4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3"/>
                    <a:pt x="8" y="3"/>
                    <a:pt x="8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1" y="4"/>
                    <a:pt x="7" y="2"/>
                    <a:pt x="10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6" name="Freeform 2319"/>
            <p:cNvSpPr/>
            <p:nvPr/>
          </p:nvSpPr>
          <p:spPr bwMode="auto">
            <a:xfrm>
              <a:off x="916" y="2969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7" name="Rectangle 2320"/>
            <p:cNvSpPr>
              <a:spLocks noChangeArrowheads="1"/>
            </p:cNvSpPr>
            <p:nvPr/>
          </p:nvSpPr>
          <p:spPr bwMode="auto">
            <a:xfrm>
              <a:off x="916" y="2966"/>
              <a:ext cx="1" cy="3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8" name="Freeform 2321"/>
            <p:cNvSpPr/>
            <p:nvPr/>
          </p:nvSpPr>
          <p:spPr bwMode="auto">
            <a:xfrm>
              <a:off x="921" y="2957"/>
              <a:ext cx="0" cy="2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9" name="Freeform 2322"/>
            <p:cNvSpPr/>
            <p:nvPr/>
          </p:nvSpPr>
          <p:spPr bwMode="auto">
            <a:xfrm>
              <a:off x="918" y="2957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0" name="Freeform 2323"/>
            <p:cNvSpPr/>
            <p:nvPr/>
          </p:nvSpPr>
          <p:spPr bwMode="auto">
            <a:xfrm>
              <a:off x="909" y="2940"/>
              <a:ext cx="14" cy="17"/>
            </a:xfrm>
            <a:custGeom>
              <a:avLst/>
              <a:gdLst>
                <a:gd name="T0" fmla="*/ 4 w 6"/>
                <a:gd name="T1" fmla="*/ 1 h 7"/>
                <a:gd name="T2" fmla="*/ 3 w 6"/>
                <a:gd name="T3" fmla="*/ 1 h 7"/>
                <a:gd name="T4" fmla="*/ 4 w 6"/>
                <a:gd name="T5" fmla="*/ 1 h 7"/>
                <a:gd name="T6" fmla="*/ 2 w 6"/>
                <a:gd name="T7" fmla="*/ 1 h 7"/>
                <a:gd name="T8" fmla="*/ 3 w 6"/>
                <a:gd name="T9" fmla="*/ 3 h 7"/>
                <a:gd name="T10" fmla="*/ 2 w 6"/>
                <a:gd name="T11" fmla="*/ 3 h 7"/>
                <a:gd name="T12" fmla="*/ 3 w 6"/>
                <a:gd name="T13" fmla="*/ 4 h 7"/>
                <a:gd name="T14" fmla="*/ 2 w 6"/>
                <a:gd name="T15" fmla="*/ 4 h 7"/>
                <a:gd name="T16" fmla="*/ 2 w 6"/>
                <a:gd name="T17" fmla="*/ 5 h 7"/>
                <a:gd name="T18" fmla="*/ 3 w 6"/>
                <a:gd name="T19" fmla="*/ 5 h 7"/>
                <a:gd name="T20" fmla="*/ 3 w 6"/>
                <a:gd name="T21" fmla="*/ 5 h 7"/>
                <a:gd name="T22" fmla="*/ 3 w 6"/>
                <a:gd name="T23" fmla="*/ 5 h 7"/>
                <a:gd name="T24" fmla="*/ 3 w 6"/>
                <a:gd name="T25" fmla="*/ 5 h 7"/>
                <a:gd name="T26" fmla="*/ 3 w 6"/>
                <a:gd name="T27" fmla="*/ 5 h 7"/>
                <a:gd name="T28" fmla="*/ 3 w 6"/>
                <a:gd name="T29" fmla="*/ 6 h 7"/>
                <a:gd name="T30" fmla="*/ 2 w 6"/>
                <a:gd name="T31" fmla="*/ 5 h 7"/>
                <a:gd name="T32" fmla="*/ 3 w 6"/>
                <a:gd name="T33" fmla="*/ 7 h 7"/>
                <a:gd name="T34" fmla="*/ 4 w 6"/>
                <a:gd name="T35" fmla="*/ 7 h 7"/>
                <a:gd name="T36" fmla="*/ 4 w 6"/>
                <a:gd name="T37" fmla="*/ 6 h 7"/>
                <a:gd name="T38" fmla="*/ 4 w 6"/>
                <a:gd name="T39" fmla="*/ 6 h 7"/>
                <a:gd name="T40" fmla="*/ 3 w 6"/>
                <a:gd name="T41" fmla="*/ 5 h 7"/>
                <a:gd name="T42" fmla="*/ 5 w 6"/>
                <a:gd name="T43" fmla="*/ 6 h 7"/>
                <a:gd name="T44" fmla="*/ 6 w 6"/>
                <a:gd name="T45" fmla="*/ 6 h 7"/>
                <a:gd name="T46" fmla="*/ 6 w 6"/>
                <a:gd name="T47" fmla="*/ 6 h 7"/>
                <a:gd name="T48" fmla="*/ 5 w 6"/>
                <a:gd name="T49" fmla="*/ 5 h 7"/>
                <a:gd name="T50" fmla="*/ 5 w 6"/>
                <a:gd name="T51" fmla="*/ 5 h 7"/>
                <a:gd name="T52" fmla="*/ 3 w 6"/>
                <a:gd name="T53" fmla="*/ 5 h 7"/>
                <a:gd name="T54" fmla="*/ 3 w 6"/>
                <a:gd name="T55" fmla="*/ 5 h 7"/>
                <a:gd name="T56" fmla="*/ 4 w 6"/>
                <a:gd name="T57" fmla="*/ 5 h 7"/>
                <a:gd name="T58" fmla="*/ 4 w 6"/>
                <a:gd name="T59" fmla="*/ 5 h 7"/>
                <a:gd name="T60" fmla="*/ 5 w 6"/>
                <a:gd name="T61" fmla="*/ 5 h 7"/>
                <a:gd name="T62" fmla="*/ 4 w 6"/>
                <a:gd name="T63" fmla="*/ 4 h 7"/>
                <a:gd name="T64" fmla="*/ 4 w 6"/>
                <a:gd name="T65" fmla="*/ 3 h 7"/>
                <a:gd name="T66" fmla="*/ 5 w 6"/>
                <a:gd name="T67" fmla="*/ 4 h 7"/>
                <a:gd name="T68" fmla="*/ 4 w 6"/>
                <a:gd name="T69" fmla="*/ 3 h 7"/>
                <a:gd name="T70" fmla="*/ 5 w 6"/>
                <a:gd name="T71" fmla="*/ 2 h 7"/>
                <a:gd name="T72" fmla="*/ 4 w 6"/>
                <a:gd name="T73" fmla="*/ 2 h 7"/>
                <a:gd name="T74" fmla="*/ 4 w 6"/>
                <a:gd name="T75" fmla="*/ 2 h 7"/>
                <a:gd name="T76" fmla="*/ 4 w 6"/>
                <a:gd name="T77" fmla="*/ 2 h 7"/>
                <a:gd name="T78" fmla="*/ 3 w 6"/>
                <a:gd name="T79" fmla="*/ 1 h 7"/>
                <a:gd name="T80" fmla="*/ 4 w 6"/>
                <a:gd name="T81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3" y="1"/>
                    <a:pt x="4" y="0"/>
                    <a:pt x="2" y="1"/>
                  </a:cubicBezTo>
                  <a:cubicBezTo>
                    <a:pt x="3" y="1"/>
                    <a:pt x="2" y="2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" y="4"/>
                    <a:pt x="0" y="3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4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2" y="5"/>
                    <a:pt x="3" y="5"/>
                    <a:pt x="3" y="6"/>
                  </a:cubicBezTo>
                  <a:cubicBezTo>
                    <a:pt x="3" y="6"/>
                    <a:pt x="2" y="5"/>
                    <a:pt x="2" y="5"/>
                  </a:cubicBezTo>
                  <a:cubicBezTo>
                    <a:pt x="3" y="6"/>
                    <a:pt x="1" y="5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1" y="5"/>
                    <a:pt x="4" y="6"/>
                    <a:pt x="3" y="5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6" y="6"/>
                    <a:pt x="3" y="5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3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5" y="5"/>
                    <a:pt x="5" y="4"/>
                    <a:pt x="4" y="3"/>
                  </a:cubicBezTo>
                  <a:cubicBezTo>
                    <a:pt x="4" y="3"/>
                    <a:pt x="5" y="3"/>
                    <a:pt x="5" y="4"/>
                  </a:cubicBezTo>
                  <a:cubicBezTo>
                    <a:pt x="5" y="4"/>
                    <a:pt x="5" y="3"/>
                    <a:pt x="4" y="3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1" name="Freeform 2324"/>
            <p:cNvSpPr/>
            <p:nvPr/>
          </p:nvSpPr>
          <p:spPr bwMode="auto">
            <a:xfrm>
              <a:off x="914" y="2940"/>
              <a:ext cx="4" cy="3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0" y="1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2" name="Freeform 2325"/>
            <p:cNvSpPr/>
            <p:nvPr/>
          </p:nvSpPr>
          <p:spPr bwMode="auto">
            <a:xfrm>
              <a:off x="909" y="2935"/>
              <a:ext cx="12" cy="5"/>
            </a:xfrm>
            <a:custGeom>
              <a:avLst/>
              <a:gdLst>
                <a:gd name="T0" fmla="*/ 2 w 5"/>
                <a:gd name="T1" fmla="*/ 1 h 2"/>
                <a:gd name="T2" fmla="*/ 1 w 5"/>
                <a:gd name="T3" fmla="*/ 1 h 2"/>
                <a:gd name="T4" fmla="*/ 1 w 5"/>
                <a:gd name="T5" fmla="*/ 2 h 2"/>
                <a:gd name="T6" fmla="*/ 3 w 5"/>
                <a:gd name="T7" fmla="*/ 2 h 2"/>
                <a:gd name="T8" fmla="*/ 2 w 5"/>
                <a:gd name="T9" fmla="*/ 2 h 2"/>
                <a:gd name="T10" fmla="*/ 3 w 5"/>
                <a:gd name="T11" fmla="*/ 2 h 2"/>
                <a:gd name="T12" fmla="*/ 3 w 5"/>
                <a:gd name="T13" fmla="*/ 2 h 2"/>
                <a:gd name="T14" fmla="*/ 3 w 5"/>
                <a:gd name="T15" fmla="*/ 2 h 2"/>
                <a:gd name="T16" fmla="*/ 3 w 5"/>
                <a:gd name="T17" fmla="*/ 2 h 2"/>
                <a:gd name="T18" fmla="*/ 4 w 5"/>
                <a:gd name="T19" fmla="*/ 2 h 2"/>
                <a:gd name="T20" fmla="*/ 2 w 5"/>
                <a:gd name="T21" fmla="*/ 2 h 2"/>
                <a:gd name="T22" fmla="*/ 3 w 5"/>
                <a:gd name="T23" fmla="*/ 1 h 2"/>
                <a:gd name="T24" fmla="*/ 4 w 5"/>
                <a:gd name="T25" fmla="*/ 1 h 2"/>
                <a:gd name="T26" fmla="*/ 3 w 5"/>
                <a:gd name="T27" fmla="*/ 1 h 2"/>
                <a:gd name="T28" fmla="*/ 2 w 5"/>
                <a:gd name="T29" fmla="*/ 1 h 2"/>
                <a:gd name="T30" fmla="*/ 4 w 5"/>
                <a:gd name="T31" fmla="*/ 1 h 2"/>
                <a:gd name="T32" fmla="*/ 3 w 5"/>
                <a:gd name="T33" fmla="*/ 0 h 2"/>
                <a:gd name="T34" fmla="*/ 1 w 5"/>
                <a:gd name="T35" fmla="*/ 0 h 2"/>
                <a:gd name="T36" fmla="*/ 2 w 5"/>
                <a:gd name="T37" fmla="*/ 0 h 2"/>
                <a:gd name="T38" fmla="*/ 3 w 5"/>
                <a:gd name="T39" fmla="*/ 0 h 2"/>
                <a:gd name="T40" fmla="*/ 1 w 5"/>
                <a:gd name="T41" fmla="*/ 1 h 2"/>
                <a:gd name="T42" fmla="*/ 2 w 5"/>
                <a:gd name="T4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" h="2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3" y="2"/>
                  </a:cubicBezTo>
                  <a:cubicBezTo>
                    <a:pt x="3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1" y="2"/>
                    <a:pt x="2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1" y="1"/>
                    <a:pt x="3" y="1"/>
                    <a:pt x="4" y="1"/>
                  </a:cubicBezTo>
                  <a:cubicBezTo>
                    <a:pt x="3" y="1"/>
                    <a:pt x="2" y="1"/>
                    <a:pt x="3" y="0"/>
                  </a:cubicBezTo>
                  <a:cubicBezTo>
                    <a:pt x="2" y="0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3" name="Rectangle 2326"/>
            <p:cNvSpPr>
              <a:spLocks noChangeArrowheads="1"/>
            </p:cNvSpPr>
            <p:nvPr/>
          </p:nvSpPr>
          <p:spPr bwMode="auto">
            <a:xfrm>
              <a:off x="911" y="2938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4" name="Freeform 2327"/>
            <p:cNvSpPr/>
            <p:nvPr/>
          </p:nvSpPr>
          <p:spPr bwMode="auto">
            <a:xfrm>
              <a:off x="883" y="3104"/>
              <a:ext cx="2" cy="3"/>
            </a:xfrm>
            <a:custGeom>
              <a:avLst/>
              <a:gdLst>
                <a:gd name="T0" fmla="*/ 2 w 2"/>
                <a:gd name="T1" fmla="*/ 3 h 3"/>
                <a:gd name="T2" fmla="*/ 2 w 2"/>
                <a:gd name="T3" fmla="*/ 3 h 3"/>
                <a:gd name="T4" fmla="*/ 0 w 2"/>
                <a:gd name="T5" fmla="*/ 0 h 3"/>
                <a:gd name="T6" fmla="*/ 2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3"/>
                  </a:moveTo>
                  <a:lnTo>
                    <a:pt x="2" y="3"/>
                  </a:lnTo>
                  <a:lnTo>
                    <a:pt x="0" y="0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5" name="Freeform 2328"/>
            <p:cNvSpPr/>
            <p:nvPr/>
          </p:nvSpPr>
          <p:spPr bwMode="auto">
            <a:xfrm>
              <a:off x="883" y="3104"/>
              <a:ext cx="7" cy="8"/>
            </a:xfrm>
            <a:custGeom>
              <a:avLst/>
              <a:gdLst>
                <a:gd name="T0" fmla="*/ 3 w 3"/>
                <a:gd name="T1" fmla="*/ 3 h 3"/>
                <a:gd name="T2" fmla="*/ 3 w 3"/>
                <a:gd name="T3" fmla="*/ 3 h 3"/>
                <a:gd name="T4" fmla="*/ 0 w 3"/>
                <a:gd name="T5" fmla="*/ 0 h 3"/>
                <a:gd name="T6" fmla="*/ 2 w 3"/>
                <a:gd name="T7" fmla="*/ 2 h 3"/>
                <a:gd name="T8" fmla="*/ 1 w 3"/>
                <a:gd name="T9" fmla="*/ 1 h 3"/>
                <a:gd name="T10" fmla="*/ 2 w 3"/>
                <a:gd name="T11" fmla="*/ 2 h 3"/>
                <a:gd name="T12" fmla="*/ 2 w 3"/>
                <a:gd name="T13" fmla="*/ 2 h 3"/>
                <a:gd name="T14" fmla="*/ 3 w 3"/>
                <a:gd name="T1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1" y="1"/>
                    <a:pt x="2" y="1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1" y="1"/>
                    <a:pt x="1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2" y="2"/>
                    <a:pt x="2" y="2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6" name="Freeform 2329"/>
            <p:cNvSpPr/>
            <p:nvPr/>
          </p:nvSpPr>
          <p:spPr bwMode="auto">
            <a:xfrm>
              <a:off x="888" y="3107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7" name="Freeform 2330"/>
            <p:cNvSpPr/>
            <p:nvPr/>
          </p:nvSpPr>
          <p:spPr bwMode="auto">
            <a:xfrm>
              <a:off x="885" y="3104"/>
              <a:ext cx="3" cy="5"/>
            </a:xfrm>
            <a:custGeom>
              <a:avLst/>
              <a:gdLst>
                <a:gd name="T0" fmla="*/ 0 w 1"/>
                <a:gd name="T1" fmla="*/ 1 h 2"/>
                <a:gd name="T2" fmla="*/ 1 w 1"/>
                <a:gd name="T3" fmla="*/ 2 h 2"/>
                <a:gd name="T4" fmla="*/ 0 w 1"/>
                <a:gd name="T5" fmla="*/ 0 h 2"/>
                <a:gd name="T6" fmla="*/ 0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1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8" name="Freeform 2331"/>
            <p:cNvSpPr/>
            <p:nvPr/>
          </p:nvSpPr>
          <p:spPr bwMode="auto">
            <a:xfrm>
              <a:off x="888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9" name="Freeform 2332"/>
            <p:cNvSpPr/>
            <p:nvPr/>
          </p:nvSpPr>
          <p:spPr bwMode="auto">
            <a:xfrm>
              <a:off x="885" y="3104"/>
              <a:ext cx="5" cy="8"/>
            </a:xfrm>
            <a:custGeom>
              <a:avLst/>
              <a:gdLst>
                <a:gd name="T0" fmla="*/ 1 w 2"/>
                <a:gd name="T1" fmla="*/ 0 h 3"/>
                <a:gd name="T2" fmla="*/ 1 w 2"/>
                <a:gd name="T3" fmla="*/ 1 h 3"/>
                <a:gd name="T4" fmla="*/ 1 w 2"/>
                <a:gd name="T5" fmla="*/ 1 h 3"/>
                <a:gd name="T6" fmla="*/ 1 w 2"/>
                <a:gd name="T7" fmla="*/ 2 h 3"/>
                <a:gd name="T8" fmla="*/ 1 w 2"/>
                <a:gd name="T9" fmla="*/ 2 h 3"/>
                <a:gd name="T10" fmla="*/ 2 w 2"/>
                <a:gd name="T11" fmla="*/ 3 h 3"/>
                <a:gd name="T12" fmla="*/ 1 w 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0" y="0"/>
                    <a:pt x="1" y="0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2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0" name="Freeform 2333"/>
            <p:cNvSpPr/>
            <p:nvPr/>
          </p:nvSpPr>
          <p:spPr bwMode="auto">
            <a:xfrm>
              <a:off x="888" y="31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1" name="Rectangle 2334"/>
            <p:cNvSpPr>
              <a:spLocks noChangeArrowheads="1"/>
            </p:cNvSpPr>
            <p:nvPr/>
          </p:nvSpPr>
          <p:spPr bwMode="auto">
            <a:xfrm>
              <a:off x="888" y="3107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2" name="Freeform 2335"/>
            <p:cNvSpPr/>
            <p:nvPr/>
          </p:nvSpPr>
          <p:spPr bwMode="auto">
            <a:xfrm>
              <a:off x="888" y="3104"/>
              <a:ext cx="2" cy="8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3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1" y="2"/>
                    <a:pt x="0" y="0"/>
                    <a:pt x="0" y="1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3" name="Freeform 2336"/>
            <p:cNvSpPr/>
            <p:nvPr/>
          </p:nvSpPr>
          <p:spPr bwMode="auto">
            <a:xfrm>
              <a:off x="892" y="311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4" name="Freeform 2337"/>
            <p:cNvSpPr/>
            <p:nvPr/>
          </p:nvSpPr>
          <p:spPr bwMode="auto">
            <a:xfrm>
              <a:off x="890" y="3107"/>
              <a:ext cx="5" cy="9"/>
            </a:xfrm>
            <a:custGeom>
              <a:avLst/>
              <a:gdLst>
                <a:gd name="T0" fmla="*/ 0 w 2"/>
                <a:gd name="T1" fmla="*/ 0 h 4"/>
                <a:gd name="T2" fmla="*/ 1 w 2"/>
                <a:gd name="T3" fmla="*/ 2 h 4"/>
                <a:gd name="T4" fmla="*/ 0 w 2"/>
                <a:gd name="T5" fmla="*/ 1 h 4"/>
                <a:gd name="T6" fmla="*/ 0 w 2"/>
                <a:gd name="T7" fmla="*/ 1 h 4"/>
                <a:gd name="T8" fmla="*/ 0 w 2"/>
                <a:gd name="T9" fmla="*/ 0 h 4"/>
                <a:gd name="T10" fmla="*/ 0 w 2"/>
                <a:gd name="T11" fmla="*/ 1 h 4"/>
                <a:gd name="T12" fmla="*/ 0 w 2"/>
                <a:gd name="T13" fmla="*/ 0 h 4"/>
                <a:gd name="T14" fmla="*/ 0 w 2"/>
                <a:gd name="T15" fmla="*/ 2 h 4"/>
                <a:gd name="T16" fmla="*/ 0 w 2"/>
                <a:gd name="T17" fmla="*/ 2 h 4"/>
                <a:gd name="T18" fmla="*/ 1 w 2"/>
                <a:gd name="T19" fmla="*/ 3 h 4"/>
                <a:gd name="T20" fmla="*/ 1 w 2"/>
                <a:gd name="T21" fmla="*/ 3 h 4"/>
                <a:gd name="T22" fmla="*/ 0 w 2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0"/>
                    <a:pt x="0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0" y="1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2"/>
                    <a:pt x="1" y="4"/>
                    <a:pt x="1" y="3"/>
                  </a:cubicBezTo>
                  <a:cubicBezTo>
                    <a:pt x="2" y="3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5" name="Rectangle 2338"/>
            <p:cNvSpPr>
              <a:spLocks noChangeArrowheads="1"/>
            </p:cNvSpPr>
            <p:nvPr/>
          </p:nvSpPr>
          <p:spPr bwMode="auto">
            <a:xfrm>
              <a:off x="892" y="3112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6" name="Freeform 2339"/>
            <p:cNvSpPr/>
            <p:nvPr/>
          </p:nvSpPr>
          <p:spPr bwMode="auto">
            <a:xfrm>
              <a:off x="890" y="3104"/>
              <a:ext cx="5" cy="10"/>
            </a:xfrm>
            <a:custGeom>
              <a:avLst/>
              <a:gdLst>
                <a:gd name="T0" fmla="*/ 0 w 2"/>
                <a:gd name="T1" fmla="*/ 1 h 4"/>
                <a:gd name="T2" fmla="*/ 1 w 2"/>
                <a:gd name="T3" fmla="*/ 2 h 4"/>
                <a:gd name="T4" fmla="*/ 0 w 2"/>
                <a:gd name="T5" fmla="*/ 1 h 4"/>
                <a:gd name="T6" fmla="*/ 1 w 2"/>
                <a:gd name="T7" fmla="*/ 2 h 4"/>
                <a:gd name="T8" fmla="*/ 1 w 2"/>
                <a:gd name="T9" fmla="*/ 1 h 4"/>
                <a:gd name="T10" fmla="*/ 2 w 2"/>
                <a:gd name="T11" fmla="*/ 3 h 4"/>
                <a:gd name="T12" fmla="*/ 1 w 2"/>
                <a:gd name="T13" fmla="*/ 3 h 4"/>
                <a:gd name="T14" fmla="*/ 2 w 2"/>
                <a:gd name="T15" fmla="*/ 2 h 4"/>
                <a:gd name="T16" fmla="*/ 2 w 2"/>
                <a:gd name="T17" fmla="*/ 2 h 4"/>
                <a:gd name="T18" fmla="*/ 2 w 2"/>
                <a:gd name="T19" fmla="*/ 2 h 4"/>
                <a:gd name="T20" fmla="*/ 0 w 2"/>
                <a:gd name="T21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4"/>
                    <a:pt x="1" y="2"/>
                    <a:pt x="1" y="1"/>
                  </a:cubicBezTo>
                  <a:cubicBezTo>
                    <a:pt x="1" y="2"/>
                    <a:pt x="1" y="2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2" y="4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7" name="Freeform 2340"/>
            <p:cNvSpPr/>
            <p:nvPr/>
          </p:nvSpPr>
          <p:spPr bwMode="auto">
            <a:xfrm>
              <a:off x="890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8" name="Freeform 2341"/>
            <p:cNvSpPr/>
            <p:nvPr/>
          </p:nvSpPr>
          <p:spPr bwMode="auto">
            <a:xfrm>
              <a:off x="895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89" name="Freeform 2342"/>
            <p:cNvSpPr/>
            <p:nvPr/>
          </p:nvSpPr>
          <p:spPr bwMode="auto">
            <a:xfrm>
              <a:off x="892" y="3104"/>
              <a:ext cx="0" cy="3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0" name="Freeform 2343"/>
            <p:cNvSpPr/>
            <p:nvPr/>
          </p:nvSpPr>
          <p:spPr bwMode="auto">
            <a:xfrm>
              <a:off x="892" y="3095"/>
              <a:ext cx="12" cy="17"/>
            </a:xfrm>
            <a:custGeom>
              <a:avLst/>
              <a:gdLst>
                <a:gd name="T0" fmla="*/ 2 w 5"/>
                <a:gd name="T1" fmla="*/ 5 h 7"/>
                <a:gd name="T2" fmla="*/ 2 w 5"/>
                <a:gd name="T3" fmla="*/ 5 h 7"/>
                <a:gd name="T4" fmla="*/ 2 w 5"/>
                <a:gd name="T5" fmla="*/ 4 h 7"/>
                <a:gd name="T6" fmla="*/ 2 w 5"/>
                <a:gd name="T7" fmla="*/ 2 h 7"/>
                <a:gd name="T8" fmla="*/ 2 w 5"/>
                <a:gd name="T9" fmla="*/ 3 h 7"/>
                <a:gd name="T10" fmla="*/ 2 w 5"/>
                <a:gd name="T11" fmla="*/ 2 h 7"/>
                <a:gd name="T12" fmla="*/ 1 w 5"/>
                <a:gd name="T13" fmla="*/ 2 h 7"/>
                <a:gd name="T14" fmla="*/ 1 w 5"/>
                <a:gd name="T15" fmla="*/ 3 h 7"/>
                <a:gd name="T16" fmla="*/ 0 w 5"/>
                <a:gd name="T17" fmla="*/ 3 h 7"/>
                <a:gd name="T18" fmla="*/ 2 w 5"/>
                <a:gd name="T19" fmla="*/ 4 h 7"/>
                <a:gd name="T20" fmla="*/ 1 w 5"/>
                <a:gd name="T21" fmla="*/ 4 h 7"/>
                <a:gd name="T22" fmla="*/ 1 w 5"/>
                <a:gd name="T23" fmla="*/ 4 h 7"/>
                <a:gd name="T24" fmla="*/ 0 w 5"/>
                <a:gd name="T25" fmla="*/ 4 h 7"/>
                <a:gd name="T26" fmla="*/ 2 w 5"/>
                <a:gd name="T27" fmla="*/ 5 h 7"/>
                <a:gd name="T28" fmla="*/ 0 w 5"/>
                <a:gd name="T29" fmla="*/ 4 h 7"/>
                <a:gd name="T30" fmla="*/ 1 w 5"/>
                <a:gd name="T31" fmla="*/ 5 h 7"/>
                <a:gd name="T32" fmla="*/ 2 w 5"/>
                <a:gd name="T33" fmla="*/ 6 h 7"/>
                <a:gd name="T34" fmla="*/ 2 w 5"/>
                <a:gd name="T35" fmla="*/ 7 h 7"/>
                <a:gd name="T36" fmla="*/ 2 w 5"/>
                <a:gd name="T37" fmla="*/ 4 h 7"/>
                <a:gd name="T38" fmla="*/ 2 w 5"/>
                <a:gd name="T39" fmla="*/ 4 h 7"/>
                <a:gd name="T40" fmla="*/ 4 w 5"/>
                <a:gd name="T41" fmla="*/ 3 h 7"/>
                <a:gd name="T42" fmla="*/ 2 w 5"/>
                <a:gd name="T43" fmla="*/ 2 h 7"/>
                <a:gd name="T44" fmla="*/ 0 w 5"/>
                <a:gd name="T45" fmla="*/ 4 h 7"/>
                <a:gd name="T46" fmla="*/ 0 w 5"/>
                <a:gd name="T47" fmla="*/ 4 h 7"/>
                <a:gd name="T48" fmla="*/ 0 w 5"/>
                <a:gd name="T49" fmla="*/ 5 h 7"/>
                <a:gd name="T50" fmla="*/ 1 w 5"/>
                <a:gd name="T51" fmla="*/ 3 h 7"/>
                <a:gd name="T52" fmla="*/ 1 w 5"/>
                <a:gd name="T53" fmla="*/ 5 h 7"/>
                <a:gd name="T54" fmla="*/ 1 w 5"/>
                <a:gd name="T55" fmla="*/ 4 h 7"/>
                <a:gd name="T56" fmla="*/ 1 w 5"/>
                <a:gd name="T57" fmla="*/ 4 h 7"/>
                <a:gd name="T58" fmla="*/ 1 w 5"/>
                <a:gd name="T59" fmla="*/ 5 h 7"/>
                <a:gd name="T60" fmla="*/ 1 w 5"/>
                <a:gd name="T61" fmla="*/ 4 h 7"/>
                <a:gd name="T62" fmla="*/ 1 w 5"/>
                <a:gd name="T63" fmla="*/ 3 h 7"/>
                <a:gd name="T64" fmla="*/ 2 w 5"/>
                <a:gd name="T65" fmla="*/ 4 h 7"/>
                <a:gd name="T66" fmla="*/ 2 w 5"/>
                <a:gd name="T67" fmla="*/ 5 h 7"/>
                <a:gd name="T68" fmla="*/ 2 w 5"/>
                <a:gd name="T69" fmla="*/ 6 h 7"/>
                <a:gd name="T70" fmla="*/ 2 w 5"/>
                <a:gd name="T71" fmla="*/ 4 h 7"/>
                <a:gd name="T72" fmla="*/ 2 w 5"/>
                <a:gd name="T7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" h="7"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2"/>
                    <a:pt x="2" y="3"/>
                    <a:pt x="0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2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4"/>
                    <a:pt x="0" y="4"/>
                  </a:cubicBezTo>
                  <a:cubicBezTo>
                    <a:pt x="0" y="4"/>
                    <a:pt x="2" y="5"/>
                    <a:pt x="2" y="5"/>
                  </a:cubicBezTo>
                  <a:cubicBezTo>
                    <a:pt x="0" y="4"/>
                    <a:pt x="1" y="5"/>
                    <a:pt x="0" y="4"/>
                  </a:cubicBezTo>
                  <a:cubicBezTo>
                    <a:pt x="0" y="4"/>
                    <a:pt x="1" y="5"/>
                    <a:pt x="1" y="5"/>
                  </a:cubicBezTo>
                  <a:cubicBezTo>
                    <a:pt x="1" y="6"/>
                    <a:pt x="1" y="5"/>
                    <a:pt x="2" y="6"/>
                  </a:cubicBezTo>
                  <a:cubicBezTo>
                    <a:pt x="2" y="7"/>
                    <a:pt x="1" y="6"/>
                    <a:pt x="2" y="7"/>
                  </a:cubicBezTo>
                  <a:cubicBezTo>
                    <a:pt x="3" y="7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4" y="3"/>
                  </a:cubicBezTo>
                  <a:cubicBezTo>
                    <a:pt x="3" y="3"/>
                    <a:pt x="4" y="3"/>
                    <a:pt x="2" y="2"/>
                  </a:cubicBezTo>
                  <a:cubicBezTo>
                    <a:pt x="2" y="3"/>
                    <a:pt x="5" y="0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4"/>
                    <a:pt x="1" y="4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1" name="Rectangle 2344"/>
            <p:cNvSpPr>
              <a:spLocks noChangeArrowheads="1"/>
            </p:cNvSpPr>
            <p:nvPr/>
          </p:nvSpPr>
          <p:spPr bwMode="auto">
            <a:xfrm>
              <a:off x="897" y="3109"/>
              <a:ext cx="1" cy="3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2" name="Freeform 2345"/>
            <p:cNvSpPr/>
            <p:nvPr/>
          </p:nvSpPr>
          <p:spPr bwMode="auto">
            <a:xfrm>
              <a:off x="897" y="3107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3" name="Rectangle 2346"/>
            <p:cNvSpPr>
              <a:spLocks noChangeArrowheads="1"/>
            </p:cNvSpPr>
            <p:nvPr/>
          </p:nvSpPr>
          <p:spPr bwMode="auto">
            <a:xfrm>
              <a:off x="895" y="3100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4" name="Freeform 2347"/>
            <p:cNvSpPr/>
            <p:nvPr/>
          </p:nvSpPr>
          <p:spPr bwMode="auto">
            <a:xfrm>
              <a:off x="895" y="3107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5" name="Freeform 2348"/>
            <p:cNvSpPr/>
            <p:nvPr/>
          </p:nvSpPr>
          <p:spPr bwMode="auto">
            <a:xfrm>
              <a:off x="902" y="31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6" name="Rectangle 2349"/>
            <p:cNvSpPr>
              <a:spLocks noChangeArrowheads="1"/>
            </p:cNvSpPr>
            <p:nvPr/>
          </p:nvSpPr>
          <p:spPr bwMode="auto">
            <a:xfrm>
              <a:off x="897" y="3109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7" name="Freeform 2350"/>
            <p:cNvSpPr/>
            <p:nvPr/>
          </p:nvSpPr>
          <p:spPr bwMode="auto">
            <a:xfrm>
              <a:off x="897" y="3095"/>
              <a:ext cx="7" cy="14"/>
            </a:xfrm>
            <a:custGeom>
              <a:avLst/>
              <a:gdLst>
                <a:gd name="T0" fmla="*/ 2 w 3"/>
                <a:gd name="T1" fmla="*/ 1 h 6"/>
                <a:gd name="T2" fmla="*/ 2 w 3"/>
                <a:gd name="T3" fmla="*/ 1 h 6"/>
                <a:gd name="T4" fmla="*/ 2 w 3"/>
                <a:gd name="T5" fmla="*/ 3 h 6"/>
                <a:gd name="T6" fmla="*/ 2 w 3"/>
                <a:gd name="T7" fmla="*/ 1 h 6"/>
                <a:gd name="T8" fmla="*/ 1 w 3"/>
                <a:gd name="T9" fmla="*/ 3 h 6"/>
                <a:gd name="T10" fmla="*/ 1 w 3"/>
                <a:gd name="T11" fmla="*/ 2 h 6"/>
                <a:gd name="T12" fmla="*/ 1 w 3"/>
                <a:gd name="T13" fmla="*/ 4 h 6"/>
                <a:gd name="T14" fmla="*/ 1 w 3"/>
                <a:gd name="T15" fmla="*/ 2 h 6"/>
                <a:gd name="T16" fmla="*/ 1 w 3"/>
                <a:gd name="T17" fmla="*/ 1 h 6"/>
                <a:gd name="T18" fmla="*/ 0 w 3"/>
                <a:gd name="T19" fmla="*/ 2 h 6"/>
                <a:gd name="T20" fmla="*/ 0 w 3"/>
                <a:gd name="T21" fmla="*/ 4 h 6"/>
                <a:gd name="T22" fmla="*/ 0 w 3"/>
                <a:gd name="T23" fmla="*/ 5 h 6"/>
                <a:gd name="T24" fmla="*/ 1 w 3"/>
                <a:gd name="T25" fmla="*/ 4 h 6"/>
                <a:gd name="T26" fmla="*/ 1 w 3"/>
                <a:gd name="T27" fmla="*/ 5 h 6"/>
                <a:gd name="T28" fmla="*/ 1 w 3"/>
                <a:gd name="T29" fmla="*/ 4 h 6"/>
                <a:gd name="T30" fmla="*/ 1 w 3"/>
                <a:gd name="T31" fmla="*/ 5 h 6"/>
                <a:gd name="T32" fmla="*/ 1 w 3"/>
                <a:gd name="T33" fmla="*/ 5 h 6"/>
                <a:gd name="T34" fmla="*/ 1 w 3"/>
                <a:gd name="T35" fmla="*/ 5 h 6"/>
                <a:gd name="T36" fmla="*/ 1 w 3"/>
                <a:gd name="T37" fmla="*/ 4 h 6"/>
                <a:gd name="T38" fmla="*/ 1 w 3"/>
                <a:gd name="T39" fmla="*/ 5 h 6"/>
                <a:gd name="T40" fmla="*/ 1 w 3"/>
                <a:gd name="T41" fmla="*/ 4 h 6"/>
                <a:gd name="T42" fmla="*/ 2 w 3"/>
                <a:gd name="T43" fmla="*/ 5 h 6"/>
                <a:gd name="T44" fmla="*/ 2 w 3"/>
                <a:gd name="T45" fmla="*/ 4 h 6"/>
                <a:gd name="T46" fmla="*/ 2 w 3"/>
                <a:gd name="T47" fmla="*/ 5 h 6"/>
                <a:gd name="T48" fmla="*/ 1 w 3"/>
                <a:gd name="T49" fmla="*/ 3 h 6"/>
                <a:gd name="T50" fmla="*/ 2 w 3"/>
                <a:gd name="T51" fmla="*/ 5 h 6"/>
                <a:gd name="T52" fmla="*/ 2 w 3"/>
                <a:gd name="T53" fmla="*/ 4 h 6"/>
                <a:gd name="T54" fmla="*/ 2 w 3"/>
                <a:gd name="T55" fmla="*/ 5 h 6"/>
                <a:gd name="T56" fmla="*/ 3 w 3"/>
                <a:gd name="T57" fmla="*/ 4 h 6"/>
                <a:gd name="T58" fmla="*/ 2 w 3"/>
                <a:gd name="T59" fmla="*/ 3 h 6"/>
                <a:gd name="T60" fmla="*/ 2 w 3"/>
                <a:gd name="T61" fmla="*/ 3 h 6"/>
                <a:gd name="T62" fmla="*/ 2 w 3"/>
                <a:gd name="T63" fmla="*/ 3 h 6"/>
                <a:gd name="T64" fmla="*/ 2 w 3"/>
                <a:gd name="T65" fmla="*/ 2 h 6"/>
                <a:gd name="T66" fmla="*/ 2 w 3"/>
                <a:gd name="T67" fmla="*/ 3 h 6"/>
                <a:gd name="T68" fmla="*/ 2 w 3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" h="6">
                  <a:moveTo>
                    <a:pt x="2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2" y="3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5"/>
                    <a:pt x="1" y="4"/>
                  </a:cubicBezTo>
                  <a:cubicBezTo>
                    <a:pt x="1" y="3"/>
                    <a:pt x="1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6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2" y="4"/>
                    <a:pt x="2" y="3"/>
                    <a:pt x="1" y="3"/>
                  </a:cubicBezTo>
                  <a:cubicBezTo>
                    <a:pt x="2" y="4"/>
                    <a:pt x="2" y="3"/>
                    <a:pt x="2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3"/>
                    <a:pt x="3" y="5"/>
                    <a:pt x="3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8" name="Freeform 2351"/>
            <p:cNvSpPr/>
            <p:nvPr/>
          </p:nvSpPr>
          <p:spPr bwMode="auto">
            <a:xfrm>
              <a:off x="899" y="31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99" name="Freeform 2352"/>
            <p:cNvSpPr/>
            <p:nvPr/>
          </p:nvSpPr>
          <p:spPr bwMode="auto">
            <a:xfrm>
              <a:off x="902" y="3093"/>
              <a:ext cx="5" cy="16"/>
            </a:xfrm>
            <a:custGeom>
              <a:avLst/>
              <a:gdLst>
                <a:gd name="T0" fmla="*/ 1 w 2"/>
                <a:gd name="T1" fmla="*/ 4 h 7"/>
                <a:gd name="T2" fmla="*/ 2 w 2"/>
                <a:gd name="T3" fmla="*/ 5 h 7"/>
                <a:gd name="T4" fmla="*/ 1 w 2"/>
                <a:gd name="T5" fmla="*/ 3 h 7"/>
                <a:gd name="T6" fmla="*/ 1 w 2"/>
                <a:gd name="T7" fmla="*/ 2 h 7"/>
                <a:gd name="T8" fmla="*/ 2 w 2"/>
                <a:gd name="T9" fmla="*/ 4 h 7"/>
                <a:gd name="T10" fmla="*/ 2 w 2"/>
                <a:gd name="T11" fmla="*/ 5 h 7"/>
                <a:gd name="T12" fmla="*/ 1 w 2"/>
                <a:gd name="T13" fmla="*/ 3 h 7"/>
                <a:gd name="T14" fmla="*/ 1 w 2"/>
                <a:gd name="T15" fmla="*/ 3 h 7"/>
                <a:gd name="T16" fmla="*/ 1 w 2"/>
                <a:gd name="T17" fmla="*/ 3 h 7"/>
                <a:gd name="T18" fmla="*/ 2 w 2"/>
                <a:gd name="T19" fmla="*/ 4 h 7"/>
                <a:gd name="T20" fmla="*/ 1 w 2"/>
                <a:gd name="T21" fmla="*/ 1 h 7"/>
                <a:gd name="T22" fmla="*/ 1 w 2"/>
                <a:gd name="T23" fmla="*/ 1 h 7"/>
                <a:gd name="T24" fmla="*/ 2 w 2"/>
                <a:gd name="T25" fmla="*/ 3 h 7"/>
                <a:gd name="T26" fmla="*/ 1 w 2"/>
                <a:gd name="T27" fmla="*/ 2 h 7"/>
                <a:gd name="T28" fmla="*/ 1 w 2"/>
                <a:gd name="T29" fmla="*/ 1 h 7"/>
                <a:gd name="T30" fmla="*/ 0 w 2"/>
                <a:gd name="T31" fmla="*/ 2 h 7"/>
                <a:gd name="T32" fmla="*/ 0 w 2"/>
                <a:gd name="T33" fmla="*/ 2 h 7"/>
                <a:gd name="T34" fmla="*/ 1 w 2"/>
                <a:gd name="T35" fmla="*/ 3 h 7"/>
                <a:gd name="T36" fmla="*/ 1 w 2"/>
                <a:gd name="T37" fmla="*/ 4 h 7"/>
                <a:gd name="T38" fmla="*/ 1 w 2"/>
                <a:gd name="T39" fmla="*/ 4 h 7"/>
                <a:gd name="T40" fmla="*/ 1 w 2"/>
                <a:gd name="T41" fmla="*/ 5 h 7"/>
                <a:gd name="T42" fmla="*/ 1 w 2"/>
                <a:gd name="T43" fmla="*/ 6 h 7"/>
                <a:gd name="T44" fmla="*/ 2 w 2"/>
                <a:gd name="T45" fmla="*/ 6 h 7"/>
                <a:gd name="T46" fmla="*/ 1 w 2"/>
                <a:gd name="T4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" h="7">
                  <a:moveTo>
                    <a:pt x="1" y="4"/>
                  </a:moveTo>
                  <a:cubicBezTo>
                    <a:pt x="1" y="4"/>
                    <a:pt x="1" y="5"/>
                    <a:pt x="2" y="5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3"/>
                    <a:pt x="1" y="4"/>
                    <a:pt x="2" y="4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1" y="4"/>
                    <a:pt x="2" y="4"/>
                    <a:pt x="1" y="3"/>
                  </a:cubicBezTo>
                  <a:cubicBezTo>
                    <a:pt x="1" y="3"/>
                    <a:pt x="1" y="2"/>
                    <a:pt x="1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3"/>
                    <a:pt x="2" y="3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3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5"/>
                    <a:pt x="1" y="5"/>
                  </a:cubicBezTo>
                  <a:cubicBezTo>
                    <a:pt x="1" y="6"/>
                    <a:pt x="1" y="5"/>
                    <a:pt x="1" y="6"/>
                  </a:cubicBezTo>
                  <a:cubicBezTo>
                    <a:pt x="2" y="7"/>
                    <a:pt x="1" y="5"/>
                    <a:pt x="2" y="6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0" name="Freeform 2353"/>
            <p:cNvSpPr/>
            <p:nvPr/>
          </p:nvSpPr>
          <p:spPr bwMode="auto">
            <a:xfrm>
              <a:off x="904" y="3102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1" name="Freeform 2354"/>
            <p:cNvSpPr/>
            <p:nvPr/>
          </p:nvSpPr>
          <p:spPr bwMode="auto">
            <a:xfrm>
              <a:off x="902" y="309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2" name="Freeform 2355"/>
            <p:cNvSpPr/>
            <p:nvPr/>
          </p:nvSpPr>
          <p:spPr bwMode="auto">
            <a:xfrm>
              <a:off x="907" y="31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3" name="Freeform 2356"/>
            <p:cNvSpPr/>
            <p:nvPr/>
          </p:nvSpPr>
          <p:spPr bwMode="auto">
            <a:xfrm>
              <a:off x="904" y="3093"/>
              <a:ext cx="3" cy="7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1 h 3"/>
                <a:gd name="T8" fmla="*/ 1 w 1"/>
                <a:gd name="T9" fmla="*/ 1 h 3"/>
                <a:gd name="T10" fmla="*/ 0 w 1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1"/>
                    <a:pt x="1" y="1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2"/>
                    <a:pt x="1" y="1"/>
                  </a:cubicBezTo>
                  <a:cubicBezTo>
                    <a:pt x="1" y="2"/>
                    <a:pt x="1" y="1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4" name="Freeform 2357"/>
            <p:cNvSpPr/>
            <p:nvPr/>
          </p:nvSpPr>
          <p:spPr bwMode="auto">
            <a:xfrm>
              <a:off x="907" y="3090"/>
              <a:ext cx="11" cy="14"/>
            </a:xfrm>
            <a:custGeom>
              <a:avLst/>
              <a:gdLst>
                <a:gd name="T0" fmla="*/ 1 w 5"/>
                <a:gd name="T1" fmla="*/ 4 h 6"/>
                <a:gd name="T2" fmla="*/ 1 w 5"/>
                <a:gd name="T3" fmla="*/ 4 h 6"/>
                <a:gd name="T4" fmla="*/ 2 w 5"/>
                <a:gd name="T5" fmla="*/ 4 h 6"/>
                <a:gd name="T6" fmla="*/ 2 w 5"/>
                <a:gd name="T7" fmla="*/ 5 h 6"/>
                <a:gd name="T8" fmla="*/ 2 w 5"/>
                <a:gd name="T9" fmla="*/ 4 h 6"/>
                <a:gd name="T10" fmla="*/ 2 w 5"/>
                <a:gd name="T11" fmla="*/ 4 h 6"/>
                <a:gd name="T12" fmla="*/ 1 w 5"/>
                <a:gd name="T13" fmla="*/ 3 h 6"/>
                <a:gd name="T14" fmla="*/ 3 w 5"/>
                <a:gd name="T15" fmla="*/ 4 h 6"/>
                <a:gd name="T16" fmla="*/ 1 w 5"/>
                <a:gd name="T17" fmla="*/ 2 h 6"/>
                <a:gd name="T18" fmla="*/ 2 w 5"/>
                <a:gd name="T19" fmla="*/ 3 h 6"/>
                <a:gd name="T20" fmla="*/ 2 w 5"/>
                <a:gd name="T21" fmla="*/ 3 h 6"/>
                <a:gd name="T22" fmla="*/ 2 w 5"/>
                <a:gd name="T23" fmla="*/ 3 h 6"/>
                <a:gd name="T24" fmla="*/ 3 w 5"/>
                <a:gd name="T25" fmla="*/ 4 h 6"/>
                <a:gd name="T26" fmla="*/ 3 w 5"/>
                <a:gd name="T27" fmla="*/ 3 h 6"/>
                <a:gd name="T28" fmla="*/ 4 w 5"/>
                <a:gd name="T29" fmla="*/ 4 h 6"/>
                <a:gd name="T30" fmla="*/ 4 w 5"/>
                <a:gd name="T31" fmla="*/ 3 h 6"/>
                <a:gd name="T32" fmla="*/ 4 w 5"/>
                <a:gd name="T33" fmla="*/ 3 h 6"/>
                <a:gd name="T34" fmla="*/ 2 w 5"/>
                <a:gd name="T35" fmla="*/ 1 h 6"/>
                <a:gd name="T36" fmla="*/ 3 w 5"/>
                <a:gd name="T37" fmla="*/ 1 h 6"/>
                <a:gd name="T38" fmla="*/ 4 w 5"/>
                <a:gd name="T39" fmla="*/ 3 h 6"/>
                <a:gd name="T40" fmla="*/ 3 w 5"/>
                <a:gd name="T41" fmla="*/ 2 h 6"/>
                <a:gd name="T42" fmla="*/ 5 w 5"/>
                <a:gd name="T43" fmla="*/ 3 h 6"/>
                <a:gd name="T44" fmla="*/ 3 w 5"/>
                <a:gd name="T45" fmla="*/ 1 h 6"/>
                <a:gd name="T46" fmla="*/ 4 w 5"/>
                <a:gd name="T47" fmla="*/ 1 h 6"/>
                <a:gd name="T48" fmla="*/ 2 w 5"/>
                <a:gd name="T49" fmla="*/ 0 h 6"/>
                <a:gd name="T50" fmla="*/ 2 w 5"/>
                <a:gd name="T51" fmla="*/ 1 h 6"/>
                <a:gd name="T52" fmla="*/ 2 w 5"/>
                <a:gd name="T53" fmla="*/ 2 h 6"/>
                <a:gd name="T54" fmla="*/ 1 w 5"/>
                <a:gd name="T55" fmla="*/ 1 h 6"/>
                <a:gd name="T56" fmla="*/ 2 w 5"/>
                <a:gd name="T57" fmla="*/ 2 h 6"/>
                <a:gd name="T58" fmla="*/ 1 w 5"/>
                <a:gd name="T59" fmla="*/ 1 h 6"/>
                <a:gd name="T60" fmla="*/ 2 w 5"/>
                <a:gd name="T61" fmla="*/ 2 h 6"/>
                <a:gd name="T62" fmla="*/ 1 w 5"/>
                <a:gd name="T63" fmla="*/ 1 h 6"/>
                <a:gd name="T64" fmla="*/ 0 w 5"/>
                <a:gd name="T65" fmla="*/ 2 h 6"/>
                <a:gd name="T66" fmla="*/ 1 w 5"/>
                <a:gd name="T67" fmla="*/ 3 h 6"/>
                <a:gd name="T68" fmla="*/ 1 w 5"/>
                <a:gd name="T69" fmla="*/ 3 h 6"/>
                <a:gd name="T70" fmla="*/ 1 w 5"/>
                <a:gd name="T71" fmla="*/ 4 h 6"/>
                <a:gd name="T72" fmla="*/ 0 w 5"/>
                <a:gd name="T73" fmla="*/ 2 h 6"/>
                <a:gd name="T74" fmla="*/ 0 w 5"/>
                <a:gd name="T75" fmla="*/ 2 h 6"/>
                <a:gd name="T76" fmla="*/ 0 w 5"/>
                <a:gd name="T77" fmla="*/ 3 h 6"/>
                <a:gd name="T78" fmla="*/ 0 w 5"/>
                <a:gd name="T79" fmla="*/ 2 h 6"/>
                <a:gd name="T80" fmla="*/ 1 w 5"/>
                <a:gd name="T81" fmla="*/ 5 h 6"/>
                <a:gd name="T82" fmla="*/ 2 w 5"/>
                <a:gd name="T83" fmla="*/ 5 h 6"/>
                <a:gd name="T84" fmla="*/ 1 w 5"/>
                <a:gd name="T8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" h="6">
                  <a:moveTo>
                    <a:pt x="1" y="4"/>
                  </a:moveTo>
                  <a:cubicBezTo>
                    <a:pt x="1" y="4"/>
                    <a:pt x="1" y="3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4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3"/>
                    <a:pt x="2" y="4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4"/>
                    <a:pt x="2" y="3"/>
                    <a:pt x="1" y="2"/>
                  </a:cubicBezTo>
                  <a:cubicBezTo>
                    <a:pt x="2" y="3"/>
                    <a:pt x="1" y="2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4"/>
                    <a:pt x="2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3"/>
                    <a:pt x="2" y="1"/>
                  </a:cubicBezTo>
                  <a:cubicBezTo>
                    <a:pt x="4" y="3"/>
                    <a:pt x="2" y="1"/>
                    <a:pt x="3" y="1"/>
                  </a:cubicBezTo>
                  <a:cubicBezTo>
                    <a:pt x="4" y="2"/>
                    <a:pt x="3" y="2"/>
                    <a:pt x="4" y="3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4" y="3"/>
                    <a:pt x="4" y="2"/>
                    <a:pt x="5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3" y="2"/>
                    <a:pt x="1" y="1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2" y="2"/>
                    <a:pt x="2" y="1"/>
                    <a:pt x="1" y="1"/>
                  </a:cubicBezTo>
                  <a:cubicBezTo>
                    <a:pt x="1" y="1"/>
                    <a:pt x="2" y="1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5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3"/>
                    <a:pt x="1" y="4"/>
                    <a:pt x="1" y="5"/>
                  </a:cubicBezTo>
                  <a:cubicBezTo>
                    <a:pt x="0" y="3"/>
                    <a:pt x="2" y="6"/>
                    <a:pt x="2" y="5"/>
                  </a:cubicBezTo>
                  <a:cubicBezTo>
                    <a:pt x="2" y="5"/>
                    <a:pt x="2" y="5"/>
                    <a:pt x="1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5" name="Freeform 2358"/>
            <p:cNvSpPr/>
            <p:nvPr/>
          </p:nvSpPr>
          <p:spPr bwMode="auto">
            <a:xfrm>
              <a:off x="907" y="309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6" name="Freeform 2359"/>
            <p:cNvSpPr/>
            <p:nvPr/>
          </p:nvSpPr>
          <p:spPr bwMode="auto">
            <a:xfrm>
              <a:off x="914" y="3093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7" name="Rectangle 2360"/>
            <p:cNvSpPr>
              <a:spLocks noChangeArrowheads="1"/>
            </p:cNvSpPr>
            <p:nvPr/>
          </p:nvSpPr>
          <p:spPr bwMode="auto">
            <a:xfrm>
              <a:off x="907" y="3095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8" name="Freeform 2361"/>
            <p:cNvSpPr/>
            <p:nvPr/>
          </p:nvSpPr>
          <p:spPr bwMode="auto">
            <a:xfrm>
              <a:off x="909" y="3100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9" name="Freeform 2362"/>
            <p:cNvSpPr/>
            <p:nvPr/>
          </p:nvSpPr>
          <p:spPr bwMode="auto">
            <a:xfrm>
              <a:off x="918" y="3093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0" name="Freeform 2363"/>
            <p:cNvSpPr/>
            <p:nvPr/>
          </p:nvSpPr>
          <p:spPr bwMode="auto">
            <a:xfrm>
              <a:off x="921" y="309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1" name="Freeform 2364"/>
            <p:cNvSpPr/>
            <p:nvPr/>
          </p:nvSpPr>
          <p:spPr bwMode="auto">
            <a:xfrm>
              <a:off x="911" y="3076"/>
              <a:ext cx="17" cy="19"/>
            </a:xfrm>
            <a:custGeom>
              <a:avLst/>
              <a:gdLst>
                <a:gd name="T0" fmla="*/ 4 w 7"/>
                <a:gd name="T1" fmla="*/ 1 h 8"/>
                <a:gd name="T2" fmla="*/ 2 w 7"/>
                <a:gd name="T3" fmla="*/ 0 h 8"/>
                <a:gd name="T4" fmla="*/ 2 w 7"/>
                <a:gd name="T5" fmla="*/ 0 h 8"/>
                <a:gd name="T6" fmla="*/ 2 w 7"/>
                <a:gd name="T7" fmla="*/ 1 h 8"/>
                <a:gd name="T8" fmla="*/ 2 w 7"/>
                <a:gd name="T9" fmla="*/ 1 h 8"/>
                <a:gd name="T10" fmla="*/ 2 w 7"/>
                <a:gd name="T11" fmla="*/ 2 h 8"/>
                <a:gd name="T12" fmla="*/ 3 w 7"/>
                <a:gd name="T13" fmla="*/ 3 h 8"/>
                <a:gd name="T14" fmla="*/ 2 w 7"/>
                <a:gd name="T15" fmla="*/ 3 h 8"/>
                <a:gd name="T16" fmla="*/ 2 w 7"/>
                <a:gd name="T17" fmla="*/ 3 h 8"/>
                <a:gd name="T18" fmla="*/ 4 w 7"/>
                <a:gd name="T19" fmla="*/ 4 h 8"/>
                <a:gd name="T20" fmla="*/ 4 w 7"/>
                <a:gd name="T21" fmla="*/ 5 h 8"/>
                <a:gd name="T22" fmla="*/ 3 w 7"/>
                <a:gd name="T23" fmla="*/ 4 h 8"/>
                <a:gd name="T24" fmla="*/ 2 w 7"/>
                <a:gd name="T25" fmla="*/ 5 h 8"/>
                <a:gd name="T26" fmla="*/ 2 w 7"/>
                <a:gd name="T27" fmla="*/ 5 h 8"/>
                <a:gd name="T28" fmla="*/ 2 w 7"/>
                <a:gd name="T29" fmla="*/ 5 h 8"/>
                <a:gd name="T30" fmla="*/ 3 w 7"/>
                <a:gd name="T31" fmla="*/ 6 h 8"/>
                <a:gd name="T32" fmla="*/ 2 w 7"/>
                <a:gd name="T33" fmla="*/ 6 h 8"/>
                <a:gd name="T34" fmla="*/ 2 w 7"/>
                <a:gd name="T35" fmla="*/ 6 h 8"/>
                <a:gd name="T36" fmla="*/ 1 w 7"/>
                <a:gd name="T37" fmla="*/ 7 h 8"/>
                <a:gd name="T38" fmla="*/ 2 w 7"/>
                <a:gd name="T39" fmla="*/ 6 h 8"/>
                <a:gd name="T40" fmla="*/ 1 w 7"/>
                <a:gd name="T41" fmla="*/ 6 h 8"/>
                <a:gd name="T42" fmla="*/ 4 w 7"/>
                <a:gd name="T43" fmla="*/ 8 h 8"/>
                <a:gd name="T44" fmla="*/ 4 w 7"/>
                <a:gd name="T45" fmla="*/ 8 h 8"/>
                <a:gd name="T46" fmla="*/ 4 w 7"/>
                <a:gd name="T47" fmla="*/ 7 h 8"/>
                <a:gd name="T48" fmla="*/ 4 w 7"/>
                <a:gd name="T49" fmla="*/ 7 h 8"/>
                <a:gd name="T50" fmla="*/ 5 w 7"/>
                <a:gd name="T51" fmla="*/ 7 h 8"/>
                <a:gd name="T52" fmla="*/ 4 w 7"/>
                <a:gd name="T53" fmla="*/ 6 h 8"/>
                <a:gd name="T54" fmla="*/ 5 w 7"/>
                <a:gd name="T55" fmla="*/ 6 h 8"/>
                <a:gd name="T56" fmla="*/ 5 w 7"/>
                <a:gd name="T57" fmla="*/ 6 h 8"/>
                <a:gd name="T58" fmla="*/ 4 w 7"/>
                <a:gd name="T59" fmla="*/ 6 h 8"/>
                <a:gd name="T60" fmla="*/ 4 w 7"/>
                <a:gd name="T61" fmla="*/ 5 h 8"/>
                <a:gd name="T62" fmla="*/ 5 w 7"/>
                <a:gd name="T63" fmla="*/ 5 h 8"/>
                <a:gd name="T64" fmla="*/ 5 w 7"/>
                <a:gd name="T65" fmla="*/ 5 h 8"/>
                <a:gd name="T66" fmla="*/ 4 w 7"/>
                <a:gd name="T67" fmla="*/ 4 h 8"/>
                <a:gd name="T68" fmla="*/ 4 w 7"/>
                <a:gd name="T69" fmla="*/ 4 h 8"/>
                <a:gd name="T70" fmla="*/ 4 w 7"/>
                <a:gd name="T71" fmla="*/ 3 h 8"/>
                <a:gd name="T72" fmla="*/ 4 w 7"/>
                <a:gd name="T73" fmla="*/ 3 h 8"/>
                <a:gd name="T74" fmla="*/ 4 w 7"/>
                <a:gd name="T75" fmla="*/ 2 h 8"/>
                <a:gd name="T76" fmla="*/ 3 w 7"/>
                <a:gd name="T77" fmla="*/ 2 h 8"/>
                <a:gd name="T78" fmla="*/ 5 w 7"/>
                <a:gd name="T7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" h="8">
                  <a:moveTo>
                    <a:pt x="5" y="2"/>
                  </a:moveTo>
                  <a:cubicBezTo>
                    <a:pt x="5" y="2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2" y="0"/>
                    <a:pt x="2" y="0"/>
                  </a:cubicBezTo>
                  <a:cubicBezTo>
                    <a:pt x="2" y="0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1"/>
                    <a:pt x="4" y="1"/>
                    <a:pt x="4" y="2"/>
                  </a:cubicBezTo>
                  <a:cubicBezTo>
                    <a:pt x="0" y="0"/>
                    <a:pt x="5" y="2"/>
                    <a:pt x="2" y="1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2" y="2"/>
                    <a:pt x="3" y="2"/>
                    <a:pt x="2" y="2"/>
                  </a:cubicBezTo>
                  <a:cubicBezTo>
                    <a:pt x="4" y="3"/>
                    <a:pt x="0" y="2"/>
                    <a:pt x="3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4" y="3"/>
                    <a:pt x="2" y="3"/>
                  </a:cubicBezTo>
                  <a:cubicBezTo>
                    <a:pt x="2" y="3"/>
                    <a:pt x="3" y="3"/>
                    <a:pt x="4" y="4"/>
                  </a:cubicBezTo>
                  <a:cubicBezTo>
                    <a:pt x="3" y="4"/>
                    <a:pt x="3" y="3"/>
                    <a:pt x="2" y="3"/>
                  </a:cubicBezTo>
                  <a:cubicBezTo>
                    <a:pt x="3" y="4"/>
                    <a:pt x="2" y="3"/>
                    <a:pt x="3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4" y="4"/>
                    <a:pt x="5" y="5"/>
                    <a:pt x="5" y="5"/>
                  </a:cubicBezTo>
                  <a:cubicBezTo>
                    <a:pt x="3" y="5"/>
                    <a:pt x="5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2" y="3"/>
                    <a:pt x="2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3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1" y="4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" y="4"/>
                    <a:pt x="4" y="6"/>
                    <a:pt x="2" y="5"/>
                  </a:cubicBezTo>
                  <a:cubicBezTo>
                    <a:pt x="3" y="6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2" y="5"/>
                    <a:pt x="1" y="5"/>
                  </a:cubicBezTo>
                  <a:cubicBezTo>
                    <a:pt x="2" y="5"/>
                    <a:pt x="1" y="5"/>
                    <a:pt x="2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3" y="7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5"/>
                    <a:pt x="1" y="7"/>
                  </a:cubicBezTo>
                  <a:cubicBezTo>
                    <a:pt x="2" y="7"/>
                    <a:pt x="3" y="8"/>
                    <a:pt x="3" y="8"/>
                  </a:cubicBezTo>
                  <a:cubicBezTo>
                    <a:pt x="3" y="8"/>
                    <a:pt x="2" y="7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6"/>
                    <a:pt x="1" y="6"/>
                  </a:cubicBezTo>
                  <a:cubicBezTo>
                    <a:pt x="1" y="6"/>
                    <a:pt x="2" y="7"/>
                    <a:pt x="2" y="6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4" y="8"/>
                  </a:cubicBezTo>
                  <a:cubicBezTo>
                    <a:pt x="3" y="7"/>
                    <a:pt x="5" y="8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4" y="7"/>
                    <a:pt x="4" y="6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3" y="5"/>
                    <a:pt x="4" y="6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5" y="5"/>
                    <a:pt x="4" y="5"/>
                  </a:cubicBezTo>
                  <a:cubicBezTo>
                    <a:pt x="5" y="5"/>
                    <a:pt x="4" y="5"/>
                    <a:pt x="5" y="5"/>
                  </a:cubicBezTo>
                  <a:cubicBezTo>
                    <a:pt x="6" y="6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4" y="4"/>
                    <a:pt x="5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5"/>
                    <a:pt x="5" y="4"/>
                    <a:pt x="6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4"/>
                    <a:pt x="4" y="4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4" y="2"/>
                    <a:pt x="7" y="3"/>
                    <a:pt x="4" y="2"/>
                  </a:cubicBezTo>
                  <a:cubicBezTo>
                    <a:pt x="4" y="2"/>
                    <a:pt x="3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3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7" y="3"/>
                    <a:pt x="3" y="1"/>
                    <a:pt x="5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2" name="Freeform 2365"/>
            <p:cNvSpPr/>
            <p:nvPr/>
          </p:nvSpPr>
          <p:spPr bwMode="auto">
            <a:xfrm>
              <a:off x="923" y="3083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3" name="Freeform 2366"/>
            <p:cNvSpPr/>
            <p:nvPr/>
          </p:nvSpPr>
          <p:spPr bwMode="auto">
            <a:xfrm>
              <a:off x="921" y="3083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4" name="Freeform 2367"/>
            <p:cNvSpPr/>
            <p:nvPr/>
          </p:nvSpPr>
          <p:spPr bwMode="auto">
            <a:xfrm>
              <a:off x="923" y="307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5" name="Freeform 2368"/>
            <p:cNvSpPr/>
            <p:nvPr/>
          </p:nvSpPr>
          <p:spPr bwMode="auto">
            <a:xfrm>
              <a:off x="921" y="3078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6" name="Freeform 2369"/>
            <p:cNvSpPr/>
            <p:nvPr/>
          </p:nvSpPr>
          <p:spPr bwMode="auto">
            <a:xfrm>
              <a:off x="911" y="3066"/>
              <a:ext cx="15" cy="12"/>
            </a:xfrm>
            <a:custGeom>
              <a:avLst/>
              <a:gdLst>
                <a:gd name="T0" fmla="*/ 4 w 6"/>
                <a:gd name="T1" fmla="*/ 2 h 5"/>
                <a:gd name="T2" fmla="*/ 3 w 6"/>
                <a:gd name="T3" fmla="*/ 1 h 5"/>
                <a:gd name="T4" fmla="*/ 4 w 6"/>
                <a:gd name="T5" fmla="*/ 1 h 5"/>
                <a:gd name="T6" fmla="*/ 2 w 6"/>
                <a:gd name="T7" fmla="*/ 0 h 5"/>
                <a:gd name="T8" fmla="*/ 3 w 6"/>
                <a:gd name="T9" fmla="*/ 2 h 5"/>
                <a:gd name="T10" fmla="*/ 2 w 6"/>
                <a:gd name="T11" fmla="*/ 2 h 5"/>
                <a:gd name="T12" fmla="*/ 3 w 6"/>
                <a:gd name="T13" fmla="*/ 3 h 5"/>
                <a:gd name="T14" fmla="*/ 2 w 6"/>
                <a:gd name="T15" fmla="*/ 3 h 5"/>
                <a:gd name="T16" fmla="*/ 2 w 6"/>
                <a:gd name="T17" fmla="*/ 3 h 5"/>
                <a:gd name="T18" fmla="*/ 3 w 6"/>
                <a:gd name="T19" fmla="*/ 3 h 5"/>
                <a:gd name="T20" fmla="*/ 3 w 6"/>
                <a:gd name="T21" fmla="*/ 3 h 5"/>
                <a:gd name="T22" fmla="*/ 3 w 6"/>
                <a:gd name="T23" fmla="*/ 3 h 5"/>
                <a:gd name="T24" fmla="*/ 3 w 6"/>
                <a:gd name="T25" fmla="*/ 4 h 5"/>
                <a:gd name="T26" fmla="*/ 3 w 6"/>
                <a:gd name="T27" fmla="*/ 3 h 5"/>
                <a:gd name="T28" fmla="*/ 3 w 6"/>
                <a:gd name="T29" fmla="*/ 4 h 5"/>
                <a:gd name="T30" fmla="*/ 2 w 6"/>
                <a:gd name="T31" fmla="*/ 3 h 5"/>
                <a:gd name="T32" fmla="*/ 3 w 6"/>
                <a:gd name="T33" fmla="*/ 4 h 5"/>
                <a:gd name="T34" fmla="*/ 4 w 6"/>
                <a:gd name="T35" fmla="*/ 5 h 5"/>
                <a:gd name="T36" fmla="*/ 4 w 6"/>
                <a:gd name="T37" fmla="*/ 4 h 5"/>
                <a:gd name="T38" fmla="*/ 4 w 6"/>
                <a:gd name="T39" fmla="*/ 4 h 5"/>
                <a:gd name="T40" fmla="*/ 3 w 6"/>
                <a:gd name="T41" fmla="*/ 4 h 5"/>
                <a:gd name="T42" fmla="*/ 4 w 6"/>
                <a:gd name="T43" fmla="*/ 4 h 5"/>
                <a:gd name="T44" fmla="*/ 5 w 6"/>
                <a:gd name="T45" fmla="*/ 4 h 5"/>
                <a:gd name="T46" fmla="*/ 5 w 6"/>
                <a:gd name="T47" fmla="*/ 4 h 5"/>
                <a:gd name="T48" fmla="*/ 5 w 6"/>
                <a:gd name="T49" fmla="*/ 4 h 5"/>
                <a:gd name="T50" fmla="*/ 5 w 6"/>
                <a:gd name="T51" fmla="*/ 4 h 5"/>
                <a:gd name="T52" fmla="*/ 3 w 6"/>
                <a:gd name="T53" fmla="*/ 3 h 5"/>
                <a:gd name="T54" fmla="*/ 3 w 6"/>
                <a:gd name="T55" fmla="*/ 3 h 5"/>
                <a:gd name="T56" fmla="*/ 4 w 6"/>
                <a:gd name="T57" fmla="*/ 4 h 5"/>
                <a:gd name="T58" fmla="*/ 4 w 6"/>
                <a:gd name="T59" fmla="*/ 3 h 5"/>
                <a:gd name="T60" fmla="*/ 5 w 6"/>
                <a:gd name="T61" fmla="*/ 4 h 5"/>
                <a:gd name="T62" fmla="*/ 4 w 6"/>
                <a:gd name="T63" fmla="*/ 3 h 5"/>
                <a:gd name="T64" fmla="*/ 4 w 6"/>
                <a:gd name="T65" fmla="*/ 3 h 5"/>
                <a:gd name="T66" fmla="*/ 5 w 6"/>
                <a:gd name="T67" fmla="*/ 3 h 5"/>
                <a:gd name="T68" fmla="*/ 4 w 6"/>
                <a:gd name="T69" fmla="*/ 3 h 5"/>
                <a:gd name="T70" fmla="*/ 4 w 6"/>
                <a:gd name="T71" fmla="*/ 2 h 5"/>
                <a:gd name="T72" fmla="*/ 4 w 6"/>
                <a:gd name="T73" fmla="*/ 2 h 5"/>
                <a:gd name="T74" fmla="*/ 4 w 6"/>
                <a:gd name="T75" fmla="*/ 2 h 5"/>
                <a:gd name="T76" fmla="*/ 4 w 6"/>
                <a:gd name="T77" fmla="*/ 2 h 5"/>
                <a:gd name="T78" fmla="*/ 3 w 6"/>
                <a:gd name="T79" fmla="*/ 1 h 5"/>
                <a:gd name="T80" fmla="*/ 4 w 6"/>
                <a:gd name="T8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" h="5">
                  <a:moveTo>
                    <a:pt x="4" y="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3" y="1"/>
                    <a:pt x="4" y="1"/>
                  </a:cubicBezTo>
                  <a:cubicBezTo>
                    <a:pt x="3" y="1"/>
                    <a:pt x="4" y="1"/>
                    <a:pt x="2" y="0"/>
                  </a:cubicBezTo>
                  <a:cubicBezTo>
                    <a:pt x="3" y="1"/>
                    <a:pt x="1" y="1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3"/>
                    <a:pt x="0" y="2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4" y="4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3"/>
                    <a:pt x="3" y="4"/>
                    <a:pt x="3" y="3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3" y="4"/>
                    <a:pt x="1" y="3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4" y="5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3"/>
                    <a:pt x="4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6" y="5"/>
                    <a:pt x="3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4"/>
                    <a:pt x="3" y="3"/>
                    <a:pt x="3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4"/>
                    <a:pt x="5" y="4"/>
                  </a:cubicBezTo>
                  <a:cubicBezTo>
                    <a:pt x="5" y="4"/>
                    <a:pt x="5" y="4"/>
                    <a:pt x="4" y="3"/>
                  </a:cubicBezTo>
                  <a:cubicBezTo>
                    <a:pt x="5" y="4"/>
                    <a:pt x="5" y="3"/>
                    <a:pt x="4" y="3"/>
                  </a:cubicBezTo>
                  <a:cubicBezTo>
                    <a:pt x="4" y="3"/>
                    <a:pt x="5" y="3"/>
                    <a:pt x="5" y="3"/>
                  </a:cubicBezTo>
                  <a:cubicBezTo>
                    <a:pt x="5" y="3"/>
                    <a:pt x="5" y="3"/>
                    <a:pt x="4" y="3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5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2" y="1"/>
                    <a:pt x="3" y="1"/>
                  </a:cubicBezTo>
                  <a:cubicBezTo>
                    <a:pt x="4" y="1"/>
                    <a:pt x="3" y="1"/>
                    <a:pt x="4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7" name="Freeform 2370"/>
            <p:cNvSpPr/>
            <p:nvPr/>
          </p:nvSpPr>
          <p:spPr bwMode="auto">
            <a:xfrm>
              <a:off x="916" y="3066"/>
              <a:ext cx="5" cy="3"/>
            </a:xfrm>
            <a:custGeom>
              <a:avLst/>
              <a:gdLst>
                <a:gd name="T0" fmla="*/ 1 w 2"/>
                <a:gd name="T1" fmla="*/ 1 h 1"/>
                <a:gd name="T2" fmla="*/ 2 w 2"/>
                <a:gd name="T3" fmla="*/ 1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8" name="Freeform 2371"/>
            <p:cNvSpPr/>
            <p:nvPr/>
          </p:nvSpPr>
          <p:spPr bwMode="auto">
            <a:xfrm>
              <a:off x="914" y="3062"/>
              <a:ext cx="9" cy="7"/>
            </a:xfrm>
            <a:custGeom>
              <a:avLst/>
              <a:gdLst>
                <a:gd name="T0" fmla="*/ 2 w 4"/>
                <a:gd name="T1" fmla="*/ 1 h 3"/>
                <a:gd name="T2" fmla="*/ 1 w 4"/>
                <a:gd name="T3" fmla="*/ 1 h 3"/>
                <a:gd name="T4" fmla="*/ 1 w 4"/>
                <a:gd name="T5" fmla="*/ 1 h 3"/>
                <a:gd name="T6" fmla="*/ 2 w 4"/>
                <a:gd name="T7" fmla="*/ 2 h 3"/>
                <a:gd name="T8" fmla="*/ 1 w 4"/>
                <a:gd name="T9" fmla="*/ 2 h 3"/>
                <a:gd name="T10" fmla="*/ 2 w 4"/>
                <a:gd name="T11" fmla="*/ 3 h 3"/>
                <a:gd name="T12" fmla="*/ 2 w 4"/>
                <a:gd name="T13" fmla="*/ 2 h 3"/>
                <a:gd name="T14" fmla="*/ 3 w 4"/>
                <a:gd name="T15" fmla="*/ 3 h 3"/>
                <a:gd name="T16" fmla="*/ 2 w 4"/>
                <a:gd name="T17" fmla="*/ 2 h 3"/>
                <a:gd name="T18" fmla="*/ 3 w 4"/>
                <a:gd name="T19" fmla="*/ 3 h 3"/>
                <a:gd name="T20" fmla="*/ 2 w 4"/>
                <a:gd name="T21" fmla="*/ 2 h 3"/>
                <a:gd name="T22" fmla="*/ 3 w 4"/>
                <a:gd name="T23" fmla="*/ 2 h 3"/>
                <a:gd name="T24" fmla="*/ 4 w 4"/>
                <a:gd name="T25" fmla="*/ 2 h 3"/>
                <a:gd name="T26" fmla="*/ 3 w 4"/>
                <a:gd name="T27" fmla="*/ 2 h 3"/>
                <a:gd name="T28" fmla="*/ 2 w 4"/>
                <a:gd name="T29" fmla="*/ 2 h 3"/>
                <a:gd name="T30" fmla="*/ 4 w 4"/>
                <a:gd name="T31" fmla="*/ 2 h 3"/>
                <a:gd name="T32" fmla="*/ 3 w 4"/>
                <a:gd name="T33" fmla="*/ 1 h 3"/>
                <a:gd name="T34" fmla="*/ 2 w 4"/>
                <a:gd name="T35" fmla="*/ 1 h 3"/>
                <a:gd name="T36" fmla="*/ 3 w 4"/>
                <a:gd name="T37" fmla="*/ 1 h 3"/>
                <a:gd name="T38" fmla="*/ 3 w 4"/>
                <a:gd name="T39" fmla="*/ 1 h 3"/>
                <a:gd name="T40" fmla="*/ 1 w 4"/>
                <a:gd name="T41" fmla="*/ 0 h 3"/>
                <a:gd name="T42" fmla="*/ 2 w 4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1" y="2"/>
                    <a:pt x="2" y="3"/>
                  </a:cubicBezTo>
                  <a:cubicBezTo>
                    <a:pt x="3" y="3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1" y="2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3" y="2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1" y="0"/>
                  </a:cubicBezTo>
                  <a:cubicBezTo>
                    <a:pt x="0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9" name="Rectangle 2372"/>
            <p:cNvSpPr>
              <a:spLocks noChangeArrowheads="1"/>
            </p:cNvSpPr>
            <p:nvPr/>
          </p:nvSpPr>
          <p:spPr bwMode="auto">
            <a:xfrm>
              <a:off x="916" y="3064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0" name="Freeform 2373"/>
            <p:cNvSpPr/>
            <p:nvPr/>
          </p:nvSpPr>
          <p:spPr bwMode="auto">
            <a:xfrm>
              <a:off x="778" y="3107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1" name="Freeform 2374"/>
            <p:cNvSpPr/>
            <p:nvPr/>
          </p:nvSpPr>
          <p:spPr bwMode="auto">
            <a:xfrm>
              <a:off x="776" y="3107"/>
              <a:ext cx="5" cy="9"/>
            </a:xfrm>
            <a:custGeom>
              <a:avLst/>
              <a:gdLst>
                <a:gd name="T0" fmla="*/ 0 w 2"/>
                <a:gd name="T1" fmla="*/ 4 h 4"/>
                <a:gd name="T2" fmla="*/ 1 w 2"/>
                <a:gd name="T3" fmla="*/ 3 h 4"/>
                <a:gd name="T4" fmla="*/ 2 w 2"/>
                <a:gd name="T5" fmla="*/ 0 h 4"/>
                <a:gd name="T6" fmla="*/ 1 w 2"/>
                <a:gd name="T7" fmla="*/ 2 h 4"/>
                <a:gd name="T8" fmla="*/ 1 w 2"/>
                <a:gd name="T9" fmla="*/ 1 h 4"/>
                <a:gd name="T10" fmla="*/ 0 w 2"/>
                <a:gd name="T11" fmla="*/ 3 h 4"/>
                <a:gd name="T12" fmla="*/ 1 w 2"/>
                <a:gd name="T13" fmla="*/ 3 h 4"/>
                <a:gd name="T14" fmla="*/ 0 w 2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2"/>
                    <a:pt x="2" y="0"/>
                  </a:cubicBez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1" y="2"/>
                    <a:pt x="1" y="3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2" name="Freeform 2375"/>
            <p:cNvSpPr/>
            <p:nvPr/>
          </p:nvSpPr>
          <p:spPr bwMode="auto">
            <a:xfrm>
              <a:off x="778" y="31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3" name="Freeform 2376"/>
            <p:cNvSpPr/>
            <p:nvPr/>
          </p:nvSpPr>
          <p:spPr bwMode="auto">
            <a:xfrm>
              <a:off x="778" y="3109"/>
              <a:ext cx="3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4" name="Freeform 2377"/>
            <p:cNvSpPr/>
            <p:nvPr/>
          </p:nvSpPr>
          <p:spPr bwMode="auto">
            <a:xfrm>
              <a:off x="781" y="31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5" name="Freeform 2378"/>
            <p:cNvSpPr/>
            <p:nvPr/>
          </p:nvSpPr>
          <p:spPr bwMode="auto">
            <a:xfrm>
              <a:off x="781" y="3109"/>
              <a:ext cx="2" cy="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0 h 2"/>
                <a:gd name="T4" fmla="*/ 0 w 1"/>
                <a:gd name="T5" fmla="*/ 0 h 2"/>
                <a:gd name="T6" fmla="*/ 0 w 1"/>
                <a:gd name="T7" fmla="*/ 2 h 2"/>
                <a:gd name="T8" fmla="*/ 0 w 1"/>
                <a:gd name="T9" fmla="*/ 1 h 2"/>
                <a:gd name="T10" fmla="*/ 0 w 1"/>
                <a:gd name="T11" fmla="*/ 2 h 2"/>
                <a:gd name="T12" fmla="*/ 1 w 1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6" name="Freeform 2379"/>
            <p:cNvSpPr/>
            <p:nvPr/>
          </p:nvSpPr>
          <p:spPr bwMode="auto">
            <a:xfrm>
              <a:off x="781" y="3109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7" name="Freeform 2380"/>
            <p:cNvSpPr/>
            <p:nvPr/>
          </p:nvSpPr>
          <p:spPr bwMode="auto">
            <a:xfrm>
              <a:off x="781" y="3109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8" name="Freeform 2381"/>
            <p:cNvSpPr/>
            <p:nvPr/>
          </p:nvSpPr>
          <p:spPr bwMode="auto">
            <a:xfrm>
              <a:off x="781" y="3109"/>
              <a:ext cx="2" cy="7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0 w 1"/>
                <a:gd name="T5" fmla="*/ 3 h 3"/>
                <a:gd name="T6" fmla="*/ 1 w 1"/>
                <a:gd name="T7" fmla="*/ 3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1" y="2"/>
                    <a:pt x="1" y="0"/>
                    <a:pt x="0" y="1"/>
                  </a:cubicBez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9" name="Freeform 2382"/>
            <p:cNvSpPr/>
            <p:nvPr/>
          </p:nvSpPr>
          <p:spPr bwMode="auto">
            <a:xfrm>
              <a:off x="783" y="31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0" name="Freeform 2383"/>
            <p:cNvSpPr/>
            <p:nvPr/>
          </p:nvSpPr>
          <p:spPr bwMode="auto">
            <a:xfrm>
              <a:off x="783" y="3112"/>
              <a:ext cx="2" cy="9"/>
            </a:xfrm>
            <a:custGeom>
              <a:avLst/>
              <a:gdLst>
                <a:gd name="T0" fmla="*/ 1 w 1"/>
                <a:gd name="T1" fmla="*/ 1 h 4"/>
                <a:gd name="T2" fmla="*/ 1 w 1"/>
                <a:gd name="T3" fmla="*/ 2 h 4"/>
                <a:gd name="T4" fmla="*/ 1 w 1"/>
                <a:gd name="T5" fmla="*/ 1 h 4"/>
                <a:gd name="T6" fmla="*/ 0 w 1"/>
                <a:gd name="T7" fmla="*/ 2 h 4"/>
                <a:gd name="T8" fmla="*/ 1 w 1"/>
                <a:gd name="T9" fmla="*/ 0 h 4"/>
                <a:gd name="T10" fmla="*/ 0 w 1"/>
                <a:gd name="T11" fmla="*/ 2 h 4"/>
                <a:gd name="T12" fmla="*/ 0 w 1"/>
                <a:gd name="T13" fmla="*/ 0 h 4"/>
                <a:gd name="T14" fmla="*/ 0 w 1"/>
                <a:gd name="T15" fmla="*/ 2 h 4"/>
                <a:gd name="T16" fmla="*/ 0 w 1"/>
                <a:gd name="T17" fmla="*/ 2 h 4"/>
                <a:gd name="T18" fmla="*/ 0 w 1"/>
                <a:gd name="T19" fmla="*/ 3 h 4"/>
                <a:gd name="T20" fmla="*/ 1 w 1"/>
                <a:gd name="T21" fmla="*/ 4 h 4"/>
                <a:gd name="T22" fmla="*/ 1 w 1"/>
                <a:gd name="T2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1" y="1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2"/>
                    <a:pt x="0" y="2"/>
                  </a:cubicBezTo>
                  <a:cubicBezTo>
                    <a:pt x="0" y="0"/>
                    <a:pt x="1" y="2"/>
                    <a:pt x="1" y="0"/>
                  </a:cubicBezTo>
                  <a:cubicBezTo>
                    <a:pt x="1" y="0"/>
                    <a:pt x="0" y="0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1" y="4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1" name="Freeform 2384"/>
            <p:cNvSpPr/>
            <p:nvPr/>
          </p:nvSpPr>
          <p:spPr bwMode="auto">
            <a:xfrm>
              <a:off x="785" y="3116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2" name="Freeform 2385"/>
            <p:cNvSpPr/>
            <p:nvPr/>
          </p:nvSpPr>
          <p:spPr bwMode="auto">
            <a:xfrm>
              <a:off x="785" y="3112"/>
              <a:ext cx="3" cy="11"/>
            </a:xfrm>
            <a:custGeom>
              <a:avLst/>
              <a:gdLst>
                <a:gd name="T0" fmla="*/ 1 w 1"/>
                <a:gd name="T1" fmla="*/ 0 h 5"/>
                <a:gd name="T2" fmla="*/ 1 w 1"/>
                <a:gd name="T3" fmla="*/ 1 h 5"/>
                <a:gd name="T4" fmla="*/ 1 w 1"/>
                <a:gd name="T5" fmla="*/ 1 h 5"/>
                <a:gd name="T6" fmla="*/ 0 w 1"/>
                <a:gd name="T7" fmla="*/ 2 h 5"/>
                <a:gd name="T8" fmla="*/ 1 w 1"/>
                <a:gd name="T9" fmla="*/ 1 h 5"/>
                <a:gd name="T10" fmla="*/ 1 w 1"/>
                <a:gd name="T11" fmla="*/ 3 h 5"/>
                <a:gd name="T12" fmla="*/ 1 w 1"/>
                <a:gd name="T13" fmla="*/ 3 h 5"/>
                <a:gd name="T14" fmla="*/ 1 w 1"/>
                <a:gd name="T15" fmla="*/ 3 h 5"/>
                <a:gd name="T16" fmla="*/ 1 w 1"/>
                <a:gd name="T17" fmla="*/ 2 h 5"/>
                <a:gd name="T18" fmla="*/ 1 w 1"/>
                <a:gd name="T19" fmla="*/ 2 h 5"/>
                <a:gd name="T20" fmla="*/ 1 w 1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" h="5">
                  <a:moveTo>
                    <a:pt x="1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3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3" name="Freeform 2386"/>
            <p:cNvSpPr/>
            <p:nvPr/>
          </p:nvSpPr>
          <p:spPr bwMode="auto">
            <a:xfrm>
              <a:off x="785" y="3112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4" name="Freeform 2387"/>
            <p:cNvSpPr/>
            <p:nvPr/>
          </p:nvSpPr>
          <p:spPr bwMode="auto">
            <a:xfrm>
              <a:off x="788" y="311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5" name="Freeform 2388"/>
            <p:cNvSpPr/>
            <p:nvPr/>
          </p:nvSpPr>
          <p:spPr bwMode="auto">
            <a:xfrm>
              <a:off x="788" y="3112"/>
              <a:ext cx="2" cy="2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0 h 1"/>
                <a:gd name="T6" fmla="*/ 0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6" name="Freeform 2389"/>
            <p:cNvSpPr/>
            <p:nvPr/>
          </p:nvSpPr>
          <p:spPr bwMode="auto">
            <a:xfrm>
              <a:off x="790" y="3109"/>
              <a:ext cx="17" cy="12"/>
            </a:xfrm>
            <a:custGeom>
              <a:avLst/>
              <a:gdLst>
                <a:gd name="T0" fmla="*/ 7 w 7"/>
                <a:gd name="T1" fmla="*/ 3 h 5"/>
                <a:gd name="T2" fmla="*/ 6 w 7"/>
                <a:gd name="T3" fmla="*/ 3 h 5"/>
                <a:gd name="T4" fmla="*/ 6 w 7"/>
                <a:gd name="T5" fmla="*/ 1 h 5"/>
                <a:gd name="T6" fmla="*/ 6 w 7"/>
                <a:gd name="T7" fmla="*/ 0 h 5"/>
                <a:gd name="T8" fmla="*/ 6 w 7"/>
                <a:gd name="T9" fmla="*/ 1 h 5"/>
                <a:gd name="T10" fmla="*/ 5 w 7"/>
                <a:gd name="T11" fmla="*/ 0 h 5"/>
                <a:gd name="T12" fmla="*/ 5 w 7"/>
                <a:gd name="T13" fmla="*/ 0 h 5"/>
                <a:gd name="T14" fmla="*/ 4 w 7"/>
                <a:gd name="T15" fmla="*/ 1 h 5"/>
                <a:gd name="T16" fmla="*/ 1 w 7"/>
                <a:gd name="T17" fmla="*/ 1 h 5"/>
                <a:gd name="T18" fmla="*/ 1 w 7"/>
                <a:gd name="T19" fmla="*/ 3 h 5"/>
                <a:gd name="T20" fmla="*/ 1 w 7"/>
                <a:gd name="T21" fmla="*/ 2 h 5"/>
                <a:gd name="T22" fmla="*/ 1 w 7"/>
                <a:gd name="T23" fmla="*/ 2 h 5"/>
                <a:gd name="T24" fmla="*/ 0 w 7"/>
                <a:gd name="T25" fmla="*/ 1 h 5"/>
                <a:gd name="T26" fmla="*/ 0 w 7"/>
                <a:gd name="T27" fmla="*/ 3 h 5"/>
                <a:gd name="T28" fmla="*/ 0 w 7"/>
                <a:gd name="T29" fmla="*/ 1 h 5"/>
                <a:gd name="T30" fmla="*/ 0 w 7"/>
                <a:gd name="T31" fmla="*/ 2 h 5"/>
                <a:gd name="T32" fmla="*/ 0 w 7"/>
                <a:gd name="T33" fmla="*/ 4 h 5"/>
                <a:gd name="T34" fmla="*/ 0 w 7"/>
                <a:gd name="T35" fmla="*/ 4 h 5"/>
                <a:gd name="T36" fmla="*/ 2 w 7"/>
                <a:gd name="T37" fmla="*/ 2 h 5"/>
                <a:gd name="T38" fmla="*/ 2 w 7"/>
                <a:gd name="T39" fmla="*/ 3 h 5"/>
                <a:gd name="T40" fmla="*/ 3 w 7"/>
                <a:gd name="T41" fmla="*/ 4 h 5"/>
                <a:gd name="T42" fmla="*/ 3 w 7"/>
                <a:gd name="T43" fmla="*/ 2 h 5"/>
                <a:gd name="T44" fmla="*/ 3 w 7"/>
                <a:gd name="T45" fmla="*/ 3 h 5"/>
                <a:gd name="T46" fmla="*/ 3 w 7"/>
                <a:gd name="T47" fmla="*/ 2 h 5"/>
                <a:gd name="T48" fmla="*/ 4 w 7"/>
                <a:gd name="T49" fmla="*/ 3 h 5"/>
                <a:gd name="T50" fmla="*/ 4 w 7"/>
                <a:gd name="T51" fmla="*/ 1 h 5"/>
                <a:gd name="T52" fmla="*/ 5 w 7"/>
                <a:gd name="T53" fmla="*/ 4 h 5"/>
                <a:gd name="T54" fmla="*/ 4 w 7"/>
                <a:gd name="T55" fmla="*/ 3 h 5"/>
                <a:gd name="T56" fmla="*/ 4 w 7"/>
                <a:gd name="T57" fmla="*/ 2 h 5"/>
                <a:gd name="T58" fmla="*/ 5 w 7"/>
                <a:gd name="T59" fmla="*/ 3 h 5"/>
                <a:gd name="T60" fmla="*/ 5 w 7"/>
                <a:gd name="T61" fmla="*/ 2 h 5"/>
                <a:gd name="T62" fmla="*/ 5 w 7"/>
                <a:gd name="T63" fmla="*/ 1 h 5"/>
                <a:gd name="T64" fmla="*/ 6 w 7"/>
                <a:gd name="T65" fmla="*/ 2 h 5"/>
                <a:gd name="T66" fmla="*/ 6 w 7"/>
                <a:gd name="T67" fmla="*/ 3 h 5"/>
                <a:gd name="T68" fmla="*/ 6 w 7"/>
                <a:gd name="T69" fmla="*/ 4 h 5"/>
                <a:gd name="T70" fmla="*/ 6 w 7"/>
                <a:gd name="T71" fmla="*/ 2 h 5"/>
                <a:gd name="T72" fmla="*/ 7 w 7"/>
                <a:gd name="T7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" h="5">
                  <a:moveTo>
                    <a:pt x="7" y="3"/>
                  </a:moveTo>
                  <a:cubicBezTo>
                    <a:pt x="7" y="3"/>
                    <a:pt x="6" y="2"/>
                    <a:pt x="6" y="3"/>
                  </a:cubicBezTo>
                  <a:cubicBezTo>
                    <a:pt x="6" y="2"/>
                    <a:pt x="6" y="2"/>
                    <a:pt x="6" y="1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5" y="0"/>
                  </a:cubicBezTo>
                  <a:cubicBezTo>
                    <a:pt x="4" y="0"/>
                    <a:pt x="4" y="1"/>
                    <a:pt x="4" y="1"/>
                  </a:cubicBezTo>
                  <a:cubicBezTo>
                    <a:pt x="3" y="1"/>
                    <a:pt x="2" y="2"/>
                    <a:pt x="1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0"/>
                    <a:pt x="1" y="2"/>
                    <a:pt x="0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0" y="1"/>
                    <a:pt x="0" y="3"/>
                    <a:pt x="0" y="1"/>
                  </a:cubicBezTo>
                  <a:cubicBezTo>
                    <a:pt x="0" y="1"/>
                    <a:pt x="0" y="3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3"/>
                    <a:pt x="0" y="4"/>
                  </a:cubicBezTo>
                  <a:cubicBezTo>
                    <a:pt x="0" y="5"/>
                    <a:pt x="1" y="3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3" y="4"/>
                  </a:cubicBezTo>
                  <a:cubicBezTo>
                    <a:pt x="3" y="3"/>
                    <a:pt x="3" y="4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3" y="2"/>
                    <a:pt x="4" y="2"/>
                    <a:pt x="4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5" y="4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7" name="Freeform 2390"/>
            <p:cNvSpPr/>
            <p:nvPr/>
          </p:nvSpPr>
          <p:spPr bwMode="auto">
            <a:xfrm>
              <a:off x="804" y="3119"/>
              <a:ext cx="0" cy="2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8" name="Freeform 2391"/>
            <p:cNvSpPr/>
            <p:nvPr/>
          </p:nvSpPr>
          <p:spPr bwMode="auto">
            <a:xfrm>
              <a:off x="807" y="311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9" name="Freeform 2392"/>
            <p:cNvSpPr/>
            <p:nvPr/>
          </p:nvSpPr>
          <p:spPr bwMode="auto">
            <a:xfrm>
              <a:off x="800" y="3109"/>
              <a:ext cx="2" cy="3"/>
            </a:xfrm>
            <a:custGeom>
              <a:avLst/>
              <a:gdLst>
                <a:gd name="T0" fmla="*/ 0 w 2"/>
                <a:gd name="T1" fmla="*/ 0 h 3"/>
                <a:gd name="T2" fmla="*/ 2 w 2"/>
                <a:gd name="T3" fmla="*/ 0 h 3"/>
                <a:gd name="T4" fmla="*/ 2 w 2"/>
                <a:gd name="T5" fmla="*/ 3 h 3"/>
                <a:gd name="T6" fmla="*/ 0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2" y="0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0" name="Freeform 2393"/>
            <p:cNvSpPr/>
            <p:nvPr/>
          </p:nvSpPr>
          <p:spPr bwMode="auto">
            <a:xfrm>
              <a:off x="802" y="3119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1" name="Freeform 2394"/>
            <p:cNvSpPr/>
            <p:nvPr/>
          </p:nvSpPr>
          <p:spPr bwMode="auto">
            <a:xfrm>
              <a:off x="797" y="3119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2" name="Rectangle 2395"/>
            <p:cNvSpPr>
              <a:spLocks noChangeArrowheads="1"/>
            </p:cNvSpPr>
            <p:nvPr/>
          </p:nvSpPr>
          <p:spPr bwMode="auto">
            <a:xfrm>
              <a:off x="804" y="3119"/>
              <a:ext cx="3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3" name="Freeform 2396"/>
            <p:cNvSpPr/>
            <p:nvPr/>
          </p:nvSpPr>
          <p:spPr bwMode="auto">
            <a:xfrm>
              <a:off x="804" y="3102"/>
              <a:ext cx="10" cy="14"/>
            </a:xfrm>
            <a:custGeom>
              <a:avLst/>
              <a:gdLst>
                <a:gd name="T0" fmla="*/ 3 w 4"/>
                <a:gd name="T1" fmla="*/ 1 h 6"/>
                <a:gd name="T2" fmla="*/ 2 w 4"/>
                <a:gd name="T3" fmla="*/ 1 h 6"/>
                <a:gd name="T4" fmla="*/ 3 w 4"/>
                <a:gd name="T5" fmla="*/ 3 h 6"/>
                <a:gd name="T6" fmla="*/ 2 w 4"/>
                <a:gd name="T7" fmla="*/ 1 h 6"/>
                <a:gd name="T8" fmla="*/ 1 w 4"/>
                <a:gd name="T9" fmla="*/ 3 h 6"/>
                <a:gd name="T10" fmla="*/ 1 w 4"/>
                <a:gd name="T11" fmla="*/ 2 h 6"/>
                <a:gd name="T12" fmla="*/ 1 w 4"/>
                <a:gd name="T13" fmla="*/ 5 h 6"/>
                <a:gd name="T14" fmla="*/ 1 w 4"/>
                <a:gd name="T15" fmla="*/ 2 h 6"/>
                <a:gd name="T16" fmla="*/ 0 w 4"/>
                <a:gd name="T17" fmla="*/ 2 h 6"/>
                <a:gd name="T18" fmla="*/ 0 w 4"/>
                <a:gd name="T19" fmla="*/ 3 h 6"/>
                <a:gd name="T20" fmla="*/ 1 w 4"/>
                <a:gd name="T21" fmla="*/ 5 h 6"/>
                <a:gd name="T22" fmla="*/ 1 w 4"/>
                <a:gd name="T23" fmla="*/ 6 h 6"/>
                <a:gd name="T24" fmla="*/ 1 w 4"/>
                <a:gd name="T25" fmla="*/ 5 h 6"/>
                <a:gd name="T26" fmla="*/ 1 w 4"/>
                <a:gd name="T27" fmla="*/ 6 h 6"/>
                <a:gd name="T28" fmla="*/ 1 w 4"/>
                <a:gd name="T29" fmla="*/ 5 h 6"/>
                <a:gd name="T30" fmla="*/ 2 w 4"/>
                <a:gd name="T31" fmla="*/ 6 h 6"/>
                <a:gd name="T32" fmla="*/ 2 w 4"/>
                <a:gd name="T33" fmla="*/ 5 h 6"/>
                <a:gd name="T34" fmla="*/ 2 w 4"/>
                <a:gd name="T35" fmla="*/ 5 h 6"/>
                <a:gd name="T36" fmla="*/ 2 w 4"/>
                <a:gd name="T37" fmla="*/ 4 h 6"/>
                <a:gd name="T38" fmla="*/ 2 w 4"/>
                <a:gd name="T39" fmla="*/ 5 h 6"/>
                <a:gd name="T40" fmla="*/ 2 w 4"/>
                <a:gd name="T41" fmla="*/ 4 h 6"/>
                <a:gd name="T42" fmla="*/ 3 w 4"/>
                <a:gd name="T43" fmla="*/ 5 h 6"/>
                <a:gd name="T44" fmla="*/ 3 w 4"/>
                <a:gd name="T45" fmla="*/ 4 h 6"/>
                <a:gd name="T46" fmla="*/ 3 w 4"/>
                <a:gd name="T47" fmla="*/ 5 h 6"/>
                <a:gd name="T48" fmla="*/ 2 w 4"/>
                <a:gd name="T49" fmla="*/ 3 h 6"/>
                <a:gd name="T50" fmla="*/ 3 w 4"/>
                <a:gd name="T51" fmla="*/ 5 h 6"/>
                <a:gd name="T52" fmla="*/ 4 w 4"/>
                <a:gd name="T53" fmla="*/ 4 h 6"/>
                <a:gd name="T54" fmla="*/ 4 w 4"/>
                <a:gd name="T55" fmla="*/ 4 h 6"/>
                <a:gd name="T56" fmla="*/ 4 w 4"/>
                <a:gd name="T57" fmla="*/ 3 h 6"/>
                <a:gd name="T58" fmla="*/ 4 w 4"/>
                <a:gd name="T59" fmla="*/ 3 h 6"/>
                <a:gd name="T60" fmla="*/ 3 w 4"/>
                <a:gd name="T61" fmla="*/ 2 h 6"/>
                <a:gd name="T62" fmla="*/ 4 w 4"/>
                <a:gd name="T63" fmla="*/ 3 h 6"/>
                <a:gd name="T64" fmla="*/ 3 w 4"/>
                <a:gd name="T65" fmla="*/ 1 h 6"/>
                <a:gd name="T66" fmla="*/ 3 w 4"/>
                <a:gd name="T67" fmla="*/ 2 h 6"/>
                <a:gd name="T68" fmla="*/ 3 w 4"/>
                <a:gd name="T6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" h="6">
                  <a:moveTo>
                    <a:pt x="3" y="1"/>
                  </a:moveTo>
                  <a:cubicBezTo>
                    <a:pt x="2" y="0"/>
                    <a:pt x="2" y="1"/>
                    <a:pt x="2" y="1"/>
                  </a:cubicBezTo>
                  <a:cubicBezTo>
                    <a:pt x="2" y="2"/>
                    <a:pt x="3" y="3"/>
                    <a:pt x="3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2" y="5"/>
                    <a:pt x="1" y="5"/>
                  </a:cubicBezTo>
                  <a:cubicBezTo>
                    <a:pt x="1" y="3"/>
                    <a:pt x="1" y="4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1" y="4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5"/>
                    <a:pt x="1" y="6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1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3" y="6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5"/>
                    <a:pt x="3" y="5"/>
                  </a:cubicBezTo>
                  <a:cubicBezTo>
                    <a:pt x="3" y="4"/>
                    <a:pt x="2" y="3"/>
                    <a:pt x="2" y="3"/>
                  </a:cubicBezTo>
                  <a:cubicBezTo>
                    <a:pt x="3" y="4"/>
                    <a:pt x="2" y="3"/>
                    <a:pt x="3" y="5"/>
                  </a:cubicBezTo>
                  <a:cubicBezTo>
                    <a:pt x="4" y="5"/>
                    <a:pt x="3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4" y="5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3"/>
                    <a:pt x="3" y="3"/>
                    <a:pt x="3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4" name="Freeform 2397"/>
            <p:cNvSpPr/>
            <p:nvPr/>
          </p:nvSpPr>
          <p:spPr bwMode="auto">
            <a:xfrm>
              <a:off x="809" y="3114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5" name="Freeform 2398"/>
            <p:cNvSpPr/>
            <p:nvPr/>
          </p:nvSpPr>
          <p:spPr bwMode="auto">
            <a:xfrm>
              <a:off x="812" y="3100"/>
              <a:ext cx="7" cy="14"/>
            </a:xfrm>
            <a:custGeom>
              <a:avLst/>
              <a:gdLst>
                <a:gd name="T0" fmla="*/ 2 w 3"/>
                <a:gd name="T1" fmla="*/ 3 h 6"/>
                <a:gd name="T2" fmla="*/ 3 w 3"/>
                <a:gd name="T3" fmla="*/ 4 h 6"/>
                <a:gd name="T4" fmla="*/ 1 w 3"/>
                <a:gd name="T5" fmla="*/ 2 h 6"/>
                <a:gd name="T6" fmla="*/ 1 w 3"/>
                <a:gd name="T7" fmla="*/ 2 h 6"/>
                <a:gd name="T8" fmla="*/ 2 w 3"/>
                <a:gd name="T9" fmla="*/ 3 h 6"/>
                <a:gd name="T10" fmla="*/ 3 w 3"/>
                <a:gd name="T11" fmla="*/ 3 h 6"/>
                <a:gd name="T12" fmla="*/ 2 w 3"/>
                <a:gd name="T13" fmla="*/ 2 h 6"/>
                <a:gd name="T14" fmla="*/ 2 w 3"/>
                <a:gd name="T15" fmla="*/ 1 h 6"/>
                <a:gd name="T16" fmla="*/ 2 w 3"/>
                <a:gd name="T17" fmla="*/ 2 h 6"/>
                <a:gd name="T18" fmla="*/ 3 w 3"/>
                <a:gd name="T19" fmla="*/ 3 h 6"/>
                <a:gd name="T20" fmla="*/ 1 w 3"/>
                <a:gd name="T21" fmla="*/ 0 h 6"/>
                <a:gd name="T22" fmla="*/ 1 w 3"/>
                <a:gd name="T23" fmla="*/ 0 h 6"/>
                <a:gd name="T24" fmla="*/ 2 w 3"/>
                <a:gd name="T25" fmla="*/ 1 h 6"/>
                <a:gd name="T26" fmla="*/ 2 w 3"/>
                <a:gd name="T27" fmla="*/ 1 h 6"/>
                <a:gd name="T28" fmla="*/ 1 w 3"/>
                <a:gd name="T29" fmla="*/ 0 h 6"/>
                <a:gd name="T30" fmla="*/ 0 w 3"/>
                <a:gd name="T31" fmla="*/ 1 h 6"/>
                <a:gd name="T32" fmla="*/ 0 w 3"/>
                <a:gd name="T33" fmla="*/ 1 h 6"/>
                <a:gd name="T34" fmla="*/ 1 w 3"/>
                <a:gd name="T35" fmla="*/ 2 h 6"/>
                <a:gd name="T36" fmla="*/ 2 w 3"/>
                <a:gd name="T37" fmla="*/ 3 h 6"/>
                <a:gd name="T38" fmla="*/ 1 w 3"/>
                <a:gd name="T39" fmla="*/ 3 h 6"/>
                <a:gd name="T40" fmla="*/ 2 w 3"/>
                <a:gd name="T41" fmla="*/ 4 h 6"/>
                <a:gd name="T42" fmla="*/ 2 w 3"/>
                <a:gd name="T43" fmla="*/ 5 h 6"/>
                <a:gd name="T44" fmla="*/ 3 w 3"/>
                <a:gd name="T45" fmla="*/ 5 h 6"/>
                <a:gd name="T46" fmla="*/ 2 w 3"/>
                <a:gd name="T4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" h="6">
                  <a:moveTo>
                    <a:pt x="2" y="3"/>
                  </a:moveTo>
                  <a:cubicBezTo>
                    <a:pt x="2" y="3"/>
                    <a:pt x="2" y="4"/>
                    <a:pt x="3" y="4"/>
                  </a:cubicBezTo>
                  <a:cubicBezTo>
                    <a:pt x="2" y="3"/>
                    <a:pt x="2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3"/>
                    <a:pt x="3" y="3"/>
                    <a:pt x="2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2" y="2"/>
                    <a:pt x="3" y="3"/>
                  </a:cubicBezTo>
                  <a:cubicBezTo>
                    <a:pt x="2" y="2"/>
                    <a:pt x="3" y="1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ubicBezTo>
                    <a:pt x="2" y="1"/>
                    <a:pt x="2" y="2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2" y="4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2" y="4"/>
                    <a:pt x="2" y="5"/>
                  </a:cubicBezTo>
                  <a:cubicBezTo>
                    <a:pt x="3" y="6"/>
                    <a:pt x="2" y="4"/>
                    <a:pt x="3" y="5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6" name="Rectangle 2399"/>
            <p:cNvSpPr>
              <a:spLocks noChangeArrowheads="1"/>
            </p:cNvSpPr>
            <p:nvPr/>
          </p:nvSpPr>
          <p:spPr bwMode="auto">
            <a:xfrm>
              <a:off x="814" y="3109"/>
              <a:ext cx="2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7" name="Freeform 2400"/>
            <p:cNvSpPr/>
            <p:nvPr/>
          </p:nvSpPr>
          <p:spPr bwMode="auto">
            <a:xfrm>
              <a:off x="812" y="3102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8" name="Freeform 2401"/>
            <p:cNvSpPr/>
            <p:nvPr/>
          </p:nvSpPr>
          <p:spPr bwMode="auto">
            <a:xfrm>
              <a:off x="819" y="3104"/>
              <a:ext cx="0" cy="3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9" name="Freeform 2402"/>
            <p:cNvSpPr/>
            <p:nvPr/>
          </p:nvSpPr>
          <p:spPr bwMode="auto">
            <a:xfrm>
              <a:off x="812" y="3097"/>
              <a:ext cx="7" cy="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1 h 2"/>
                <a:gd name="T4" fmla="*/ 3 w 3"/>
                <a:gd name="T5" fmla="*/ 2 h 2"/>
                <a:gd name="T6" fmla="*/ 1 w 3"/>
                <a:gd name="T7" fmla="*/ 1 h 2"/>
                <a:gd name="T8" fmla="*/ 2 w 3"/>
                <a:gd name="T9" fmla="*/ 1 h 2"/>
                <a:gd name="T10" fmla="*/ 0 w 3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2"/>
                    <a:pt x="3" y="2"/>
                  </a:cubicBezTo>
                  <a:cubicBezTo>
                    <a:pt x="3" y="2"/>
                    <a:pt x="2" y="1"/>
                    <a:pt x="1" y="1"/>
                  </a:cubicBezTo>
                  <a:cubicBezTo>
                    <a:pt x="2" y="1"/>
                    <a:pt x="1" y="1"/>
                    <a:pt x="2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0" name="Freeform 2403"/>
            <p:cNvSpPr/>
            <p:nvPr/>
          </p:nvSpPr>
          <p:spPr bwMode="auto">
            <a:xfrm>
              <a:off x="812" y="3088"/>
              <a:ext cx="14" cy="12"/>
            </a:xfrm>
            <a:custGeom>
              <a:avLst/>
              <a:gdLst>
                <a:gd name="T0" fmla="*/ 4 w 6"/>
                <a:gd name="T1" fmla="*/ 4 h 5"/>
                <a:gd name="T2" fmla="*/ 4 w 6"/>
                <a:gd name="T3" fmla="*/ 4 h 5"/>
                <a:gd name="T4" fmla="*/ 5 w 6"/>
                <a:gd name="T5" fmla="*/ 4 h 5"/>
                <a:gd name="T6" fmla="*/ 5 w 6"/>
                <a:gd name="T7" fmla="*/ 4 h 5"/>
                <a:gd name="T8" fmla="*/ 5 w 6"/>
                <a:gd name="T9" fmla="*/ 4 h 5"/>
                <a:gd name="T10" fmla="*/ 4 w 6"/>
                <a:gd name="T11" fmla="*/ 3 h 5"/>
                <a:gd name="T12" fmla="*/ 3 w 6"/>
                <a:gd name="T13" fmla="*/ 3 h 5"/>
                <a:gd name="T14" fmla="*/ 5 w 6"/>
                <a:gd name="T15" fmla="*/ 2 h 5"/>
                <a:gd name="T16" fmla="*/ 2 w 6"/>
                <a:gd name="T17" fmla="*/ 3 h 5"/>
                <a:gd name="T18" fmla="*/ 3 w 6"/>
                <a:gd name="T19" fmla="*/ 2 h 5"/>
                <a:gd name="T20" fmla="*/ 3 w 6"/>
                <a:gd name="T21" fmla="*/ 2 h 5"/>
                <a:gd name="T22" fmla="*/ 3 w 6"/>
                <a:gd name="T23" fmla="*/ 2 h 5"/>
                <a:gd name="T24" fmla="*/ 4 w 6"/>
                <a:gd name="T25" fmla="*/ 1 h 5"/>
                <a:gd name="T26" fmla="*/ 4 w 6"/>
                <a:gd name="T27" fmla="*/ 1 h 5"/>
                <a:gd name="T28" fmla="*/ 4 w 6"/>
                <a:gd name="T29" fmla="*/ 1 h 5"/>
                <a:gd name="T30" fmla="*/ 2 w 6"/>
                <a:gd name="T31" fmla="*/ 3 h 5"/>
                <a:gd name="T32" fmla="*/ 3 w 6"/>
                <a:gd name="T33" fmla="*/ 4 h 5"/>
                <a:gd name="T34" fmla="*/ 3 w 6"/>
                <a:gd name="T35" fmla="*/ 4 h 5"/>
                <a:gd name="T36" fmla="*/ 4 w 6"/>
                <a:gd name="T37" fmla="*/ 3 h 5"/>
                <a:gd name="T38" fmla="*/ 4 w 6"/>
                <a:gd name="T39" fmla="*/ 4 h 5"/>
                <a:gd name="T40" fmla="*/ 4 w 6"/>
                <a:gd name="T41" fmla="*/ 1 h 5"/>
                <a:gd name="T42" fmla="*/ 4 w 6"/>
                <a:gd name="T43" fmla="*/ 2 h 5"/>
                <a:gd name="T44" fmla="*/ 4 w 6"/>
                <a:gd name="T45" fmla="*/ 3 h 5"/>
                <a:gd name="T46" fmla="*/ 4 w 6"/>
                <a:gd name="T47" fmla="*/ 2 h 5"/>
                <a:gd name="T48" fmla="*/ 5 w 6"/>
                <a:gd name="T49" fmla="*/ 4 h 5"/>
                <a:gd name="T50" fmla="*/ 5 w 6"/>
                <a:gd name="T51" fmla="*/ 2 h 5"/>
                <a:gd name="T52" fmla="*/ 5 w 6"/>
                <a:gd name="T53" fmla="*/ 2 h 5"/>
                <a:gd name="T54" fmla="*/ 4 w 6"/>
                <a:gd name="T55" fmla="*/ 0 h 5"/>
                <a:gd name="T56" fmla="*/ 3 w 6"/>
                <a:gd name="T57" fmla="*/ 0 h 5"/>
                <a:gd name="T58" fmla="*/ 3 w 6"/>
                <a:gd name="T59" fmla="*/ 2 h 5"/>
                <a:gd name="T60" fmla="*/ 3 w 6"/>
                <a:gd name="T61" fmla="*/ 0 h 5"/>
                <a:gd name="T62" fmla="*/ 3 w 6"/>
                <a:gd name="T63" fmla="*/ 2 h 5"/>
                <a:gd name="T64" fmla="*/ 3 w 6"/>
                <a:gd name="T65" fmla="*/ 0 h 5"/>
                <a:gd name="T66" fmla="*/ 3 w 6"/>
                <a:gd name="T67" fmla="*/ 2 h 5"/>
                <a:gd name="T68" fmla="*/ 2 w 6"/>
                <a:gd name="T69" fmla="*/ 0 h 5"/>
                <a:gd name="T70" fmla="*/ 2 w 6"/>
                <a:gd name="T71" fmla="*/ 4 h 5"/>
                <a:gd name="T72" fmla="*/ 3 w 6"/>
                <a:gd name="T73" fmla="*/ 4 h 5"/>
                <a:gd name="T74" fmla="*/ 3 w 6"/>
                <a:gd name="T75" fmla="*/ 5 h 5"/>
                <a:gd name="T76" fmla="*/ 4 w 6"/>
                <a:gd name="T77" fmla="*/ 5 h 5"/>
                <a:gd name="T78" fmla="*/ 1 w 6"/>
                <a:gd name="T79" fmla="*/ 4 h 5"/>
                <a:gd name="T80" fmla="*/ 2 w 6"/>
                <a:gd name="T81" fmla="*/ 5 h 5"/>
                <a:gd name="T82" fmla="*/ 2 w 6"/>
                <a:gd name="T83" fmla="*/ 5 h 5"/>
                <a:gd name="T84" fmla="*/ 2 w 6"/>
                <a:gd name="T85" fmla="*/ 5 h 5"/>
                <a:gd name="T86" fmla="*/ 4 w 6"/>
                <a:gd name="T87" fmla="*/ 5 h 5"/>
                <a:gd name="T88" fmla="*/ 6 w 6"/>
                <a:gd name="T89" fmla="*/ 5 h 5"/>
                <a:gd name="T90" fmla="*/ 4 w 6"/>
                <a:gd name="T9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4" y="4"/>
                    <a:pt x="3" y="4"/>
                    <a:pt x="4" y="4"/>
                  </a:cubicBezTo>
                  <a:cubicBezTo>
                    <a:pt x="4" y="4"/>
                    <a:pt x="5" y="4"/>
                    <a:pt x="5" y="4"/>
                  </a:cubicBezTo>
                  <a:cubicBezTo>
                    <a:pt x="6" y="4"/>
                    <a:pt x="4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3" y="4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5" y="2"/>
                  </a:cubicBezTo>
                  <a:cubicBezTo>
                    <a:pt x="4" y="2"/>
                    <a:pt x="3" y="3"/>
                    <a:pt x="2" y="3"/>
                  </a:cubicBezTo>
                  <a:cubicBezTo>
                    <a:pt x="4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5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1" y="5"/>
                    <a:pt x="3" y="2"/>
                    <a:pt x="2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4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3" y="3"/>
                    <a:pt x="4" y="1"/>
                  </a:cubicBezTo>
                  <a:cubicBezTo>
                    <a:pt x="4" y="4"/>
                    <a:pt x="4" y="1"/>
                    <a:pt x="4" y="2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2"/>
                    <a:pt x="4" y="3"/>
                    <a:pt x="4" y="2"/>
                  </a:cubicBezTo>
                  <a:cubicBezTo>
                    <a:pt x="4" y="4"/>
                    <a:pt x="5" y="2"/>
                    <a:pt x="5" y="4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0"/>
                    <a:pt x="4" y="0"/>
                  </a:cubicBezTo>
                  <a:cubicBezTo>
                    <a:pt x="4" y="0"/>
                    <a:pt x="4" y="1"/>
                    <a:pt x="3" y="0"/>
                  </a:cubicBezTo>
                  <a:cubicBezTo>
                    <a:pt x="3" y="2"/>
                    <a:pt x="3" y="0"/>
                    <a:pt x="3" y="2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4"/>
                    <a:pt x="3" y="2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5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2" y="5"/>
                    <a:pt x="1" y="4"/>
                  </a:cubicBezTo>
                  <a:cubicBezTo>
                    <a:pt x="2" y="5"/>
                    <a:pt x="1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3" y="5"/>
                    <a:pt x="4" y="5"/>
                  </a:cubicBezTo>
                  <a:cubicBezTo>
                    <a:pt x="3" y="4"/>
                    <a:pt x="6" y="5"/>
                    <a:pt x="6" y="5"/>
                  </a:cubicBezTo>
                  <a:cubicBezTo>
                    <a:pt x="5" y="4"/>
                    <a:pt x="5" y="5"/>
                    <a:pt x="4" y="4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1" name="Freeform 2404"/>
            <p:cNvSpPr/>
            <p:nvPr/>
          </p:nvSpPr>
          <p:spPr bwMode="auto">
            <a:xfrm>
              <a:off x="814" y="30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2" name="Freeform 2405"/>
            <p:cNvSpPr/>
            <p:nvPr/>
          </p:nvSpPr>
          <p:spPr bwMode="auto">
            <a:xfrm>
              <a:off x="823" y="30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3" name="Rectangle 2406"/>
            <p:cNvSpPr>
              <a:spLocks noChangeArrowheads="1"/>
            </p:cNvSpPr>
            <p:nvPr/>
          </p:nvSpPr>
          <p:spPr bwMode="auto">
            <a:xfrm>
              <a:off x="816" y="3100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4" name="Rectangle 2407"/>
            <p:cNvSpPr>
              <a:spLocks noChangeArrowheads="1"/>
            </p:cNvSpPr>
            <p:nvPr/>
          </p:nvSpPr>
          <p:spPr bwMode="auto">
            <a:xfrm>
              <a:off x="821" y="3102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5" name="Freeform 2408"/>
            <p:cNvSpPr/>
            <p:nvPr/>
          </p:nvSpPr>
          <p:spPr bwMode="auto">
            <a:xfrm>
              <a:off x="826" y="3095"/>
              <a:ext cx="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6" name="Freeform 2409"/>
            <p:cNvSpPr/>
            <p:nvPr/>
          </p:nvSpPr>
          <p:spPr bwMode="auto">
            <a:xfrm>
              <a:off x="835" y="30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7" name="Freeform 2410"/>
            <p:cNvSpPr/>
            <p:nvPr/>
          </p:nvSpPr>
          <p:spPr bwMode="auto">
            <a:xfrm>
              <a:off x="823" y="3071"/>
              <a:ext cx="24" cy="26"/>
            </a:xfrm>
            <a:custGeom>
              <a:avLst/>
              <a:gdLst>
                <a:gd name="T0" fmla="*/ 7 w 10"/>
                <a:gd name="T1" fmla="*/ 1 h 11"/>
                <a:gd name="T2" fmla="*/ 6 w 10"/>
                <a:gd name="T3" fmla="*/ 0 h 11"/>
                <a:gd name="T4" fmla="*/ 5 w 10"/>
                <a:gd name="T5" fmla="*/ 0 h 11"/>
                <a:gd name="T6" fmla="*/ 5 w 10"/>
                <a:gd name="T7" fmla="*/ 1 h 11"/>
                <a:gd name="T8" fmla="*/ 5 w 10"/>
                <a:gd name="T9" fmla="*/ 2 h 11"/>
                <a:gd name="T10" fmla="*/ 4 w 10"/>
                <a:gd name="T11" fmla="*/ 3 h 11"/>
                <a:gd name="T12" fmla="*/ 5 w 10"/>
                <a:gd name="T13" fmla="*/ 4 h 11"/>
                <a:gd name="T14" fmla="*/ 5 w 10"/>
                <a:gd name="T15" fmla="*/ 4 h 11"/>
                <a:gd name="T16" fmla="*/ 4 w 10"/>
                <a:gd name="T17" fmla="*/ 4 h 11"/>
                <a:gd name="T18" fmla="*/ 6 w 10"/>
                <a:gd name="T19" fmla="*/ 6 h 11"/>
                <a:gd name="T20" fmla="*/ 5 w 10"/>
                <a:gd name="T21" fmla="*/ 6 h 11"/>
                <a:gd name="T22" fmla="*/ 4 w 10"/>
                <a:gd name="T23" fmla="*/ 6 h 11"/>
                <a:gd name="T24" fmla="*/ 4 w 10"/>
                <a:gd name="T25" fmla="*/ 7 h 11"/>
                <a:gd name="T26" fmla="*/ 3 w 10"/>
                <a:gd name="T27" fmla="*/ 7 h 11"/>
                <a:gd name="T28" fmla="*/ 3 w 10"/>
                <a:gd name="T29" fmla="*/ 7 h 11"/>
                <a:gd name="T30" fmla="*/ 3 w 10"/>
                <a:gd name="T31" fmla="*/ 8 h 11"/>
                <a:gd name="T32" fmla="*/ 2 w 10"/>
                <a:gd name="T33" fmla="*/ 7 h 11"/>
                <a:gd name="T34" fmla="*/ 2 w 10"/>
                <a:gd name="T35" fmla="*/ 8 h 11"/>
                <a:gd name="T36" fmla="*/ 0 w 10"/>
                <a:gd name="T37" fmla="*/ 8 h 11"/>
                <a:gd name="T38" fmla="*/ 1 w 10"/>
                <a:gd name="T39" fmla="*/ 8 h 11"/>
                <a:gd name="T40" fmla="*/ 1 w 10"/>
                <a:gd name="T41" fmla="*/ 8 h 11"/>
                <a:gd name="T42" fmla="*/ 2 w 10"/>
                <a:gd name="T43" fmla="*/ 10 h 11"/>
                <a:gd name="T44" fmla="*/ 2 w 10"/>
                <a:gd name="T45" fmla="*/ 10 h 11"/>
                <a:gd name="T46" fmla="*/ 3 w 10"/>
                <a:gd name="T47" fmla="*/ 10 h 11"/>
                <a:gd name="T48" fmla="*/ 4 w 10"/>
                <a:gd name="T49" fmla="*/ 10 h 11"/>
                <a:gd name="T50" fmla="*/ 4 w 10"/>
                <a:gd name="T51" fmla="*/ 10 h 11"/>
                <a:gd name="T52" fmla="*/ 5 w 10"/>
                <a:gd name="T53" fmla="*/ 9 h 11"/>
                <a:gd name="T54" fmla="*/ 5 w 10"/>
                <a:gd name="T55" fmla="*/ 9 h 11"/>
                <a:gd name="T56" fmla="*/ 5 w 10"/>
                <a:gd name="T57" fmla="*/ 9 h 11"/>
                <a:gd name="T58" fmla="*/ 5 w 10"/>
                <a:gd name="T59" fmla="*/ 8 h 11"/>
                <a:gd name="T60" fmla="*/ 5 w 10"/>
                <a:gd name="T61" fmla="*/ 7 h 11"/>
                <a:gd name="T62" fmla="*/ 6 w 10"/>
                <a:gd name="T63" fmla="*/ 8 h 11"/>
                <a:gd name="T64" fmla="*/ 7 w 10"/>
                <a:gd name="T65" fmla="*/ 7 h 11"/>
                <a:gd name="T66" fmla="*/ 6 w 10"/>
                <a:gd name="T67" fmla="*/ 6 h 11"/>
                <a:gd name="T68" fmla="*/ 6 w 10"/>
                <a:gd name="T69" fmla="*/ 5 h 11"/>
                <a:gd name="T70" fmla="*/ 7 w 10"/>
                <a:gd name="T71" fmla="*/ 4 h 11"/>
                <a:gd name="T72" fmla="*/ 7 w 10"/>
                <a:gd name="T73" fmla="*/ 4 h 11"/>
                <a:gd name="T74" fmla="*/ 7 w 10"/>
                <a:gd name="T75" fmla="*/ 3 h 11"/>
                <a:gd name="T76" fmla="*/ 6 w 10"/>
                <a:gd name="T77" fmla="*/ 3 h 11"/>
                <a:gd name="T78" fmla="*/ 8 w 10"/>
                <a:gd name="T7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" h="11">
                  <a:moveTo>
                    <a:pt x="8" y="2"/>
                  </a:moveTo>
                  <a:cubicBezTo>
                    <a:pt x="8" y="2"/>
                    <a:pt x="8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" y="1"/>
                    <a:pt x="5" y="0"/>
                    <a:pt x="5" y="0"/>
                  </a:cubicBezTo>
                  <a:cubicBezTo>
                    <a:pt x="5" y="1"/>
                    <a:pt x="7" y="1"/>
                    <a:pt x="6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1"/>
                    <a:pt x="7" y="2"/>
                    <a:pt x="7" y="2"/>
                  </a:cubicBezTo>
                  <a:cubicBezTo>
                    <a:pt x="3" y="0"/>
                    <a:pt x="8" y="3"/>
                    <a:pt x="5" y="2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5" y="2"/>
                    <a:pt x="5" y="3"/>
                    <a:pt x="4" y="3"/>
                  </a:cubicBezTo>
                  <a:cubicBezTo>
                    <a:pt x="7" y="4"/>
                    <a:pt x="3" y="2"/>
                    <a:pt x="6" y="4"/>
                  </a:cubicBezTo>
                  <a:cubicBezTo>
                    <a:pt x="5" y="4"/>
                    <a:pt x="6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6" y="5"/>
                    <a:pt x="5" y="4"/>
                  </a:cubicBezTo>
                  <a:cubicBezTo>
                    <a:pt x="4" y="4"/>
                    <a:pt x="5" y="5"/>
                    <a:pt x="6" y="5"/>
                  </a:cubicBezTo>
                  <a:cubicBezTo>
                    <a:pt x="5" y="5"/>
                    <a:pt x="5" y="5"/>
                    <a:pt x="4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5" y="6"/>
                    <a:pt x="7" y="7"/>
                    <a:pt x="5" y="6"/>
                  </a:cubicBezTo>
                  <a:cubicBezTo>
                    <a:pt x="5" y="6"/>
                    <a:pt x="5" y="6"/>
                    <a:pt x="4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3" y="5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3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6"/>
                    <a:pt x="4" y="9"/>
                    <a:pt x="3" y="7"/>
                  </a:cubicBezTo>
                  <a:cubicBezTo>
                    <a:pt x="3" y="9"/>
                    <a:pt x="3" y="9"/>
                    <a:pt x="3" y="10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2" y="7"/>
                    <a:pt x="2" y="6"/>
                  </a:cubicBezTo>
                  <a:cubicBezTo>
                    <a:pt x="2" y="7"/>
                    <a:pt x="2" y="6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9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6"/>
                    <a:pt x="0" y="8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1" y="10"/>
                    <a:pt x="1" y="9"/>
                    <a:pt x="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7"/>
                    <a:pt x="1" y="9"/>
                    <a:pt x="1" y="8"/>
                  </a:cubicBezTo>
                  <a:cubicBezTo>
                    <a:pt x="2" y="9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3" y="11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9"/>
                    <a:pt x="3" y="8"/>
                    <a:pt x="3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8"/>
                    <a:pt x="5" y="9"/>
                    <a:pt x="4" y="8"/>
                  </a:cubicBezTo>
                  <a:cubicBezTo>
                    <a:pt x="4" y="8"/>
                    <a:pt x="4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8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5" y="7"/>
                    <a:pt x="5" y="8"/>
                  </a:cubicBezTo>
                  <a:cubicBezTo>
                    <a:pt x="5" y="8"/>
                    <a:pt x="5" y="7"/>
                    <a:pt x="4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6" y="7"/>
                    <a:pt x="6" y="7"/>
                  </a:cubicBezTo>
                  <a:cubicBezTo>
                    <a:pt x="6" y="8"/>
                    <a:pt x="6" y="7"/>
                    <a:pt x="6" y="8"/>
                  </a:cubicBezTo>
                  <a:cubicBezTo>
                    <a:pt x="7" y="8"/>
                    <a:pt x="6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6" y="6"/>
                    <a:pt x="7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8" y="7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6"/>
                    <a:pt x="7" y="5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7" y="3"/>
                    <a:pt x="10" y="4"/>
                    <a:pt x="7" y="3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7" y="3"/>
                    <a:pt x="6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10" y="3"/>
                    <a:pt x="6" y="1"/>
                    <a:pt x="8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8" name="Freeform 2411"/>
            <p:cNvSpPr/>
            <p:nvPr/>
          </p:nvSpPr>
          <p:spPr bwMode="auto">
            <a:xfrm>
              <a:off x="840" y="3083"/>
              <a:ext cx="2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9" name="Freeform 2412"/>
            <p:cNvSpPr/>
            <p:nvPr/>
          </p:nvSpPr>
          <p:spPr bwMode="auto">
            <a:xfrm>
              <a:off x="840" y="3081"/>
              <a:ext cx="0" cy="2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0" name="Freeform 2413"/>
            <p:cNvSpPr/>
            <p:nvPr/>
          </p:nvSpPr>
          <p:spPr bwMode="auto">
            <a:xfrm>
              <a:off x="842" y="307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1" name="Rectangle 2414"/>
            <p:cNvSpPr>
              <a:spLocks noChangeArrowheads="1"/>
            </p:cNvSpPr>
            <p:nvPr/>
          </p:nvSpPr>
          <p:spPr bwMode="auto">
            <a:xfrm>
              <a:off x="842" y="3073"/>
              <a:ext cx="1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2" name="Freeform 2415"/>
            <p:cNvSpPr/>
            <p:nvPr/>
          </p:nvSpPr>
          <p:spPr bwMode="auto">
            <a:xfrm>
              <a:off x="833" y="3057"/>
              <a:ext cx="12" cy="16"/>
            </a:xfrm>
            <a:custGeom>
              <a:avLst/>
              <a:gdLst>
                <a:gd name="T0" fmla="*/ 3 w 5"/>
                <a:gd name="T1" fmla="*/ 2 h 7"/>
                <a:gd name="T2" fmla="*/ 2 w 5"/>
                <a:gd name="T3" fmla="*/ 1 h 7"/>
                <a:gd name="T4" fmla="*/ 3 w 5"/>
                <a:gd name="T5" fmla="*/ 1 h 7"/>
                <a:gd name="T6" fmla="*/ 1 w 5"/>
                <a:gd name="T7" fmla="*/ 0 h 7"/>
                <a:gd name="T8" fmla="*/ 2 w 5"/>
                <a:gd name="T9" fmla="*/ 3 h 7"/>
                <a:gd name="T10" fmla="*/ 1 w 5"/>
                <a:gd name="T11" fmla="*/ 3 h 7"/>
                <a:gd name="T12" fmla="*/ 2 w 5"/>
                <a:gd name="T13" fmla="*/ 4 h 7"/>
                <a:gd name="T14" fmla="*/ 1 w 5"/>
                <a:gd name="T15" fmla="*/ 4 h 7"/>
                <a:gd name="T16" fmla="*/ 1 w 5"/>
                <a:gd name="T17" fmla="*/ 5 h 7"/>
                <a:gd name="T18" fmla="*/ 2 w 5"/>
                <a:gd name="T19" fmla="*/ 5 h 7"/>
                <a:gd name="T20" fmla="*/ 2 w 5"/>
                <a:gd name="T21" fmla="*/ 5 h 7"/>
                <a:gd name="T22" fmla="*/ 2 w 5"/>
                <a:gd name="T23" fmla="*/ 5 h 7"/>
                <a:gd name="T24" fmla="*/ 2 w 5"/>
                <a:gd name="T25" fmla="*/ 5 h 7"/>
                <a:gd name="T26" fmla="*/ 2 w 5"/>
                <a:gd name="T27" fmla="*/ 5 h 7"/>
                <a:gd name="T28" fmla="*/ 2 w 5"/>
                <a:gd name="T29" fmla="*/ 5 h 7"/>
                <a:gd name="T30" fmla="*/ 1 w 5"/>
                <a:gd name="T31" fmla="*/ 5 h 7"/>
                <a:gd name="T32" fmla="*/ 2 w 5"/>
                <a:gd name="T33" fmla="*/ 6 h 7"/>
                <a:gd name="T34" fmla="*/ 3 w 5"/>
                <a:gd name="T35" fmla="*/ 7 h 7"/>
                <a:gd name="T36" fmla="*/ 3 w 5"/>
                <a:gd name="T37" fmla="*/ 6 h 7"/>
                <a:gd name="T38" fmla="*/ 3 w 5"/>
                <a:gd name="T39" fmla="*/ 6 h 7"/>
                <a:gd name="T40" fmla="*/ 2 w 5"/>
                <a:gd name="T41" fmla="*/ 5 h 7"/>
                <a:gd name="T42" fmla="*/ 4 w 5"/>
                <a:gd name="T43" fmla="*/ 6 h 7"/>
                <a:gd name="T44" fmla="*/ 5 w 5"/>
                <a:gd name="T45" fmla="*/ 6 h 7"/>
                <a:gd name="T46" fmla="*/ 5 w 5"/>
                <a:gd name="T47" fmla="*/ 6 h 7"/>
                <a:gd name="T48" fmla="*/ 4 w 5"/>
                <a:gd name="T49" fmla="*/ 5 h 7"/>
                <a:gd name="T50" fmla="*/ 4 w 5"/>
                <a:gd name="T51" fmla="*/ 5 h 7"/>
                <a:gd name="T52" fmla="*/ 2 w 5"/>
                <a:gd name="T53" fmla="*/ 5 h 7"/>
                <a:gd name="T54" fmla="*/ 2 w 5"/>
                <a:gd name="T55" fmla="*/ 4 h 7"/>
                <a:gd name="T56" fmla="*/ 4 w 5"/>
                <a:gd name="T57" fmla="*/ 5 h 7"/>
                <a:gd name="T58" fmla="*/ 3 w 5"/>
                <a:gd name="T59" fmla="*/ 5 h 7"/>
                <a:gd name="T60" fmla="*/ 4 w 5"/>
                <a:gd name="T61" fmla="*/ 5 h 7"/>
                <a:gd name="T62" fmla="*/ 3 w 5"/>
                <a:gd name="T63" fmla="*/ 4 h 7"/>
                <a:gd name="T64" fmla="*/ 3 w 5"/>
                <a:gd name="T65" fmla="*/ 3 h 7"/>
                <a:gd name="T66" fmla="*/ 4 w 5"/>
                <a:gd name="T67" fmla="*/ 4 h 7"/>
                <a:gd name="T68" fmla="*/ 3 w 5"/>
                <a:gd name="T69" fmla="*/ 3 h 7"/>
                <a:gd name="T70" fmla="*/ 4 w 5"/>
                <a:gd name="T71" fmla="*/ 3 h 7"/>
                <a:gd name="T72" fmla="*/ 3 w 5"/>
                <a:gd name="T73" fmla="*/ 3 h 7"/>
                <a:gd name="T74" fmla="*/ 3 w 5"/>
                <a:gd name="T75" fmla="*/ 2 h 7"/>
                <a:gd name="T76" fmla="*/ 3 w 5"/>
                <a:gd name="T77" fmla="*/ 2 h 7"/>
                <a:gd name="T78" fmla="*/ 2 w 5"/>
                <a:gd name="T79" fmla="*/ 1 h 7"/>
                <a:gd name="T80" fmla="*/ 3 w 5"/>
                <a:gd name="T8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" h="7">
                  <a:moveTo>
                    <a:pt x="3" y="2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2" y="1"/>
                    <a:pt x="3" y="1"/>
                  </a:cubicBezTo>
                  <a:cubicBezTo>
                    <a:pt x="2" y="1"/>
                    <a:pt x="3" y="1"/>
                    <a:pt x="1" y="0"/>
                  </a:cubicBezTo>
                  <a:cubicBezTo>
                    <a:pt x="2" y="1"/>
                    <a:pt x="1" y="2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3" y="4"/>
                    <a:pt x="0" y="3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3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2" y="5"/>
                    <a:pt x="1" y="5"/>
                    <a:pt x="1" y="5"/>
                  </a:cubicBezTo>
                  <a:cubicBezTo>
                    <a:pt x="2" y="6"/>
                    <a:pt x="0" y="5"/>
                    <a:pt x="2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1" y="5"/>
                    <a:pt x="3" y="6"/>
                    <a:pt x="2" y="5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2" y="5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5"/>
                    <a:pt x="2" y="5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4" y="5"/>
                    <a:pt x="4" y="5"/>
                  </a:cubicBezTo>
                  <a:cubicBezTo>
                    <a:pt x="4" y="5"/>
                    <a:pt x="4" y="5"/>
                    <a:pt x="3" y="4"/>
                  </a:cubicBezTo>
                  <a:cubicBezTo>
                    <a:pt x="4" y="5"/>
                    <a:pt x="4" y="4"/>
                    <a:pt x="3" y="3"/>
                  </a:cubicBezTo>
                  <a:cubicBezTo>
                    <a:pt x="3" y="3"/>
                    <a:pt x="4" y="4"/>
                    <a:pt x="4" y="4"/>
                  </a:cubicBezTo>
                  <a:cubicBezTo>
                    <a:pt x="4" y="4"/>
                    <a:pt x="4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1" y="1"/>
                    <a:pt x="2" y="1"/>
                  </a:cubicBezTo>
                  <a:cubicBezTo>
                    <a:pt x="3" y="1"/>
                    <a:pt x="3" y="2"/>
                    <a:pt x="3" y="2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3" name="Freeform 2416"/>
            <p:cNvSpPr/>
            <p:nvPr/>
          </p:nvSpPr>
          <p:spPr bwMode="auto">
            <a:xfrm>
              <a:off x="835" y="3057"/>
              <a:ext cx="5" cy="2"/>
            </a:xfrm>
            <a:custGeom>
              <a:avLst/>
              <a:gdLst>
                <a:gd name="T0" fmla="*/ 1 w 2"/>
                <a:gd name="T1" fmla="*/ 0 h 1"/>
                <a:gd name="T2" fmla="*/ 2 w 2"/>
                <a:gd name="T3" fmla="*/ 1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0"/>
                    <a:pt x="0" y="0"/>
                  </a:cubicBez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4" name="Freeform 2417"/>
            <p:cNvSpPr/>
            <p:nvPr/>
          </p:nvSpPr>
          <p:spPr bwMode="auto">
            <a:xfrm>
              <a:off x="833" y="3050"/>
              <a:ext cx="9" cy="7"/>
            </a:xfrm>
            <a:custGeom>
              <a:avLst/>
              <a:gdLst>
                <a:gd name="T0" fmla="*/ 2 w 4"/>
                <a:gd name="T1" fmla="*/ 1 h 3"/>
                <a:gd name="T2" fmla="*/ 2 w 4"/>
                <a:gd name="T3" fmla="*/ 1 h 3"/>
                <a:gd name="T4" fmla="*/ 1 w 4"/>
                <a:gd name="T5" fmla="*/ 2 h 3"/>
                <a:gd name="T6" fmla="*/ 2 w 4"/>
                <a:gd name="T7" fmla="*/ 3 h 3"/>
                <a:gd name="T8" fmla="*/ 1 w 4"/>
                <a:gd name="T9" fmla="*/ 3 h 3"/>
                <a:gd name="T10" fmla="*/ 3 w 4"/>
                <a:gd name="T11" fmla="*/ 3 h 3"/>
                <a:gd name="T12" fmla="*/ 2 w 4"/>
                <a:gd name="T13" fmla="*/ 3 h 3"/>
                <a:gd name="T14" fmla="*/ 3 w 4"/>
                <a:gd name="T15" fmla="*/ 3 h 3"/>
                <a:gd name="T16" fmla="*/ 3 w 4"/>
                <a:gd name="T17" fmla="*/ 3 h 3"/>
                <a:gd name="T18" fmla="*/ 3 w 4"/>
                <a:gd name="T19" fmla="*/ 3 h 3"/>
                <a:gd name="T20" fmla="*/ 2 w 4"/>
                <a:gd name="T21" fmla="*/ 2 h 3"/>
                <a:gd name="T22" fmla="*/ 3 w 4"/>
                <a:gd name="T23" fmla="*/ 3 h 3"/>
                <a:gd name="T24" fmla="*/ 4 w 4"/>
                <a:gd name="T25" fmla="*/ 2 h 3"/>
                <a:gd name="T26" fmla="*/ 3 w 4"/>
                <a:gd name="T27" fmla="*/ 2 h 3"/>
                <a:gd name="T28" fmla="*/ 2 w 4"/>
                <a:gd name="T29" fmla="*/ 2 h 3"/>
                <a:gd name="T30" fmla="*/ 4 w 4"/>
                <a:gd name="T31" fmla="*/ 2 h 3"/>
                <a:gd name="T32" fmla="*/ 3 w 4"/>
                <a:gd name="T33" fmla="*/ 1 h 3"/>
                <a:gd name="T34" fmla="*/ 2 w 4"/>
                <a:gd name="T35" fmla="*/ 0 h 3"/>
                <a:gd name="T36" fmla="*/ 3 w 4"/>
                <a:gd name="T37" fmla="*/ 1 h 3"/>
                <a:gd name="T38" fmla="*/ 3 w 4"/>
                <a:gd name="T39" fmla="*/ 0 h 3"/>
                <a:gd name="T40" fmla="*/ 1 w 4"/>
                <a:gd name="T41" fmla="*/ 0 h 3"/>
                <a:gd name="T42" fmla="*/ 2 w 4"/>
                <a:gd name="T43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" h="3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2" y="2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1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1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3" y="1"/>
                    <a:pt x="2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1"/>
                    <a:pt x="3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5" name="Rectangle 2418"/>
            <p:cNvSpPr>
              <a:spLocks noChangeArrowheads="1"/>
            </p:cNvSpPr>
            <p:nvPr/>
          </p:nvSpPr>
          <p:spPr bwMode="auto">
            <a:xfrm>
              <a:off x="835" y="3052"/>
              <a:ext cx="3" cy="1"/>
            </a:xfrm>
            <a:prstGeom prst="rect">
              <a:avLst/>
            </a:prstGeom>
            <a:solidFill>
              <a:srgbClr val="845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6" name="Freeform 2419"/>
            <p:cNvSpPr/>
            <p:nvPr/>
          </p:nvSpPr>
          <p:spPr bwMode="auto">
            <a:xfrm>
              <a:off x="467" y="2666"/>
              <a:ext cx="97" cy="98"/>
            </a:xfrm>
            <a:custGeom>
              <a:avLst/>
              <a:gdLst>
                <a:gd name="T0" fmla="*/ 30 w 41"/>
                <a:gd name="T1" fmla="*/ 3 h 41"/>
                <a:gd name="T2" fmla="*/ 2 w 41"/>
                <a:gd name="T3" fmla="*/ 20 h 41"/>
                <a:gd name="T4" fmla="*/ 30 w 41"/>
                <a:gd name="T5" fmla="*/ 34 h 41"/>
                <a:gd name="T6" fmla="*/ 29 w 41"/>
                <a:gd name="T7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1">
                  <a:moveTo>
                    <a:pt x="30" y="3"/>
                  </a:moveTo>
                  <a:cubicBezTo>
                    <a:pt x="18" y="0"/>
                    <a:pt x="0" y="4"/>
                    <a:pt x="2" y="20"/>
                  </a:cubicBezTo>
                  <a:cubicBezTo>
                    <a:pt x="4" y="33"/>
                    <a:pt x="20" y="41"/>
                    <a:pt x="30" y="34"/>
                  </a:cubicBezTo>
                  <a:cubicBezTo>
                    <a:pt x="41" y="27"/>
                    <a:pt x="41" y="9"/>
                    <a:pt x="29" y="4"/>
                  </a:cubicBezTo>
                </a:path>
              </a:pathLst>
            </a:custGeom>
            <a:solidFill>
              <a:srgbClr val="F9C5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7" name="Freeform 2420"/>
            <p:cNvSpPr/>
            <p:nvPr/>
          </p:nvSpPr>
          <p:spPr bwMode="auto">
            <a:xfrm>
              <a:off x="479" y="2676"/>
              <a:ext cx="73" cy="55"/>
            </a:xfrm>
            <a:custGeom>
              <a:avLst/>
              <a:gdLst>
                <a:gd name="T0" fmla="*/ 20 w 31"/>
                <a:gd name="T1" fmla="*/ 7 h 23"/>
                <a:gd name="T2" fmla="*/ 11 w 31"/>
                <a:gd name="T3" fmla="*/ 20 h 23"/>
                <a:gd name="T4" fmla="*/ 21 w 31"/>
                <a:gd name="T5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3">
                  <a:moveTo>
                    <a:pt x="20" y="7"/>
                  </a:moveTo>
                  <a:cubicBezTo>
                    <a:pt x="12" y="0"/>
                    <a:pt x="0" y="16"/>
                    <a:pt x="11" y="20"/>
                  </a:cubicBezTo>
                  <a:cubicBezTo>
                    <a:pt x="19" y="23"/>
                    <a:pt x="31" y="12"/>
                    <a:pt x="21" y="8"/>
                  </a:cubicBezTo>
                </a:path>
              </a:pathLst>
            </a:custGeom>
            <a:solidFill>
              <a:srgbClr val="F77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8" name="Freeform 2421"/>
            <p:cNvSpPr/>
            <p:nvPr/>
          </p:nvSpPr>
          <p:spPr bwMode="auto">
            <a:xfrm>
              <a:off x="567" y="2852"/>
              <a:ext cx="187" cy="12"/>
            </a:xfrm>
            <a:custGeom>
              <a:avLst/>
              <a:gdLst>
                <a:gd name="T0" fmla="*/ 51 w 79"/>
                <a:gd name="T1" fmla="*/ 0 h 5"/>
                <a:gd name="T2" fmla="*/ 20 w 79"/>
                <a:gd name="T3" fmla="*/ 1 h 5"/>
                <a:gd name="T4" fmla="*/ 16 w 79"/>
                <a:gd name="T5" fmla="*/ 1 h 5"/>
                <a:gd name="T6" fmla="*/ 1 w 79"/>
                <a:gd name="T7" fmla="*/ 0 h 5"/>
                <a:gd name="T8" fmla="*/ 0 w 79"/>
                <a:gd name="T9" fmla="*/ 3 h 5"/>
                <a:gd name="T10" fmla="*/ 16 w 79"/>
                <a:gd name="T11" fmla="*/ 4 h 5"/>
                <a:gd name="T12" fmla="*/ 20 w 79"/>
                <a:gd name="T13" fmla="*/ 4 h 5"/>
                <a:gd name="T14" fmla="*/ 51 w 79"/>
                <a:gd name="T15" fmla="*/ 3 h 5"/>
                <a:gd name="T16" fmla="*/ 79 w 79"/>
                <a:gd name="T17" fmla="*/ 3 h 5"/>
                <a:gd name="T18" fmla="*/ 79 w 79"/>
                <a:gd name="T19" fmla="*/ 0 h 5"/>
                <a:gd name="T20" fmla="*/ 51 w 79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" h="5">
                  <a:moveTo>
                    <a:pt x="51" y="0"/>
                  </a:moveTo>
                  <a:cubicBezTo>
                    <a:pt x="41" y="0"/>
                    <a:pt x="30" y="0"/>
                    <a:pt x="20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1" y="1"/>
                    <a:pt x="5" y="2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5"/>
                    <a:pt x="11" y="5"/>
                    <a:pt x="16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30" y="3"/>
                    <a:pt x="41" y="3"/>
                    <a:pt x="51" y="3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9" y="0"/>
                    <a:pt x="79" y="0"/>
                    <a:pt x="79" y="0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69" name="Freeform 2422"/>
            <p:cNvSpPr/>
            <p:nvPr/>
          </p:nvSpPr>
          <p:spPr bwMode="auto">
            <a:xfrm>
              <a:off x="588" y="2828"/>
              <a:ext cx="10" cy="31"/>
            </a:xfrm>
            <a:custGeom>
              <a:avLst/>
              <a:gdLst>
                <a:gd name="T0" fmla="*/ 0 w 4"/>
                <a:gd name="T1" fmla="*/ 0 h 13"/>
                <a:gd name="T2" fmla="*/ 1 w 4"/>
                <a:gd name="T3" fmla="*/ 3 h 13"/>
                <a:gd name="T4" fmla="*/ 0 w 4"/>
                <a:gd name="T5" fmla="*/ 2 h 13"/>
                <a:gd name="T6" fmla="*/ 1 w 4"/>
                <a:gd name="T7" fmla="*/ 7 h 13"/>
                <a:gd name="T8" fmla="*/ 2 w 4"/>
                <a:gd name="T9" fmla="*/ 12 h 13"/>
                <a:gd name="T10" fmla="*/ 4 w 4"/>
                <a:gd name="T11" fmla="*/ 12 h 13"/>
                <a:gd name="T12" fmla="*/ 4 w 4"/>
                <a:gd name="T13" fmla="*/ 10 h 13"/>
                <a:gd name="T14" fmla="*/ 4 w 4"/>
                <a:gd name="T15" fmla="*/ 10 h 13"/>
                <a:gd name="T16" fmla="*/ 4 w 4"/>
                <a:gd name="T17" fmla="*/ 7 h 13"/>
                <a:gd name="T18" fmla="*/ 3 w 4"/>
                <a:gd name="T19" fmla="*/ 0 h 13"/>
                <a:gd name="T20" fmla="*/ 0 w 4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3">
                  <a:moveTo>
                    <a:pt x="0" y="0"/>
                  </a:moveTo>
                  <a:cubicBezTo>
                    <a:pt x="0" y="1"/>
                    <a:pt x="0" y="2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3"/>
                    <a:pt x="1" y="5"/>
                    <a:pt x="1" y="7"/>
                  </a:cubicBezTo>
                  <a:cubicBezTo>
                    <a:pt x="1" y="10"/>
                    <a:pt x="1" y="12"/>
                    <a:pt x="2" y="12"/>
                  </a:cubicBezTo>
                  <a:cubicBezTo>
                    <a:pt x="2" y="13"/>
                    <a:pt x="3" y="13"/>
                    <a:pt x="4" y="12"/>
                  </a:cubicBezTo>
                  <a:cubicBezTo>
                    <a:pt x="4" y="12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8"/>
                    <a:pt x="4" y="7"/>
                  </a:cubicBezTo>
                  <a:cubicBezTo>
                    <a:pt x="4" y="3"/>
                    <a:pt x="4" y="1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0" name="Freeform 2423"/>
            <p:cNvSpPr/>
            <p:nvPr/>
          </p:nvSpPr>
          <p:spPr bwMode="auto">
            <a:xfrm>
              <a:off x="621" y="2826"/>
              <a:ext cx="10" cy="31"/>
            </a:xfrm>
            <a:custGeom>
              <a:avLst/>
              <a:gdLst>
                <a:gd name="T0" fmla="*/ 2 w 4"/>
                <a:gd name="T1" fmla="*/ 0 h 13"/>
                <a:gd name="T2" fmla="*/ 0 w 4"/>
                <a:gd name="T3" fmla="*/ 2 h 13"/>
                <a:gd name="T4" fmla="*/ 0 w 4"/>
                <a:gd name="T5" fmla="*/ 4 h 13"/>
                <a:gd name="T6" fmla="*/ 1 w 4"/>
                <a:gd name="T7" fmla="*/ 12 h 13"/>
                <a:gd name="T8" fmla="*/ 3 w 4"/>
                <a:gd name="T9" fmla="*/ 13 h 13"/>
                <a:gd name="T10" fmla="*/ 4 w 4"/>
                <a:gd name="T11" fmla="*/ 10 h 13"/>
                <a:gd name="T12" fmla="*/ 4 w 4"/>
                <a:gd name="T13" fmla="*/ 5 h 13"/>
                <a:gd name="T14" fmla="*/ 4 w 4"/>
                <a:gd name="T15" fmla="*/ 2 h 13"/>
                <a:gd name="T16" fmla="*/ 2 w 4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13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7"/>
                    <a:pt x="0" y="10"/>
                    <a:pt x="1" y="12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4" y="12"/>
                    <a:pt x="4" y="11"/>
                    <a:pt x="4" y="10"/>
                  </a:cubicBezTo>
                  <a:cubicBezTo>
                    <a:pt x="4" y="9"/>
                    <a:pt x="4" y="6"/>
                    <a:pt x="4" y="5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1" name="Freeform 2424"/>
            <p:cNvSpPr/>
            <p:nvPr/>
          </p:nvSpPr>
          <p:spPr bwMode="auto">
            <a:xfrm>
              <a:off x="655" y="2828"/>
              <a:ext cx="12" cy="26"/>
            </a:xfrm>
            <a:custGeom>
              <a:avLst/>
              <a:gdLst>
                <a:gd name="T0" fmla="*/ 1 w 5"/>
                <a:gd name="T1" fmla="*/ 1 h 11"/>
                <a:gd name="T2" fmla="*/ 1 w 5"/>
                <a:gd name="T3" fmla="*/ 9 h 11"/>
                <a:gd name="T4" fmla="*/ 3 w 5"/>
                <a:gd name="T5" fmla="*/ 10 h 11"/>
                <a:gd name="T6" fmla="*/ 4 w 5"/>
                <a:gd name="T7" fmla="*/ 8 h 11"/>
                <a:gd name="T8" fmla="*/ 4 w 5"/>
                <a:gd name="T9" fmla="*/ 2 h 11"/>
                <a:gd name="T10" fmla="*/ 3 w 5"/>
                <a:gd name="T11" fmla="*/ 0 h 11"/>
                <a:gd name="T12" fmla="*/ 1 w 5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1" y="1"/>
                  </a:moveTo>
                  <a:cubicBezTo>
                    <a:pt x="0" y="3"/>
                    <a:pt x="0" y="6"/>
                    <a:pt x="1" y="9"/>
                  </a:cubicBezTo>
                  <a:cubicBezTo>
                    <a:pt x="2" y="10"/>
                    <a:pt x="2" y="11"/>
                    <a:pt x="3" y="10"/>
                  </a:cubicBezTo>
                  <a:cubicBezTo>
                    <a:pt x="4" y="10"/>
                    <a:pt x="5" y="9"/>
                    <a:pt x="4" y="8"/>
                  </a:cubicBezTo>
                  <a:cubicBezTo>
                    <a:pt x="3" y="6"/>
                    <a:pt x="3" y="4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2" name="Freeform 2425"/>
            <p:cNvSpPr/>
            <p:nvPr/>
          </p:nvSpPr>
          <p:spPr bwMode="auto">
            <a:xfrm>
              <a:off x="690" y="2831"/>
              <a:ext cx="10" cy="26"/>
            </a:xfrm>
            <a:custGeom>
              <a:avLst/>
              <a:gdLst>
                <a:gd name="T0" fmla="*/ 1 w 4"/>
                <a:gd name="T1" fmla="*/ 1 h 11"/>
                <a:gd name="T2" fmla="*/ 1 w 4"/>
                <a:gd name="T3" fmla="*/ 10 h 11"/>
                <a:gd name="T4" fmla="*/ 3 w 4"/>
                <a:gd name="T5" fmla="*/ 11 h 11"/>
                <a:gd name="T6" fmla="*/ 4 w 4"/>
                <a:gd name="T7" fmla="*/ 9 h 11"/>
                <a:gd name="T8" fmla="*/ 4 w 4"/>
                <a:gd name="T9" fmla="*/ 2 h 11"/>
                <a:gd name="T10" fmla="*/ 3 w 4"/>
                <a:gd name="T11" fmla="*/ 0 h 11"/>
                <a:gd name="T12" fmla="*/ 1 w 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1"/>
                  </a:moveTo>
                  <a:cubicBezTo>
                    <a:pt x="0" y="4"/>
                    <a:pt x="0" y="9"/>
                    <a:pt x="1" y="10"/>
                  </a:cubicBezTo>
                  <a:cubicBezTo>
                    <a:pt x="1" y="11"/>
                    <a:pt x="2" y="11"/>
                    <a:pt x="3" y="11"/>
                  </a:cubicBezTo>
                  <a:cubicBezTo>
                    <a:pt x="4" y="11"/>
                    <a:pt x="4" y="10"/>
                    <a:pt x="4" y="9"/>
                  </a:cubicBezTo>
                  <a:cubicBezTo>
                    <a:pt x="3" y="8"/>
                    <a:pt x="3" y="4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73" name="Freeform 2426"/>
            <p:cNvSpPr/>
            <p:nvPr/>
          </p:nvSpPr>
          <p:spPr bwMode="auto">
            <a:xfrm>
              <a:off x="719" y="2826"/>
              <a:ext cx="12" cy="31"/>
            </a:xfrm>
            <a:custGeom>
              <a:avLst/>
              <a:gdLst>
                <a:gd name="T0" fmla="*/ 1 w 5"/>
                <a:gd name="T1" fmla="*/ 2 h 13"/>
                <a:gd name="T2" fmla="*/ 1 w 5"/>
                <a:gd name="T3" fmla="*/ 11 h 13"/>
                <a:gd name="T4" fmla="*/ 3 w 5"/>
                <a:gd name="T5" fmla="*/ 13 h 13"/>
                <a:gd name="T6" fmla="*/ 4 w 5"/>
                <a:gd name="T7" fmla="*/ 11 h 13"/>
                <a:gd name="T8" fmla="*/ 4 w 5"/>
                <a:gd name="T9" fmla="*/ 3 h 13"/>
                <a:gd name="T10" fmla="*/ 3 w 5"/>
                <a:gd name="T11" fmla="*/ 1 h 13"/>
                <a:gd name="T12" fmla="*/ 1 w 5"/>
                <a:gd name="T13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3">
                  <a:moveTo>
                    <a:pt x="1" y="2"/>
                  </a:moveTo>
                  <a:cubicBezTo>
                    <a:pt x="0" y="5"/>
                    <a:pt x="1" y="11"/>
                    <a:pt x="1" y="11"/>
                  </a:cubicBezTo>
                  <a:cubicBezTo>
                    <a:pt x="1" y="12"/>
                    <a:pt x="2" y="13"/>
                    <a:pt x="3" y="13"/>
                  </a:cubicBezTo>
                  <a:cubicBezTo>
                    <a:pt x="4" y="12"/>
                    <a:pt x="5" y="12"/>
                    <a:pt x="4" y="11"/>
                  </a:cubicBezTo>
                  <a:cubicBezTo>
                    <a:pt x="4" y="8"/>
                    <a:pt x="4" y="4"/>
                    <a:pt x="4" y="3"/>
                  </a:cubicBezTo>
                  <a:cubicBezTo>
                    <a:pt x="5" y="2"/>
                    <a:pt x="4" y="1"/>
                    <a:pt x="3" y="1"/>
                  </a:cubicBezTo>
                  <a:cubicBezTo>
                    <a:pt x="3" y="0"/>
                    <a:pt x="2" y="1"/>
                    <a:pt x="1" y="2"/>
                  </a:cubicBezTo>
                  <a:close/>
                </a:path>
              </a:pathLst>
            </a:custGeom>
            <a:solidFill>
              <a:srgbClr val="C2E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174" name="Picture 317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750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7678" y="331729"/>
            <a:ext cx="11037681" cy="6471337"/>
          </a:xfrm>
          <a:prstGeom prst="roundRect">
            <a:avLst>
              <a:gd name="adj" fmla="val 85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25837" y="156632"/>
            <a:ext cx="2701586" cy="4213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omic Sans MS" panose="030F0702030302020204" pitchFamily="66" charset="0"/>
              </a:rPr>
              <a:t>Write and say.</a:t>
            </a:r>
          </a:p>
        </p:txBody>
      </p:sp>
      <p:grpSp>
        <p:nvGrpSpPr>
          <p:cNvPr id="3398" name="Google Shape;3398;p45"/>
          <p:cNvGrpSpPr/>
          <p:nvPr/>
        </p:nvGrpSpPr>
        <p:grpSpPr>
          <a:xfrm>
            <a:off x="9322" y="5013042"/>
            <a:ext cx="12182663" cy="1687205"/>
            <a:chOff x="6991" y="3759781"/>
            <a:chExt cx="9136997" cy="1265404"/>
          </a:xfrm>
        </p:grpSpPr>
        <p:grpSp>
          <p:nvGrpSpPr>
            <p:cNvPr id="3399" name="Google Shape;3399;p45"/>
            <p:cNvGrpSpPr/>
            <p:nvPr/>
          </p:nvGrpSpPr>
          <p:grpSpPr>
            <a:xfrm rot="5614373">
              <a:off x="-85210" y="4082262"/>
              <a:ext cx="1043129" cy="795263"/>
              <a:chOff x="5913226" y="4077344"/>
              <a:chExt cx="914289" cy="694967"/>
            </a:xfrm>
          </p:grpSpPr>
          <p:sp>
            <p:nvSpPr>
              <p:cNvPr id="3400" name="Google Shape;3400;p45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45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45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45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45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45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45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07" name="Google Shape;3407;p45"/>
            <p:cNvGrpSpPr/>
            <p:nvPr/>
          </p:nvGrpSpPr>
          <p:grpSpPr>
            <a:xfrm rot="5143409">
              <a:off x="633173" y="4373271"/>
              <a:ext cx="431427" cy="611607"/>
              <a:chOff x="6055204" y="4369368"/>
              <a:chExt cx="545279" cy="773107"/>
            </a:xfrm>
          </p:grpSpPr>
          <p:sp>
            <p:nvSpPr>
              <p:cNvPr id="3408" name="Google Shape;3408;p45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45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45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45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45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45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14" name="Google Shape;3414;p45"/>
            <p:cNvGrpSpPr/>
            <p:nvPr/>
          </p:nvGrpSpPr>
          <p:grpSpPr>
            <a:xfrm rot="-5400766">
              <a:off x="8266298" y="3860654"/>
              <a:ext cx="978454" cy="776707"/>
              <a:chOff x="8757948" y="1920174"/>
              <a:chExt cx="1090443" cy="865316"/>
            </a:xfrm>
          </p:grpSpPr>
          <p:sp>
            <p:nvSpPr>
              <p:cNvPr id="3415" name="Google Shape;3415;p45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45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45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45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45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45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45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45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45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45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45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45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45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45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45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45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45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45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45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45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45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6" name="Google Shape;3436;p45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37" name="Google Shape;3437;p45"/>
            <p:cNvGrpSpPr/>
            <p:nvPr/>
          </p:nvGrpSpPr>
          <p:grpSpPr>
            <a:xfrm rot="-6740114" flipH="1">
              <a:off x="8409867" y="4402183"/>
              <a:ext cx="431460" cy="611630"/>
              <a:chOff x="6055204" y="4369368"/>
              <a:chExt cx="545279" cy="773107"/>
            </a:xfrm>
          </p:grpSpPr>
          <p:sp>
            <p:nvSpPr>
              <p:cNvPr id="3438" name="Google Shape;3438;p45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45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45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45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45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45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pic>
        <p:nvPicPr>
          <p:cNvPr id="68" name="Picture 2" descr="Káº¿t quáº£ hÃ¬nh áº£nh cho rabbit cart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9831" y1="36806" x2="41525" y2="78472"/>
                        <a14:foregroundMark x1="31356" y1="42824" x2="37288" y2="48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339" y="4473426"/>
            <a:ext cx="1122651" cy="205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084597">
            <a:off x="3140263" y="3668740"/>
            <a:ext cx="2851214" cy="226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Káº¿t quáº£ hÃ¬nh áº£nh cho turtl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1429" l="0" r="100000">
                        <a14:foregroundMark x1="12586" y1="8929" x2="17620" y2="25000"/>
                        <a14:foregroundMark x1="15789" y1="6071" x2="13959" y2="2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993" y="4990918"/>
            <a:ext cx="2061720" cy="132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Káº¿t quáº£ hÃ¬nh áº£nh cho turtl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1429" l="0" r="100000">
                        <a14:foregroundMark x1="12586" y1="8929" x2="17620" y2="25000"/>
                        <a14:foregroundMark x1="15789" y1="6071" x2="13959" y2="2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181" y="5090541"/>
            <a:ext cx="2061720" cy="132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64" b="89879" l="7901" r="89842">
                        <a14:foregroundMark x1="35666" y1="17674" x2="43792" y2="26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217" y="3767255"/>
            <a:ext cx="2193257" cy="301363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64" b="89879" l="7901" r="89842">
                        <a14:foregroundMark x1="35666" y1="17674" x2="43792" y2="26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481" y="3754240"/>
            <a:ext cx="2193257" cy="3013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4339" y="907016"/>
            <a:ext cx="32191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omic Sans MS" panose="030F0702030302020204" pitchFamily="66" charset="0"/>
              </a:rPr>
              <a:t>What’s this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247647" y="1580450"/>
            <a:ext cx="25330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omic Sans MS" panose="030F0702030302020204" pitchFamily="66" charset="0"/>
              </a:rPr>
              <a:t>They are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274334" y="2268907"/>
            <a:ext cx="11336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omic Sans MS" panose="030F0702030302020204" pitchFamily="66" charset="0"/>
              </a:rPr>
              <a:t>It’s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28839" y="2913723"/>
            <a:ext cx="26885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omic Sans MS" panose="030F0702030302020204" pitchFamily="66" charset="0"/>
              </a:rPr>
              <a:t>What are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0871" y="915392"/>
            <a:ext cx="102479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1 ____________? It’s a rabbit. </a:t>
            </a:r>
          </a:p>
          <a:p>
            <a:r>
              <a:rPr lang="en-US" sz="4400" dirty="0">
                <a:latin typeface="Comic Sans MS" panose="030F0702030302020204" pitchFamily="66" charset="0"/>
              </a:rPr>
              <a:t>2 What are these? ________turtles. </a:t>
            </a:r>
          </a:p>
          <a:p>
            <a:r>
              <a:rPr lang="en-US" sz="4400" dirty="0">
                <a:latin typeface="Comic Sans MS" panose="030F0702030302020204" pitchFamily="66" charset="0"/>
              </a:rPr>
              <a:t>3 What’s that? ____a shark. </a:t>
            </a:r>
          </a:p>
          <a:p>
            <a:r>
              <a:rPr lang="en-US" sz="4400" dirty="0">
                <a:latin typeface="Comic Sans MS" panose="030F0702030302020204" pitchFamily="66" charset="0"/>
              </a:rPr>
              <a:t>4 ________ those? They’re giraffes.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65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5" grpId="0"/>
      <p:bldP spid="76" grpId="0"/>
      <p:bldP spid="77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4"/>
          <p:cNvGrpSpPr/>
          <p:nvPr/>
        </p:nvGrpSpPr>
        <p:grpSpPr>
          <a:xfrm>
            <a:off x="4" y="2271050"/>
            <a:ext cx="12210897" cy="462635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TextBox 259"/>
          <p:cNvSpPr txBox="1"/>
          <p:nvPr/>
        </p:nvSpPr>
        <p:spPr>
          <a:xfrm>
            <a:off x="1587332" y="1234367"/>
            <a:ext cx="86757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EXTRA ACTIVITY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2862841" y="3077415"/>
            <a:ext cx="65229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Making paper animals</a:t>
            </a:r>
            <a:endParaRPr lang="en-US" sz="4800" dirty="0">
              <a:latin typeface="Comic Sans MS" panose="030F0702030302020204" pitchFamily="66" charset="0"/>
            </a:endParaRPr>
          </a:p>
        </p:txBody>
      </p:sp>
      <p:pic>
        <p:nvPicPr>
          <p:cNvPr id="258" name="Picture 25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60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1245705" y="665497"/>
            <a:ext cx="4744278" cy="2196973"/>
          </a:xfrm>
          <a:prstGeom prst="wedgeRoundRectCallout">
            <a:avLst>
              <a:gd name="adj1" fmla="val 40542"/>
              <a:gd name="adj2" fmla="val 69497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They’re turtles. They’re green.</a:t>
            </a:r>
          </a:p>
          <a:p>
            <a:pPr algn="ctr"/>
            <a:r>
              <a:rPr lang="en-US" sz="3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They’re cool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002932" y="1981200"/>
            <a:ext cx="4210849" cy="4876800"/>
            <a:chOff x="4578862" y="1981200"/>
            <a:chExt cx="4210849" cy="4876800"/>
          </a:xfrm>
        </p:grpSpPr>
        <p:grpSp>
          <p:nvGrpSpPr>
            <p:cNvPr id="6" name="Group 5"/>
            <p:cNvGrpSpPr/>
            <p:nvPr/>
          </p:nvGrpSpPr>
          <p:grpSpPr>
            <a:xfrm>
              <a:off x="4578862" y="1981200"/>
              <a:ext cx="3815552" cy="4876800"/>
              <a:chOff x="4773889" y="1981200"/>
              <a:chExt cx="3815552" cy="48768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73889" y="1981200"/>
                <a:ext cx="3571875" cy="48768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49" r="28327"/>
              <a:stretch/>
            </p:blipFill>
            <p:spPr>
              <a:xfrm>
                <a:off x="7311493" y="2774567"/>
                <a:ext cx="1277948" cy="1417153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49" r="28327"/>
            <a:stretch/>
          </p:blipFill>
          <p:spPr>
            <a:xfrm>
              <a:off x="7511763" y="3240156"/>
              <a:ext cx="1277948" cy="141715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12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3" y="3722363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8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108588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3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025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9" name="Google Shape;4059;p51"/>
          <p:cNvGrpSpPr/>
          <p:nvPr/>
        </p:nvGrpSpPr>
        <p:grpSpPr>
          <a:xfrm>
            <a:off x="1191126" y="1913020"/>
            <a:ext cx="9896961" cy="4181324"/>
            <a:chOff x="713227" y="1034594"/>
            <a:chExt cx="7884718" cy="3533829"/>
          </a:xfrm>
        </p:grpSpPr>
        <p:grpSp>
          <p:nvGrpSpPr>
            <p:cNvPr id="4060" name="Google Shape;4060;p51"/>
            <p:cNvGrpSpPr/>
            <p:nvPr/>
          </p:nvGrpSpPr>
          <p:grpSpPr>
            <a:xfrm rot="815345">
              <a:off x="1045572" y="1449655"/>
              <a:ext cx="1318375" cy="1005271"/>
              <a:chOff x="5913226" y="4077344"/>
              <a:chExt cx="914289" cy="694967"/>
            </a:xfrm>
          </p:grpSpPr>
          <p:sp>
            <p:nvSpPr>
              <p:cNvPr id="4061" name="Google Shape;406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2" name="Google Shape;406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3" name="Google Shape;406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4" name="Google Shape;406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5" name="Google Shape;406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6" name="Google Shape;406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67" name="Google Shape;406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68" name="Google Shape;4068;p51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4069" name="Google Shape;4069;p51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0" name="Google Shape;4070;p51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1" name="Google Shape;4071;p51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2" name="Google Shape;4072;p51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3" name="Google Shape;4073;p51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4" name="Google Shape;4074;p51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4075" name="Google Shape;4075;p51"/>
            <p:cNvSpPr/>
            <p:nvPr/>
          </p:nvSpPr>
          <p:spPr>
            <a:xfrm rot="980768">
              <a:off x="1934596" y="1034594"/>
              <a:ext cx="4594152" cy="3533829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4076" name="Google Shape;4076;p51"/>
            <p:cNvGrpSpPr/>
            <p:nvPr/>
          </p:nvGrpSpPr>
          <p:grpSpPr>
            <a:xfrm rot="5400000">
              <a:off x="7829384" y="3080233"/>
              <a:ext cx="864149" cy="672973"/>
              <a:chOff x="1530147" y="3725108"/>
              <a:chExt cx="864149" cy="672973"/>
            </a:xfrm>
          </p:grpSpPr>
          <p:sp>
            <p:nvSpPr>
              <p:cNvPr id="4077" name="Google Shape;4077;p51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8" name="Google Shape;4078;p51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79" name="Google Shape;4079;p51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0" name="Google Shape;4080;p51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1" name="Google Shape;4081;p51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082" name="Google Shape;4082;p51"/>
            <p:cNvGrpSpPr/>
            <p:nvPr/>
          </p:nvGrpSpPr>
          <p:grpSpPr>
            <a:xfrm rot="5400000">
              <a:off x="610768" y="3373189"/>
              <a:ext cx="890274" cy="685355"/>
              <a:chOff x="8267893" y="1920039"/>
              <a:chExt cx="890274" cy="685355"/>
            </a:xfrm>
          </p:grpSpPr>
          <p:sp>
            <p:nvSpPr>
              <p:cNvPr id="4083" name="Google Shape;4083;p51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4" name="Google Shape;4084;p51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5" name="Google Shape;4085;p51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6" name="Google Shape;4086;p51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87" name="Google Shape;4087;p51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4092" name="Google Shape;4092;p51"/>
          <p:cNvGrpSpPr/>
          <p:nvPr/>
        </p:nvGrpSpPr>
        <p:grpSpPr>
          <a:xfrm>
            <a:off x="7125946" y="2484538"/>
            <a:ext cx="3066565" cy="4048577"/>
            <a:chOff x="5526162" y="1469176"/>
            <a:chExt cx="2443073" cy="3421638"/>
          </a:xfrm>
        </p:grpSpPr>
        <p:grpSp>
          <p:nvGrpSpPr>
            <p:cNvPr id="4093" name="Google Shape;4093;p51"/>
            <p:cNvGrpSpPr/>
            <p:nvPr/>
          </p:nvGrpSpPr>
          <p:grpSpPr>
            <a:xfrm rot="-1789426" flipH="1">
              <a:off x="5964270" y="1535381"/>
              <a:ext cx="579625" cy="1176806"/>
              <a:chOff x="6358918" y="3044707"/>
              <a:chExt cx="579665" cy="1176886"/>
            </a:xfrm>
          </p:grpSpPr>
          <p:sp>
            <p:nvSpPr>
              <p:cNvPr id="4094" name="Google Shape;4094;p51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5" name="Google Shape;4095;p51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6" name="Google Shape;4096;p51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7" name="Google Shape;4097;p51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8" name="Google Shape;4098;p51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099" name="Google Shape;4099;p51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0" name="Google Shape;4100;p51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1" name="Google Shape;4101;p51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2" name="Google Shape;4102;p51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03" name="Google Shape;4103;p51"/>
            <p:cNvGrpSpPr/>
            <p:nvPr/>
          </p:nvGrpSpPr>
          <p:grpSpPr>
            <a:xfrm rot="-4352739">
              <a:off x="5481206" y="2391263"/>
              <a:ext cx="2532986" cy="1764488"/>
              <a:chOff x="482875" y="2377725"/>
              <a:chExt cx="1432425" cy="1000425"/>
            </a:xfrm>
          </p:grpSpPr>
          <p:sp>
            <p:nvSpPr>
              <p:cNvPr id="4104" name="Google Shape;4104;p51"/>
              <p:cNvSpPr/>
              <p:nvPr/>
            </p:nvSpPr>
            <p:spPr>
              <a:xfrm>
                <a:off x="1154300" y="2522925"/>
                <a:ext cx="269325" cy="478025"/>
              </a:xfrm>
              <a:custGeom>
                <a:avLst/>
                <a:gdLst/>
                <a:ahLst/>
                <a:cxnLst/>
                <a:rect l="l" t="t" r="r" b="b"/>
                <a:pathLst>
                  <a:path w="10773" h="19121" extrusionOk="0">
                    <a:moveTo>
                      <a:pt x="8968" y="1"/>
                    </a:moveTo>
                    <a:cubicBezTo>
                      <a:pt x="7025" y="1"/>
                      <a:pt x="0" y="9287"/>
                      <a:pt x="1497" y="17100"/>
                    </a:cubicBezTo>
                    <a:cubicBezTo>
                      <a:pt x="1723" y="17927"/>
                      <a:pt x="3794" y="19120"/>
                      <a:pt x="5661" y="19120"/>
                    </a:cubicBezTo>
                    <a:cubicBezTo>
                      <a:pt x="6103" y="19120"/>
                      <a:pt x="6534" y="19053"/>
                      <a:pt x="6926" y="18899"/>
                    </a:cubicBezTo>
                    <a:cubicBezTo>
                      <a:pt x="6926" y="18899"/>
                      <a:pt x="4227" y="11361"/>
                      <a:pt x="9190" y="3295"/>
                    </a:cubicBezTo>
                    <a:cubicBezTo>
                      <a:pt x="9904" y="2582"/>
                      <a:pt x="10772" y="751"/>
                      <a:pt x="9159" y="38"/>
                    </a:cubicBezTo>
                    <a:cubicBezTo>
                      <a:pt x="9103" y="13"/>
                      <a:pt x="9039" y="1"/>
                      <a:pt x="8968" y="1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5" name="Google Shape;4105;p51"/>
              <p:cNvSpPr/>
              <p:nvPr/>
            </p:nvSpPr>
            <p:spPr>
              <a:xfrm>
                <a:off x="840400" y="2446725"/>
                <a:ext cx="281075" cy="446225"/>
              </a:xfrm>
              <a:custGeom>
                <a:avLst/>
                <a:gdLst/>
                <a:ahLst/>
                <a:cxnLst/>
                <a:rect l="l" t="t" r="r" b="b"/>
                <a:pathLst>
                  <a:path w="11243" h="17849" extrusionOk="0">
                    <a:moveTo>
                      <a:pt x="8995" y="0"/>
                    </a:moveTo>
                    <a:cubicBezTo>
                      <a:pt x="8341" y="0"/>
                      <a:pt x="7576" y="229"/>
                      <a:pt x="6763" y="821"/>
                    </a:cubicBezTo>
                    <a:cubicBezTo>
                      <a:pt x="0" y="7646"/>
                      <a:pt x="93" y="16673"/>
                      <a:pt x="93" y="16673"/>
                    </a:cubicBezTo>
                    <a:cubicBezTo>
                      <a:pt x="1321" y="17445"/>
                      <a:pt x="3196" y="17849"/>
                      <a:pt x="4797" y="17849"/>
                    </a:cubicBezTo>
                    <a:cubicBezTo>
                      <a:pt x="6352" y="17849"/>
                      <a:pt x="7650" y="17468"/>
                      <a:pt x="7848" y="16673"/>
                    </a:cubicBezTo>
                    <a:cubicBezTo>
                      <a:pt x="6111" y="10717"/>
                      <a:pt x="10827" y="2900"/>
                      <a:pt x="11075" y="1752"/>
                    </a:cubicBezTo>
                    <a:cubicBezTo>
                      <a:pt x="11243" y="997"/>
                      <a:pt x="10361" y="0"/>
                      <a:pt x="8995" y="0"/>
                    </a:cubicBezTo>
                    <a:close/>
                  </a:path>
                </a:pathLst>
              </a:custGeom>
              <a:solidFill>
                <a:srgbClr val="A85C1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6" name="Google Shape;4106;p51"/>
              <p:cNvSpPr/>
              <p:nvPr/>
            </p:nvSpPr>
            <p:spPr>
              <a:xfrm>
                <a:off x="482875" y="2377725"/>
                <a:ext cx="1252500" cy="298850"/>
              </a:xfrm>
              <a:custGeom>
                <a:avLst/>
                <a:gdLst/>
                <a:ahLst/>
                <a:cxnLst/>
                <a:rect l="l" t="t" r="r" b="b"/>
                <a:pathLst>
                  <a:path w="50100" h="11954" extrusionOk="0">
                    <a:moveTo>
                      <a:pt x="2289" y="1"/>
                    </a:moveTo>
                    <a:cubicBezTo>
                      <a:pt x="1732" y="1"/>
                      <a:pt x="1182" y="227"/>
                      <a:pt x="776" y="665"/>
                    </a:cubicBezTo>
                    <a:cubicBezTo>
                      <a:pt x="0" y="1534"/>
                      <a:pt x="62" y="2837"/>
                      <a:pt x="900" y="3612"/>
                    </a:cubicBezTo>
                    <a:cubicBezTo>
                      <a:pt x="2668" y="5256"/>
                      <a:pt x="4777" y="6249"/>
                      <a:pt x="6856" y="6932"/>
                    </a:cubicBezTo>
                    <a:cubicBezTo>
                      <a:pt x="8934" y="7583"/>
                      <a:pt x="11013" y="7924"/>
                      <a:pt x="13060" y="8141"/>
                    </a:cubicBezTo>
                    <a:cubicBezTo>
                      <a:pt x="14115" y="8266"/>
                      <a:pt x="15139" y="8328"/>
                      <a:pt x="16162" y="8359"/>
                    </a:cubicBezTo>
                    <a:cubicBezTo>
                      <a:pt x="16889" y="8404"/>
                      <a:pt x="17666" y="8433"/>
                      <a:pt x="18419" y="8433"/>
                    </a:cubicBezTo>
                    <a:cubicBezTo>
                      <a:pt x="18695" y="8433"/>
                      <a:pt x="18967" y="8429"/>
                      <a:pt x="19233" y="8421"/>
                    </a:cubicBezTo>
                    <a:cubicBezTo>
                      <a:pt x="21312" y="8390"/>
                      <a:pt x="23297" y="8235"/>
                      <a:pt x="25252" y="8173"/>
                    </a:cubicBezTo>
                    <a:cubicBezTo>
                      <a:pt x="26061" y="8134"/>
                      <a:pt x="26849" y="8111"/>
                      <a:pt x="27632" y="8111"/>
                    </a:cubicBezTo>
                    <a:cubicBezTo>
                      <a:pt x="28738" y="8111"/>
                      <a:pt x="29833" y="8157"/>
                      <a:pt x="30960" y="8266"/>
                    </a:cubicBezTo>
                    <a:cubicBezTo>
                      <a:pt x="32883" y="8452"/>
                      <a:pt x="34775" y="8762"/>
                      <a:pt x="36730" y="9103"/>
                    </a:cubicBezTo>
                    <a:cubicBezTo>
                      <a:pt x="40576" y="9848"/>
                      <a:pt x="44392" y="10778"/>
                      <a:pt x="48145" y="11895"/>
                    </a:cubicBezTo>
                    <a:cubicBezTo>
                      <a:pt x="48276" y="11935"/>
                      <a:pt x="48408" y="11954"/>
                      <a:pt x="48538" y="11954"/>
                    </a:cubicBezTo>
                    <a:cubicBezTo>
                      <a:pt x="49115" y="11954"/>
                      <a:pt x="49649" y="11578"/>
                      <a:pt x="49852" y="10995"/>
                    </a:cubicBezTo>
                    <a:cubicBezTo>
                      <a:pt x="50100" y="10282"/>
                      <a:pt x="49697" y="9506"/>
                      <a:pt x="48983" y="9258"/>
                    </a:cubicBezTo>
                    <a:cubicBezTo>
                      <a:pt x="45167" y="7986"/>
                      <a:pt x="41259" y="6901"/>
                      <a:pt x="37350" y="6063"/>
                    </a:cubicBezTo>
                    <a:cubicBezTo>
                      <a:pt x="35365" y="5629"/>
                      <a:pt x="33379" y="5256"/>
                      <a:pt x="31332" y="5008"/>
                    </a:cubicBezTo>
                    <a:cubicBezTo>
                      <a:pt x="30308" y="4884"/>
                      <a:pt x="29284" y="4791"/>
                      <a:pt x="28230" y="4729"/>
                    </a:cubicBezTo>
                    <a:cubicBezTo>
                      <a:pt x="27702" y="4698"/>
                      <a:pt x="27183" y="4690"/>
                      <a:pt x="26671" y="4690"/>
                    </a:cubicBezTo>
                    <a:cubicBezTo>
                      <a:pt x="26159" y="4690"/>
                      <a:pt x="25655" y="4698"/>
                      <a:pt x="25159" y="4698"/>
                    </a:cubicBezTo>
                    <a:cubicBezTo>
                      <a:pt x="23142" y="4729"/>
                      <a:pt x="21157" y="4791"/>
                      <a:pt x="19233" y="4791"/>
                    </a:cubicBezTo>
                    <a:cubicBezTo>
                      <a:pt x="18272" y="4760"/>
                      <a:pt x="17341" y="4729"/>
                      <a:pt x="16380" y="4667"/>
                    </a:cubicBezTo>
                    <a:cubicBezTo>
                      <a:pt x="15418" y="4574"/>
                      <a:pt x="14456" y="4481"/>
                      <a:pt x="13526" y="4357"/>
                    </a:cubicBezTo>
                    <a:cubicBezTo>
                      <a:pt x="11633" y="4109"/>
                      <a:pt x="9803" y="3736"/>
                      <a:pt x="8097" y="3147"/>
                    </a:cubicBezTo>
                    <a:cubicBezTo>
                      <a:pt x="6422" y="2558"/>
                      <a:pt x="4902" y="1720"/>
                      <a:pt x="3785" y="634"/>
                    </a:cubicBezTo>
                    <a:lnTo>
                      <a:pt x="3754" y="603"/>
                    </a:lnTo>
                    <a:lnTo>
                      <a:pt x="3723" y="572"/>
                    </a:lnTo>
                    <a:cubicBezTo>
                      <a:pt x="3309" y="188"/>
                      <a:pt x="2796" y="1"/>
                      <a:pt x="2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7" name="Google Shape;4107;p51"/>
              <p:cNvSpPr/>
              <p:nvPr/>
            </p:nvSpPr>
            <p:spPr>
              <a:xfrm>
                <a:off x="1116475" y="2580475"/>
                <a:ext cx="573925" cy="95425"/>
              </a:xfrm>
              <a:custGeom>
                <a:avLst/>
                <a:gdLst/>
                <a:ahLst/>
                <a:cxnLst/>
                <a:rect l="l" t="t" r="r" b="b"/>
                <a:pathLst>
                  <a:path w="22957" h="3817" extrusionOk="0">
                    <a:moveTo>
                      <a:pt x="22957" y="3816"/>
                    </a:moveTo>
                    <a:cubicBezTo>
                      <a:pt x="22895" y="3816"/>
                      <a:pt x="22832" y="3816"/>
                      <a:pt x="22801" y="3785"/>
                    </a:cubicBezTo>
                    <a:cubicBezTo>
                      <a:pt x="19048" y="2668"/>
                      <a:pt x="15232" y="1738"/>
                      <a:pt x="11386" y="993"/>
                    </a:cubicBezTo>
                    <a:cubicBezTo>
                      <a:pt x="11199" y="962"/>
                      <a:pt x="11013" y="931"/>
                      <a:pt x="10827" y="900"/>
                    </a:cubicBezTo>
                    <a:lnTo>
                      <a:pt x="10827" y="900"/>
                    </a:lnTo>
                    <a:cubicBezTo>
                      <a:pt x="11013" y="931"/>
                      <a:pt x="11199" y="962"/>
                      <a:pt x="11386" y="993"/>
                    </a:cubicBezTo>
                    <a:cubicBezTo>
                      <a:pt x="15232" y="1738"/>
                      <a:pt x="19048" y="2668"/>
                      <a:pt x="22801" y="3785"/>
                    </a:cubicBezTo>
                    <a:cubicBezTo>
                      <a:pt x="22832" y="3816"/>
                      <a:pt x="22895" y="3816"/>
                      <a:pt x="22957" y="3816"/>
                    </a:cubicBezTo>
                    <a:close/>
                    <a:moveTo>
                      <a:pt x="7384" y="342"/>
                    </a:moveTo>
                    <a:cubicBezTo>
                      <a:pt x="6794" y="280"/>
                      <a:pt x="6205" y="218"/>
                      <a:pt x="5616" y="156"/>
                    </a:cubicBezTo>
                    <a:cubicBezTo>
                      <a:pt x="5585" y="156"/>
                      <a:pt x="5585" y="156"/>
                      <a:pt x="5554" y="156"/>
                    </a:cubicBezTo>
                    <a:cubicBezTo>
                      <a:pt x="5585" y="156"/>
                      <a:pt x="5585" y="156"/>
                      <a:pt x="5616" y="156"/>
                    </a:cubicBezTo>
                    <a:cubicBezTo>
                      <a:pt x="6205" y="218"/>
                      <a:pt x="6794" y="280"/>
                      <a:pt x="7384" y="342"/>
                    </a:cubicBezTo>
                    <a:lnTo>
                      <a:pt x="7384" y="342"/>
                    </a:lnTo>
                    <a:close/>
                    <a:moveTo>
                      <a:pt x="5554" y="156"/>
                    </a:moveTo>
                    <a:cubicBezTo>
                      <a:pt x="5523" y="156"/>
                      <a:pt x="5523" y="156"/>
                      <a:pt x="5491" y="156"/>
                    </a:cubicBezTo>
                    <a:cubicBezTo>
                      <a:pt x="5523" y="156"/>
                      <a:pt x="5523" y="156"/>
                      <a:pt x="5554" y="156"/>
                    </a:cubicBezTo>
                    <a:close/>
                    <a:moveTo>
                      <a:pt x="5460" y="156"/>
                    </a:moveTo>
                    <a:cubicBezTo>
                      <a:pt x="5460" y="156"/>
                      <a:pt x="5429" y="156"/>
                      <a:pt x="5398" y="125"/>
                    </a:cubicBezTo>
                    <a:cubicBezTo>
                      <a:pt x="5429" y="156"/>
                      <a:pt x="5460" y="156"/>
                      <a:pt x="5460" y="156"/>
                    </a:cubicBezTo>
                    <a:close/>
                    <a:moveTo>
                      <a:pt x="5367" y="125"/>
                    </a:moveTo>
                    <a:cubicBezTo>
                      <a:pt x="5336" y="125"/>
                      <a:pt x="5336" y="125"/>
                      <a:pt x="5336" y="125"/>
                    </a:cubicBezTo>
                    <a:cubicBezTo>
                      <a:pt x="5336" y="125"/>
                      <a:pt x="5336" y="125"/>
                      <a:pt x="5367" y="125"/>
                    </a:cubicBezTo>
                    <a:close/>
                    <a:moveTo>
                      <a:pt x="1" y="31"/>
                    </a:moveTo>
                    <a:cubicBezTo>
                      <a:pt x="714" y="0"/>
                      <a:pt x="1397" y="0"/>
                      <a:pt x="2110" y="0"/>
                    </a:cubicBezTo>
                    <a:cubicBezTo>
                      <a:pt x="1397" y="0"/>
                      <a:pt x="714" y="0"/>
                      <a:pt x="1" y="31"/>
                    </a:cubicBezTo>
                    <a:close/>
                    <a:moveTo>
                      <a:pt x="2110" y="0"/>
                    </a:moveTo>
                    <a:lnTo>
                      <a:pt x="2110" y="0"/>
                    </a:lnTo>
                    <a:lnTo>
                      <a:pt x="2110" y="0"/>
                    </a:lnTo>
                    <a:lnTo>
                      <a:pt x="2110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8" name="Google Shape;4108;p51"/>
              <p:cNvSpPr/>
              <p:nvPr/>
            </p:nvSpPr>
            <p:spPr>
              <a:xfrm>
                <a:off x="952850" y="2583575"/>
                <a:ext cx="124100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964" h="187" extrusionOk="0">
                    <a:moveTo>
                      <a:pt x="0" y="187"/>
                    </a:moveTo>
                    <a:lnTo>
                      <a:pt x="0" y="187"/>
                    </a:lnTo>
                    <a:lnTo>
                      <a:pt x="0" y="187"/>
                    </a:lnTo>
                    <a:close/>
                    <a:moveTo>
                      <a:pt x="31" y="187"/>
                    </a:moveTo>
                    <a:lnTo>
                      <a:pt x="62" y="187"/>
                    </a:lnTo>
                    <a:lnTo>
                      <a:pt x="31" y="187"/>
                    </a:lnTo>
                    <a:close/>
                    <a:moveTo>
                      <a:pt x="62" y="187"/>
                    </a:moveTo>
                    <a:cubicBezTo>
                      <a:pt x="186" y="187"/>
                      <a:pt x="310" y="187"/>
                      <a:pt x="434" y="187"/>
                    </a:cubicBezTo>
                    <a:cubicBezTo>
                      <a:pt x="1986" y="156"/>
                      <a:pt x="3475" y="63"/>
                      <a:pt x="4964" y="1"/>
                    </a:cubicBezTo>
                    <a:lnTo>
                      <a:pt x="4964" y="1"/>
                    </a:lnTo>
                    <a:cubicBezTo>
                      <a:pt x="3475" y="63"/>
                      <a:pt x="1986" y="156"/>
                      <a:pt x="434" y="187"/>
                    </a:cubicBezTo>
                    <a:cubicBezTo>
                      <a:pt x="310" y="187"/>
                      <a:pt x="186" y="187"/>
                      <a:pt x="62" y="187"/>
                    </a:cubicBezTo>
                    <a:close/>
                  </a:path>
                </a:pathLst>
              </a:custGeom>
              <a:solidFill>
                <a:srgbClr val="6D480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09" name="Google Shape;4109;p51"/>
              <p:cNvSpPr/>
              <p:nvPr/>
            </p:nvSpPr>
            <p:spPr>
              <a:xfrm>
                <a:off x="802400" y="2547125"/>
                <a:ext cx="91980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36792" h="5182" extrusionOk="0">
                    <a:moveTo>
                      <a:pt x="12285" y="1"/>
                    </a:moveTo>
                    <a:cubicBezTo>
                      <a:pt x="9368" y="1"/>
                      <a:pt x="6452" y="156"/>
                      <a:pt x="3536" y="373"/>
                    </a:cubicBezTo>
                    <a:cubicBezTo>
                      <a:pt x="3040" y="404"/>
                      <a:pt x="2544" y="404"/>
                      <a:pt x="2078" y="404"/>
                    </a:cubicBezTo>
                    <a:cubicBezTo>
                      <a:pt x="1458" y="404"/>
                      <a:pt x="838" y="373"/>
                      <a:pt x="217" y="342"/>
                    </a:cubicBezTo>
                    <a:cubicBezTo>
                      <a:pt x="155" y="652"/>
                      <a:pt x="62" y="993"/>
                      <a:pt x="0" y="1334"/>
                    </a:cubicBezTo>
                    <a:cubicBezTo>
                      <a:pt x="93" y="1334"/>
                      <a:pt x="186" y="1365"/>
                      <a:pt x="279" y="1365"/>
                    </a:cubicBezTo>
                    <a:lnTo>
                      <a:pt x="341" y="1365"/>
                    </a:lnTo>
                    <a:cubicBezTo>
                      <a:pt x="1365" y="1490"/>
                      <a:pt x="2358" y="1552"/>
                      <a:pt x="3381" y="1583"/>
                    </a:cubicBezTo>
                    <a:cubicBezTo>
                      <a:pt x="4095" y="1645"/>
                      <a:pt x="4870" y="1645"/>
                      <a:pt x="5646" y="1645"/>
                    </a:cubicBezTo>
                    <a:lnTo>
                      <a:pt x="6452" y="1645"/>
                    </a:lnTo>
                    <a:cubicBezTo>
                      <a:pt x="8004" y="1614"/>
                      <a:pt x="9493" y="1521"/>
                      <a:pt x="10982" y="1459"/>
                    </a:cubicBezTo>
                    <a:cubicBezTo>
                      <a:pt x="11478" y="1428"/>
                      <a:pt x="11974" y="1397"/>
                      <a:pt x="12471" y="1397"/>
                    </a:cubicBezTo>
                    <a:cubicBezTo>
                      <a:pt x="12502" y="1397"/>
                      <a:pt x="12533" y="1397"/>
                      <a:pt x="12564" y="1365"/>
                    </a:cubicBezTo>
                    <a:cubicBezTo>
                      <a:pt x="13277" y="1334"/>
                      <a:pt x="13960" y="1334"/>
                      <a:pt x="14673" y="1334"/>
                    </a:cubicBezTo>
                    <a:cubicBezTo>
                      <a:pt x="15759" y="1334"/>
                      <a:pt x="16814" y="1365"/>
                      <a:pt x="17899" y="1459"/>
                    </a:cubicBezTo>
                    <a:lnTo>
                      <a:pt x="17961" y="1459"/>
                    </a:lnTo>
                    <a:cubicBezTo>
                      <a:pt x="17992" y="1490"/>
                      <a:pt x="18023" y="1490"/>
                      <a:pt x="18023" y="1490"/>
                    </a:cubicBezTo>
                    <a:lnTo>
                      <a:pt x="18179" y="1490"/>
                    </a:lnTo>
                    <a:cubicBezTo>
                      <a:pt x="18768" y="1552"/>
                      <a:pt x="19357" y="1614"/>
                      <a:pt x="19947" y="1676"/>
                    </a:cubicBezTo>
                    <a:cubicBezTo>
                      <a:pt x="21095" y="1831"/>
                      <a:pt x="22211" y="2017"/>
                      <a:pt x="23390" y="2234"/>
                    </a:cubicBezTo>
                    <a:cubicBezTo>
                      <a:pt x="23576" y="2265"/>
                      <a:pt x="23762" y="2296"/>
                      <a:pt x="23949" y="2327"/>
                    </a:cubicBezTo>
                    <a:cubicBezTo>
                      <a:pt x="27795" y="3072"/>
                      <a:pt x="31611" y="4002"/>
                      <a:pt x="35364" y="5119"/>
                    </a:cubicBezTo>
                    <a:cubicBezTo>
                      <a:pt x="35395" y="5150"/>
                      <a:pt x="35458" y="5150"/>
                      <a:pt x="35520" y="5150"/>
                    </a:cubicBezTo>
                    <a:cubicBezTo>
                      <a:pt x="35582" y="5181"/>
                      <a:pt x="35675" y="5181"/>
                      <a:pt x="35737" y="5181"/>
                    </a:cubicBezTo>
                    <a:cubicBezTo>
                      <a:pt x="36140" y="5181"/>
                      <a:pt x="36512" y="4995"/>
                      <a:pt x="36791" y="4716"/>
                    </a:cubicBezTo>
                    <a:cubicBezTo>
                      <a:pt x="27330" y="993"/>
                      <a:pt x="19668" y="1"/>
                      <a:pt x="12285" y="1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0" name="Google Shape;4110;p51"/>
              <p:cNvSpPr/>
              <p:nvPr/>
            </p:nvSpPr>
            <p:spPr>
              <a:xfrm>
                <a:off x="502250" y="2465700"/>
                <a:ext cx="1714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6857" h="3630" extrusionOk="0">
                    <a:moveTo>
                      <a:pt x="6856" y="3630"/>
                    </a:moveTo>
                    <a:cubicBezTo>
                      <a:pt x="6608" y="3568"/>
                      <a:pt x="6329" y="3475"/>
                      <a:pt x="6081" y="3413"/>
                    </a:cubicBezTo>
                    <a:cubicBezTo>
                      <a:pt x="4002" y="2730"/>
                      <a:pt x="1893" y="1737"/>
                      <a:pt x="125" y="93"/>
                    </a:cubicBezTo>
                    <a:lnTo>
                      <a:pt x="125" y="93"/>
                    </a:lnTo>
                    <a:lnTo>
                      <a:pt x="125" y="93"/>
                    </a:lnTo>
                    <a:cubicBezTo>
                      <a:pt x="1893" y="1737"/>
                      <a:pt x="4002" y="2730"/>
                      <a:pt x="6081" y="3413"/>
                    </a:cubicBezTo>
                    <a:cubicBezTo>
                      <a:pt x="6329" y="3475"/>
                      <a:pt x="6608" y="3568"/>
                      <a:pt x="6856" y="3630"/>
                    </a:cubicBezTo>
                    <a:lnTo>
                      <a:pt x="6856" y="3630"/>
                    </a:lnTo>
                    <a:close/>
                    <a:moveTo>
                      <a:pt x="125" y="93"/>
                    </a:moveTo>
                    <a:cubicBezTo>
                      <a:pt x="125" y="93"/>
                      <a:pt x="125" y="93"/>
                      <a:pt x="94" y="93"/>
                    </a:cubicBezTo>
                    <a:cubicBezTo>
                      <a:pt x="125" y="93"/>
                      <a:pt x="125" y="93"/>
                      <a:pt x="125" y="93"/>
                    </a:cubicBezTo>
                    <a:close/>
                    <a:moveTo>
                      <a:pt x="94" y="93"/>
                    </a:moveTo>
                    <a:cubicBezTo>
                      <a:pt x="63" y="62"/>
                      <a:pt x="32" y="31"/>
                      <a:pt x="32" y="0"/>
                    </a:cubicBezTo>
                    <a:cubicBezTo>
                      <a:pt x="32" y="31"/>
                      <a:pt x="63" y="62"/>
                      <a:pt x="94" y="93"/>
                    </a:cubicBezTo>
                    <a:close/>
                    <a:moveTo>
                      <a:pt x="3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32" y="0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5C7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1" name="Google Shape;4111;p51"/>
              <p:cNvSpPr/>
              <p:nvPr/>
            </p:nvSpPr>
            <p:spPr>
              <a:xfrm>
                <a:off x="486750" y="2420725"/>
                <a:ext cx="198550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7942" h="5429" extrusionOk="0">
                    <a:moveTo>
                      <a:pt x="93" y="0"/>
                    </a:moveTo>
                    <a:cubicBezTo>
                      <a:pt x="0" y="620"/>
                      <a:pt x="155" y="1303"/>
                      <a:pt x="621" y="1799"/>
                    </a:cubicBezTo>
                    <a:lnTo>
                      <a:pt x="652" y="1799"/>
                    </a:lnTo>
                    <a:cubicBezTo>
                      <a:pt x="652" y="1830"/>
                      <a:pt x="683" y="1861"/>
                      <a:pt x="714" y="1892"/>
                    </a:cubicBezTo>
                    <a:lnTo>
                      <a:pt x="745" y="1892"/>
                    </a:lnTo>
                    <a:cubicBezTo>
                      <a:pt x="2513" y="3536"/>
                      <a:pt x="4622" y="4529"/>
                      <a:pt x="6701" y="5212"/>
                    </a:cubicBezTo>
                    <a:cubicBezTo>
                      <a:pt x="6949" y="5274"/>
                      <a:pt x="7228" y="5367"/>
                      <a:pt x="7476" y="5429"/>
                    </a:cubicBezTo>
                    <a:cubicBezTo>
                      <a:pt x="7632" y="5088"/>
                      <a:pt x="7787" y="4746"/>
                      <a:pt x="7942" y="4374"/>
                    </a:cubicBezTo>
                    <a:cubicBezTo>
                      <a:pt x="4188" y="3164"/>
                      <a:pt x="1489" y="1210"/>
                      <a:pt x="93" y="0"/>
                    </a:cubicBezTo>
                    <a:close/>
                  </a:path>
                </a:pathLst>
              </a:custGeom>
              <a:solidFill>
                <a:srgbClr val="A8B0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2" name="Google Shape;4112;p51"/>
              <p:cNvSpPr/>
              <p:nvPr/>
            </p:nvSpPr>
            <p:spPr>
              <a:xfrm>
                <a:off x="1306475" y="2738675"/>
                <a:ext cx="20200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808" h="7353" extrusionOk="0">
                    <a:moveTo>
                      <a:pt x="776" y="1"/>
                    </a:moveTo>
                    <a:cubicBezTo>
                      <a:pt x="1" y="2917"/>
                      <a:pt x="32" y="5492"/>
                      <a:pt x="249" y="7353"/>
                    </a:cubicBezTo>
                    <a:cubicBezTo>
                      <a:pt x="32" y="5492"/>
                      <a:pt x="1" y="2917"/>
                      <a:pt x="808" y="1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3" name="Google Shape;4113;p51"/>
              <p:cNvSpPr/>
              <p:nvPr/>
            </p:nvSpPr>
            <p:spPr>
              <a:xfrm>
                <a:off x="1186275" y="2738675"/>
                <a:ext cx="139625" cy="183825"/>
              </a:xfrm>
              <a:custGeom>
                <a:avLst/>
                <a:gdLst/>
                <a:ahLst/>
                <a:cxnLst/>
                <a:rect l="l" t="t" r="r" b="b"/>
                <a:pathLst>
                  <a:path w="5585" h="7353" extrusionOk="0">
                    <a:moveTo>
                      <a:pt x="5584" y="1"/>
                    </a:moveTo>
                    <a:cubicBezTo>
                      <a:pt x="4747" y="745"/>
                      <a:pt x="4033" y="2079"/>
                      <a:pt x="3599" y="3165"/>
                    </a:cubicBezTo>
                    <a:cubicBezTo>
                      <a:pt x="3258" y="3972"/>
                      <a:pt x="2451" y="4499"/>
                      <a:pt x="1583" y="4499"/>
                    </a:cubicBezTo>
                    <a:lnTo>
                      <a:pt x="1397" y="4499"/>
                    </a:lnTo>
                    <a:cubicBezTo>
                      <a:pt x="962" y="4468"/>
                      <a:pt x="497" y="4437"/>
                      <a:pt x="125" y="4437"/>
                    </a:cubicBezTo>
                    <a:cubicBezTo>
                      <a:pt x="32" y="5212"/>
                      <a:pt x="1" y="5957"/>
                      <a:pt x="32" y="6733"/>
                    </a:cubicBezTo>
                    <a:cubicBezTo>
                      <a:pt x="2048" y="7074"/>
                      <a:pt x="3723" y="7260"/>
                      <a:pt x="5057" y="7353"/>
                    </a:cubicBezTo>
                    <a:cubicBezTo>
                      <a:pt x="4840" y="5492"/>
                      <a:pt x="4809" y="2917"/>
                      <a:pt x="5584" y="1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4" name="Google Shape;4114;p51"/>
              <p:cNvSpPr/>
              <p:nvPr/>
            </p:nvSpPr>
            <p:spPr>
              <a:xfrm>
                <a:off x="1025750" y="2744900"/>
                <a:ext cx="4675" cy="8377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3351" extrusionOk="0">
                    <a:moveTo>
                      <a:pt x="155" y="3350"/>
                    </a:moveTo>
                    <a:lnTo>
                      <a:pt x="155" y="3350"/>
                    </a:lnTo>
                    <a:cubicBezTo>
                      <a:pt x="0" y="2265"/>
                      <a:pt x="31" y="1117"/>
                      <a:pt x="186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31" y="1117"/>
                      <a:pt x="0" y="2265"/>
                      <a:pt x="155" y="3350"/>
                    </a:cubicBezTo>
                    <a:close/>
                  </a:path>
                </a:pathLst>
              </a:custGeom>
              <a:solidFill>
                <a:srgbClr val="D3AD8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5" name="Google Shape;4115;p51"/>
              <p:cNvSpPr/>
              <p:nvPr/>
            </p:nvSpPr>
            <p:spPr>
              <a:xfrm>
                <a:off x="859775" y="2682075"/>
                <a:ext cx="1706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5864" extrusionOk="0">
                    <a:moveTo>
                      <a:pt x="683" y="0"/>
                    </a:moveTo>
                    <a:cubicBezTo>
                      <a:pt x="404" y="807"/>
                      <a:pt x="156" y="1613"/>
                      <a:pt x="1" y="2358"/>
                    </a:cubicBezTo>
                    <a:cubicBezTo>
                      <a:pt x="2637" y="2699"/>
                      <a:pt x="5026" y="4343"/>
                      <a:pt x="6794" y="5863"/>
                    </a:cubicBezTo>
                    <a:cubicBezTo>
                      <a:pt x="6639" y="4778"/>
                      <a:pt x="6670" y="3630"/>
                      <a:pt x="6825" y="2513"/>
                    </a:cubicBezTo>
                    <a:cubicBezTo>
                      <a:pt x="4809" y="900"/>
                      <a:pt x="2234" y="217"/>
                      <a:pt x="683" y="0"/>
                    </a:cubicBezTo>
                    <a:close/>
                  </a:path>
                </a:pathLst>
              </a:custGeom>
              <a:solidFill>
                <a:srgbClr val="8B3E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6" name="Google Shape;4116;p51"/>
              <p:cNvSpPr/>
              <p:nvPr/>
            </p:nvSpPr>
            <p:spPr>
              <a:xfrm>
                <a:off x="1629100" y="3249750"/>
                <a:ext cx="17902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7161" h="3331" extrusionOk="0">
                    <a:moveTo>
                      <a:pt x="7074" y="1"/>
                    </a:moveTo>
                    <a:cubicBezTo>
                      <a:pt x="4441" y="1931"/>
                      <a:pt x="706" y="1987"/>
                      <a:pt x="288" y="1987"/>
                    </a:cubicBezTo>
                    <a:cubicBezTo>
                      <a:pt x="262" y="1987"/>
                      <a:pt x="249" y="1986"/>
                      <a:pt x="249" y="1986"/>
                    </a:cubicBezTo>
                    <a:lnTo>
                      <a:pt x="249" y="1986"/>
                    </a:lnTo>
                    <a:cubicBezTo>
                      <a:pt x="249" y="1986"/>
                      <a:pt x="1" y="3103"/>
                      <a:pt x="1149" y="3289"/>
                    </a:cubicBezTo>
                    <a:cubicBezTo>
                      <a:pt x="1291" y="3317"/>
                      <a:pt x="1443" y="3330"/>
                      <a:pt x="1601" y="3330"/>
                    </a:cubicBezTo>
                    <a:cubicBezTo>
                      <a:pt x="3749" y="3330"/>
                      <a:pt x="7160" y="926"/>
                      <a:pt x="7074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7" name="Google Shape;4117;p51"/>
              <p:cNvSpPr/>
              <p:nvPr/>
            </p:nvSpPr>
            <p:spPr>
              <a:xfrm>
                <a:off x="1623675" y="3315675"/>
                <a:ext cx="221050" cy="62475"/>
              </a:xfrm>
              <a:custGeom>
                <a:avLst/>
                <a:gdLst/>
                <a:ahLst/>
                <a:cxnLst/>
                <a:rect l="l" t="t" r="r" b="b"/>
                <a:pathLst>
                  <a:path w="8842" h="2499" extrusionOk="0">
                    <a:moveTo>
                      <a:pt x="8842" y="1"/>
                    </a:moveTo>
                    <a:lnTo>
                      <a:pt x="8842" y="1"/>
                    </a:lnTo>
                    <a:cubicBezTo>
                      <a:pt x="7173" y="724"/>
                      <a:pt x="5349" y="923"/>
                      <a:pt x="3843" y="923"/>
                    </a:cubicBezTo>
                    <a:cubicBezTo>
                      <a:pt x="1990" y="923"/>
                      <a:pt x="621" y="621"/>
                      <a:pt x="621" y="621"/>
                    </a:cubicBezTo>
                    <a:lnTo>
                      <a:pt x="621" y="621"/>
                    </a:lnTo>
                    <a:cubicBezTo>
                      <a:pt x="621" y="621"/>
                      <a:pt x="1" y="1831"/>
                      <a:pt x="1211" y="2265"/>
                    </a:cubicBezTo>
                    <a:cubicBezTo>
                      <a:pt x="1596" y="2428"/>
                      <a:pt x="2072" y="2499"/>
                      <a:pt x="2599" y="2499"/>
                    </a:cubicBezTo>
                    <a:cubicBezTo>
                      <a:pt x="5082" y="2499"/>
                      <a:pt x="8663" y="922"/>
                      <a:pt x="8842" y="1"/>
                    </a:cubicBez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8" name="Google Shape;4118;p51"/>
              <p:cNvSpPr/>
              <p:nvPr/>
            </p:nvSpPr>
            <p:spPr>
              <a:xfrm>
                <a:off x="591450" y="2432225"/>
                <a:ext cx="1100500" cy="940400"/>
              </a:xfrm>
              <a:custGeom>
                <a:avLst/>
                <a:gdLst/>
                <a:ahLst/>
                <a:cxnLst/>
                <a:rect l="l" t="t" r="r" b="b"/>
                <a:pathLst>
                  <a:path w="44020" h="37616" extrusionOk="0">
                    <a:moveTo>
                      <a:pt x="7729" y="1"/>
                    </a:moveTo>
                    <a:cubicBezTo>
                      <a:pt x="6951" y="1"/>
                      <a:pt x="6026" y="359"/>
                      <a:pt x="5150" y="1339"/>
                    </a:cubicBezTo>
                    <a:cubicBezTo>
                      <a:pt x="0" y="9436"/>
                      <a:pt x="1986" y="18246"/>
                      <a:pt x="1986" y="18246"/>
                    </a:cubicBezTo>
                    <a:lnTo>
                      <a:pt x="2017" y="18246"/>
                    </a:lnTo>
                    <a:cubicBezTo>
                      <a:pt x="1924" y="18742"/>
                      <a:pt x="1924" y="19208"/>
                      <a:pt x="1986" y="19704"/>
                    </a:cubicBezTo>
                    <a:cubicBezTo>
                      <a:pt x="2389" y="23271"/>
                      <a:pt x="4902" y="29228"/>
                      <a:pt x="14270" y="30903"/>
                    </a:cubicBezTo>
                    <a:cubicBezTo>
                      <a:pt x="15416" y="31102"/>
                      <a:pt x="16556" y="31190"/>
                      <a:pt x="17676" y="31190"/>
                    </a:cubicBezTo>
                    <a:cubicBezTo>
                      <a:pt x="20558" y="31190"/>
                      <a:pt x="23300" y="30608"/>
                      <a:pt x="25624" y="29848"/>
                    </a:cubicBezTo>
                    <a:cubicBezTo>
                      <a:pt x="29032" y="35935"/>
                      <a:pt x="38568" y="37616"/>
                      <a:pt x="41870" y="37616"/>
                    </a:cubicBezTo>
                    <a:cubicBezTo>
                      <a:pt x="42506" y="37616"/>
                      <a:pt x="42911" y="37553"/>
                      <a:pt x="42996" y="37448"/>
                    </a:cubicBezTo>
                    <a:cubicBezTo>
                      <a:pt x="43585" y="36766"/>
                      <a:pt x="44020" y="34842"/>
                      <a:pt x="41755" y="34253"/>
                    </a:cubicBezTo>
                    <a:cubicBezTo>
                      <a:pt x="35675" y="33260"/>
                      <a:pt x="32325" y="30003"/>
                      <a:pt x="30680" y="27770"/>
                    </a:cubicBezTo>
                    <a:cubicBezTo>
                      <a:pt x="31952" y="27118"/>
                      <a:pt x="32697" y="26622"/>
                      <a:pt x="32697" y="26622"/>
                    </a:cubicBezTo>
                    <a:cubicBezTo>
                      <a:pt x="32697" y="26622"/>
                      <a:pt x="31115" y="23923"/>
                      <a:pt x="31797" y="19704"/>
                    </a:cubicBezTo>
                    <a:lnTo>
                      <a:pt x="31797" y="19704"/>
                    </a:lnTo>
                    <a:cubicBezTo>
                      <a:pt x="31797" y="19704"/>
                      <a:pt x="31636" y="19710"/>
                      <a:pt x="31330" y="19710"/>
                    </a:cubicBezTo>
                    <a:cubicBezTo>
                      <a:pt x="29978" y="19710"/>
                      <a:pt x="25788" y="19587"/>
                      <a:pt x="20071" y="18246"/>
                    </a:cubicBezTo>
                    <a:cubicBezTo>
                      <a:pt x="18658" y="16925"/>
                      <a:pt x="14507" y="12289"/>
                      <a:pt x="9727" y="12289"/>
                    </a:cubicBezTo>
                    <a:cubicBezTo>
                      <a:pt x="9680" y="12289"/>
                      <a:pt x="9633" y="12289"/>
                      <a:pt x="9586" y="12290"/>
                    </a:cubicBezTo>
                    <a:cubicBezTo>
                      <a:pt x="9152" y="12290"/>
                      <a:pt x="8717" y="12321"/>
                      <a:pt x="8314" y="12414"/>
                    </a:cubicBezTo>
                    <a:cubicBezTo>
                      <a:pt x="7259" y="7513"/>
                      <a:pt x="9586" y="2332"/>
                      <a:pt x="9586" y="1339"/>
                    </a:cubicBezTo>
                    <a:cubicBezTo>
                      <a:pt x="9586" y="675"/>
                      <a:pt x="8797" y="1"/>
                      <a:pt x="7729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19" name="Google Shape;4119;p51"/>
              <p:cNvSpPr/>
              <p:nvPr/>
            </p:nvSpPr>
            <p:spPr>
              <a:xfrm>
                <a:off x="705450" y="2941100"/>
                <a:ext cx="76800" cy="20087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8035" extrusionOk="0">
                    <a:moveTo>
                      <a:pt x="3071" y="0"/>
                    </a:moveTo>
                    <a:lnTo>
                      <a:pt x="3071" y="0"/>
                    </a:lnTo>
                    <a:cubicBezTo>
                      <a:pt x="1086" y="1583"/>
                      <a:pt x="311" y="3754"/>
                      <a:pt x="0" y="5398"/>
                    </a:cubicBezTo>
                    <a:cubicBezTo>
                      <a:pt x="776" y="6329"/>
                      <a:pt x="1769" y="7259"/>
                      <a:pt x="2978" y="8035"/>
                    </a:cubicBezTo>
                    <a:cubicBezTo>
                      <a:pt x="2451" y="5584"/>
                      <a:pt x="2513" y="1676"/>
                      <a:pt x="307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0" name="Google Shape;4120;p51"/>
              <p:cNvSpPr/>
              <p:nvPr/>
            </p:nvSpPr>
            <p:spPr>
              <a:xfrm>
                <a:off x="1129675" y="3036500"/>
                <a:ext cx="93850" cy="162875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6515" extrusionOk="0">
                    <a:moveTo>
                      <a:pt x="1086" y="0"/>
                    </a:moveTo>
                    <a:cubicBezTo>
                      <a:pt x="0" y="2482"/>
                      <a:pt x="434" y="4933"/>
                      <a:pt x="993" y="6515"/>
                    </a:cubicBezTo>
                    <a:cubicBezTo>
                      <a:pt x="1954" y="6297"/>
                      <a:pt x="2885" y="6080"/>
                      <a:pt x="3754" y="5801"/>
                    </a:cubicBezTo>
                    <a:cubicBezTo>
                      <a:pt x="2482" y="3878"/>
                      <a:pt x="1334" y="1396"/>
                      <a:pt x="1086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1" name="Google Shape;4121;p51"/>
              <p:cNvSpPr/>
              <p:nvPr/>
            </p:nvSpPr>
            <p:spPr>
              <a:xfrm>
                <a:off x="905525" y="2969800"/>
                <a:ext cx="117150" cy="241975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9679" extrusionOk="0">
                    <a:moveTo>
                      <a:pt x="2607" y="0"/>
                    </a:moveTo>
                    <a:lnTo>
                      <a:pt x="2607" y="0"/>
                    </a:lnTo>
                    <a:cubicBezTo>
                      <a:pt x="1" y="3289"/>
                      <a:pt x="249" y="7259"/>
                      <a:pt x="559" y="9152"/>
                    </a:cubicBezTo>
                    <a:cubicBezTo>
                      <a:pt x="932" y="9245"/>
                      <a:pt x="1304" y="9307"/>
                      <a:pt x="1707" y="9400"/>
                    </a:cubicBezTo>
                    <a:cubicBezTo>
                      <a:pt x="2731" y="9555"/>
                      <a:pt x="3723" y="9648"/>
                      <a:pt x="4685" y="9679"/>
                    </a:cubicBezTo>
                    <a:cubicBezTo>
                      <a:pt x="3382" y="6825"/>
                      <a:pt x="2421" y="2172"/>
                      <a:pt x="2607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2" name="Google Shape;4122;p51"/>
              <p:cNvSpPr/>
              <p:nvPr/>
            </p:nvSpPr>
            <p:spPr>
              <a:xfrm>
                <a:off x="1328975" y="2680250"/>
                <a:ext cx="586325" cy="542150"/>
              </a:xfrm>
              <a:custGeom>
                <a:avLst/>
                <a:gdLst/>
                <a:ahLst/>
                <a:cxnLst/>
                <a:rect l="l" t="t" r="r" b="b"/>
                <a:pathLst>
                  <a:path w="23453" h="21686" extrusionOk="0">
                    <a:moveTo>
                      <a:pt x="9587" y="1"/>
                    </a:moveTo>
                    <a:cubicBezTo>
                      <a:pt x="8266" y="1"/>
                      <a:pt x="6898" y="280"/>
                      <a:pt x="5522" y="911"/>
                    </a:cubicBezTo>
                    <a:cubicBezTo>
                      <a:pt x="2079" y="2524"/>
                      <a:pt x="683" y="6588"/>
                      <a:pt x="125" y="10093"/>
                    </a:cubicBezTo>
                    <a:cubicBezTo>
                      <a:pt x="1" y="10931"/>
                      <a:pt x="1" y="11768"/>
                      <a:pt x="63" y="12575"/>
                    </a:cubicBezTo>
                    <a:cubicBezTo>
                      <a:pt x="590" y="17476"/>
                      <a:pt x="4592" y="20703"/>
                      <a:pt x="9245" y="21509"/>
                    </a:cubicBezTo>
                    <a:cubicBezTo>
                      <a:pt x="9948" y="21623"/>
                      <a:pt x="10682" y="21685"/>
                      <a:pt x="11423" y="21685"/>
                    </a:cubicBezTo>
                    <a:cubicBezTo>
                      <a:pt x="14698" y="21685"/>
                      <a:pt x="18096" y="20478"/>
                      <a:pt x="19513" y="17290"/>
                    </a:cubicBezTo>
                    <a:cubicBezTo>
                      <a:pt x="20351" y="15367"/>
                      <a:pt x="20785" y="12885"/>
                      <a:pt x="20599" y="10528"/>
                    </a:cubicBezTo>
                    <a:cubicBezTo>
                      <a:pt x="21219" y="9535"/>
                      <a:pt x="21964" y="8604"/>
                      <a:pt x="22739" y="7736"/>
                    </a:cubicBezTo>
                    <a:cubicBezTo>
                      <a:pt x="22460" y="7674"/>
                      <a:pt x="22212" y="7580"/>
                      <a:pt x="21995" y="7425"/>
                    </a:cubicBezTo>
                    <a:cubicBezTo>
                      <a:pt x="22522" y="7084"/>
                      <a:pt x="23018" y="6681"/>
                      <a:pt x="23453" y="6185"/>
                    </a:cubicBezTo>
                    <a:cubicBezTo>
                      <a:pt x="22677" y="6185"/>
                      <a:pt x="21871" y="5967"/>
                      <a:pt x="21157" y="5595"/>
                    </a:cubicBezTo>
                    <a:cubicBezTo>
                      <a:pt x="21374" y="5440"/>
                      <a:pt x="21591" y="5285"/>
                      <a:pt x="21840" y="5130"/>
                    </a:cubicBezTo>
                    <a:cubicBezTo>
                      <a:pt x="20537" y="5006"/>
                      <a:pt x="19265" y="4695"/>
                      <a:pt x="18055" y="4230"/>
                    </a:cubicBezTo>
                    <a:cubicBezTo>
                      <a:pt x="15985" y="1804"/>
                      <a:pt x="12941" y="1"/>
                      <a:pt x="9587" y="1"/>
                    </a:cubicBezTo>
                    <a:close/>
                  </a:path>
                </a:pathLst>
              </a:custGeom>
              <a:solidFill>
                <a:srgbClr val="BE6F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3" name="Google Shape;4123;p51"/>
              <p:cNvSpPr/>
              <p:nvPr/>
            </p:nvSpPr>
            <p:spPr>
              <a:xfrm>
                <a:off x="1384825" y="2750575"/>
                <a:ext cx="382350" cy="409350"/>
              </a:xfrm>
              <a:custGeom>
                <a:avLst/>
                <a:gdLst/>
                <a:ahLst/>
                <a:cxnLst/>
                <a:rect l="l" t="t" r="r" b="b"/>
                <a:pathLst>
                  <a:path w="15294" h="16374" extrusionOk="0">
                    <a:moveTo>
                      <a:pt x="7241" y="1"/>
                    </a:moveTo>
                    <a:cubicBezTo>
                      <a:pt x="6231" y="1"/>
                      <a:pt x="5078" y="323"/>
                      <a:pt x="3754" y="1076"/>
                    </a:cubicBezTo>
                    <a:cubicBezTo>
                      <a:pt x="1024" y="2627"/>
                      <a:pt x="0" y="6070"/>
                      <a:pt x="155" y="9048"/>
                    </a:cubicBezTo>
                    <a:cubicBezTo>
                      <a:pt x="217" y="10010"/>
                      <a:pt x="434" y="10910"/>
                      <a:pt x="838" y="11747"/>
                    </a:cubicBezTo>
                    <a:cubicBezTo>
                      <a:pt x="1706" y="13640"/>
                      <a:pt x="3319" y="15098"/>
                      <a:pt x="5367" y="15842"/>
                    </a:cubicBezTo>
                    <a:cubicBezTo>
                      <a:pt x="6286" y="16182"/>
                      <a:pt x="7370" y="16374"/>
                      <a:pt x="8466" y="16374"/>
                    </a:cubicBezTo>
                    <a:cubicBezTo>
                      <a:pt x="10773" y="16374"/>
                      <a:pt x="13137" y="15525"/>
                      <a:pt x="14146" y="13422"/>
                    </a:cubicBezTo>
                    <a:cubicBezTo>
                      <a:pt x="15294" y="11003"/>
                      <a:pt x="14270" y="7994"/>
                      <a:pt x="13246" y="5698"/>
                    </a:cubicBezTo>
                    <a:cubicBezTo>
                      <a:pt x="11971" y="2823"/>
                      <a:pt x="10228" y="1"/>
                      <a:pt x="7241" y="1"/>
                    </a:cubicBezTo>
                    <a:close/>
                  </a:path>
                </a:pathLst>
              </a:custGeom>
              <a:solidFill>
                <a:srgbClr val="FDCF8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4" name="Google Shape;4124;p51"/>
              <p:cNvSpPr/>
              <p:nvPr/>
            </p:nvSpPr>
            <p:spPr>
              <a:xfrm>
                <a:off x="1556700" y="2982025"/>
                <a:ext cx="1321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5286" h="7115" extrusionOk="0">
                    <a:moveTo>
                      <a:pt x="3181" y="1"/>
                    </a:moveTo>
                    <a:cubicBezTo>
                      <a:pt x="1587" y="1"/>
                      <a:pt x="1" y="3764"/>
                      <a:pt x="260" y="7018"/>
                    </a:cubicBezTo>
                    <a:cubicBezTo>
                      <a:pt x="696" y="7082"/>
                      <a:pt x="1145" y="7115"/>
                      <a:pt x="1595" y="7115"/>
                    </a:cubicBezTo>
                    <a:cubicBezTo>
                      <a:pt x="2904" y="7115"/>
                      <a:pt x="4224" y="6835"/>
                      <a:pt x="5286" y="6212"/>
                    </a:cubicBezTo>
                    <a:cubicBezTo>
                      <a:pt x="5192" y="4009"/>
                      <a:pt x="4820" y="566"/>
                      <a:pt x="3548" y="70"/>
                    </a:cubicBezTo>
                    <a:cubicBezTo>
                      <a:pt x="3426" y="23"/>
                      <a:pt x="3304" y="1"/>
                      <a:pt x="3181" y="1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5" name="Google Shape;4125;p51"/>
              <p:cNvSpPr/>
              <p:nvPr/>
            </p:nvSpPr>
            <p:spPr>
              <a:xfrm>
                <a:off x="1415825" y="2761175"/>
                <a:ext cx="2009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5900" extrusionOk="0">
                    <a:moveTo>
                      <a:pt x="3941" y="0"/>
                    </a:moveTo>
                    <a:cubicBezTo>
                      <a:pt x="3475" y="187"/>
                      <a:pt x="3010" y="373"/>
                      <a:pt x="2514" y="652"/>
                    </a:cubicBezTo>
                    <a:cubicBezTo>
                      <a:pt x="1428" y="1303"/>
                      <a:pt x="590" y="2234"/>
                      <a:pt x="1" y="3320"/>
                    </a:cubicBezTo>
                    <a:cubicBezTo>
                      <a:pt x="1704" y="4901"/>
                      <a:pt x="4228" y="5899"/>
                      <a:pt x="5920" y="5899"/>
                    </a:cubicBezTo>
                    <a:cubicBezTo>
                      <a:pt x="6817" y="5899"/>
                      <a:pt x="7481" y="5618"/>
                      <a:pt x="7663" y="4995"/>
                    </a:cubicBezTo>
                    <a:cubicBezTo>
                      <a:pt x="8036" y="3754"/>
                      <a:pt x="5616" y="1427"/>
                      <a:pt x="3941" y="0"/>
                    </a:cubicBezTo>
                    <a:close/>
                  </a:path>
                </a:pathLst>
              </a:custGeom>
              <a:solidFill>
                <a:srgbClr val="994C0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6" name="Google Shape;4126;p51"/>
              <p:cNvSpPr/>
              <p:nvPr/>
            </p:nvSpPr>
            <p:spPr>
              <a:xfrm>
                <a:off x="1489525" y="2923100"/>
                <a:ext cx="93125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4345" extrusionOk="0">
                    <a:moveTo>
                      <a:pt x="1254" y="1"/>
                    </a:moveTo>
                    <a:cubicBezTo>
                      <a:pt x="1166" y="1"/>
                      <a:pt x="1079" y="13"/>
                      <a:pt x="993" y="38"/>
                    </a:cubicBezTo>
                    <a:cubicBezTo>
                      <a:pt x="0" y="348"/>
                      <a:pt x="31" y="1899"/>
                      <a:pt x="93" y="2644"/>
                    </a:cubicBezTo>
                    <a:cubicBezTo>
                      <a:pt x="124" y="2892"/>
                      <a:pt x="248" y="3109"/>
                      <a:pt x="434" y="3295"/>
                    </a:cubicBezTo>
                    <a:cubicBezTo>
                      <a:pt x="1248" y="3995"/>
                      <a:pt x="1890" y="4344"/>
                      <a:pt x="2376" y="4344"/>
                    </a:cubicBezTo>
                    <a:cubicBezTo>
                      <a:pt x="2816" y="4344"/>
                      <a:pt x="3128" y="4057"/>
                      <a:pt x="3319" y="3481"/>
                    </a:cubicBezTo>
                    <a:cubicBezTo>
                      <a:pt x="3724" y="2267"/>
                      <a:pt x="2458" y="1"/>
                      <a:pt x="1254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7" name="Google Shape;4127;p51"/>
              <p:cNvSpPr/>
              <p:nvPr/>
            </p:nvSpPr>
            <p:spPr>
              <a:xfrm>
                <a:off x="1593425" y="3026375"/>
                <a:ext cx="88450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8" extrusionOk="0">
                    <a:moveTo>
                      <a:pt x="1792" y="1"/>
                    </a:moveTo>
                    <a:cubicBezTo>
                      <a:pt x="1774" y="1"/>
                      <a:pt x="1756" y="1"/>
                      <a:pt x="1738" y="2"/>
                    </a:cubicBezTo>
                    <a:cubicBezTo>
                      <a:pt x="776" y="33"/>
                      <a:pt x="1" y="839"/>
                      <a:pt x="32" y="1801"/>
                    </a:cubicBezTo>
                    <a:cubicBezTo>
                      <a:pt x="62" y="2714"/>
                      <a:pt x="839" y="3477"/>
                      <a:pt x="1775" y="3477"/>
                    </a:cubicBezTo>
                    <a:cubicBezTo>
                      <a:pt x="1794" y="3477"/>
                      <a:pt x="1813" y="3477"/>
                      <a:pt x="1831" y="3476"/>
                    </a:cubicBezTo>
                    <a:cubicBezTo>
                      <a:pt x="2793" y="3445"/>
                      <a:pt x="3537" y="2639"/>
                      <a:pt x="3506" y="1677"/>
                    </a:cubicBezTo>
                    <a:cubicBezTo>
                      <a:pt x="3476" y="764"/>
                      <a:pt x="2700" y="1"/>
                      <a:pt x="1792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8" name="Google Shape;4128;p51"/>
              <p:cNvSpPr/>
              <p:nvPr/>
            </p:nvSpPr>
            <p:spPr>
              <a:xfrm>
                <a:off x="1643075" y="3069050"/>
                <a:ext cx="30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11" extrusionOk="0">
                    <a:moveTo>
                      <a:pt x="590" y="1"/>
                    </a:moveTo>
                    <a:cubicBezTo>
                      <a:pt x="248" y="32"/>
                      <a:pt x="0" y="311"/>
                      <a:pt x="0" y="621"/>
                    </a:cubicBezTo>
                    <a:cubicBezTo>
                      <a:pt x="0" y="963"/>
                      <a:pt x="279" y="1211"/>
                      <a:pt x="621" y="1211"/>
                    </a:cubicBezTo>
                    <a:cubicBezTo>
                      <a:pt x="962" y="1211"/>
                      <a:pt x="1210" y="932"/>
                      <a:pt x="1210" y="590"/>
                    </a:cubicBezTo>
                    <a:cubicBezTo>
                      <a:pt x="1179" y="249"/>
                      <a:pt x="931" y="1"/>
                      <a:pt x="5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29" name="Google Shape;4129;p51"/>
              <p:cNvSpPr/>
              <p:nvPr/>
            </p:nvSpPr>
            <p:spPr>
              <a:xfrm>
                <a:off x="1478650" y="2798400"/>
                <a:ext cx="8845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476" extrusionOk="0">
                    <a:moveTo>
                      <a:pt x="1738" y="1"/>
                    </a:moveTo>
                    <a:cubicBezTo>
                      <a:pt x="776" y="32"/>
                      <a:pt x="1" y="838"/>
                      <a:pt x="32" y="1800"/>
                    </a:cubicBezTo>
                    <a:cubicBezTo>
                      <a:pt x="62" y="2742"/>
                      <a:pt x="837" y="3476"/>
                      <a:pt x="1773" y="3476"/>
                    </a:cubicBezTo>
                    <a:cubicBezTo>
                      <a:pt x="1792" y="3476"/>
                      <a:pt x="1812" y="3476"/>
                      <a:pt x="1831" y="3475"/>
                    </a:cubicBezTo>
                    <a:cubicBezTo>
                      <a:pt x="2793" y="3444"/>
                      <a:pt x="3537" y="2668"/>
                      <a:pt x="3506" y="1707"/>
                    </a:cubicBezTo>
                    <a:cubicBezTo>
                      <a:pt x="3475" y="745"/>
                      <a:pt x="2700" y="1"/>
                      <a:pt x="173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0" name="Google Shape;4130;p51"/>
              <p:cNvSpPr/>
              <p:nvPr/>
            </p:nvSpPr>
            <p:spPr>
              <a:xfrm>
                <a:off x="1528300" y="2841775"/>
                <a:ext cx="30250" cy="2960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184" extrusionOk="0">
                    <a:moveTo>
                      <a:pt x="641" y="0"/>
                    </a:moveTo>
                    <a:cubicBezTo>
                      <a:pt x="624" y="0"/>
                      <a:pt x="607" y="1"/>
                      <a:pt x="589" y="3"/>
                    </a:cubicBezTo>
                    <a:cubicBezTo>
                      <a:pt x="248" y="3"/>
                      <a:pt x="0" y="282"/>
                      <a:pt x="0" y="623"/>
                    </a:cubicBezTo>
                    <a:cubicBezTo>
                      <a:pt x="0" y="917"/>
                      <a:pt x="251" y="1184"/>
                      <a:pt x="569" y="1184"/>
                    </a:cubicBezTo>
                    <a:cubicBezTo>
                      <a:pt x="586" y="1184"/>
                      <a:pt x="603" y="1183"/>
                      <a:pt x="621" y="1182"/>
                    </a:cubicBezTo>
                    <a:cubicBezTo>
                      <a:pt x="962" y="1182"/>
                      <a:pt x="1210" y="902"/>
                      <a:pt x="1210" y="561"/>
                    </a:cubicBezTo>
                    <a:cubicBezTo>
                      <a:pt x="1210" y="267"/>
                      <a:pt x="959" y="0"/>
                      <a:pt x="6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1" name="Google Shape;4131;p51"/>
              <p:cNvSpPr/>
              <p:nvPr/>
            </p:nvSpPr>
            <p:spPr>
              <a:xfrm>
                <a:off x="1392575" y="2941475"/>
                <a:ext cx="131075" cy="157550"/>
              </a:xfrm>
              <a:custGeom>
                <a:avLst/>
                <a:gdLst/>
                <a:ahLst/>
                <a:cxnLst/>
                <a:rect l="l" t="t" r="r" b="b"/>
                <a:pathLst>
                  <a:path w="5243" h="6302" extrusionOk="0">
                    <a:moveTo>
                      <a:pt x="1745" y="1"/>
                    </a:moveTo>
                    <a:cubicBezTo>
                      <a:pt x="1470" y="1"/>
                      <a:pt x="1185" y="101"/>
                      <a:pt x="931" y="327"/>
                    </a:cubicBezTo>
                    <a:cubicBezTo>
                      <a:pt x="0" y="1102"/>
                      <a:pt x="280" y="2560"/>
                      <a:pt x="714" y="3522"/>
                    </a:cubicBezTo>
                    <a:cubicBezTo>
                      <a:pt x="1179" y="4453"/>
                      <a:pt x="1769" y="5476"/>
                      <a:pt x="2668" y="6035"/>
                    </a:cubicBezTo>
                    <a:cubicBezTo>
                      <a:pt x="2954" y="6208"/>
                      <a:pt x="3324" y="6301"/>
                      <a:pt x="3693" y="6301"/>
                    </a:cubicBezTo>
                    <a:cubicBezTo>
                      <a:pt x="4445" y="6301"/>
                      <a:pt x="5191" y="5916"/>
                      <a:pt x="5212" y="5042"/>
                    </a:cubicBezTo>
                    <a:cubicBezTo>
                      <a:pt x="5243" y="4515"/>
                      <a:pt x="4716" y="4173"/>
                      <a:pt x="4374" y="3863"/>
                    </a:cubicBezTo>
                    <a:cubicBezTo>
                      <a:pt x="3971" y="3522"/>
                      <a:pt x="3630" y="3119"/>
                      <a:pt x="3382" y="2653"/>
                    </a:cubicBezTo>
                    <a:cubicBezTo>
                      <a:pt x="3133" y="2219"/>
                      <a:pt x="3009" y="1754"/>
                      <a:pt x="2978" y="1288"/>
                    </a:cubicBezTo>
                    <a:cubicBezTo>
                      <a:pt x="2957" y="532"/>
                      <a:pt x="2378" y="1"/>
                      <a:pt x="1745" y="1"/>
                    </a:cubicBezTo>
                    <a:close/>
                  </a:path>
                </a:pathLst>
              </a:custGeom>
              <a:solidFill>
                <a:srgbClr val="3C241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2" name="Google Shape;4132;p51"/>
              <p:cNvSpPr/>
              <p:nvPr/>
            </p:nvSpPr>
            <p:spPr>
              <a:xfrm>
                <a:off x="1405750" y="3017600"/>
                <a:ext cx="1031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3258" extrusionOk="0">
                    <a:moveTo>
                      <a:pt x="276" y="1"/>
                    </a:moveTo>
                    <a:cubicBezTo>
                      <a:pt x="186" y="1"/>
                      <a:pt x="94" y="4"/>
                      <a:pt x="1" y="12"/>
                    </a:cubicBezTo>
                    <a:cubicBezTo>
                      <a:pt x="63" y="167"/>
                      <a:pt x="125" y="322"/>
                      <a:pt x="187" y="477"/>
                    </a:cubicBezTo>
                    <a:cubicBezTo>
                      <a:pt x="652" y="1408"/>
                      <a:pt x="1242" y="2431"/>
                      <a:pt x="2141" y="2990"/>
                    </a:cubicBezTo>
                    <a:cubicBezTo>
                      <a:pt x="2411" y="3164"/>
                      <a:pt x="2769" y="3257"/>
                      <a:pt x="3134" y="3257"/>
                    </a:cubicBezTo>
                    <a:cubicBezTo>
                      <a:pt x="3483" y="3257"/>
                      <a:pt x="3838" y="3172"/>
                      <a:pt x="4127" y="2990"/>
                    </a:cubicBezTo>
                    <a:cubicBezTo>
                      <a:pt x="3709" y="2125"/>
                      <a:pt x="2490" y="1"/>
                      <a:pt x="276" y="1"/>
                    </a:cubicBezTo>
                    <a:close/>
                  </a:path>
                </a:pathLst>
              </a:custGeom>
              <a:solidFill>
                <a:srgbClr val="BE1E2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3" name="Google Shape;4133;p51"/>
              <p:cNvSpPr/>
              <p:nvPr/>
            </p:nvSpPr>
            <p:spPr>
              <a:xfrm>
                <a:off x="1225825" y="3178425"/>
                <a:ext cx="6225" cy="2350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4" extrusionOk="0">
                    <a:moveTo>
                      <a:pt x="1" y="93"/>
                    </a:moveTo>
                    <a:cubicBezTo>
                      <a:pt x="63" y="62"/>
                      <a:pt x="156" y="31"/>
                      <a:pt x="249" y="0"/>
                    </a:cubicBezTo>
                    <a:lnTo>
                      <a:pt x="249" y="0"/>
                    </a:lnTo>
                    <a:cubicBezTo>
                      <a:pt x="156" y="31"/>
                      <a:pt x="63" y="62"/>
                      <a:pt x="1" y="9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4" name="Google Shape;4134;p51"/>
              <p:cNvSpPr/>
              <p:nvPr/>
            </p:nvSpPr>
            <p:spPr>
              <a:xfrm>
                <a:off x="950525" y="3138075"/>
                <a:ext cx="582450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23298" h="8874" extrusionOk="0">
                    <a:moveTo>
                      <a:pt x="10917" y="1734"/>
                    </a:moveTo>
                    <a:cubicBezTo>
                      <a:pt x="10752" y="1782"/>
                      <a:pt x="10590" y="1829"/>
                      <a:pt x="10444" y="1876"/>
                    </a:cubicBezTo>
                    <a:lnTo>
                      <a:pt x="10444" y="1876"/>
                    </a:lnTo>
                    <a:cubicBezTo>
                      <a:pt x="10605" y="1830"/>
                      <a:pt x="10766" y="1784"/>
                      <a:pt x="10920" y="1738"/>
                    </a:cubicBezTo>
                    <a:cubicBezTo>
                      <a:pt x="10919" y="1737"/>
                      <a:pt x="10918" y="1736"/>
                      <a:pt x="10917" y="1734"/>
                    </a:cubicBezTo>
                    <a:close/>
                    <a:moveTo>
                      <a:pt x="10444" y="1876"/>
                    </a:moveTo>
                    <a:lnTo>
                      <a:pt x="10444" y="1876"/>
                    </a:lnTo>
                    <a:cubicBezTo>
                      <a:pt x="10328" y="1909"/>
                      <a:pt x="10211" y="1943"/>
                      <a:pt x="10097" y="1976"/>
                    </a:cubicBezTo>
                    <a:lnTo>
                      <a:pt x="10097" y="1976"/>
                    </a:lnTo>
                    <a:cubicBezTo>
                      <a:pt x="10161" y="1959"/>
                      <a:pt x="10230" y="1942"/>
                      <a:pt x="10299" y="1924"/>
                    </a:cubicBezTo>
                    <a:lnTo>
                      <a:pt x="10392" y="1893"/>
                    </a:lnTo>
                    <a:cubicBezTo>
                      <a:pt x="10409" y="1888"/>
                      <a:pt x="10427" y="1882"/>
                      <a:pt x="10444" y="1876"/>
                    </a:cubicBezTo>
                    <a:close/>
                    <a:moveTo>
                      <a:pt x="10097" y="1976"/>
                    </a:moveTo>
                    <a:cubicBezTo>
                      <a:pt x="10047" y="1990"/>
                      <a:pt x="9999" y="2004"/>
                      <a:pt x="9958" y="2017"/>
                    </a:cubicBezTo>
                    <a:cubicBezTo>
                      <a:pt x="10004" y="2004"/>
                      <a:pt x="10050" y="1990"/>
                      <a:pt x="10097" y="1976"/>
                    </a:cubicBezTo>
                    <a:close/>
                    <a:moveTo>
                      <a:pt x="0" y="2669"/>
                    </a:moveTo>
                    <a:lnTo>
                      <a:pt x="0" y="2669"/>
                    </a:lnTo>
                    <a:cubicBezTo>
                      <a:pt x="647" y="2777"/>
                      <a:pt x="1305" y="2853"/>
                      <a:pt x="1955" y="2899"/>
                    </a:cubicBezTo>
                    <a:lnTo>
                      <a:pt x="1955" y="2899"/>
                    </a:lnTo>
                    <a:cubicBezTo>
                      <a:pt x="1303" y="2850"/>
                      <a:pt x="652" y="2774"/>
                      <a:pt x="0" y="2669"/>
                    </a:cubicBezTo>
                    <a:close/>
                    <a:moveTo>
                      <a:pt x="1955" y="2899"/>
                    </a:moveTo>
                    <a:lnTo>
                      <a:pt x="1955" y="2899"/>
                    </a:lnTo>
                    <a:cubicBezTo>
                      <a:pt x="2265" y="2921"/>
                      <a:pt x="2575" y="2938"/>
                      <a:pt x="2885" y="2948"/>
                    </a:cubicBezTo>
                    <a:cubicBezTo>
                      <a:pt x="2884" y="2946"/>
                      <a:pt x="2883" y="2944"/>
                      <a:pt x="2883" y="2942"/>
                    </a:cubicBezTo>
                    <a:lnTo>
                      <a:pt x="2883" y="2942"/>
                    </a:lnTo>
                    <a:cubicBezTo>
                      <a:pt x="2576" y="2935"/>
                      <a:pt x="2266" y="2920"/>
                      <a:pt x="1955" y="2899"/>
                    </a:cubicBezTo>
                    <a:close/>
                    <a:moveTo>
                      <a:pt x="7724" y="652"/>
                    </a:moveTo>
                    <a:cubicBezTo>
                      <a:pt x="6546" y="807"/>
                      <a:pt x="5460" y="901"/>
                      <a:pt x="4436" y="901"/>
                    </a:cubicBezTo>
                    <a:cubicBezTo>
                      <a:pt x="3599" y="901"/>
                      <a:pt x="2823" y="838"/>
                      <a:pt x="2048" y="745"/>
                    </a:cubicBezTo>
                    <a:lnTo>
                      <a:pt x="2048" y="745"/>
                    </a:lnTo>
                    <a:cubicBezTo>
                      <a:pt x="2326" y="1550"/>
                      <a:pt x="2604" y="2292"/>
                      <a:pt x="2883" y="2942"/>
                    </a:cubicBezTo>
                    <a:lnTo>
                      <a:pt x="2883" y="2942"/>
                    </a:lnTo>
                    <a:cubicBezTo>
                      <a:pt x="3040" y="2946"/>
                      <a:pt x="3196" y="2948"/>
                      <a:pt x="3350" y="2948"/>
                    </a:cubicBezTo>
                    <a:cubicBezTo>
                      <a:pt x="5026" y="2948"/>
                      <a:pt x="6639" y="2762"/>
                      <a:pt x="8159" y="2452"/>
                    </a:cubicBezTo>
                    <a:cubicBezTo>
                      <a:pt x="7973" y="1924"/>
                      <a:pt x="7818" y="1335"/>
                      <a:pt x="7724" y="652"/>
                    </a:cubicBezTo>
                    <a:close/>
                    <a:moveTo>
                      <a:pt x="11478" y="1"/>
                    </a:moveTo>
                    <a:cubicBezTo>
                      <a:pt x="11292" y="1"/>
                      <a:pt x="11106" y="32"/>
                      <a:pt x="10920" y="94"/>
                    </a:cubicBezTo>
                    <a:cubicBezTo>
                      <a:pt x="10609" y="156"/>
                      <a:pt x="10330" y="218"/>
                      <a:pt x="10051" y="280"/>
                    </a:cubicBezTo>
                    <a:cubicBezTo>
                      <a:pt x="10330" y="775"/>
                      <a:pt x="10608" y="1270"/>
                      <a:pt x="10917" y="1734"/>
                    </a:cubicBezTo>
                    <a:lnTo>
                      <a:pt x="10917" y="1734"/>
                    </a:lnTo>
                    <a:cubicBezTo>
                      <a:pt x="10949" y="1725"/>
                      <a:pt x="10981" y="1716"/>
                      <a:pt x="11013" y="1707"/>
                    </a:cubicBezTo>
                    <a:cubicBezTo>
                      <a:pt x="11075" y="1676"/>
                      <a:pt x="11168" y="1645"/>
                      <a:pt x="11261" y="1614"/>
                    </a:cubicBezTo>
                    <a:cubicBezTo>
                      <a:pt x="13681" y="5926"/>
                      <a:pt x="19140" y="8004"/>
                      <a:pt x="23297" y="8873"/>
                    </a:cubicBezTo>
                    <a:cubicBezTo>
                      <a:pt x="17775" y="7136"/>
                      <a:pt x="13370" y="870"/>
                      <a:pt x="13370" y="870"/>
                    </a:cubicBezTo>
                    <a:lnTo>
                      <a:pt x="13339" y="870"/>
                    </a:lnTo>
                    <a:cubicBezTo>
                      <a:pt x="12874" y="311"/>
                      <a:pt x="12161" y="1"/>
                      <a:pt x="11478" y="1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5" name="Google Shape;4135;p51"/>
              <p:cNvSpPr/>
              <p:nvPr/>
            </p:nvSpPr>
            <p:spPr>
              <a:xfrm>
                <a:off x="641075" y="2927150"/>
                <a:ext cx="304800" cy="276875"/>
              </a:xfrm>
              <a:custGeom>
                <a:avLst/>
                <a:gdLst/>
                <a:ahLst/>
                <a:cxnLst/>
                <a:rect l="l" t="t" r="r" b="b"/>
                <a:pathLst>
                  <a:path w="12192" h="11075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31"/>
                    </a:cubicBezTo>
                    <a:cubicBezTo>
                      <a:pt x="33" y="278"/>
                      <a:pt x="76" y="536"/>
                      <a:pt x="130" y="803"/>
                    </a:cubicBezTo>
                    <a:lnTo>
                      <a:pt x="130" y="803"/>
                    </a:lnTo>
                    <a:cubicBezTo>
                      <a:pt x="75" y="525"/>
                      <a:pt x="32" y="256"/>
                      <a:pt x="1" y="0"/>
                    </a:cubicBezTo>
                    <a:close/>
                    <a:moveTo>
                      <a:pt x="130" y="803"/>
                    </a:moveTo>
                    <a:cubicBezTo>
                      <a:pt x="839" y="4364"/>
                      <a:pt x="3646" y="9521"/>
                      <a:pt x="12192" y="11075"/>
                    </a:cubicBezTo>
                    <a:cubicBezTo>
                      <a:pt x="3651" y="9516"/>
                      <a:pt x="853" y="4361"/>
                      <a:pt x="130" y="803"/>
                    </a:cubicBezTo>
                    <a:close/>
                  </a:path>
                </a:pathLst>
              </a:custGeom>
              <a:solidFill>
                <a:srgbClr val="DEB78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6" name="Google Shape;4136;p51"/>
              <p:cNvSpPr/>
              <p:nvPr/>
            </p:nvSpPr>
            <p:spPr>
              <a:xfrm>
                <a:off x="618575" y="2660350"/>
                <a:ext cx="327300" cy="543675"/>
              </a:xfrm>
              <a:custGeom>
                <a:avLst/>
                <a:gdLst/>
                <a:ahLst/>
                <a:cxnLst/>
                <a:rect l="l" t="t" r="r" b="b"/>
                <a:pathLst>
                  <a:path w="13092" h="21747" extrusionOk="0">
                    <a:moveTo>
                      <a:pt x="994" y="1"/>
                    </a:moveTo>
                    <a:cubicBezTo>
                      <a:pt x="1" y="5057"/>
                      <a:pt x="870" y="9059"/>
                      <a:pt x="901" y="9090"/>
                    </a:cubicBezTo>
                    <a:lnTo>
                      <a:pt x="901" y="9121"/>
                    </a:lnTo>
                    <a:lnTo>
                      <a:pt x="932" y="9121"/>
                    </a:lnTo>
                    <a:cubicBezTo>
                      <a:pt x="870" y="9369"/>
                      <a:pt x="870" y="9648"/>
                      <a:pt x="870" y="9897"/>
                    </a:cubicBezTo>
                    <a:cubicBezTo>
                      <a:pt x="870" y="10145"/>
                      <a:pt x="870" y="10424"/>
                      <a:pt x="901" y="10672"/>
                    </a:cubicBezTo>
                    <a:cubicBezTo>
                      <a:pt x="1331" y="14173"/>
                      <a:pt x="3828" y="19954"/>
                      <a:pt x="12816" y="21695"/>
                    </a:cubicBezTo>
                    <a:lnTo>
                      <a:pt x="12816" y="21695"/>
                    </a:lnTo>
                    <a:cubicBezTo>
                      <a:pt x="12548" y="21640"/>
                      <a:pt x="12293" y="21576"/>
                      <a:pt x="12037" y="21530"/>
                    </a:cubicBezTo>
                    <a:cubicBezTo>
                      <a:pt x="11944" y="20909"/>
                      <a:pt x="11820" y="20041"/>
                      <a:pt x="11851" y="19048"/>
                    </a:cubicBezTo>
                    <a:cubicBezTo>
                      <a:pt x="10889" y="18707"/>
                      <a:pt x="9959" y="18303"/>
                      <a:pt x="9028" y="17869"/>
                    </a:cubicBezTo>
                    <a:cubicBezTo>
                      <a:pt x="7849" y="17311"/>
                      <a:pt x="6888" y="16535"/>
                      <a:pt x="6112" y="15635"/>
                    </a:cubicBezTo>
                    <a:lnTo>
                      <a:pt x="6112" y="15635"/>
                    </a:lnTo>
                    <a:cubicBezTo>
                      <a:pt x="6112" y="16938"/>
                      <a:pt x="6236" y="18241"/>
                      <a:pt x="6453" y="19265"/>
                    </a:cubicBezTo>
                    <a:cubicBezTo>
                      <a:pt x="5244" y="18489"/>
                      <a:pt x="4251" y="17559"/>
                      <a:pt x="3475" y="16628"/>
                    </a:cubicBezTo>
                    <a:cubicBezTo>
                      <a:pt x="3661" y="15698"/>
                      <a:pt x="3972" y="14581"/>
                      <a:pt x="4592" y="13526"/>
                    </a:cubicBezTo>
                    <a:cubicBezTo>
                      <a:pt x="3568" y="11634"/>
                      <a:pt x="3010" y="9648"/>
                      <a:pt x="2731" y="8190"/>
                    </a:cubicBezTo>
                    <a:cubicBezTo>
                      <a:pt x="2514" y="7043"/>
                      <a:pt x="2917" y="5833"/>
                      <a:pt x="3848" y="5088"/>
                    </a:cubicBezTo>
                    <a:lnTo>
                      <a:pt x="3879" y="5088"/>
                    </a:lnTo>
                    <a:cubicBezTo>
                      <a:pt x="2669" y="4158"/>
                      <a:pt x="1490" y="2669"/>
                      <a:pt x="994" y="1"/>
                    </a:cubicBezTo>
                    <a:close/>
                    <a:moveTo>
                      <a:pt x="12816" y="21695"/>
                    </a:moveTo>
                    <a:cubicBezTo>
                      <a:pt x="12907" y="21714"/>
                      <a:pt x="12998" y="21731"/>
                      <a:pt x="13092" y="21747"/>
                    </a:cubicBezTo>
                    <a:cubicBezTo>
                      <a:pt x="12999" y="21730"/>
                      <a:pt x="12908" y="21713"/>
                      <a:pt x="12816" y="21695"/>
                    </a:cubicBezTo>
                    <a:close/>
                  </a:path>
                </a:pathLst>
              </a:custGeom>
              <a:solidFill>
                <a:srgbClr val="A64F1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7" name="Google Shape;4137;p51"/>
              <p:cNvSpPr/>
              <p:nvPr/>
            </p:nvSpPr>
            <p:spPr>
              <a:xfrm>
                <a:off x="705450" y="2998500"/>
                <a:ext cx="74475" cy="143475"/>
              </a:xfrm>
              <a:custGeom>
                <a:avLst/>
                <a:gdLst/>
                <a:ahLst/>
                <a:cxnLst/>
                <a:rect l="l" t="t" r="r" b="b"/>
                <a:pathLst>
                  <a:path w="2979" h="5739" extrusionOk="0">
                    <a:moveTo>
                      <a:pt x="1117" y="0"/>
                    </a:moveTo>
                    <a:cubicBezTo>
                      <a:pt x="497" y="1055"/>
                      <a:pt x="186" y="2172"/>
                      <a:pt x="0" y="3102"/>
                    </a:cubicBezTo>
                    <a:cubicBezTo>
                      <a:pt x="776" y="4033"/>
                      <a:pt x="1769" y="4963"/>
                      <a:pt x="2978" y="5739"/>
                    </a:cubicBezTo>
                    <a:cubicBezTo>
                      <a:pt x="2761" y="4715"/>
                      <a:pt x="2637" y="3412"/>
                      <a:pt x="2637" y="2109"/>
                    </a:cubicBezTo>
                    <a:cubicBezTo>
                      <a:pt x="2048" y="1458"/>
                      <a:pt x="1551" y="745"/>
                      <a:pt x="111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8" name="Google Shape;4138;p51"/>
              <p:cNvSpPr/>
              <p:nvPr/>
            </p:nvSpPr>
            <p:spPr>
              <a:xfrm>
                <a:off x="1143625" y="3145075"/>
                <a:ext cx="79900" cy="54300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172" extrusionOk="0">
                    <a:moveTo>
                      <a:pt x="2327" y="0"/>
                    </a:moveTo>
                    <a:cubicBezTo>
                      <a:pt x="1489" y="155"/>
                      <a:pt x="714" y="279"/>
                      <a:pt x="0" y="372"/>
                    </a:cubicBezTo>
                    <a:cubicBezTo>
                      <a:pt x="94" y="1055"/>
                      <a:pt x="249" y="1644"/>
                      <a:pt x="435" y="2172"/>
                    </a:cubicBezTo>
                    <a:cubicBezTo>
                      <a:pt x="528" y="2141"/>
                      <a:pt x="621" y="2141"/>
                      <a:pt x="714" y="2110"/>
                    </a:cubicBezTo>
                    <a:lnTo>
                      <a:pt x="745" y="2110"/>
                    </a:lnTo>
                    <a:cubicBezTo>
                      <a:pt x="1055" y="2048"/>
                      <a:pt x="1334" y="1954"/>
                      <a:pt x="1645" y="1892"/>
                    </a:cubicBezTo>
                    <a:lnTo>
                      <a:pt x="1738" y="1861"/>
                    </a:lnTo>
                    <a:cubicBezTo>
                      <a:pt x="1893" y="1830"/>
                      <a:pt x="2048" y="1768"/>
                      <a:pt x="2234" y="1737"/>
                    </a:cubicBezTo>
                    <a:cubicBezTo>
                      <a:pt x="2544" y="1644"/>
                      <a:pt x="2885" y="1551"/>
                      <a:pt x="3196" y="1458"/>
                    </a:cubicBezTo>
                    <a:cubicBezTo>
                      <a:pt x="2885" y="993"/>
                      <a:pt x="2606" y="496"/>
                      <a:pt x="2327" y="0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39" name="Google Shape;4139;p51"/>
              <p:cNvSpPr/>
              <p:nvPr/>
            </p:nvSpPr>
            <p:spPr>
              <a:xfrm>
                <a:off x="914075" y="3136525"/>
                <a:ext cx="1086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10" extrusionOk="0">
                    <a:moveTo>
                      <a:pt x="31" y="1"/>
                    </a:moveTo>
                    <a:lnTo>
                      <a:pt x="31" y="1"/>
                    </a:lnTo>
                    <a:cubicBezTo>
                      <a:pt x="0" y="994"/>
                      <a:pt x="124" y="1862"/>
                      <a:pt x="217" y="2483"/>
                    </a:cubicBezTo>
                    <a:cubicBezTo>
                      <a:pt x="558" y="2545"/>
                      <a:pt x="900" y="2638"/>
                      <a:pt x="1272" y="2700"/>
                    </a:cubicBezTo>
                    <a:cubicBezTo>
                      <a:pt x="1303" y="2700"/>
                      <a:pt x="1334" y="2700"/>
                      <a:pt x="1365" y="2731"/>
                    </a:cubicBezTo>
                    <a:lnTo>
                      <a:pt x="1458" y="2731"/>
                    </a:lnTo>
                    <a:cubicBezTo>
                      <a:pt x="2420" y="2886"/>
                      <a:pt x="3381" y="2979"/>
                      <a:pt x="4343" y="3010"/>
                    </a:cubicBezTo>
                    <a:cubicBezTo>
                      <a:pt x="4064" y="2358"/>
                      <a:pt x="3785" y="1614"/>
                      <a:pt x="3506" y="807"/>
                    </a:cubicBezTo>
                    <a:cubicBezTo>
                      <a:pt x="2296" y="652"/>
                      <a:pt x="1148" y="373"/>
                      <a:pt x="31" y="1"/>
                    </a:cubicBezTo>
                    <a:close/>
                  </a:path>
                </a:pathLst>
              </a:custGeom>
              <a:solidFill>
                <a:srgbClr val="85360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4140" name="Google Shape;4140;p51"/>
            <p:cNvGrpSpPr/>
            <p:nvPr/>
          </p:nvGrpSpPr>
          <p:grpSpPr>
            <a:xfrm rot="1982718" flipH="1">
              <a:off x="5692120" y="3650613"/>
              <a:ext cx="1270913" cy="972383"/>
              <a:chOff x="5913226" y="4077344"/>
              <a:chExt cx="914289" cy="694967"/>
            </a:xfrm>
          </p:grpSpPr>
          <p:sp>
            <p:nvSpPr>
              <p:cNvPr id="4141" name="Google Shape;4141;p51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2" name="Google Shape;4142;p51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3" name="Google Shape;4143;p51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4" name="Google Shape;4144;p51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5" name="Google Shape;4145;p51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6" name="Google Shape;4146;p51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4147" name="Google Shape;4147;p51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3174006" y="719336"/>
            <a:ext cx="56637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atin typeface="Comic Sans MS" panose="030F0702030302020204" pitchFamily="66" charset="0"/>
              </a:rPr>
              <a:t>1. WARM UP</a:t>
            </a:r>
          </a:p>
        </p:txBody>
      </p:sp>
      <p:sp>
        <p:nvSpPr>
          <p:cNvPr id="101" name="Google Shape;609;p26"/>
          <p:cNvSpPr txBox="1">
            <a:spLocks noGrp="1"/>
          </p:cNvSpPr>
          <p:nvPr>
            <p:ph type="title" idx="4294967295"/>
          </p:nvPr>
        </p:nvSpPr>
        <p:spPr>
          <a:xfrm>
            <a:off x="3611246" y="2506587"/>
            <a:ext cx="3729061" cy="27791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101600">
                    <a:schemeClr val="accent1">
                      <a:lumMod val="60000"/>
                      <a:lumOff val="40000"/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Guessing game.</a:t>
            </a:r>
            <a:endParaRPr sz="5400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101600">
                  <a:schemeClr val="accent1">
                    <a:lumMod val="60000"/>
                    <a:lumOff val="40000"/>
                    <a:alpha val="6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75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85274" y="661734"/>
            <a:ext cx="4079824" cy="4788843"/>
            <a:chOff x="4085274" y="661734"/>
            <a:chExt cx="4079824" cy="4788843"/>
          </a:xfrm>
        </p:grpSpPr>
        <p:sp>
          <p:nvSpPr>
            <p:cNvPr id="24" name="Flowchart: Delay 23"/>
            <p:cNvSpPr/>
            <p:nvPr/>
          </p:nvSpPr>
          <p:spPr>
            <a:xfrm rot="16200000">
              <a:off x="3730764" y="1016244"/>
              <a:ext cx="4788843" cy="407982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5" t="10526" r="9579" b="21930"/>
            <a:stretch/>
          </p:blipFill>
          <p:spPr>
            <a:xfrm>
              <a:off x="4110968" y="1701759"/>
              <a:ext cx="3969994" cy="3442451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953" y="-151875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525661" y="75643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42" t="23450" r="66530" b="34668"/>
          <a:stretch/>
        </p:blipFill>
        <p:spPr>
          <a:xfrm>
            <a:off x="4246500" y="725872"/>
            <a:ext cx="3538152" cy="3508747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28" y="3910908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29" y="423461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What’s this?</a:t>
            </a:r>
          </a:p>
        </p:txBody>
      </p:sp>
      <p:sp>
        <p:nvSpPr>
          <p:cNvPr id="31" name="Oval Callout 30"/>
          <p:cNvSpPr/>
          <p:nvPr/>
        </p:nvSpPr>
        <p:spPr>
          <a:xfrm>
            <a:off x="8673565" y="2478157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an elephant.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16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-0.36706 -0.0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217796" y="661734"/>
            <a:ext cx="4349750" cy="5287436"/>
            <a:chOff x="4085274" y="661734"/>
            <a:chExt cx="4349750" cy="5287436"/>
          </a:xfrm>
        </p:grpSpPr>
        <p:sp>
          <p:nvSpPr>
            <p:cNvPr id="24" name="Flowchart: Delay 23"/>
            <p:cNvSpPr/>
            <p:nvPr/>
          </p:nvSpPr>
          <p:spPr>
            <a:xfrm rot="16200000">
              <a:off x="3730764" y="1016244"/>
              <a:ext cx="4788843" cy="407982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29258" y1="24517" x2="35841" y2="36353"/>
                          <a14:foregroundMark x1="33333" y1="25966" x2="34169" y2="310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2237" y="1701759"/>
              <a:ext cx="3932787" cy="4247411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254" y="-90102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658183" y="75643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0129" y1="27660" x2="36694" y2="33333"/>
                        <a14:foregroundMark x1="35053" y1="24586" x2="33060" y2="367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28" t="35967" b="19088"/>
          <a:stretch/>
        </p:blipFill>
        <p:spPr>
          <a:xfrm>
            <a:off x="4713591" y="844633"/>
            <a:ext cx="3277905" cy="3115439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950" y="3910908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29" y="423461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What’s this?</a:t>
            </a:r>
          </a:p>
        </p:txBody>
      </p:sp>
      <p:sp>
        <p:nvSpPr>
          <p:cNvPr id="31" name="Oval Callout 30"/>
          <p:cNvSpPr/>
          <p:nvPr/>
        </p:nvSpPr>
        <p:spPr>
          <a:xfrm>
            <a:off x="8673565" y="2478157"/>
            <a:ext cx="2630539" cy="1756462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a dog.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34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-0.37279 -0.00324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36706 -0.00741 " pathEditMode="fixed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38824" y="661734"/>
            <a:ext cx="4796187" cy="5329079"/>
            <a:chOff x="4038824" y="661734"/>
            <a:chExt cx="4796187" cy="5329079"/>
          </a:xfrm>
        </p:grpSpPr>
        <p:sp>
          <p:nvSpPr>
            <p:cNvPr id="24" name="Flowchart: Delay 23"/>
            <p:cNvSpPr/>
            <p:nvPr/>
          </p:nvSpPr>
          <p:spPr>
            <a:xfrm rot="16200000">
              <a:off x="3730764" y="1016244"/>
              <a:ext cx="4788843" cy="407982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36259" y1="29106" x2="61233" y2="37923"/>
                          <a14:foregroundMark x1="43783" y1="28744" x2="38767" y2="37198"/>
                          <a14:foregroundMark x1="35005" y1="31039" x2="46290" y2="410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824" y="810930"/>
              <a:ext cx="4796187" cy="5179883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411" y="-90102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525661" y="75643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2943" y1="32624" x2="67526" y2="37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15" t="34455" r="-2240" b="20978"/>
          <a:stretch/>
        </p:blipFill>
        <p:spPr>
          <a:xfrm>
            <a:off x="4559531" y="846452"/>
            <a:ext cx="3038484" cy="3064456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28" y="3910908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29" y="423461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What’s this?</a:t>
            </a:r>
          </a:p>
        </p:txBody>
      </p:sp>
      <p:sp>
        <p:nvSpPr>
          <p:cNvPr id="31" name="Oval Callout 30"/>
          <p:cNvSpPr/>
          <p:nvPr/>
        </p:nvSpPr>
        <p:spPr>
          <a:xfrm>
            <a:off x="8673565" y="2478157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a monkey.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585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36705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886540" y="661734"/>
            <a:ext cx="4570832" cy="4788843"/>
            <a:chOff x="3886540" y="661734"/>
            <a:chExt cx="4570832" cy="4788843"/>
          </a:xfrm>
        </p:grpSpPr>
        <p:sp>
          <p:nvSpPr>
            <p:cNvPr id="24" name="Flowchart: Delay 23"/>
            <p:cNvSpPr/>
            <p:nvPr/>
          </p:nvSpPr>
          <p:spPr>
            <a:xfrm rot="16200000">
              <a:off x="3730764" y="1016244"/>
              <a:ext cx="4788843" cy="407982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83" b="89976" l="3344" r="96134">
                          <a14:foregroundMark x1="13375" y1="47947" x2="55799" y2="41063"/>
                          <a14:foregroundMark x1="28422" y1="35990" x2="81191" y2="47947"/>
                          <a14:foregroundMark x1="48380" y1="36353" x2="55381" y2="39493"/>
                          <a14:foregroundMark x1="29676" y1="36353" x2="18809" y2="51449"/>
                          <a14:foregroundMark x1="23406" y1="41425" x2="36677" y2="421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44" b="22012"/>
            <a:stretch/>
          </p:blipFill>
          <p:spPr>
            <a:xfrm>
              <a:off x="3886540" y="1999738"/>
              <a:ext cx="4570832" cy="2850558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34" y="-190935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525661" y="75643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11" b="89953" l="5979" r="96952">
                        <a14:foregroundMark x1="16178" y1="50709" x2="55334" y2="40071"/>
                        <a14:foregroundMark x1="28019" y1="36761" x2="52521" y2="39007"/>
                        <a14:foregroundMark x1="30481" y1="37116" x2="16178" y2="49882"/>
                        <a14:foregroundMark x1="32943" y1="40898" x2="17351" y2="53664"/>
                        <a14:foregroundMark x1="76553" y1="50355" x2="76553" y2="50355"/>
                        <a14:foregroundMark x1="69637" y1="49882" x2="78546" y2="46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20" t="25683" r="-8767" b="22110"/>
          <a:stretch/>
        </p:blipFill>
        <p:spPr>
          <a:xfrm>
            <a:off x="4593122" y="724543"/>
            <a:ext cx="3341544" cy="3355620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28" y="3910908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29" y="423461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What’s this?</a:t>
            </a:r>
          </a:p>
        </p:txBody>
      </p:sp>
      <p:sp>
        <p:nvSpPr>
          <p:cNvPr id="31" name="Oval Callout 30"/>
          <p:cNvSpPr/>
          <p:nvPr/>
        </p:nvSpPr>
        <p:spPr>
          <a:xfrm>
            <a:off x="8673565" y="2478157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a fish.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928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36706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85274" y="661734"/>
            <a:ext cx="4092495" cy="4962705"/>
            <a:chOff x="4085274" y="661734"/>
            <a:chExt cx="4092495" cy="4962705"/>
          </a:xfrm>
        </p:grpSpPr>
        <p:sp>
          <p:nvSpPr>
            <p:cNvPr id="24" name="Flowchart: Delay 23"/>
            <p:cNvSpPr/>
            <p:nvPr/>
          </p:nvSpPr>
          <p:spPr>
            <a:xfrm rot="16200000">
              <a:off x="3730764" y="1016244"/>
              <a:ext cx="4788843" cy="407982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98" r="23628"/>
            <a:stretch/>
          </p:blipFill>
          <p:spPr>
            <a:xfrm>
              <a:off x="4530301" y="1336393"/>
              <a:ext cx="3647468" cy="4288046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473" y="-185131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525661" y="75643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5" t="30326" r="15141" b="14612"/>
          <a:stretch/>
        </p:blipFill>
        <p:spPr>
          <a:xfrm flipH="1">
            <a:off x="4695937" y="897942"/>
            <a:ext cx="3127900" cy="3008822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28" y="3910908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29" y="423461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What’s this?</a:t>
            </a:r>
          </a:p>
        </p:txBody>
      </p:sp>
      <p:sp>
        <p:nvSpPr>
          <p:cNvPr id="31" name="Oval Callout 30"/>
          <p:cNvSpPr/>
          <p:nvPr/>
        </p:nvSpPr>
        <p:spPr>
          <a:xfrm>
            <a:off x="8673565" y="2478157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a turtle.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37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36705 -0.00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1" b="28044"/>
          <a:stretch/>
        </p:blipFill>
        <p:spPr>
          <a:xfrm>
            <a:off x="0" y="-12031"/>
            <a:ext cx="12192001" cy="68700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7" t="7192" r="14319" b="11930"/>
          <a:stretch/>
        </p:blipFill>
        <p:spPr>
          <a:xfrm>
            <a:off x="8293853" y="4743973"/>
            <a:ext cx="2056155" cy="175534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085274" y="661734"/>
            <a:ext cx="4083702" cy="4788843"/>
            <a:chOff x="4085274" y="661734"/>
            <a:chExt cx="4083702" cy="4788843"/>
          </a:xfrm>
        </p:grpSpPr>
        <p:sp>
          <p:nvSpPr>
            <p:cNvPr id="24" name="Flowchart: Delay 23"/>
            <p:cNvSpPr/>
            <p:nvPr/>
          </p:nvSpPr>
          <p:spPr>
            <a:xfrm rot="16200000">
              <a:off x="3730764" y="1016244"/>
              <a:ext cx="4788843" cy="4079824"/>
            </a:xfrm>
            <a:prstGeom prst="flowChartDelay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2651" l="0" r="99478">
                          <a14:foregroundMark x1="5329" y1="60723" x2="45977" y2="68795"/>
                          <a14:foregroundMark x1="31243" y1="32530" x2="30825" y2="44940"/>
                          <a14:foregroundMark x1="16510" y1="12892" x2="16510" y2="128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311" y="1053298"/>
              <a:ext cx="3942665" cy="4088545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17" b="99673" l="9804" r="91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927" y="-90102"/>
            <a:ext cx="6292516" cy="629251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4525661" y="756433"/>
            <a:ext cx="3291840" cy="3291840"/>
          </a:xfrm>
          <a:prstGeom prst="ellipse">
            <a:avLst/>
          </a:prstGeom>
          <a:solidFill>
            <a:srgbClr val="33CCFF"/>
          </a:solidFill>
          <a:ln w="76200">
            <a:solidFill>
              <a:schemeClr val="accent5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41" b="100000" l="0" r="100000">
                        <a14:foregroundMark x1="8089" y1="62012" x2="54279" y2="68876"/>
                        <a14:foregroundMark x1="28136" y1="34793" x2="35170" y2="40118"/>
                        <a14:foregroundMark x1="59437" y1="61657" x2="57444" y2="725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750" t="44189" r="69556" b="11536"/>
          <a:stretch/>
        </p:blipFill>
        <p:spPr>
          <a:xfrm>
            <a:off x="4794905" y="790565"/>
            <a:ext cx="3022596" cy="3289059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28" y="3910908"/>
            <a:ext cx="2788565" cy="237192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29" y="4234619"/>
            <a:ext cx="2788565" cy="2371920"/>
          </a:xfrm>
          <a:prstGeom prst="rect">
            <a:avLst/>
          </a:prstGeom>
        </p:spPr>
      </p:pic>
      <p:sp>
        <p:nvSpPr>
          <p:cNvPr id="30" name="Oval Callout 29"/>
          <p:cNvSpPr/>
          <p:nvPr/>
        </p:nvSpPr>
        <p:spPr>
          <a:xfrm>
            <a:off x="742482" y="1701759"/>
            <a:ext cx="3309941" cy="2174180"/>
          </a:xfrm>
          <a:prstGeom prst="wedgeEllipseCallout">
            <a:avLst>
              <a:gd name="adj1" fmla="val 40037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What’s this?</a:t>
            </a:r>
          </a:p>
        </p:txBody>
      </p:sp>
      <p:sp>
        <p:nvSpPr>
          <p:cNvPr id="31" name="Oval Callout 30"/>
          <p:cNvSpPr/>
          <p:nvPr/>
        </p:nvSpPr>
        <p:spPr>
          <a:xfrm>
            <a:off x="8673565" y="2478157"/>
            <a:ext cx="3412418" cy="212362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a whale.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55" y="193430"/>
            <a:ext cx="1392771" cy="667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92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37279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46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36705 -0.0074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-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42.Review 2 - Period 2"/>
  <p:tag name="ISPRING_LMS_API_VERSION" val="SCORM 2004 (2nd edition)"/>
  <p:tag name="ISPRING_ULTRA_SCORM_COURSE_ID" val="D57CAE25-978F-4E2D-9307-BE2CB3E87858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42.Review 2 - Period 2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HglN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B4JT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HglN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eCU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HglN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eCU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HglNVe8ZnLmYAAABoAAAAHAAAAHVuaXZlcnNhbC9sb2NhbF9zZXR0aW5ncy54bWyzsa/IzVEoSy0qzszPs1Uy1DNQUkjNS85PycxLt1UKDXHTtVBSKC5JzEtJzMnPS7VVystXUrC347LJyU9OzAlOLSkBKixWKMhJrEwtCknNBTJKUv0Sc4EqQzxd/RRcXTxDlPTtuABQSwMEFAACAAgACIJT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AiCU1WhbY9iTAAAAGsAAAAbAAAAdW5pdmVyc2FsL3VuaXZlcnNhbC5wbmcueG1ss7GvyM1RKEstKs7Mz7NVMtQzULK34+WyKShKLctMLVeoAIoBBSFASaHSVsnECMEtz0wpyQCpMDBBCGakZqZnlNgqWRhZwAX1gWYCAFBLAQIAABQAAgAIAIxeVlE2YVgCRwMAAOEJAAAUAAAAAAAAAAEAAAAAAAAAAAB1bml2ZXJzYWwvcGxheWVyLnhtbFBLAQIAABQAAgAIAAeCU1WcXjIIFAYAADcXAAAdAAAAAAAAAAEAAAAAAHkDAAB1bml2ZXJzYWwvY29tbW9uX21lc3NhZ2VzLmxuZ1BLAQIAABQAAgAIAAeCU1UVHmAbowAAAH8BAAAuAAAAAAAAAAEAAAAAAMgJAAB1bml2ZXJzYWwvcGxheWJhY2tfYW5kX25hdmlnYXRpb25fc2V0dGluZ3MueG1sUEsBAgAAFAACAAgAB4JTVaenV+h8BAAAbxcAACcAAAAAAAAAAQAAAAAAtwoAAHVuaXZlcnNhbC9mbGFzaF9wdWJsaXNoaW5nX3NldHRpbmdzLnhtbFBLAQIAABQAAgAIAAeCU1XlX+THbQMAAKEMAAAhAAAAAAAAAAEAAAAAAHgPAAB1bml2ZXJzYWwvZmxhc2hfc2tpbl9zZXR0aW5ncy54bWxQSwECAAAUAAIACAAHglNVF9vd2HcEAAD5FgAAJgAAAAAAAAABAAAAAAAkEwAAdW5pdmVyc2FsL2h0bWxfcHVibGlzaGluZ19zZXR0aW5ncy54bWxQSwECAAAUAAIACAAHglNVJR/xB6oBAABoBgAAHwAAAAAAAAABAAAAAADfFwAAdW5pdmVyc2FsL2h0bWxfc2tpbl9zZXR0aW5ncy5qc1BLAQIAABQAAgAIAAeCU1V7xmcuZgAAAGgAAAAcAAAAAAAAAAEAAAAAAMYZAAB1bml2ZXJzYWwvbG9jYWxfc2V0dGluZ3MueG1sUEsBAgAAFAACAAgACIJTVRbuq+5BBgAAWxwAABcAAAAAAAAAAAAAAAAAZhoAAHVuaXZlcnNhbC91bml2ZXJzYWwucG5nUEsBAgAAFAACAAgACIJT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BAI GIANG PPT WW3 CHUAN 08-9-2022\\Review 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FD2D3A-EAF7-465A-8171-544D094130D2}:2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3278C8-3D9D-44D7-85F2-2450F023CFFB}:26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AC2845-1C54-47A6-B0E8-88B73E8C0775}:25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754238-EE8B-4F7B-A365-F2C4C11DAA68}:26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5CC4AE-B626-449C-B494-0E45559A07BB}:26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399A13-BBA3-4C42-B562-84A652EAC176}:2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FA791B-95F4-4CC4-8CAA-988D2175441B}:26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48F121-A69B-4801-8590-9512F1A2BDB3}:27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EBE3E8-235D-4438-9A4C-E2E72A013558}:26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17F40C-433A-4CB4-B672-1F759EE51293}:2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AE8163-0095-4C72-A258-B778BB626F22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773070-C8A8-42D3-A258-48CF163F4903}:27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C7805A-FFEE-4509-A708-5CD6128EAA6F}:2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C7622D-6F5A-42D5-A65B-DBC14CC37DDC}:27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44E0EB-0771-487F-8A8D-3158C1677435}:2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FE6AAD-E320-44ED-B6CF-106AAB58BE6A}:2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607D14-1223-471C-9278-CD38BF72E8E7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08BB2D-DD6B-4281-9E6A-E44519F62811}:27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A48938-5A98-4687-8758-BAC23E9B8220}:28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0A1C63-B90A-4BE4-B231-8CEE78D0AAB3}:2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00FA18-C5F9-47D5-BA1A-BE0E5FD1B8CC}:28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F73CF0-D5CA-4D23-8A52-BC40A99B6796}:283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3123</TotalTime>
  <Words>282</Words>
  <Application>Microsoft Office PowerPoint</Application>
  <PresentationFormat>Widescreen</PresentationFormat>
  <Paragraphs>87</Paragraphs>
  <Slides>23</Slides>
  <Notes>23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宋体</vt:lpstr>
      <vt:lpstr>Arial</vt:lpstr>
      <vt:lpstr>Bangers</vt:lpstr>
      <vt:lpstr>Barlow</vt:lpstr>
      <vt:lpstr>Barlow Medium</vt:lpstr>
      <vt:lpstr>Bebas Neue</vt:lpstr>
      <vt:lpstr>Calibri</vt:lpstr>
      <vt:lpstr>Calibri Light</vt:lpstr>
      <vt:lpstr>Comic Sans MS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黑体</vt:lpstr>
      <vt:lpstr>Sriracha</vt:lpstr>
      <vt:lpstr>Science Subject for Elementary - 3rd Grade: Physical, Life, and Earth by Slidesgo</vt:lpstr>
      <vt:lpstr>Who's Who Game by Slidesgo</vt:lpstr>
      <vt:lpstr>Office Theme</vt:lpstr>
      <vt:lpstr>1_Who's Who Game by Slidesgo</vt:lpstr>
      <vt:lpstr>P.E. Subject for Middle School - 6th Grade: Sports &amp; Games by Slidesgo</vt:lpstr>
      <vt:lpstr>PowerPoint Presentation</vt:lpstr>
      <vt:lpstr>PowerPoint Presentation</vt:lpstr>
      <vt:lpstr>Guessing game.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42.Review 2 - Period 2</dc:title>
  <dc:creator>Le Thi Phep;Chiêm Thủy</dc:creator>
  <cp:lastModifiedBy>Admin</cp:lastModifiedBy>
  <cp:revision>53</cp:revision>
  <dcterms:created xsi:type="dcterms:W3CDTF">2022-06-04T05:30:59Z</dcterms:created>
  <dcterms:modified xsi:type="dcterms:W3CDTF">2023-11-17T05:50:48Z</dcterms:modified>
</cp:coreProperties>
</file>