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761" r:id="rId2"/>
    <p:sldMasterId id="2147483787" r:id="rId3"/>
    <p:sldMasterId id="2147483795" r:id="rId4"/>
    <p:sldMasterId id="2147483807" r:id="rId5"/>
    <p:sldMasterId id="2147483819" r:id="rId6"/>
    <p:sldMasterId id="2147483831" r:id="rId7"/>
    <p:sldMasterId id="2147483843" r:id="rId8"/>
    <p:sldMasterId id="2147483855" r:id="rId9"/>
  </p:sldMasterIdLst>
  <p:notesMasterIdLst>
    <p:notesMasterId r:id="rId30"/>
  </p:notesMasterIdLst>
  <p:sldIdLst>
    <p:sldId id="333" r:id="rId10"/>
    <p:sldId id="334" r:id="rId11"/>
    <p:sldId id="315" r:id="rId12"/>
    <p:sldId id="335" r:id="rId13"/>
    <p:sldId id="336" r:id="rId14"/>
    <p:sldId id="316" r:id="rId15"/>
    <p:sldId id="260" r:id="rId16"/>
    <p:sldId id="337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38" r:id="rId25"/>
    <p:sldId id="332" r:id="rId26"/>
    <p:sldId id="339" r:id="rId27"/>
    <p:sldId id="291" r:id="rId28"/>
    <p:sldId id="340" r:id="rId29"/>
  </p:sldIdLst>
  <p:sldSz cx="9144000" cy="5143500" type="screen16x9"/>
  <p:notesSz cx="6858000" cy="9144000"/>
  <p:embeddedFontLst>
    <p:embeddedFont>
      <p:font typeface="Montserrat Medium" panose="020B0604020202020204" charset="0"/>
      <p:regular r:id="rId31"/>
      <p:italic r:id="rId32"/>
    </p:embeddedFont>
    <p:embeddedFont>
      <p:font typeface="Bradley Hand ITC" panose="020B0604020202020204" charset="0"/>
      <p:regular r:id="rId33"/>
    </p:embeddedFont>
    <p:embeddedFont>
      <p:font typeface="Caveat Brush" panose="020B0604020202020204" charset="0"/>
      <p:regular r:id="rId34"/>
    </p:embeddedFont>
    <p:embeddedFont>
      <p:font typeface="Signika" panose="020B0604020202020204" charset="0"/>
      <p:regular r:id="rId35"/>
      <p:bold r:id="rId36"/>
    </p:embeddedFont>
    <p:embeddedFont>
      <p:font typeface="Montserrat Light" panose="020B0604020202020204" charset="0"/>
      <p:regular r:id="rId37"/>
      <p:italic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Myriad Pro" panose="020B0503030403020204" charset="0"/>
      <p:regular r:id="rId43"/>
      <p:bold r:id="rId44"/>
      <p:italic r:id="rId45"/>
      <p:boldItalic r:id="rId46"/>
    </p:embeddedFont>
    <p:embeddedFont>
      <p:font typeface="Montserrat ExtraBold" panose="020B0604020202020204" charset="0"/>
      <p:bold r:id="rId47"/>
      <p:italic r:id="rId48"/>
      <p:boldItalic r:id="rId49"/>
    </p:embeddedFont>
    <p:embeddedFont>
      <p:font typeface="Quicksand" charset="0"/>
      <p:regular r:id="rId50"/>
      <p:bold r:id="rId51"/>
    </p:embeddedFont>
    <p:embeddedFont>
      <p:font typeface="微软雅黑" panose="020B0503020204020204" pitchFamily="34" charset="-122"/>
      <p:regular r:id="rId52"/>
      <p:bold r:id="rId53"/>
    </p:embeddedFont>
    <p:embeddedFont>
      <p:font typeface="Open Sans" panose="020B0604020202020204" charset="0"/>
      <p:regular r:id="rId54"/>
      <p:bold r:id="rId55"/>
      <p:italic r:id="rId56"/>
      <p:boldItalic r:id="rId57"/>
    </p:embeddedFont>
    <p:embeddedFont>
      <p:font typeface="宋体" panose="02010600030101010101" pitchFamily="2" charset="-122"/>
      <p:regular r:id="rId58"/>
    </p:embeddedFont>
    <p:embeddedFont>
      <p:font typeface="Montserrat" panose="020B0604020202020204" charset="0"/>
      <p:regular r:id="rId59"/>
      <p:bold r:id="rId60"/>
      <p:italic r:id="rId61"/>
      <p:boldItalic r:id="rId62"/>
    </p:embeddedFont>
    <p:embeddedFont>
      <p:font typeface="Bebas Neue" panose="020B060402020202020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omic Sans MS" panose="030F0702030302020204" pitchFamily="66" charset="0"/>
      <p:regular r:id="rId68"/>
      <p:bold r:id="rId69"/>
      <p:italic r:id="rId70"/>
      <p:boldItalic r:id="rId71"/>
    </p:embeddedFont>
  </p:embeddedFontLst>
  <p:custDataLst>
    <p:tags r:id="rId7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F0"/>
    <a:srgbClr val="B9B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5E6597-C1B3-43EC-9745-D972BD21BBD3}">
  <a:tblStyle styleId="{7F5E6597-C1B3-43EC-9745-D972BD21BB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86524" autoAdjust="0"/>
  </p:normalViewPr>
  <p:slideViewPr>
    <p:cSldViewPr snapToGrid="0" snapToObjects="1">
      <p:cViewPr>
        <p:scale>
          <a:sx n="60" d="100"/>
          <a:sy n="60" d="100"/>
        </p:scale>
        <p:origin x="109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9.fntdata"/><Relationship Id="rId21" Type="http://schemas.openxmlformats.org/officeDocument/2006/relationships/slide" Target="slides/slide12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font" Target="fonts/font33.fntdata"/><Relationship Id="rId68" Type="http://schemas.openxmlformats.org/officeDocument/2006/relationships/font" Target="fonts/font38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font" Target="fonts/font36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font" Target="fonts/font31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font" Target="fonts/font35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font" Target="fonts/font34.fntdata"/><Relationship Id="rId69" Type="http://schemas.openxmlformats.org/officeDocument/2006/relationships/font" Target="fonts/font39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1.fntdata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font" Target="fonts/font37.fntdata"/><Relationship Id="rId20" Type="http://schemas.openxmlformats.org/officeDocument/2006/relationships/slide" Target="slides/slide11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70" Type="http://schemas.openxmlformats.org/officeDocument/2006/relationships/font" Target="fonts/font40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0997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finish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6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cuộc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part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Draw your school</a:t>
            </a:r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12 ĐẾN 17. PHẦN CHỮ ĐỎ LÀ ĐÁP ÁN.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41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07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76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19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3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59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58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3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23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a1f7c2a3bf_5_2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a1f7c2a3bf_5_2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 NÀY, CÓ CHÈN TRANH GỢI Ý VÀ 2 PHƯƠNG ÁN LỰA CHỌN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630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/>
              <a:t>3.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x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v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7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1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=&gt; show </a:t>
            </a:r>
            <a:r>
              <a:rPr lang="en-US" dirty="0" err="1" smtClean="0"/>
              <a:t>ảnh</a:t>
            </a:r>
            <a:r>
              <a:rPr lang="en-US" dirty="0" smtClean="0"/>
              <a:t> school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55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43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a9cfc6a082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a9cfc6a082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nối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loa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audio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283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0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CFAF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10" name="Google Shape;10;p2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63713" y="24782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77388" y="35823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98225" y="32455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59800" y="427076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802425" y="23377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6897850" y="378613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2348938" y="36857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893075" y="29993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3237050" y="375387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3588663" y="1702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8977313" y="33936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4025688" y="5113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 flipH="1">
              <a:off x="7316138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 flipH="1">
              <a:off x="2791138" y="5655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5088" y="7008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7874875" y="3643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7281900" y="27527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1757950" y="39988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7906850" y="829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404700" y="4327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86225" y="37871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887150" y="16377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07563" y="23489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6933787">
              <a:off x="8407049" y="2108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9055221" flipH="1">
              <a:off x="8790849" y="1793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6201734">
              <a:off x="8295472" y="2184239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5824260">
              <a:off x="8894550" y="1975050"/>
              <a:ext cx="139926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100000">
              <a:off x="8301858" y="1105433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8886150" y="11802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4429393">
              <a:off x="8654612" y="2489412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5892960">
              <a:off x="2616438" y="454878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6793631">
              <a:off x="4550705" y="105350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6133825" y="347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6608738">
              <a:off x="893065" y="1539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4732326">
              <a:off x="4865500" y="4262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3532624">
              <a:off x="7151685" y="431029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186200" y="1144435"/>
            <a:ext cx="6771600" cy="16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rgbClr val="1E4F7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2697750" y="2914891"/>
            <a:ext cx="37485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866246">
            <a:off x="908632" y="4478664"/>
            <a:ext cx="448301" cy="605126"/>
            <a:chOff x="1802825" y="4746759"/>
            <a:chExt cx="298217" cy="402539"/>
          </a:xfrm>
        </p:grpSpPr>
        <p:sp>
          <p:nvSpPr>
            <p:cNvPr id="64" name="Google Shape;64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 rot="-1799641" flipH="1">
            <a:off x="653449" y="4678753"/>
            <a:ext cx="307935" cy="415627"/>
            <a:chOff x="1802825" y="4746759"/>
            <a:chExt cx="298217" cy="402539"/>
          </a:xfrm>
        </p:grpSpPr>
        <p:sp>
          <p:nvSpPr>
            <p:cNvPr id="71" name="Google Shape;71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7456145" y="2752775"/>
            <a:ext cx="1489056" cy="2400114"/>
            <a:chOff x="7456145" y="2752775"/>
            <a:chExt cx="1489056" cy="2400114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7518138" y="3245555"/>
              <a:ext cx="1427063" cy="1907334"/>
              <a:chOff x="7518138" y="3245555"/>
              <a:chExt cx="1427063" cy="1907334"/>
            </a:xfrm>
          </p:grpSpPr>
          <p:grpSp>
            <p:nvGrpSpPr>
              <p:cNvPr id="79" name="Google Shape;79;p2"/>
              <p:cNvGrpSpPr/>
              <p:nvPr/>
            </p:nvGrpSpPr>
            <p:grpSpPr>
              <a:xfrm>
                <a:off x="7518138" y="3245555"/>
                <a:ext cx="1427063" cy="1907334"/>
                <a:chOff x="7003700" y="3163055"/>
                <a:chExt cx="1427063" cy="1907334"/>
              </a:xfrm>
            </p:grpSpPr>
            <p:sp>
              <p:nvSpPr>
                <p:cNvPr id="80" name="Google Shape;80;p2"/>
                <p:cNvSpPr/>
                <p:nvPr/>
              </p:nvSpPr>
              <p:spPr>
                <a:xfrm>
                  <a:off x="7003700" y="3163055"/>
                  <a:ext cx="1427063" cy="1907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9" h="18590" extrusionOk="0">
                      <a:moveTo>
                        <a:pt x="10628" y="1"/>
                      </a:moveTo>
                      <a:cubicBezTo>
                        <a:pt x="10609" y="1"/>
                        <a:pt x="10589" y="1"/>
                        <a:pt x="10569" y="2"/>
                      </a:cubicBezTo>
                      <a:cubicBezTo>
                        <a:pt x="10434" y="2"/>
                        <a:pt x="10308" y="47"/>
                        <a:pt x="10192" y="110"/>
                      </a:cubicBezTo>
                      <a:cubicBezTo>
                        <a:pt x="10102" y="173"/>
                        <a:pt x="10030" y="244"/>
                        <a:pt x="9967" y="334"/>
                      </a:cubicBezTo>
                      <a:cubicBezTo>
                        <a:pt x="9698" y="666"/>
                        <a:pt x="9527" y="1070"/>
                        <a:pt x="9473" y="1501"/>
                      </a:cubicBezTo>
                      <a:cubicBezTo>
                        <a:pt x="8860" y="1317"/>
                        <a:pt x="8206" y="1240"/>
                        <a:pt x="7548" y="1240"/>
                      </a:cubicBezTo>
                      <a:cubicBezTo>
                        <a:pt x="6799" y="1240"/>
                        <a:pt x="6045" y="1340"/>
                        <a:pt x="5343" y="1492"/>
                      </a:cubicBezTo>
                      <a:cubicBezTo>
                        <a:pt x="5226" y="1142"/>
                        <a:pt x="5010" y="828"/>
                        <a:pt x="4723" y="595"/>
                      </a:cubicBezTo>
                      <a:cubicBezTo>
                        <a:pt x="4537" y="460"/>
                        <a:pt x="4323" y="399"/>
                        <a:pt x="4111" y="399"/>
                      </a:cubicBezTo>
                      <a:cubicBezTo>
                        <a:pt x="3545" y="399"/>
                        <a:pt x="2997" y="837"/>
                        <a:pt x="3062" y="1484"/>
                      </a:cubicBezTo>
                      <a:cubicBezTo>
                        <a:pt x="3071" y="1600"/>
                        <a:pt x="3107" y="1717"/>
                        <a:pt x="3152" y="1834"/>
                      </a:cubicBezTo>
                      <a:cubicBezTo>
                        <a:pt x="3277" y="2139"/>
                        <a:pt x="3520" y="2453"/>
                        <a:pt x="3852" y="2471"/>
                      </a:cubicBezTo>
                      <a:cubicBezTo>
                        <a:pt x="3924" y="2471"/>
                        <a:pt x="3780" y="3576"/>
                        <a:pt x="3771" y="3683"/>
                      </a:cubicBezTo>
                      <a:cubicBezTo>
                        <a:pt x="3753" y="4061"/>
                        <a:pt x="3691" y="4438"/>
                        <a:pt x="3655" y="4806"/>
                      </a:cubicBezTo>
                      <a:cubicBezTo>
                        <a:pt x="3565" y="5632"/>
                        <a:pt x="3520" y="6458"/>
                        <a:pt x="3520" y="7275"/>
                      </a:cubicBezTo>
                      <a:cubicBezTo>
                        <a:pt x="3116" y="7042"/>
                        <a:pt x="2918" y="6593"/>
                        <a:pt x="2793" y="6144"/>
                      </a:cubicBezTo>
                      <a:cubicBezTo>
                        <a:pt x="2568" y="5363"/>
                        <a:pt x="2487" y="4519"/>
                        <a:pt x="2685" y="3737"/>
                      </a:cubicBezTo>
                      <a:cubicBezTo>
                        <a:pt x="2748" y="3531"/>
                        <a:pt x="2784" y="3315"/>
                        <a:pt x="2793" y="3100"/>
                      </a:cubicBezTo>
                      <a:cubicBezTo>
                        <a:pt x="2793" y="2951"/>
                        <a:pt x="2698" y="2767"/>
                        <a:pt x="2552" y="2767"/>
                      </a:cubicBezTo>
                      <a:cubicBezTo>
                        <a:pt x="2548" y="2767"/>
                        <a:pt x="2545" y="2767"/>
                        <a:pt x="2541" y="2768"/>
                      </a:cubicBezTo>
                      <a:cubicBezTo>
                        <a:pt x="2487" y="2777"/>
                        <a:pt x="2433" y="2803"/>
                        <a:pt x="2389" y="2839"/>
                      </a:cubicBezTo>
                      <a:cubicBezTo>
                        <a:pt x="2182" y="2992"/>
                        <a:pt x="2029" y="3208"/>
                        <a:pt x="1958" y="3459"/>
                      </a:cubicBezTo>
                      <a:cubicBezTo>
                        <a:pt x="1931" y="3163"/>
                        <a:pt x="1868" y="2884"/>
                        <a:pt x="1760" y="2615"/>
                      </a:cubicBezTo>
                      <a:cubicBezTo>
                        <a:pt x="1631" y="2343"/>
                        <a:pt x="1435" y="2232"/>
                        <a:pt x="1230" y="2232"/>
                      </a:cubicBezTo>
                      <a:cubicBezTo>
                        <a:pt x="921" y="2232"/>
                        <a:pt x="591" y="2483"/>
                        <a:pt x="440" y="2812"/>
                      </a:cubicBezTo>
                      <a:cubicBezTo>
                        <a:pt x="0" y="3800"/>
                        <a:pt x="242" y="5030"/>
                        <a:pt x="485" y="6045"/>
                      </a:cubicBezTo>
                      <a:cubicBezTo>
                        <a:pt x="880" y="7652"/>
                        <a:pt x="1832" y="9304"/>
                        <a:pt x="3376" y="10023"/>
                      </a:cubicBezTo>
                      <a:cubicBezTo>
                        <a:pt x="3322" y="10651"/>
                        <a:pt x="3295" y="11244"/>
                        <a:pt x="3206" y="11873"/>
                      </a:cubicBezTo>
                      <a:cubicBezTo>
                        <a:pt x="3107" y="12591"/>
                        <a:pt x="2963" y="13309"/>
                        <a:pt x="2784" y="14019"/>
                      </a:cubicBezTo>
                      <a:cubicBezTo>
                        <a:pt x="2568" y="14818"/>
                        <a:pt x="2308" y="15608"/>
                        <a:pt x="2245" y="16425"/>
                      </a:cubicBezTo>
                      <a:cubicBezTo>
                        <a:pt x="1814" y="16308"/>
                        <a:pt x="1383" y="16210"/>
                        <a:pt x="952" y="16129"/>
                      </a:cubicBezTo>
                      <a:lnTo>
                        <a:pt x="952" y="16129"/>
                      </a:lnTo>
                      <a:cubicBezTo>
                        <a:pt x="1257" y="16685"/>
                        <a:pt x="1859" y="17027"/>
                        <a:pt x="2424" y="17314"/>
                      </a:cubicBezTo>
                      <a:cubicBezTo>
                        <a:pt x="2918" y="17565"/>
                        <a:pt x="3421" y="17808"/>
                        <a:pt x="3924" y="18050"/>
                      </a:cubicBezTo>
                      <a:cubicBezTo>
                        <a:pt x="4274" y="17368"/>
                        <a:pt x="4615" y="16685"/>
                        <a:pt x="4930" y="15994"/>
                      </a:cubicBezTo>
                      <a:cubicBezTo>
                        <a:pt x="5217" y="15374"/>
                        <a:pt x="5675" y="14647"/>
                        <a:pt x="5765" y="13974"/>
                      </a:cubicBezTo>
                      <a:cubicBezTo>
                        <a:pt x="6088" y="13989"/>
                        <a:pt x="6412" y="13999"/>
                        <a:pt x="6734" y="13999"/>
                      </a:cubicBezTo>
                      <a:cubicBezTo>
                        <a:pt x="6965" y="13999"/>
                        <a:pt x="7196" y="13994"/>
                        <a:pt x="7426" y="13983"/>
                      </a:cubicBezTo>
                      <a:cubicBezTo>
                        <a:pt x="7486" y="13980"/>
                        <a:pt x="7554" y="13979"/>
                        <a:pt x="7626" y="13979"/>
                      </a:cubicBezTo>
                      <a:cubicBezTo>
                        <a:pt x="7694" y="13979"/>
                        <a:pt x="7765" y="13980"/>
                        <a:pt x="7839" y="13980"/>
                      </a:cubicBezTo>
                      <a:cubicBezTo>
                        <a:pt x="8212" y="13980"/>
                        <a:pt x="8643" y="13966"/>
                        <a:pt x="8872" y="13794"/>
                      </a:cubicBezTo>
                      <a:cubicBezTo>
                        <a:pt x="8952" y="14665"/>
                        <a:pt x="9186" y="15527"/>
                        <a:pt x="9698" y="16237"/>
                      </a:cubicBezTo>
                      <a:cubicBezTo>
                        <a:pt x="10281" y="17027"/>
                        <a:pt x="11089" y="17287"/>
                        <a:pt x="11996" y="17547"/>
                      </a:cubicBezTo>
                      <a:cubicBezTo>
                        <a:pt x="11808" y="17889"/>
                        <a:pt x="11637" y="18239"/>
                        <a:pt x="11476" y="18589"/>
                      </a:cubicBezTo>
                      <a:cubicBezTo>
                        <a:pt x="11673" y="18580"/>
                        <a:pt x="11835" y="18445"/>
                        <a:pt x="11987" y="18320"/>
                      </a:cubicBezTo>
                      <a:cubicBezTo>
                        <a:pt x="12643" y="17754"/>
                        <a:pt x="13280" y="17188"/>
                        <a:pt x="13909" y="16596"/>
                      </a:cubicBezTo>
                      <a:cubicBezTo>
                        <a:pt x="13388" y="15850"/>
                        <a:pt x="12858" y="15060"/>
                        <a:pt x="12760" y="14162"/>
                      </a:cubicBezTo>
                      <a:cubicBezTo>
                        <a:pt x="12706" y="13650"/>
                        <a:pt x="12822" y="13139"/>
                        <a:pt x="12885" y="12645"/>
                      </a:cubicBezTo>
                      <a:cubicBezTo>
                        <a:pt x="12966" y="11962"/>
                        <a:pt x="13092" y="11298"/>
                        <a:pt x="13083" y="10606"/>
                      </a:cubicBezTo>
                      <a:cubicBezTo>
                        <a:pt x="13056" y="9888"/>
                        <a:pt x="12993" y="9179"/>
                        <a:pt x="12903" y="8469"/>
                      </a:cubicBezTo>
                      <a:cubicBezTo>
                        <a:pt x="12804" y="7688"/>
                        <a:pt x="12670" y="6925"/>
                        <a:pt x="12490" y="6171"/>
                      </a:cubicBezTo>
                      <a:cubicBezTo>
                        <a:pt x="12158" y="4770"/>
                        <a:pt x="11835" y="3333"/>
                        <a:pt x="11188" y="2040"/>
                      </a:cubicBezTo>
                      <a:cubicBezTo>
                        <a:pt x="12150" y="1458"/>
                        <a:pt x="11725" y="1"/>
                        <a:pt x="10628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8041918" y="3238775"/>
                  <a:ext cx="94084" cy="106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042" extrusionOk="0">
                      <a:moveTo>
                        <a:pt x="459" y="0"/>
                      </a:moveTo>
                      <a:cubicBezTo>
                        <a:pt x="279" y="27"/>
                        <a:pt x="135" y="153"/>
                        <a:pt x="73" y="323"/>
                      </a:cubicBezTo>
                      <a:cubicBezTo>
                        <a:pt x="28" y="458"/>
                        <a:pt x="1" y="602"/>
                        <a:pt x="10" y="746"/>
                      </a:cubicBezTo>
                      <a:cubicBezTo>
                        <a:pt x="216" y="826"/>
                        <a:pt x="423" y="925"/>
                        <a:pt x="629" y="1042"/>
                      </a:cubicBezTo>
                      <a:cubicBezTo>
                        <a:pt x="710" y="952"/>
                        <a:pt x="782" y="862"/>
                        <a:pt x="836" y="754"/>
                      </a:cubicBezTo>
                      <a:cubicBezTo>
                        <a:pt x="917" y="602"/>
                        <a:pt x="917" y="422"/>
                        <a:pt x="863" y="261"/>
                      </a:cubicBezTo>
                      <a:cubicBezTo>
                        <a:pt x="791" y="99"/>
                        <a:pt x="629" y="0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7382297" y="3248214"/>
                  <a:ext cx="118913" cy="111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085" extrusionOk="0">
                      <a:moveTo>
                        <a:pt x="438" y="0"/>
                      </a:moveTo>
                      <a:cubicBezTo>
                        <a:pt x="412" y="0"/>
                        <a:pt x="386" y="2"/>
                        <a:pt x="360" y="7"/>
                      </a:cubicBezTo>
                      <a:cubicBezTo>
                        <a:pt x="198" y="43"/>
                        <a:pt x="72" y="160"/>
                        <a:pt x="36" y="321"/>
                      </a:cubicBezTo>
                      <a:cubicBezTo>
                        <a:pt x="1" y="483"/>
                        <a:pt x="45" y="645"/>
                        <a:pt x="144" y="770"/>
                      </a:cubicBezTo>
                      <a:cubicBezTo>
                        <a:pt x="270" y="905"/>
                        <a:pt x="432" y="1004"/>
                        <a:pt x="602" y="1067"/>
                      </a:cubicBezTo>
                      <a:cubicBezTo>
                        <a:pt x="620" y="1076"/>
                        <a:pt x="638" y="1085"/>
                        <a:pt x="656" y="1085"/>
                      </a:cubicBezTo>
                      <a:cubicBezTo>
                        <a:pt x="818" y="959"/>
                        <a:pt x="979" y="842"/>
                        <a:pt x="1159" y="743"/>
                      </a:cubicBezTo>
                      <a:cubicBezTo>
                        <a:pt x="1132" y="662"/>
                        <a:pt x="1105" y="591"/>
                        <a:pt x="1060" y="528"/>
                      </a:cubicBezTo>
                      <a:cubicBezTo>
                        <a:pt x="988" y="384"/>
                        <a:pt x="898" y="258"/>
                        <a:pt x="791" y="151"/>
                      </a:cubicBezTo>
                      <a:cubicBezTo>
                        <a:pt x="694" y="54"/>
                        <a:pt x="566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7280004" y="4163719"/>
                  <a:ext cx="1066937" cy="640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9" h="6242" extrusionOk="0">
                      <a:moveTo>
                        <a:pt x="10345" y="0"/>
                      </a:moveTo>
                      <a:cubicBezTo>
                        <a:pt x="8365" y="329"/>
                        <a:pt x="6367" y="495"/>
                        <a:pt x="4367" y="495"/>
                      </a:cubicBezTo>
                      <a:cubicBezTo>
                        <a:pt x="3139" y="495"/>
                        <a:pt x="1910" y="432"/>
                        <a:pt x="683" y="306"/>
                      </a:cubicBezTo>
                      <a:cubicBezTo>
                        <a:pt x="620" y="925"/>
                        <a:pt x="602" y="1509"/>
                        <a:pt x="513" y="2120"/>
                      </a:cubicBezTo>
                      <a:cubicBezTo>
                        <a:pt x="414" y="2847"/>
                        <a:pt x="270" y="3565"/>
                        <a:pt x="91" y="4266"/>
                      </a:cubicBezTo>
                      <a:cubicBezTo>
                        <a:pt x="64" y="4373"/>
                        <a:pt x="28" y="4490"/>
                        <a:pt x="1" y="4598"/>
                      </a:cubicBezTo>
                      <a:cubicBezTo>
                        <a:pt x="270" y="4813"/>
                        <a:pt x="575" y="4993"/>
                        <a:pt x="899" y="5137"/>
                      </a:cubicBezTo>
                      <a:cubicBezTo>
                        <a:pt x="1411" y="5379"/>
                        <a:pt x="1949" y="5568"/>
                        <a:pt x="2497" y="5720"/>
                      </a:cubicBezTo>
                      <a:cubicBezTo>
                        <a:pt x="2748" y="5235"/>
                        <a:pt x="3009" y="4706"/>
                        <a:pt x="3072" y="4221"/>
                      </a:cubicBezTo>
                      <a:cubicBezTo>
                        <a:pt x="3395" y="4236"/>
                        <a:pt x="3719" y="4246"/>
                        <a:pt x="4042" y="4246"/>
                      </a:cubicBezTo>
                      <a:cubicBezTo>
                        <a:pt x="4276" y="4246"/>
                        <a:pt x="4509" y="4241"/>
                        <a:pt x="4742" y="4230"/>
                      </a:cubicBezTo>
                      <a:cubicBezTo>
                        <a:pt x="4801" y="4227"/>
                        <a:pt x="4867" y="4226"/>
                        <a:pt x="4939" y="4226"/>
                      </a:cubicBezTo>
                      <a:cubicBezTo>
                        <a:pt x="5005" y="4226"/>
                        <a:pt x="5076" y="4227"/>
                        <a:pt x="5150" y="4227"/>
                      </a:cubicBezTo>
                      <a:cubicBezTo>
                        <a:pt x="5519" y="4227"/>
                        <a:pt x="5950" y="4213"/>
                        <a:pt x="6179" y="4041"/>
                      </a:cubicBezTo>
                      <a:cubicBezTo>
                        <a:pt x="6250" y="4804"/>
                        <a:pt x="6448" y="5586"/>
                        <a:pt x="6852" y="6241"/>
                      </a:cubicBezTo>
                      <a:cubicBezTo>
                        <a:pt x="7220" y="6187"/>
                        <a:pt x="7579" y="6106"/>
                        <a:pt x="7939" y="6008"/>
                      </a:cubicBezTo>
                      <a:cubicBezTo>
                        <a:pt x="8729" y="5783"/>
                        <a:pt x="9501" y="5505"/>
                        <a:pt x="10255" y="5173"/>
                      </a:cubicBezTo>
                      <a:cubicBezTo>
                        <a:pt x="10156" y="4921"/>
                        <a:pt x="10103" y="4670"/>
                        <a:pt x="10067" y="4409"/>
                      </a:cubicBezTo>
                      <a:cubicBezTo>
                        <a:pt x="10013" y="3906"/>
                        <a:pt x="10129" y="3386"/>
                        <a:pt x="10192" y="2892"/>
                      </a:cubicBezTo>
                      <a:cubicBezTo>
                        <a:pt x="10282" y="2209"/>
                        <a:pt x="10399" y="1545"/>
                        <a:pt x="10390" y="853"/>
                      </a:cubicBezTo>
                      <a:cubicBezTo>
                        <a:pt x="10390" y="566"/>
                        <a:pt x="10372" y="288"/>
                        <a:pt x="1034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7345463" y="4163719"/>
                  <a:ext cx="999632" cy="11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3" h="1114" extrusionOk="0">
                      <a:moveTo>
                        <a:pt x="9707" y="0"/>
                      </a:moveTo>
                      <a:cubicBezTo>
                        <a:pt x="7727" y="329"/>
                        <a:pt x="5726" y="495"/>
                        <a:pt x="3725" y="495"/>
                      </a:cubicBezTo>
                      <a:cubicBezTo>
                        <a:pt x="2497" y="495"/>
                        <a:pt x="1268" y="432"/>
                        <a:pt x="45" y="306"/>
                      </a:cubicBezTo>
                      <a:cubicBezTo>
                        <a:pt x="27" y="494"/>
                        <a:pt x="9" y="674"/>
                        <a:pt x="0" y="853"/>
                      </a:cubicBezTo>
                      <a:cubicBezTo>
                        <a:pt x="342" y="916"/>
                        <a:pt x="701" y="934"/>
                        <a:pt x="1024" y="979"/>
                      </a:cubicBezTo>
                      <a:cubicBezTo>
                        <a:pt x="1536" y="1042"/>
                        <a:pt x="2066" y="1087"/>
                        <a:pt x="2568" y="1105"/>
                      </a:cubicBezTo>
                      <a:cubicBezTo>
                        <a:pt x="2840" y="1110"/>
                        <a:pt x="3112" y="1113"/>
                        <a:pt x="3384" y="1113"/>
                      </a:cubicBezTo>
                      <a:cubicBezTo>
                        <a:pt x="4887" y="1113"/>
                        <a:pt x="6386" y="1028"/>
                        <a:pt x="7884" y="853"/>
                      </a:cubicBezTo>
                      <a:cubicBezTo>
                        <a:pt x="8441" y="791"/>
                        <a:pt x="8998" y="710"/>
                        <a:pt x="9545" y="593"/>
                      </a:cubicBezTo>
                      <a:cubicBezTo>
                        <a:pt x="9581" y="584"/>
                        <a:pt x="9653" y="575"/>
                        <a:pt x="9743" y="566"/>
                      </a:cubicBezTo>
                      <a:cubicBezTo>
                        <a:pt x="9734" y="378"/>
                        <a:pt x="9725" y="189"/>
                        <a:pt x="970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7936957" y="4600387"/>
                  <a:ext cx="402602" cy="207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" h="2021" extrusionOk="0">
                      <a:moveTo>
                        <a:pt x="3726" y="1"/>
                      </a:moveTo>
                      <a:cubicBezTo>
                        <a:pt x="2559" y="566"/>
                        <a:pt x="1275" y="917"/>
                        <a:pt x="0" y="1213"/>
                      </a:cubicBezTo>
                      <a:cubicBezTo>
                        <a:pt x="90" y="1491"/>
                        <a:pt x="225" y="1761"/>
                        <a:pt x="377" y="2021"/>
                      </a:cubicBezTo>
                      <a:cubicBezTo>
                        <a:pt x="763" y="1967"/>
                        <a:pt x="1140" y="1886"/>
                        <a:pt x="1518" y="1779"/>
                      </a:cubicBezTo>
                      <a:cubicBezTo>
                        <a:pt x="2344" y="1554"/>
                        <a:pt x="3143" y="1258"/>
                        <a:pt x="3924" y="908"/>
                      </a:cubicBezTo>
                      <a:cubicBezTo>
                        <a:pt x="3834" y="656"/>
                        <a:pt x="3762" y="387"/>
                        <a:pt x="3735" y="117"/>
                      </a:cubicBezTo>
                      <a:cubicBezTo>
                        <a:pt x="3735" y="81"/>
                        <a:pt x="3726" y="37"/>
                        <a:pt x="372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7269949" y="4557089"/>
                  <a:ext cx="312417" cy="20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950" extrusionOk="0">
                      <a:moveTo>
                        <a:pt x="189" y="1"/>
                      </a:moveTo>
                      <a:cubicBezTo>
                        <a:pt x="162" y="135"/>
                        <a:pt x="126" y="270"/>
                        <a:pt x="90" y="396"/>
                      </a:cubicBezTo>
                      <a:cubicBezTo>
                        <a:pt x="63" y="530"/>
                        <a:pt x="27" y="629"/>
                        <a:pt x="0" y="746"/>
                      </a:cubicBezTo>
                      <a:cubicBezTo>
                        <a:pt x="287" y="979"/>
                        <a:pt x="611" y="1177"/>
                        <a:pt x="952" y="1321"/>
                      </a:cubicBezTo>
                      <a:cubicBezTo>
                        <a:pt x="1509" y="1581"/>
                        <a:pt x="2083" y="1787"/>
                        <a:pt x="2667" y="1949"/>
                      </a:cubicBezTo>
                      <a:cubicBezTo>
                        <a:pt x="2802" y="1698"/>
                        <a:pt x="2927" y="1428"/>
                        <a:pt x="3044" y="1168"/>
                      </a:cubicBezTo>
                      <a:cubicBezTo>
                        <a:pt x="2074" y="827"/>
                        <a:pt x="1122" y="441"/>
                        <a:pt x="1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8232653" y="4226716"/>
                  <a:ext cx="118606" cy="286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2790" extrusionOk="0">
                      <a:moveTo>
                        <a:pt x="1071" y="1"/>
                      </a:moveTo>
                      <a:cubicBezTo>
                        <a:pt x="1058" y="1"/>
                        <a:pt x="1045" y="5"/>
                        <a:pt x="1033" y="15"/>
                      </a:cubicBezTo>
                      <a:cubicBezTo>
                        <a:pt x="243" y="724"/>
                        <a:pt x="0" y="1946"/>
                        <a:pt x="773" y="2772"/>
                      </a:cubicBezTo>
                      <a:cubicBezTo>
                        <a:pt x="783" y="2784"/>
                        <a:pt x="795" y="2789"/>
                        <a:pt x="808" y="2789"/>
                      </a:cubicBezTo>
                      <a:cubicBezTo>
                        <a:pt x="848" y="2789"/>
                        <a:pt x="886" y="2732"/>
                        <a:pt x="844" y="2691"/>
                      </a:cubicBezTo>
                      <a:cubicBezTo>
                        <a:pt x="117" y="1910"/>
                        <a:pt x="369" y="760"/>
                        <a:pt x="1114" y="96"/>
                      </a:cubicBezTo>
                      <a:cubicBezTo>
                        <a:pt x="1156" y="54"/>
                        <a:pt x="1116" y="1"/>
                        <a:pt x="10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7656857" y="3894700"/>
                  <a:ext cx="648637" cy="54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" h="5290" extrusionOk="0">
                      <a:moveTo>
                        <a:pt x="5505" y="0"/>
                      </a:moveTo>
                      <a:cubicBezTo>
                        <a:pt x="4782" y="1487"/>
                        <a:pt x="3150" y="2478"/>
                        <a:pt x="1502" y="2478"/>
                      </a:cubicBezTo>
                      <a:cubicBezTo>
                        <a:pt x="1349" y="2478"/>
                        <a:pt x="1195" y="2469"/>
                        <a:pt x="1042" y="2452"/>
                      </a:cubicBezTo>
                      <a:cubicBezTo>
                        <a:pt x="985" y="2445"/>
                        <a:pt x="922" y="2440"/>
                        <a:pt x="859" y="2440"/>
                      </a:cubicBezTo>
                      <a:cubicBezTo>
                        <a:pt x="674" y="2440"/>
                        <a:pt x="487" y="2484"/>
                        <a:pt x="440" y="2658"/>
                      </a:cubicBezTo>
                      <a:cubicBezTo>
                        <a:pt x="404" y="2820"/>
                        <a:pt x="557" y="2982"/>
                        <a:pt x="719" y="3044"/>
                      </a:cubicBezTo>
                      <a:cubicBezTo>
                        <a:pt x="889" y="3116"/>
                        <a:pt x="1069" y="3134"/>
                        <a:pt x="1204" y="3251"/>
                      </a:cubicBezTo>
                      <a:cubicBezTo>
                        <a:pt x="916" y="3395"/>
                        <a:pt x="656" y="3583"/>
                        <a:pt x="413" y="3799"/>
                      </a:cubicBezTo>
                      <a:cubicBezTo>
                        <a:pt x="207" y="3996"/>
                        <a:pt x="0" y="4266"/>
                        <a:pt x="72" y="4553"/>
                      </a:cubicBezTo>
                      <a:cubicBezTo>
                        <a:pt x="126" y="4697"/>
                        <a:pt x="216" y="4831"/>
                        <a:pt x="351" y="4921"/>
                      </a:cubicBezTo>
                      <a:cubicBezTo>
                        <a:pt x="671" y="5176"/>
                        <a:pt x="1086" y="5289"/>
                        <a:pt x="1505" y="5289"/>
                      </a:cubicBezTo>
                      <a:cubicBezTo>
                        <a:pt x="1602" y="5289"/>
                        <a:pt x="1700" y="5283"/>
                        <a:pt x="1796" y="5271"/>
                      </a:cubicBezTo>
                      <a:cubicBezTo>
                        <a:pt x="2299" y="5200"/>
                        <a:pt x="2784" y="5029"/>
                        <a:pt x="3224" y="4769"/>
                      </a:cubicBezTo>
                      <a:cubicBezTo>
                        <a:pt x="4517" y="4086"/>
                        <a:pt x="5675" y="3413"/>
                        <a:pt x="6322" y="2030"/>
                      </a:cubicBezTo>
                      <a:lnTo>
                        <a:pt x="5505" y="0"/>
                      </a:ln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8032684" y="3853249"/>
                  <a:ext cx="210227" cy="23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282" extrusionOk="0">
                      <a:moveTo>
                        <a:pt x="2048" y="0"/>
                      </a:moveTo>
                      <a:cubicBezTo>
                        <a:pt x="2030" y="0"/>
                        <a:pt x="1976" y="162"/>
                        <a:pt x="1842" y="404"/>
                      </a:cubicBezTo>
                      <a:cubicBezTo>
                        <a:pt x="1653" y="728"/>
                        <a:pt x="1438" y="1015"/>
                        <a:pt x="1177" y="1275"/>
                      </a:cubicBezTo>
                      <a:cubicBezTo>
                        <a:pt x="917" y="1527"/>
                        <a:pt x="638" y="1769"/>
                        <a:pt x="351" y="1994"/>
                      </a:cubicBezTo>
                      <a:cubicBezTo>
                        <a:pt x="225" y="2075"/>
                        <a:pt x="109" y="2173"/>
                        <a:pt x="1" y="2281"/>
                      </a:cubicBezTo>
                      <a:cubicBezTo>
                        <a:pt x="136" y="2218"/>
                        <a:pt x="270" y="2138"/>
                        <a:pt x="396" y="2048"/>
                      </a:cubicBezTo>
                      <a:cubicBezTo>
                        <a:pt x="701" y="1841"/>
                        <a:pt x="989" y="1599"/>
                        <a:pt x="1249" y="1338"/>
                      </a:cubicBezTo>
                      <a:cubicBezTo>
                        <a:pt x="1509" y="1078"/>
                        <a:pt x="1734" y="773"/>
                        <a:pt x="1896" y="440"/>
                      </a:cubicBezTo>
                      <a:cubicBezTo>
                        <a:pt x="1976" y="306"/>
                        <a:pt x="2021" y="162"/>
                        <a:pt x="204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8225266" y="4081741"/>
                  <a:ext cx="93161" cy="135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1322" extrusionOk="0">
                      <a:moveTo>
                        <a:pt x="888" y="0"/>
                      </a:moveTo>
                      <a:cubicBezTo>
                        <a:pt x="859" y="0"/>
                        <a:pt x="743" y="328"/>
                        <a:pt x="503" y="692"/>
                      </a:cubicBezTo>
                      <a:cubicBezTo>
                        <a:pt x="261" y="1060"/>
                        <a:pt x="1" y="1302"/>
                        <a:pt x="28" y="1320"/>
                      </a:cubicBezTo>
                      <a:cubicBezTo>
                        <a:pt x="28" y="1321"/>
                        <a:pt x="29" y="1321"/>
                        <a:pt x="31" y="1321"/>
                      </a:cubicBezTo>
                      <a:cubicBezTo>
                        <a:pt x="68" y="1321"/>
                        <a:pt x="351" y="1108"/>
                        <a:pt x="584" y="746"/>
                      </a:cubicBezTo>
                      <a:cubicBezTo>
                        <a:pt x="827" y="359"/>
                        <a:pt x="907" y="0"/>
                        <a:pt x="890" y="0"/>
                      </a:cubicBezTo>
                      <a:cubicBezTo>
                        <a:pt x="889" y="0"/>
                        <a:pt x="889" y="0"/>
                        <a:pt x="88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" name="Google Shape;91;p2"/>
              <p:cNvGrpSpPr/>
              <p:nvPr/>
            </p:nvGrpSpPr>
            <p:grpSpPr>
              <a:xfrm>
                <a:off x="7956653" y="3604042"/>
                <a:ext cx="694812" cy="370489"/>
                <a:chOff x="7442216" y="3521542"/>
                <a:chExt cx="694812" cy="370489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7566568" y="3552527"/>
                  <a:ext cx="373156" cy="33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3309" extrusionOk="0">
                      <a:moveTo>
                        <a:pt x="1803" y="0"/>
                      </a:moveTo>
                      <a:cubicBezTo>
                        <a:pt x="1727" y="0"/>
                        <a:pt x="1653" y="2"/>
                        <a:pt x="1581" y="4"/>
                      </a:cubicBezTo>
                      <a:cubicBezTo>
                        <a:pt x="970" y="13"/>
                        <a:pt x="378" y="274"/>
                        <a:pt x="198" y="902"/>
                      </a:cubicBezTo>
                      <a:cubicBezTo>
                        <a:pt x="0" y="1638"/>
                        <a:pt x="216" y="2429"/>
                        <a:pt x="764" y="2967"/>
                      </a:cubicBezTo>
                      <a:cubicBezTo>
                        <a:pt x="989" y="3176"/>
                        <a:pt x="1290" y="3300"/>
                        <a:pt x="1602" y="3300"/>
                      </a:cubicBezTo>
                      <a:cubicBezTo>
                        <a:pt x="1613" y="3300"/>
                        <a:pt x="1624" y="3300"/>
                        <a:pt x="1635" y="3300"/>
                      </a:cubicBezTo>
                      <a:cubicBezTo>
                        <a:pt x="1698" y="3306"/>
                        <a:pt x="1763" y="3309"/>
                        <a:pt x="1828" y="3309"/>
                      </a:cubicBezTo>
                      <a:cubicBezTo>
                        <a:pt x="1947" y="3309"/>
                        <a:pt x="2066" y="3299"/>
                        <a:pt x="2182" y="3282"/>
                      </a:cubicBezTo>
                      <a:cubicBezTo>
                        <a:pt x="2811" y="3147"/>
                        <a:pt x="3314" y="2581"/>
                        <a:pt x="3538" y="1998"/>
                      </a:cubicBezTo>
                      <a:cubicBezTo>
                        <a:pt x="3637" y="1647"/>
                        <a:pt x="3628" y="1288"/>
                        <a:pt x="3511" y="947"/>
                      </a:cubicBezTo>
                      <a:cubicBezTo>
                        <a:pt x="3448" y="714"/>
                        <a:pt x="3323" y="516"/>
                        <a:pt x="3143" y="354"/>
                      </a:cubicBezTo>
                      <a:cubicBezTo>
                        <a:pt x="2788" y="61"/>
                        <a:pt x="2267" y="0"/>
                        <a:pt x="18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7483667" y="3530776"/>
                  <a:ext cx="108756" cy="113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" h="1107" extrusionOk="0">
                      <a:moveTo>
                        <a:pt x="72" y="1"/>
                      </a:moveTo>
                      <a:cubicBezTo>
                        <a:pt x="63" y="1"/>
                        <a:pt x="18" y="135"/>
                        <a:pt x="0" y="360"/>
                      </a:cubicBezTo>
                      <a:cubicBezTo>
                        <a:pt x="0" y="504"/>
                        <a:pt x="18" y="638"/>
                        <a:pt x="81" y="764"/>
                      </a:cubicBezTo>
                      <a:cubicBezTo>
                        <a:pt x="117" y="836"/>
                        <a:pt x="162" y="908"/>
                        <a:pt x="216" y="970"/>
                      </a:cubicBezTo>
                      <a:cubicBezTo>
                        <a:pt x="279" y="1042"/>
                        <a:pt x="368" y="1087"/>
                        <a:pt x="467" y="1105"/>
                      </a:cubicBezTo>
                      <a:cubicBezTo>
                        <a:pt x="480" y="1106"/>
                        <a:pt x="492" y="1107"/>
                        <a:pt x="504" y="1107"/>
                      </a:cubicBezTo>
                      <a:cubicBezTo>
                        <a:pt x="590" y="1107"/>
                        <a:pt x="675" y="1079"/>
                        <a:pt x="746" y="1024"/>
                      </a:cubicBezTo>
                      <a:cubicBezTo>
                        <a:pt x="808" y="970"/>
                        <a:pt x="862" y="899"/>
                        <a:pt x="907" y="827"/>
                      </a:cubicBezTo>
                      <a:cubicBezTo>
                        <a:pt x="970" y="710"/>
                        <a:pt x="1015" y="584"/>
                        <a:pt x="1033" y="441"/>
                      </a:cubicBezTo>
                      <a:cubicBezTo>
                        <a:pt x="1060" y="216"/>
                        <a:pt x="997" y="81"/>
                        <a:pt x="979" y="81"/>
                      </a:cubicBezTo>
                      <a:cubicBezTo>
                        <a:pt x="961" y="81"/>
                        <a:pt x="988" y="225"/>
                        <a:pt x="943" y="432"/>
                      </a:cubicBezTo>
                      <a:cubicBezTo>
                        <a:pt x="916" y="548"/>
                        <a:pt x="871" y="665"/>
                        <a:pt x="808" y="764"/>
                      </a:cubicBezTo>
                      <a:cubicBezTo>
                        <a:pt x="733" y="873"/>
                        <a:pt x="627" y="981"/>
                        <a:pt x="511" y="981"/>
                      </a:cubicBezTo>
                      <a:cubicBezTo>
                        <a:pt x="502" y="981"/>
                        <a:pt x="494" y="981"/>
                        <a:pt x="485" y="979"/>
                      </a:cubicBezTo>
                      <a:cubicBezTo>
                        <a:pt x="350" y="943"/>
                        <a:pt x="234" y="845"/>
                        <a:pt x="180" y="710"/>
                      </a:cubicBezTo>
                      <a:cubicBezTo>
                        <a:pt x="126" y="602"/>
                        <a:pt x="99" y="486"/>
                        <a:pt x="90" y="360"/>
                      </a:cubicBezTo>
                      <a:cubicBezTo>
                        <a:pt x="81" y="144"/>
                        <a:pt x="9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7916745" y="3521542"/>
                  <a:ext cx="116041" cy="121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184" extrusionOk="0">
                      <a:moveTo>
                        <a:pt x="1023" y="1"/>
                      </a:moveTo>
                      <a:cubicBezTo>
                        <a:pt x="996" y="1"/>
                        <a:pt x="1023" y="154"/>
                        <a:pt x="1023" y="396"/>
                      </a:cubicBezTo>
                      <a:cubicBezTo>
                        <a:pt x="1023" y="531"/>
                        <a:pt x="996" y="656"/>
                        <a:pt x="933" y="782"/>
                      </a:cubicBezTo>
                      <a:cubicBezTo>
                        <a:pt x="879" y="926"/>
                        <a:pt x="745" y="1025"/>
                        <a:pt x="592" y="1051"/>
                      </a:cubicBezTo>
                      <a:cubicBezTo>
                        <a:pt x="573" y="1056"/>
                        <a:pt x="553" y="1059"/>
                        <a:pt x="533" y="1059"/>
                      </a:cubicBezTo>
                      <a:cubicBezTo>
                        <a:pt x="478" y="1059"/>
                        <a:pt x="423" y="1042"/>
                        <a:pt x="377" y="1016"/>
                      </a:cubicBezTo>
                      <a:cubicBezTo>
                        <a:pt x="314" y="971"/>
                        <a:pt x="269" y="917"/>
                        <a:pt x="233" y="854"/>
                      </a:cubicBezTo>
                      <a:cubicBezTo>
                        <a:pt x="179" y="728"/>
                        <a:pt x="134" y="594"/>
                        <a:pt x="116" y="459"/>
                      </a:cubicBezTo>
                      <a:cubicBezTo>
                        <a:pt x="98" y="333"/>
                        <a:pt x="89" y="207"/>
                        <a:pt x="89" y="82"/>
                      </a:cubicBezTo>
                      <a:cubicBezTo>
                        <a:pt x="89" y="81"/>
                        <a:pt x="89" y="81"/>
                        <a:pt x="88" y="81"/>
                      </a:cubicBezTo>
                      <a:cubicBezTo>
                        <a:pt x="76" y="81"/>
                        <a:pt x="0" y="232"/>
                        <a:pt x="26" y="477"/>
                      </a:cubicBezTo>
                      <a:cubicBezTo>
                        <a:pt x="35" y="620"/>
                        <a:pt x="80" y="764"/>
                        <a:pt x="134" y="899"/>
                      </a:cubicBezTo>
                      <a:cubicBezTo>
                        <a:pt x="179" y="989"/>
                        <a:pt x="242" y="1060"/>
                        <a:pt x="314" y="1114"/>
                      </a:cubicBezTo>
                      <a:cubicBezTo>
                        <a:pt x="382" y="1162"/>
                        <a:pt x="460" y="1184"/>
                        <a:pt x="541" y="1184"/>
                      </a:cubicBezTo>
                      <a:cubicBezTo>
                        <a:pt x="567" y="1184"/>
                        <a:pt x="593" y="1182"/>
                        <a:pt x="619" y="1177"/>
                      </a:cubicBezTo>
                      <a:cubicBezTo>
                        <a:pt x="718" y="1168"/>
                        <a:pt x="817" y="1123"/>
                        <a:pt x="888" y="1051"/>
                      </a:cubicBezTo>
                      <a:cubicBezTo>
                        <a:pt x="960" y="989"/>
                        <a:pt x="1014" y="917"/>
                        <a:pt x="1050" y="827"/>
                      </a:cubicBezTo>
                      <a:cubicBezTo>
                        <a:pt x="1104" y="692"/>
                        <a:pt x="1131" y="540"/>
                        <a:pt x="1113" y="387"/>
                      </a:cubicBezTo>
                      <a:cubicBezTo>
                        <a:pt x="1086" y="145"/>
                        <a:pt x="1032" y="1"/>
                        <a:pt x="10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7741605" y="3701914"/>
                  <a:ext cx="5643" cy="47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463" extrusionOk="0">
                      <a:moveTo>
                        <a:pt x="31" y="1"/>
                      </a:moveTo>
                      <a:cubicBezTo>
                        <a:pt x="18" y="1"/>
                        <a:pt x="5" y="7"/>
                        <a:pt x="0" y="21"/>
                      </a:cubicBezTo>
                      <a:lnTo>
                        <a:pt x="0" y="443"/>
                      </a:lnTo>
                      <a:cubicBezTo>
                        <a:pt x="5" y="456"/>
                        <a:pt x="18" y="463"/>
                        <a:pt x="31" y="463"/>
                      </a:cubicBezTo>
                      <a:cubicBezTo>
                        <a:pt x="43" y="463"/>
                        <a:pt x="54" y="456"/>
                        <a:pt x="54" y="443"/>
                      </a:cubicBezTo>
                      <a:lnTo>
                        <a:pt x="54" y="21"/>
                      </a:lnTo>
                      <a:cubicBezTo>
                        <a:pt x="54" y="7"/>
                        <a:pt x="43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7688150" y="3704889"/>
                  <a:ext cx="112552" cy="4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462" extrusionOk="0">
                      <a:moveTo>
                        <a:pt x="1078" y="1"/>
                      </a:moveTo>
                      <a:cubicBezTo>
                        <a:pt x="1060" y="1"/>
                        <a:pt x="1033" y="64"/>
                        <a:pt x="952" y="153"/>
                      </a:cubicBezTo>
                      <a:cubicBezTo>
                        <a:pt x="844" y="271"/>
                        <a:pt x="693" y="332"/>
                        <a:pt x="542" y="332"/>
                      </a:cubicBezTo>
                      <a:cubicBezTo>
                        <a:pt x="406" y="332"/>
                        <a:pt x="269" y="283"/>
                        <a:pt x="162" y="180"/>
                      </a:cubicBezTo>
                      <a:cubicBezTo>
                        <a:pt x="78" y="113"/>
                        <a:pt x="41" y="45"/>
                        <a:pt x="22" y="45"/>
                      </a:cubicBezTo>
                      <a:cubicBezTo>
                        <a:pt x="21" y="45"/>
                        <a:pt x="20" y="45"/>
                        <a:pt x="19" y="46"/>
                      </a:cubicBezTo>
                      <a:cubicBezTo>
                        <a:pt x="1" y="55"/>
                        <a:pt x="19" y="135"/>
                        <a:pt x="99" y="243"/>
                      </a:cubicBezTo>
                      <a:cubicBezTo>
                        <a:pt x="215" y="389"/>
                        <a:pt x="383" y="461"/>
                        <a:pt x="550" y="461"/>
                      </a:cubicBezTo>
                      <a:cubicBezTo>
                        <a:pt x="731" y="461"/>
                        <a:pt x="912" y="376"/>
                        <a:pt x="1024" y="207"/>
                      </a:cubicBezTo>
                      <a:cubicBezTo>
                        <a:pt x="1096" y="91"/>
                        <a:pt x="1096" y="1"/>
                        <a:pt x="1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7442216" y="3687550"/>
                  <a:ext cx="129071" cy="8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797" extrusionOk="0">
                      <a:moveTo>
                        <a:pt x="597" y="0"/>
                      </a:moveTo>
                      <a:cubicBezTo>
                        <a:pt x="495" y="0"/>
                        <a:pt x="400" y="15"/>
                        <a:pt x="332" y="44"/>
                      </a:cubicBezTo>
                      <a:cubicBezTo>
                        <a:pt x="144" y="116"/>
                        <a:pt x="0" y="358"/>
                        <a:pt x="99" y="547"/>
                      </a:cubicBezTo>
                      <a:cubicBezTo>
                        <a:pt x="135" y="610"/>
                        <a:pt x="189" y="664"/>
                        <a:pt x="261" y="709"/>
                      </a:cubicBezTo>
                      <a:cubicBezTo>
                        <a:pt x="373" y="767"/>
                        <a:pt x="496" y="796"/>
                        <a:pt x="620" y="796"/>
                      </a:cubicBezTo>
                      <a:cubicBezTo>
                        <a:pt x="743" y="796"/>
                        <a:pt x="867" y="767"/>
                        <a:pt x="979" y="709"/>
                      </a:cubicBezTo>
                      <a:cubicBezTo>
                        <a:pt x="1132" y="619"/>
                        <a:pt x="1257" y="448"/>
                        <a:pt x="1203" y="286"/>
                      </a:cubicBezTo>
                      <a:cubicBezTo>
                        <a:pt x="1140" y="89"/>
                        <a:pt x="846" y="0"/>
                        <a:pt x="597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7976561" y="3656872"/>
                  <a:ext cx="160466" cy="83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812" extrusionOk="0">
                      <a:moveTo>
                        <a:pt x="576" y="1"/>
                      </a:moveTo>
                      <a:cubicBezTo>
                        <a:pt x="563" y="1"/>
                        <a:pt x="551" y="1"/>
                        <a:pt x="539" y="2"/>
                      </a:cubicBezTo>
                      <a:cubicBezTo>
                        <a:pt x="386" y="11"/>
                        <a:pt x="243" y="65"/>
                        <a:pt x="135" y="172"/>
                      </a:cubicBezTo>
                      <a:cubicBezTo>
                        <a:pt x="27" y="280"/>
                        <a:pt x="0" y="451"/>
                        <a:pt x="72" y="585"/>
                      </a:cubicBezTo>
                      <a:cubicBezTo>
                        <a:pt x="144" y="684"/>
                        <a:pt x="252" y="756"/>
                        <a:pt x="368" y="783"/>
                      </a:cubicBezTo>
                      <a:cubicBezTo>
                        <a:pt x="442" y="802"/>
                        <a:pt x="517" y="812"/>
                        <a:pt x="593" y="812"/>
                      </a:cubicBezTo>
                      <a:cubicBezTo>
                        <a:pt x="692" y="812"/>
                        <a:pt x="792" y="796"/>
                        <a:pt x="889" y="765"/>
                      </a:cubicBezTo>
                      <a:cubicBezTo>
                        <a:pt x="1563" y="511"/>
                        <a:pt x="1059" y="1"/>
                        <a:pt x="57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7665168" y="3576023"/>
                  <a:ext cx="173291" cy="129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1262" extrusionOk="0">
                      <a:moveTo>
                        <a:pt x="820" y="1"/>
                      </a:moveTo>
                      <a:cubicBezTo>
                        <a:pt x="627" y="1"/>
                        <a:pt x="433" y="37"/>
                        <a:pt x="279" y="98"/>
                      </a:cubicBezTo>
                      <a:cubicBezTo>
                        <a:pt x="171" y="134"/>
                        <a:pt x="81" y="215"/>
                        <a:pt x="36" y="323"/>
                      </a:cubicBezTo>
                      <a:cubicBezTo>
                        <a:pt x="18" y="368"/>
                        <a:pt x="9" y="413"/>
                        <a:pt x="9" y="458"/>
                      </a:cubicBezTo>
                      <a:cubicBezTo>
                        <a:pt x="0" y="655"/>
                        <a:pt x="72" y="844"/>
                        <a:pt x="207" y="987"/>
                      </a:cubicBezTo>
                      <a:cubicBezTo>
                        <a:pt x="332" y="1122"/>
                        <a:pt x="503" y="1221"/>
                        <a:pt x="701" y="1248"/>
                      </a:cubicBezTo>
                      <a:cubicBezTo>
                        <a:pt x="736" y="1257"/>
                        <a:pt x="775" y="1261"/>
                        <a:pt x="814" y="1261"/>
                      </a:cubicBezTo>
                      <a:cubicBezTo>
                        <a:pt x="853" y="1261"/>
                        <a:pt x="894" y="1257"/>
                        <a:pt x="934" y="1248"/>
                      </a:cubicBezTo>
                      <a:cubicBezTo>
                        <a:pt x="1087" y="1203"/>
                        <a:pt x="1230" y="1104"/>
                        <a:pt x="1320" y="978"/>
                      </a:cubicBezTo>
                      <a:cubicBezTo>
                        <a:pt x="1509" y="754"/>
                        <a:pt x="1688" y="305"/>
                        <a:pt x="1365" y="125"/>
                      </a:cubicBezTo>
                      <a:cubicBezTo>
                        <a:pt x="1215" y="39"/>
                        <a:pt x="1018" y="1"/>
                        <a:pt x="8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7680045" y="3588745"/>
                  <a:ext cx="80951" cy="3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" h="343" extrusionOk="0">
                      <a:moveTo>
                        <a:pt x="594" y="0"/>
                      </a:moveTo>
                      <a:cubicBezTo>
                        <a:pt x="412" y="0"/>
                        <a:pt x="238" y="53"/>
                        <a:pt x="80" y="145"/>
                      </a:cubicBezTo>
                      <a:cubicBezTo>
                        <a:pt x="1" y="216"/>
                        <a:pt x="60" y="342"/>
                        <a:pt x="154" y="342"/>
                      </a:cubicBezTo>
                      <a:cubicBezTo>
                        <a:pt x="168" y="342"/>
                        <a:pt x="182" y="339"/>
                        <a:pt x="196" y="334"/>
                      </a:cubicBezTo>
                      <a:lnTo>
                        <a:pt x="196" y="334"/>
                      </a:lnTo>
                      <a:lnTo>
                        <a:pt x="187" y="343"/>
                      </a:lnTo>
                      <a:cubicBezTo>
                        <a:pt x="311" y="269"/>
                        <a:pt x="449" y="225"/>
                        <a:pt x="596" y="225"/>
                      </a:cubicBezTo>
                      <a:cubicBezTo>
                        <a:pt x="609" y="225"/>
                        <a:pt x="623" y="225"/>
                        <a:pt x="636" y="226"/>
                      </a:cubicBezTo>
                      <a:cubicBezTo>
                        <a:pt x="789" y="226"/>
                        <a:pt x="789" y="1"/>
                        <a:pt x="636" y="1"/>
                      </a:cubicBezTo>
                      <a:cubicBezTo>
                        <a:pt x="622" y="1"/>
                        <a:pt x="608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" name="Google Shape;101;p2"/>
            <p:cNvGrpSpPr/>
            <p:nvPr/>
          </p:nvGrpSpPr>
          <p:grpSpPr>
            <a:xfrm>
              <a:off x="8095780" y="2752775"/>
              <a:ext cx="399935" cy="692951"/>
              <a:chOff x="8095780" y="2752775"/>
              <a:chExt cx="399935" cy="692951"/>
            </a:xfrm>
          </p:grpSpPr>
          <p:grpSp>
            <p:nvGrpSpPr>
              <p:cNvPr id="102" name="Google Shape;102;p2"/>
              <p:cNvGrpSpPr/>
              <p:nvPr/>
            </p:nvGrpSpPr>
            <p:grpSpPr>
              <a:xfrm>
                <a:off x="8095780" y="2880913"/>
                <a:ext cx="399935" cy="564813"/>
                <a:chOff x="8095780" y="2880913"/>
                <a:chExt cx="399935" cy="564813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095780" y="2880913"/>
                  <a:ext cx="399935" cy="56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5505" extrusionOk="0">
                      <a:moveTo>
                        <a:pt x="2191" y="0"/>
                      </a:moveTo>
                      <a:cubicBezTo>
                        <a:pt x="2047" y="126"/>
                        <a:pt x="1967" y="395"/>
                        <a:pt x="1877" y="557"/>
                      </a:cubicBezTo>
                      <a:cubicBezTo>
                        <a:pt x="1769" y="763"/>
                        <a:pt x="1661" y="970"/>
                        <a:pt x="1562" y="1176"/>
                      </a:cubicBezTo>
                      <a:cubicBezTo>
                        <a:pt x="1338" y="1607"/>
                        <a:pt x="1140" y="2056"/>
                        <a:pt x="970" y="2505"/>
                      </a:cubicBezTo>
                      <a:cubicBezTo>
                        <a:pt x="665" y="3331"/>
                        <a:pt x="341" y="4113"/>
                        <a:pt x="18" y="4930"/>
                      </a:cubicBezTo>
                      <a:cubicBezTo>
                        <a:pt x="9" y="4948"/>
                        <a:pt x="0" y="4966"/>
                        <a:pt x="9" y="4993"/>
                      </a:cubicBezTo>
                      <a:cubicBezTo>
                        <a:pt x="18" y="5011"/>
                        <a:pt x="36" y="5029"/>
                        <a:pt x="54" y="5038"/>
                      </a:cubicBezTo>
                      <a:cubicBezTo>
                        <a:pt x="657" y="5344"/>
                        <a:pt x="1320" y="5505"/>
                        <a:pt x="1993" y="5505"/>
                      </a:cubicBezTo>
                      <a:cubicBezTo>
                        <a:pt x="2011" y="5505"/>
                        <a:pt x="2029" y="5505"/>
                        <a:pt x="2047" y="5504"/>
                      </a:cubicBezTo>
                      <a:cubicBezTo>
                        <a:pt x="2164" y="5504"/>
                        <a:pt x="3448" y="5361"/>
                        <a:pt x="3798" y="5199"/>
                      </a:cubicBezTo>
                      <a:cubicBezTo>
                        <a:pt x="3861" y="5172"/>
                        <a:pt x="3897" y="5145"/>
                        <a:pt x="3888" y="5109"/>
                      </a:cubicBezTo>
                      <a:cubicBezTo>
                        <a:pt x="3538" y="3951"/>
                        <a:pt x="3215" y="2811"/>
                        <a:pt x="2784" y="1670"/>
                      </a:cubicBezTo>
                      <a:cubicBezTo>
                        <a:pt x="2577" y="1123"/>
                        <a:pt x="2415" y="548"/>
                        <a:pt x="21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6069" y="3297266"/>
                  <a:ext cx="289332" cy="147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1438" extrusionOk="0">
                      <a:moveTo>
                        <a:pt x="2694" y="1"/>
                      </a:moveTo>
                      <a:cubicBezTo>
                        <a:pt x="1841" y="513"/>
                        <a:pt x="934" y="953"/>
                        <a:pt x="0" y="1303"/>
                      </a:cubicBezTo>
                      <a:cubicBezTo>
                        <a:pt x="278" y="1375"/>
                        <a:pt x="557" y="1419"/>
                        <a:pt x="844" y="1437"/>
                      </a:cubicBezTo>
                      <a:cubicBezTo>
                        <a:pt x="1526" y="1150"/>
                        <a:pt x="2182" y="818"/>
                        <a:pt x="2820" y="432"/>
                      </a:cubicBezTo>
                      <a:cubicBezTo>
                        <a:pt x="2775" y="288"/>
                        <a:pt x="2730" y="144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098448" y="3180301"/>
                  <a:ext cx="341042" cy="2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4" h="1994" extrusionOk="0">
                      <a:moveTo>
                        <a:pt x="3189" y="0"/>
                      </a:moveTo>
                      <a:cubicBezTo>
                        <a:pt x="2228" y="539"/>
                        <a:pt x="1240" y="1015"/>
                        <a:pt x="225" y="1428"/>
                      </a:cubicBezTo>
                      <a:cubicBezTo>
                        <a:pt x="154" y="1617"/>
                        <a:pt x="73" y="1805"/>
                        <a:pt x="1" y="1994"/>
                      </a:cubicBezTo>
                      <a:cubicBezTo>
                        <a:pt x="1141" y="1554"/>
                        <a:pt x="2255" y="1033"/>
                        <a:pt x="3323" y="431"/>
                      </a:cubicBezTo>
                      <a:cubicBezTo>
                        <a:pt x="3278" y="288"/>
                        <a:pt x="3234" y="144"/>
                        <a:pt x="31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8161137" y="3066004"/>
                  <a:ext cx="240597" cy="16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573" extrusionOk="0">
                      <a:moveTo>
                        <a:pt x="2192" y="1"/>
                      </a:moveTo>
                      <a:cubicBezTo>
                        <a:pt x="1545" y="342"/>
                        <a:pt x="890" y="683"/>
                        <a:pt x="225" y="989"/>
                      </a:cubicBezTo>
                      <a:cubicBezTo>
                        <a:pt x="153" y="1186"/>
                        <a:pt x="81" y="1375"/>
                        <a:pt x="1" y="1572"/>
                      </a:cubicBezTo>
                      <a:cubicBezTo>
                        <a:pt x="800" y="1222"/>
                        <a:pt x="1572" y="827"/>
                        <a:pt x="2344" y="414"/>
                      </a:cubicBezTo>
                      <a:cubicBezTo>
                        <a:pt x="2299" y="270"/>
                        <a:pt x="2245" y="136"/>
                        <a:pt x="21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8228443" y="2947193"/>
                  <a:ext cx="131841" cy="112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97" extrusionOk="0">
                      <a:moveTo>
                        <a:pt x="1140" y="1"/>
                      </a:moveTo>
                      <a:cubicBezTo>
                        <a:pt x="862" y="153"/>
                        <a:pt x="593" y="297"/>
                        <a:pt x="314" y="441"/>
                      </a:cubicBezTo>
                      <a:cubicBezTo>
                        <a:pt x="296" y="477"/>
                        <a:pt x="278" y="503"/>
                        <a:pt x="269" y="530"/>
                      </a:cubicBezTo>
                      <a:cubicBezTo>
                        <a:pt x="171" y="719"/>
                        <a:pt x="90" y="908"/>
                        <a:pt x="0" y="1096"/>
                      </a:cubicBezTo>
                      <a:cubicBezTo>
                        <a:pt x="431" y="881"/>
                        <a:pt x="862" y="656"/>
                        <a:pt x="1284" y="423"/>
                      </a:cubicBezTo>
                      <a:cubicBezTo>
                        <a:pt x="1230" y="288"/>
                        <a:pt x="1185" y="144"/>
                        <a:pt x="11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108;p2"/>
              <p:cNvGrpSpPr/>
              <p:nvPr/>
            </p:nvGrpSpPr>
            <p:grpSpPr>
              <a:xfrm>
                <a:off x="8217928" y="2752775"/>
                <a:ext cx="211635" cy="165150"/>
                <a:chOff x="8217928" y="2752775"/>
                <a:chExt cx="211635" cy="165150"/>
              </a:xfrm>
            </p:grpSpPr>
            <p:sp>
              <p:nvSpPr>
                <p:cNvPr id="109" name="Google Shape;109;p2"/>
                <p:cNvSpPr/>
                <p:nvPr/>
              </p:nvSpPr>
              <p:spPr>
                <a:xfrm>
                  <a:off x="8313872" y="2752775"/>
                  <a:ext cx="23278" cy="14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294" extrusionOk="0">
                      <a:moveTo>
                        <a:pt x="171" y="0"/>
                      </a:moveTo>
                      <a:cubicBezTo>
                        <a:pt x="135" y="0"/>
                        <a:pt x="81" y="288"/>
                        <a:pt x="45" y="638"/>
                      </a:cubicBezTo>
                      <a:cubicBezTo>
                        <a:pt x="0" y="997"/>
                        <a:pt x="9" y="1285"/>
                        <a:pt x="45" y="1294"/>
                      </a:cubicBezTo>
                      <a:cubicBezTo>
                        <a:pt x="81" y="1294"/>
                        <a:pt x="135" y="1006"/>
                        <a:pt x="171" y="656"/>
                      </a:cubicBezTo>
                      <a:cubicBezTo>
                        <a:pt x="207" y="297"/>
                        <a:pt x="207" y="9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8258043" y="2768246"/>
                  <a:ext cx="66686" cy="127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1135" extrusionOk="0">
                      <a:moveTo>
                        <a:pt x="33" y="0"/>
                      </a:moveTo>
                      <a:cubicBezTo>
                        <a:pt x="30" y="0"/>
                        <a:pt x="28" y="1"/>
                        <a:pt x="27" y="3"/>
                      </a:cubicBezTo>
                      <a:cubicBezTo>
                        <a:pt x="0" y="30"/>
                        <a:pt x="189" y="237"/>
                        <a:pt x="323" y="542"/>
                      </a:cubicBezTo>
                      <a:cubicBezTo>
                        <a:pt x="458" y="856"/>
                        <a:pt x="494" y="1135"/>
                        <a:pt x="530" y="1135"/>
                      </a:cubicBezTo>
                      <a:cubicBezTo>
                        <a:pt x="566" y="1135"/>
                        <a:pt x="593" y="829"/>
                        <a:pt x="440" y="497"/>
                      </a:cubicBezTo>
                      <a:cubicBezTo>
                        <a:pt x="298" y="178"/>
                        <a:pt x="7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8235464" y="2798489"/>
                  <a:ext cx="82879" cy="9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" h="814" extrusionOk="0">
                      <a:moveTo>
                        <a:pt x="24" y="1"/>
                      </a:moveTo>
                      <a:cubicBezTo>
                        <a:pt x="17" y="1"/>
                        <a:pt x="12" y="2"/>
                        <a:pt x="10" y="6"/>
                      </a:cubicBezTo>
                      <a:cubicBezTo>
                        <a:pt x="1" y="41"/>
                        <a:pt x="198" y="167"/>
                        <a:pt x="387" y="392"/>
                      </a:cubicBezTo>
                      <a:cubicBezTo>
                        <a:pt x="571" y="603"/>
                        <a:pt x="670" y="814"/>
                        <a:pt x="708" y="814"/>
                      </a:cubicBezTo>
                      <a:cubicBezTo>
                        <a:pt x="708" y="814"/>
                        <a:pt x="709" y="814"/>
                        <a:pt x="710" y="814"/>
                      </a:cubicBezTo>
                      <a:cubicBezTo>
                        <a:pt x="737" y="805"/>
                        <a:pt x="692" y="544"/>
                        <a:pt x="485" y="302"/>
                      </a:cubicBezTo>
                      <a:cubicBezTo>
                        <a:pt x="302" y="95"/>
                        <a:pt x="84" y="1"/>
                        <a:pt x="2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8217928" y="2849902"/>
                  <a:ext cx="102109" cy="4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357" extrusionOk="0">
                      <a:moveTo>
                        <a:pt x="211" y="0"/>
                      </a:moveTo>
                      <a:cubicBezTo>
                        <a:pt x="189" y="0"/>
                        <a:pt x="167" y="1"/>
                        <a:pt x="145" y="3"/>
                      </a:cubicBezTo>
                      <a:cubicBezTo>
                        <a:pt x="55" y="12"/>
                        <a:pt x="1" y="38"/>
                        <a:pt x="1" y="56"/>
                      </a:cubicBezTo>
                      <a:cubicBezTo>
                        <a:pt x="1" y="92"/>
                        <a:pt x="225" y="83"/>
                        <a:pt x="459" y="164"/>
                      </a:cubicBezTo>
                      <a:cubicBezTo>
                        <a:pt x="679" y="246"/>
                        <a:pt x="832" y="356"/>
                        <a:pt x="879" y="356"/>
                      </a:cubicBezTo>
                      <a:cubicBezTo>
                        <a:pt x="884" y="356"/>
                        <a:pt x="887" y="355"/>
                        <a:pt x="890" y="353"/>
                      </a:cubicBezTo>
                      <a:cubicBezTo>
                        <a:pt x="908" y="344"/>
                        <a:pt x="881" y="290"/>
                        <a:pt x="809" y="227"/>
                      </a:cubicBezTo>
                      <a:cubicBezTo>
                        <a:pt x="646" y="80"/>
                        <a:pt x="43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 rot="-159863">
                  <a:off x="8241117" y="2879684"/>
                  <a:ext cx="88951" cy="28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251" extrusionOk="0">
                      <a:moveTo>
                        <a:pt x="585" y="0"/>
                      </a:moveTo>
                      <a:cubicBezTo>
                        <a:pt x="523" y="0"/>
                        <a:pt x="453" y="8"/>
                        <a:pt x="378" y="29"/>
                      </a:cubicBezTo>
                      <a:cubicBezTo>
                        <a:pt x="144" y="83"/>
                        <a:pt x="1" y="218"/>
                        <a:pt x="19" y="245"/>
                      </a:cubicBezTo>
                      <a:cubicBezTo>
                        <a:pt x="21" y="249"/>
                        <a:pt x="27" y="250"/>
                        <a:pt x="36" y="250"/>
                      </a:cubicBezTo>
                      <a:cubicBezTo>
                        <a:pt x="86" y="250"/>
                        <a:pt x="229" y="192"/>
                        <a:pt x="405" y="146"/>
                      </a:cubicBezTo>
                      <a:cubicBezTo>
                        <a:pt x="611" y="101"/>
                        <a:pt x="782" y="92"/>
                        <a:pt x="791" y="56"/>
                      </a:cubicBezTo>
                      <a:cubicBezTo>
                        <a:pt x="791" y="32"/>
                        <a:pt x="707" y="0"/>
                        <a:pt x="5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8317365" y="2789192"/>
                  <a:ext cx="99073" cy="95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52" extrusionOk="0">
                      <a:moveTo>
                        <a:pt x="825" y="0"/>
                      </a:moveTo>
                      <a:cubicBezTo>
                        <a:pt x="790" y="0"/>
                        <a:pt x="741" y="7"/>
                        <a:pt x="683" y="25"/>
                      </a:cubicBezTo>
                      <a:cubicBezTo>
                        <a:pt x="539" y="79"/>
                        <a:pt x="413" y="177"/>
                        <a:pt x="306" y="294"/>
                      </a:cubicBezTo>
                      <a:cubicBezTo>
                        <a:pt x="216" y="402"/>
                        <a:pt x="126" y="537"/>
                        <a:pt x="72" y="671"/>
                      </a:cubicBezTo>
                      <a:cubicBezTo>
                        <a:pt x="18" y="779"/>
                        <a:pt x="0" y="842"/>
                        <a:pt x="18" y="851"/>
                      </a:cubicBezTo>
                      <a:cubicBezTo>
                        <a:pt x="19" y="851"/>
                        <a:pt x="21" y="852"/>
                        <a:pt x="23" y="852"/>
                      </a:cubicBezTo>
                      <a:cubicBezTo>
                        <a:pt x="43" y="852"/>
                        <a:pt x="86" y="799"/>
                        <a:pt x="144" y="716"/>
                      </a:cubicBezTo>
                      <a:cubicBezTo>
                        <a:pt x="225" y="599"/>
                        <a:pt x="314" y="492"/>
                        <a:pt x="404" y="384"/>
                      </a:cubicBezTo>
                      <a:cubicBezTo>
                        <a:pt x="494" y="276"/>
                        <a:pt x="602" y="186"/>
                        <a:pt x="728" y="115"/>
                      </a:cubicBezTo>
                      <a:cubicBezTo>
                        <a:pt x="817" y="52"/>
                        <a:pt x="880" y="25"/>
                        <a:pt x="880" y="16"/>
                      </a:cubicBezTo>
                      <a:cubicBezTo>
                        <a:pt x="880" y="7"/>
                        <a:pt x="860" y="0"/>
                        <a:pt x="8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8318345" y="2834019"/>
                  <a:ext cx="111218" cy="58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517" extrusionOk="0">
                      <a:moveTo>
                        <a:pt x="776" y="1"/>
                      </a:moveTo>
                      <a:cubicBezTo>
                        <a:pt x="654" y="1"/>
                        <a:pt x="526" y="35"/>
                        <a:pt x="413" y="92"/>
                      </a:cubicBezTo>
                      <a:cubicBezTo>
                        <a:pt x="288" y="164"/>
                        <a:pt x="180" y="244"/>
                        <a:pt x="90" y="361"/>
                      </a:cubicBezTo>
                      <a:cubicBezTo>
                        <a:pt x="27" y="442"/>
                        <a:pt x="0" y="496"/>
                        <a:pt x="9" y="514"/>
                      </a:cubicBezTo>
                      <a:cubicBezTo>
                        <a:pt x="11" y="515"/>
                        <a:pt x="13" y="516"/>
                        <a:pt x="16" y="516"/>
                      </a:cubicBezTo>
                      <a:cubicBezTo>
                        <a:pt x="58" y="516"/>
                        <a:pt x="223" y="335"/>
                        <a:pt x="467" y="208"/>
                      </a:cubicBezTo>
                      <a:cubicBezTo>
                        <a:pt x="737" y="74"/>
                        <a:pt x="988" y="92"/>
                        <a:pt x="988" y="47"/>
                      </a:cubicBezTo>
                      <a:cubicBezTo>
                        <a:pt x="988" y="29"/>
                        <a:pt x="934" y="2"/>
                        <a:pt x="817" y="2"/>
                      </a:cubicBezTo>
                      <a:cubicBezTo>
                        <a:pt x="804" y="1"/>
                        <a:pt x="790" y="1"/>
                        <a:pt x="7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313877" y="2867537"/>
                  <a:ext cx="106045" cy="1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177" extrusionOk="0">
                      <a:moveTo>
                        <a:pt x="419" y="0"/>
                      </a:moveTo>
                      <a:cubicBezTo>
                        <a:pt x="319" y="0"/>
                        <a:pt x="216" y="20"/>
                        <a:pt x="126" y="65"/>
                      </a:cubicBezTo>
                      <a:cubicBezTo>
                        <a:pt x="45" y="110"/>
                        <a:pt x="0" y="155"/>
                        <a:pt x="18" y="173"/>
                      </a:cubicBezTo>
                      <a:cubicBezTo>
                        <a:pt x="21" y="175"/>
                        <a:pt x="26" y="176"/>
                        <a:pt x="33" y="176"/>
                      </a:cubicBezTo>
                      <a:cubicBezTo>
                        <a:pt x="54" y="176"/>
                        <a:pt x="94" y="168"/>
                        <a:pt x="153" y="155"/>
                      </a:cubicBezTo>
                      <a:cubicBezTo>
                        <a:pt x="234" y="135"/>
                        <a:pt x="314" y="125"/>
                        <a:pt x="395" y="125"/>
                      </a:cubicBezTo>
                      <a:cubicBezTo>
                        <a:pt x="422" y="125"/>
                        <a:pt x="449" y="126"/>
                        <a:pt x="476" y="128"/>
                      </a:cubicBezTo>
                      <a:cubicBezTo>
                        <a:pt x="602" y="137"/>
                        <a:pt x="719" y="155"/>
                        <a:pt x="799" y="164"/>
                      </a:cubicBezTo>
                      <a:cubicBezTo>
                        <a:pt x="837" y="168"/>
                        <a:pt x="866" y="170"/>
                        <a:pt x="888" y="170"/>
                      </a:cubicBezTo>
                      <a:cubicBezTo>
                        <a:pt x="920" y="170"/>
                        <a:pt x="938" y="165"/>
                        <a:pt x="943" y="155"/>
                      </a:cubicBezTo>
                      <a:cubicBezTo>
                        <a:pt x="943" y="137"/>
                        <a:pt x="898" y="110"/>
                        <a:pt x="817" y="74"/>
                      </a:cubicBezTo>
                      <a:cubicBezTo>
                        <a:pt x="710" y="38"/>
                        <a:pt x="593" y="11"/>
                        <a:pt x="476" y="2"/>
                      </a:cubicBezTo>
                      <a:cubicBezTo>
                        <a:pt x="457" y="1"/>
                        <a:pt x="438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8315336" y="2880584"/>
                  <a:ext cx="92101" cy="3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332" extrusionOk="0">
                      <a:moveTo>
                        <a:pt x="116" y="1"/>
                      </a:moveTo>
                      <a:cubicBezTo>
                        <a:pt x="45" y="1"/>
                        <a:pt x="1" y="13"/>
                        <a:pt x="1" y="30"/>
                      </a:cubicBezTo>
                      <a:cubicBezTo>
                        <a:pt x="1" y="66"/>
                        <a:pt x="181" y="102"/>
                        <a:pt x="396" y="183"/>
                      </a:cubicBezTo>
                      <a:cubicBezTo>
                        <a:pt x="577" y="253"/>
                        <a:pt x="730" y="331"/>
                        <a:pt x="778" y="331"/>
                      </a:cubicBezTo>
                      <a:cubicBezTo>
                        <a:pt x="784" y="331"/>
                        <a:pt x="789" y="330"/>
                        <a:pt x="791" y="326"/>
                      </a:cubicBezTo>
                      <a:cubicBezTo>
                        <a:pt x="818" y="299"/>
                        <a:pt x="674" y="147"/>
                        <a:pt x="441" y="66"/>
                      </a:cubicBezTo>
                      <a:cubicBezTo>
                        <a:pt x="316" y="18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8" name="Google Shape;118;p2"/>
            <p:cNvGrpSpPr/>
            <p:nvPr/>
          </p:nvGrpSpPr>
          <p:grpSpPr>
            <a:xfrm rot="682776">
              <a:off x="7505989" y="3063841"/>
              <a:ext cx="331318" cy="538252"/>
              <a:chOff x="7444775" y="3065763"/>
              <a:chExt cx="331332" cy="538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7645975" y="3301763"/>
                <a:ext cx="74225" cy="3022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2091" extrusionOk="0">
                    <a:moveTo>
                      <a:pt x="181" y="1"/>
                    </a:moveTo>
                    <a:cubicBezTo>
                      <a:pt x="91" y="1"/>
                      <a:pt x="1" y="56"/>
                      <a:pt x="11" y="168"/>
                    </a:cubicBezTo>
                    <a:cubicBezTo>
                      <a:pt x="195" y="2086"/>
                      <a:pt x="638" y="4004"/>
                      <a:pt x="1044" y="5903"/>
                    </a:cubicBezTo>
                    <a:cubicBezTo>
                      <a:pt x="1468" y="7894"/>
                      <a:pt x="1837" y="10033"/>
                      <a:pt x="2556" y="11951"/>
                    </a:cubicBezTo>
                    <a:cubicBezTo>
                      <a:pt x="2585" y="12047"/>
                      <a:pt x="2662" y="12090"/>
                      <a:pt x="2739" y="12090"/>
                    </a:cubicBezTo>
                    <a:cubicBezTo>
                      <a:pt x="2854" y="12090"/>
                      <a:pt x="2969" y="11995"/>
                      <a:pt x="2925" y="11841"/>
                    </a:cubicBezTo>
                    <a:cubicBezTo>
                      <a:pt x="2611" y="9886"/>
                      <a:pt x="1984" y="7931"/>
                      <a:pt x="1560" y="5995"/>
                    </a:cubicBezTo>
                    <a:cubicBezTo>
                      <a:pt x="1136" y="4040"/>
                      <a:pt x="822" y="2049"/>
                      <a:pt x="343" y="113"/>
                    </a:cubicBezTo>
                    <a:cubicBezTo>
                      <a:pt x="326" y="38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598850" y="3217088"/>
                <a:ext cx="907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277" extrusionOk="0">
                    <a:moveTo>
                      <a:pt x="1532" y="0"/>
                    </a:moveTo>
                    <a:cubicBezTo>
                      <a:pt x="752" y="0"/>
                      <a:pt x="95" y="673"/>
                      <a:pt x="52" y="1527"/>
                    </a:cubicBezTo>
                    <a:cubicBezTo>
                      <a:pt x="1" y="2465"/>
                      <a:pt x="675" y="3276"/>
                      <a:pt x="1594" y="3276"/>
                    </a:cubicBezTo>
                    <a:cubicBezTo>
                      <a:pt x="1668" y="3276"/>
                      <a:pt x="1745" y="3271"/>
                      <a:pt x="1822" y="3260"/>
                    </a:cubicBezTo>
                    <a:cubicBezTo>
                      <a:pt x="3427" y="3002"/>
                      <a:pt x="3629" y="863"/>
                      <a:pt x="2246" y="162"/>
                    </a:cubicBezTo>
                    <a:lnTo>
                      <a:pt x="2191" y="162"/>
                    </a:lnTo>
                    <a:cubicBezTo>
                      <a:pt x="1969" y="51"/>
                      <a:pt x="1746" y="0"/>
                      <a:pt x="1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489700" y="3149838"/>
                <a:ext cx="13262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4141" extrusionOk="0">
                    <a:moveTo>
                      <a:pt x="67" y="0"/>
                    </a:moveTo>
                    <a:cubicBezTo>
                      <a:pt x="27" y="0"/>
                      <a:pt x="1" y="43"/>
                      <a:pt x="29" y="86"/>
                    </a:cubicBezTo>
                    <a:cubicBezTo>
                      <a:pt x="1523" y="1653"/>
                      <a:pt x="3219" y="3018"/>
                      <a:pt x="5082" y="4124"/>
                    </a:cubicBezTo>
                    <a:cubicBezTo>
                      <a:pt x="5101" y="4135"/>
                      <a:pt x="5120" y="4140"/>
                      <a:pt x="5138" y="4140"/>
                    </a:cubicBezTo>
                    <a:cubicBezTo>
                      <a:pt x="5239" y="4140"/>
                      <a:pt x="5305" y="3984"/>
                      <a:pt x="5211" y="3922"/>
                    </a:cubicBezTo>
                    <a:cubicBezTo>
                      <a:pt x="3422" y="2704"/>
                      <a:pt x="1763" y="1377"/>
                      <a:pt x="103" y="12"/>
                    </a:cubicBezTo>
                    <a:cubicBezTo>
                      <a:pt x="90" y="4"/>
                      <a:pt x="78" y="0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606600" y="3103688"/>
                <a:ext cx="2422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5330" extrusionOk="0">
                    <a:moveTo>
                      <a:pt x="19" y="0"/>
                    </a:moveTo>
                    <a:cubicBezTo>
                      <a:pt x="9" y="0"/>
                      <a:pt x="0" y="5"/>
                      <a:pt x="0" y="14"/>
                    </a:cubicBezTo>
                    <a:cubicBezTo>
                      <a:pt x="55" y="1748"/>
                      <a:pt x="553" y="3518"/>
                      <a:pt x="756" y="5233"/>
                    </a:cubicBezTo>
                    <a:cubicBezTo>
                      <a:pt x="765" y="5297"/>
                      <a:pt x="821" y="5330"/>
                      <a:pt x="871" y="5330"/>
                    </a:cubicBezTo>
                    <a:cubicBezTo>
                      <a:pt x="922" y="5330"/>
                      <a:pt x="968" y="5297"/>
                      <a:pt x="959" y="5233"/>
                    </a:cubicBezTo>
                    <a:cubicBezTo>
                      <a:pt x="756" y="3536"/>
                      <a:pt x="664" y="1618"/>
                      <a:pt x="37" y="14"/>
                    </a:cubicBezTo>
                    <a:cubicBezTo>
                      <a:pt x="37" y="5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655025" y="3132563"/>
                <a:ext cx="75150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4795" extrusionOk="0">
                    <a:moveTo>
                      <a:pt x="2980" y="1"/>
                    </a:moveTo>
                    <a:cubicBezTo>
                      <a:pt x="2974" y="1"/>
                      <a:pt x="2968" y="7"/>
                      <a:pt x="2968" y="21"/>
                    </a:cubicBezTo>
                    <a:cubicBezTo>
                      <a:pt x="2009" y="1588"/>
                      <a:pt x="1161" y="3156"/>
                      <a:pt x="55" y="4649"/>
                    </a:cubicBezTo>
                    <a:cubicBezTo>
                      <a:pt x="1" y="4717"/>
                      <a:pt x="66" y="4795"/>
                      <a:pt x="133" y="4795"/>
                    </a:cubicBezTo>
                    <a:cubicBezTo>
                      <a:pt x="158" y="4795"/>
                      <a:pt x="183" y="4785"/>
                      <a:pt x="202" y="4760"/>
                    </a:cubicBezTo>
                    <a:cubicBezTo>
                      <a:pt x="1382" y="3395"/>
                      <a:pt x="2470" y="1773"/>
                      <a:pt x="3005" y="39"/>
                    </a:cubicBezTo>
                    <a:cubicBezTo>
                      <a:pt x="3005" y="17"/>
                      <a:pt x="2991" y="1"/>
                      <a:pt x="29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488575" y="3274413"/>
                <a:ext cx="1365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1207" extrusionOk="0">
                    <a:moveTo>
                      <a:pt x="5266" y="1"/>
                    </a:moveTo>
                    <a:cubicBezTo>
                      <a:pt x="5251" y="1"/>
                      <a:pt x="5236" y="3"/>
                      <a:pt x="5219" y="8"/>
                    </a:cubicBezTo>
                    <a:cubicBezTo>
                      <a:pt x="3504" y="340"/>
                      <a:pt x="1734" y="653"/>
                      <a:pt x="56" y="1114"/>
                    </a:cubicBezTo>
                    <a:cubicBezTo>
                      <a:pt x="0" y="1114"/>
                      <a:pt x="0" y="1207"/>
                      <a:pt x="74" y="1207"/>
                    </a:cubicBezTo>
                    <a:cubicBezTo>
                      <a:pt x="1808" y="1133"/>
                      <a:pt x="3633" y="727"/>
                      <a:pt x="5293" y="285"/>
                    </a:cubicBezTo>
                    <a:cubicBezTo>
                      <a:pt x="5461" y="234"/>
                      <a:pt x="5415" y="1"/>
                      <a:pt x="5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595525" y="3282463"/>
                <a:ext cx="4587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3923" extrusionOk="0">
                    <a:moveTo>
                      <a:pt x="1645" y="1"/>
                    </a:moveTo>
                    <a:cubicBezTo>
                      <a:pt x="1602" y="1"/>
                      <a:pt x="1560" y="22"/>
                      <a:pt x="1531" y="73"/>
                    </a:cubicBezTo>
                    <a:cubicBezTo>
                      <a:pt x="941" y="1235"/>
                      <a:pt x="167" y="2581"/>
                      <a:pt x="1" y="3909"/>
                    </a:cubicBezTo>
                    <a:cubicBezTo>
                      <a:pt x="1" y="3918"/>
                      <a:pt x="10" y="3923"/>
                      <a:pt x="21" y="3923"/>
                    </a:cubicBezTo>
                    <a:cubicBezTo>
                      <a:pt x="33" y="3923"/>
                      <a:pt x="47" y="3918"/>
                      <a:pt x="56" y="3909"/>
                    </a:cubicBezTo>
                    <a:cubicBezTo>
                      <a:pt x="775" y="2784"/>
                      <a:pt x="1181" y="1401"/>
                      <a:pt x="1771" y="221"/>
                    </a:cubicBezTo>
                    <a:cubicBezTo>
                      <a:pt x="1834" y="106"/>
                      <a:pt x="1740" y="1"/>
                      <a:pt x="1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7651300" y="3276263"/>
                <a:ext cx="1139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4556" h="1207" extrusionOk="0">
                    <a:moveTo>
                      <a:pt x="212" y="1"/>
                    </a:moveTo>
                    <a:cubicBezTo>
                      <a:pt x="60" y="1"/>
                      <a:pt x="1" y="236"/>
                      <a:pt x="185" y="303"/>
                    </a:cubicBezTo>
                    <a:cubicBezTo>
                      <a:pt x="1568" y="709"/>
                      <a:pt x="2988" y="1096"/>
                      <a:pt x="4426" y="1206"/>
                    </a:cubicBezTo>
                    <a:cubicBezTo>
                      <a:pt x="4537" y="1206"/>
                      <a:pt x="4556" y="1040"/>
                      <a:pt x="4463" y="1004"/>
                    </a:cubicBezTo>
                    <a:cubicBezTo>
                      <a:pt x="3043" y="672"/>
                      <a:pt x="1642" y="413"/>
                      <a:pt x="259" y="8"/>
                    </a:cubicBezTo>
                    <a:cubicBezTo>
                      <a:pt x="242" y="3"/>
                      <a:pt x="227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7561425" y="3157113"/>
                <a:ext cx="271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454" extrusionOk="0">
                    <a:moveTo>
                      <a:pt x="143" y="0"/>
                    </a:moveTo>
                    <a:cubicBezTo>
                      <a:pt x="67" y="0"/>
                      <a:pt x="1" y="82"/>
                      <a:pt x="55" y="164"/>
                    </a:cubicBezTo>
                    <a:cubicBezTo>
                      <a:pt x="184" y="403"/>
                      <a:pt x="332" y="643"/>
                      <a:pt x="479" y="883"/>
                    </a:cubicBezTo>
                    <a:cubicBezTo>
                      <a:pt x="590" y="1086"/>
                      <a:pt x="738" y="1270"/>
                      <a:pt x="922" y="1436"/>
                    </a:cubicBezTo>
                    <a:cubicBezTo>
                      <a:pt x="938" y="1448"/>
                      <a:pt x="954" y="1453"/>
                      <a:pt x="970" y="1453"/>
                    </a:cubicBezTo>
                    <a:cubicBezTo>
                      <a:pt x="1030" y="1453"/>
                      <a:pt x="1084" y="1384"/>
                      <a:pt x="1070" y="1325"/>
                    </a:cubicBezTo>
                    <a:cubicBezTo>
                      <a:pt x="977" y="1067"/>
                      <a:pt x="848" y="846"/>
                      <a:pt x="682" y="662"/>
                    </a:cubicBezTo>
                    <a:cubicBezTo>
                      <a:pt x="535" y="440"/>
                      <a:pt x="387" y="238"/>
                      <a:pt x="221" y="35"/>
                    </a:cubicBezTo>
                    <a:cubicBezTo>
                      <a:pt x="197" y="11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7591375" y="3198638"/>
                <a:ext cx="150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920" extrusionOk="0">
                    <a:moveTo>
                      <a:pt x="74" y="0"/>
                    </a:moveTo>
                    <a:cubicBezTo>
                      <a:pt x="39" y="0"/>
                      <a:pt x="1" y="30"/>
                      <a:pt x="1" y="70"/>
                    </a:cubicBezTo>
                    <a:cubicBezTo>
                      <a:pt x="19" y="236"/>
                      <a:pt x="74" y="384"/>
                      <a:pt x="148" y="513"/>
                    </a:cubicBezTo>
                    <a:cubicBezTo>
                      <a:pt x="222" y="660"/>
                      <a:pt x="314" y="808"/>
                      <a:pt x="443" y="900"/>
                    </a:cubicBezTo>
                    <a:cubicBezTo>
                      <a:pt x="461" y="913"/>
                      <a:pt x="479" y="919"/>
                      <a:pt x="497" y="919"/>
                    </a:cubicBezTo>
                    <a:cubicBezTo>
                      <a:pt x="554" y="919"/>
                      <a:pt x="600" y="860"/>
                      <a:pt x="572" y="789"/>
                    </a:cubicBezTo>
                    <a:cubicBezTo>
                      <a:pt x="517" y="660"/>
                      <a:pt x="443" y="513"/>
                      <a:pt x="351" y="402"/>
                    </a:cubicBezTo>
                    <a:cubicBezTo>
                      <a:pt x="277" y="273"/>
                      <a:pt x="203" y="144"/>
                      <a:pt x="111" y="15"/>
                    </a:cubicBezTo>
                    <a:cubicBezTo>
                      <a:pt x="101" y="5"/>
                      <a:pt x="88" y="0"/>
                      <a:pt x="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649475" y="3138263"/>
                <a:ext cx="115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668" extrusionOk="0">
                    <a:moveTo>
                      <a:pt x="413" y="0"/>
                    </a:moveTo>
                    <a:cubicBezTo>
                      <a:pt x="406" y="0"/>
                      <a:pt x="397" y="5"/>
                      <a:pt x="387" y="14"/>
                    </a:cubicBezTo>
                    <a:cubicBezTo>
                      <a:pt x="166" y="512"/>
                      <a:pt x="19" y="1028"/>
                      <a:pt x="0" y="1582"/>
                    </a:cubicBezTo>
                    <a:cubicBezTo>
                      <a:pt x="0" y="1639"/>
                      <a:pt x="40" y="1667"/>
                      <a:pt x="84" y="1667"/>
                    </a:cubicBezTo>
                    <a:cubicBezTo>
                      <a:pt x="124" y="1667"/>
                      <a:pt x="167" y="1644"/>
                      <a:pt x="184" y="1600"/>
                    </a:cubicBezTo>
                    <a:cubicBezTo>
                      <a:pt x="369" y="1102"/>
                      <a:pt x="461" y="549"/>
                      <a:pt x="424" y="14"/>
                    </a:cubicBezTo>
                    <a:cubicBezTo>
                      <a:pt x="424" y="5"/>
                      <a:pt x="420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7638400" y="3200538"/>
                <a:ext cx="97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308" extrusionOk="0">
                    <a:moveTo>
                      <a:pt x="289" y="1"/>
                    </a:moveTo>
                    <a:cubicBezTo>
                      <a:pt x="263" y="1"/>
                      <a:pt x="232" y="20"/>
                      <a:pt x="222" y="49"/>
                    </a:cubicBezTo>
                    <a:cubicBezTo>
                      <a:pt x="74" y="418"/>
                      <a:pt x="1" y="824"/>
                      <a:pt x="37" y="1211"/>
                    </a:cubicBezTo>
                    <a:cubicBezTo>
                      <a:pt x="37" y="1274"/>
                      <a:pt x="85" y="1307"/>
                      <a:pt x="133" y="1307"/>
                    </a:cubicBezTo>
                    <a:cubicBezTo>
                      <a:pt x="169" y="1307"/>
                      <a:pt x="206" y="1288"/>
                      <a:pt x="222" y="1248"/>
                    </a:cubicBezTo>
                    <a:cubicBezTo>
                      <a:pt x="351" y="861"/>
                      <a:pt x="388" y="455"/>
                      <a:pt x="332" y="49"/>
                    </a:cubicBezTo>
                    <a:cubicBezTo>
                      <a:pt x="332" y="15"/>
                      <a:pt x="313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7662375" y="3252913"/>
                <a:ext cx="341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411" extrusionOk="0">
                    <a:moveTo>
                      <a:pt x="1253" y="0"/>
                    </a:moveTo>
                    <a:cubicBezTo>
                      <a:pt x="1248" y="0"/>
                      <a:pt x="1242" y="0"/>
                      <a:pt x="1236" y="1"/>
                    </a:cubicBezTo>
                    <a:cubicBezTo>
                      <a:pt x="812" y="1"/>
                      <a:pt x="406" y="94"/>
                      <a:pt x="56" y="278"/>
                    </a:cubicBezTo>
                    <a:cubicBezTo>
                      <a:pt x="0" y="315"/>
                      <a:pt x="19" y="389"/>
                      <a:pt x="74" y="407"/>
                    </a:cubicBezTo>
                    <a:cubicBezTo>
                      <a:pt x="124" y="409"/>
                      <a:pt x="174" y="410"/>
                      <a:pt x="224" y="410"/>
                    </a:cubicBezTo>
                    <a:cubicBezTo>
                      <a:pt x="579" y="410"/>
                      <a:pt x="931" y="352"/>
                      <a:pt x="1254" y="223"/>
                    </a:cubicBezTo>
                    <a:cubicBezTo>
                      <a:pt x="1360" y="170"/>
                      <a:pt x="1365" y="0"/>
                      <a:pt x="12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711250" y="3243663"/>
                <a:ext cx="289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367" extrusionOk="0">
                    <a:moveTo>
                      <a:pt x="1034" y="1"/>
                    </a:moveTo>
                    <a:cubicBezTo>
                      <a:pt x="1028" y="1"/>
                      <a:pt x="1021" y="1"/>
                      <a:pt x="1014" y="3"/>
                    </a:cubicBezTo>
                    <a:cubicBezTo>
                      <a:pt x="830" y="39"/>
                      <a:pt x="645" y="76"/>
                      <a:pt x="461" y="95"/>
                    </a:cubicBezTo>
                    <a:cubicBezTo>
                      <a:pt x="369" y="95"/>
                      <a:pt x="277" y="113"/>
                      <a:pt x="184" y="113"/>
                    </a:cubicBezTo>
                    <a:cubicBezTo>
                      <a:pt x="129" y="132"/>
                      <a:pt x="92" y="187"/>
                      <a:pt x="37" y="205"/>
                    </a:cubicBezTo>
                    <a:cubicBezTo>
                      <a:pt x="0" y="205"/>
                      <a:pt x="0" y="242"/>
                      <a:pt x="37" y="242"/>
                    </a:cubicBezTo>
                    <a:cubicBezTo>
                      <a:pt x="92" y="279"/>
                      <a:pt x="111" y="334"/>
                      <a:pt x="184" y="353"/>
                    </a:cubicBezTo>
                    <a:cubicBezTo>
                      <a:pt x="240" y="362"/>
                      <a:pt x="295" y="367"/>
                      <a:pt x="350" y="367"/>
                    </a:cubicBezTo>
                    <a:cubicBezTo>
                      <a:pt x="406" y="367"/>
                      <a:pt x="461" y="362"/>
                      <a:pt x="516" y="353"/>
                    </a:cubicBezTo>
                    <a:cubicBezTo>
                      <a:pt x="719" y="334"/>
                      <a:pt x="922" y="279"/>
                      <a:pt x="1088" y="169"/>
                    </a:cubicBezTo>
                    <a:cubicBezTo>
                      <a:pt x="1156" y="100"/>
                      <a:pt x="1114" y="1"/>
                      <a:pt x="10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7500550" y="3253838"/>
                <a:ext cx="38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13" extrusionOk="0">
                    <a:moveTo>
                      <a:pt x="870" y="0"/>
                    </a:moveTo>
                    <a:cubicBezTo>
                      <a:pt x="586" y="0"/>
                      <a:pt x="302" y="42"/>
                      <a:pt x="38" y="130"/>
                    </a:cubicBezTo>
                    <a:cubicBezTo>
                      <a:pt x="1" y="130"/>
                      <a:pt x="1" y="186"/>
                      <a:pt x="38" y="186"/>
                    </a:cubicBezTo>
                    <a:cubicBezTo>
                      <a:pt x="291" y="270"/>
                      <a:pt x="562" y="312"/>
                      <a:pt x="833" y="312"/>
                    </a:cubicBezTo>
                    <a:cubicBezTo>
                      <a:pt x="1037" y="312"/>
                      <a:pt x="1242" y="288"/>
                      <a:pt x="1439" y="241"/>
                    </a:cubicBezTo>
                    <a:cubicBezTo>
                      <a:pt x="1531" y="223"/>
                      <a:pt x="1531" y="93"/>
                      <a:pt x="1439" y="57"/>
                    </a:cubicBezTo>
                    <a:cubicBezTo>
                      <a:pt x="1253" y="19"/>
                      <a:pt x="1062" y="0"/>
                      <a:pt x="8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7560025" y="3250513"/>
                <a:ext cx="3230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47" extrusionOk="0">
                    <a:moveTo>
                      <a:pt x="714" y="1"/>
                    </a:moveTo>
                    <a:cubicBezTo>
                      <a:pt x="679" y="1"/>
                      <a:pt x="644" y="2"/>
                      <a:pt x="609" y="5"/>
                    </a:cubicBezTo>
                    <a:cubicBezTo>
                      <a:pt x="548" y="5"/>
                      <a:pt x="478" y="1"/>
                      <a:pt x="407" y="1"/>
                    </a:cubicBezTo>
                    <a:cubicBezTo>
                      <a:pt x="265" y="1"/>
                      <a:pt x="117" y="17"/>
                      <a:pt x="19" y="116"/>
                    </a:cubicBezTo>
                    <a:cubicBezTo>
                      <a:pt x="1" y="134"/>
                      <a:pt x="1" y="134"/>
                      <a:pt x="19" y="153"/>
                    </a:cubicBezTo>
                    <a:cubicBezTo>
                      <a:pt x="167" y="245"/>
                      <a:pt x="351" y="282"/>
                      <a:pt x="517" y="282"/>
                    </a:cubicBezTo>
                    <a:cubicBezTo>
                      <a:pt x="677" y="295"/>
                      <a:pt x="865" y="347"/>
                      <a:pt x="1034" y="347"/>
                    </a:cubicBezTo>
                    <a:cubicBezTo>
                      <a:pt x="1099" y="347"/>
                      <a:pt x="1161" y="339"/>
                      <a:pt x="1218" y="319"/>
                    </a:cubicBezTo>
                    <a:cubicBezTo>
                      <a:pt x="1273" y="282"/>
                      <a:pt x="1291" y="208"/>
                      <a:pt x="1255" y="153"/>
                    </a:cubicBezTo>
                    <a:cubicBezTo>
                      <a:pt x="1084" y="44"/>
                      <a:pt x="900" y="1"/>
                      <a:pt x="7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7546575" y="3324213"/>
                <a:ext cx="243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13" extrusionOk="0">
                    <a:moveTo>
                      <a:pt x="864" y="0"/>
                    </a:moveTo>
                    <a:cubicBezTo>
                      <a:pt x="854" y="0"/>
                      <a:pt x="844" y="2"/>
                      <a:pt x="834" y="8"/>
                    </a:cubicBezTo>
                    <a:cubicBezTo>
                      <a:pt x="649" y="137"/>
                      <a:pt x="483" y="266"/>
                      <a:pt x="317" y="395"/>
                    </a:cubicBezTo>
                    <a:cubicBezTo>
                      <a:pt x="244" y="469"/>
                      <a:pt x="170" y="542"/>
                      <a:pt x="96" y="635"/>
                    </a:cubicBezTo>
                    <a:cubicBezTo>
                      <a:pt x="59" y="671"/>
                      <a:pt x="59" y="745"/>
                      <a:pt x="22" y="782"/>
                    </a:cubicBezTo>
                    <a:cubicBezTo>
                      <a:pt x="1" y="804"/>
                      <a:pt x="4" y="813"/>
                      <a:pt x="15" y="813"/>
                    </a:cubicBezTo>
                    <a:cubicBezTo>
                      <a:pt x="22" y="813"/>
                      <a:pt x="33" y="808"/>
                      <a:pt x="41" y="801"/>
                    </a:cubicBezTo>
                    <a:cubicBezTo>
                      <a:pt x="59" y="801"/>
                      <a:pt x="170" y="764"/>
                      <a:pt x="225" y="745"/>
                    </a:cubicBezTo>
                    <a:cubicBezTo>
                      <a:pt x="299" y="671"/>
                      <a:pt x="391" y="616"/>
                      <a:pt x="465" y="542"/>
                    </a:cubicBezTo>
                    <a:cubicBezTo>
                      <a:pt x="631" y="432"/>
                      <a:pt x="778" y="284"/>
                      <a:pt x="907" y="137"/>
                    </a:cubicBezTo>
                    <a:cubicBezTo>
                      <a:pt x="971" y="89"/>
                      <a:pt x="925" y="0"/>
                      <a:pt x="8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580900" y="3298063"/>
                <a:ext cx="2097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619" extrusionOk="0">
                    <a:moveTo>
                      <a:pt x="735" y="0"/>
                    </a:moveTo>
                    <a:cubicBezTo>
                      <a:pt x="728" y="0"/>
                      <a:pt x="722" y="1"/>
                      <a:pt x="715" y="2"/>
                    </a:cubicBezTo>
                    <a:cubicBezTo>
                      <a:pt x="567" y="39"/>
                      <a:pt x="420" y="113"/>
                      <a:pt x="309" y="224"/>
                    </a:cubicBezTo>
                    <a:cubicBezTo>
                      <a:pt x="198" y="334"/>
                      <a:pt x="88" y="445"/>
                      <a:pt x="14" y="593"/>
                    </a:cubicBezTo>
                    <a:cubicBezTo>
                      <a:pt x="1" y="606"/>
                      <a:pt x="15" y="619"/>
                      <a:pt x="32" y="619"/>
                    </a:cubicBezTo>
                    <a:cubicBezTo>
                      <a:pt x="38" y="619"/>
                      <a:pt x="45" y="616"/>
                      <a:pt x="51" y="611"/>
                    </a:cubicBezTo>
                    <a:cubicBezTo>
                      <a:pt x="254" y="408"/>
                      <a:pt x="549" y="316"/>
                      <a:pt x="770" y="150"/>
                    </a:cubicBezTo>
                    <a:cubicBezTo>
                      <a:pt x="838" y="99"/>
                      <a:pt x="812" y="0"/>
                      <a:pt x="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685800" y="3325963"/>
                <a:ext cx="316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909" extrusionOk="0">
                    <a:moveTo>
                      <a:pt x="143" y="0"/>
                    </a:moveTo>
                    <a:cubicBezTo>
                      <a:pt x="56" y="0"/>
                      <a:pt x="1" y="130"/>
                      <a:pt x="96" y="177"/>
                    </a:cubicBezTo>
                    <a:cubicBezTo>
                      <a:pt x="428" y="399"/>
                      <a:pt x="741" y="675"/>
                      <a:pt x="1092" y="896"/>
                    </a:cubicBezTo>
                    <a:cubicBezTo>
                      <a:pt x="1106" y="905"/>
                      <a:pt x="1120" y="909"/>
                      <a:pt x="1133" y="909"/>
                    </a:cubicBezTo>
                    <a:cubicBezTo>
                      <a:pt x="1208" y="909"/>
                      <a:pt x="1265" y="793"/>
                      <a:pt x="1202" y="731"/>
                    </a:cubicBezTo>
                    <a:cubicBezTo>
                      <a:pt x="926" y="417"/>
                      <a:pt x="576" y="177"/>
                      <a:pt x="188" y="11"/>
                    </a:cubicBezTo>
                    <a:cubicBezTo>
                      <a:pt x="173" y="4"/>
                      <a:pt x="158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7692900" y="3189438"/>
                <a:ext cx="581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1698" extrusionOk="0">
                    <a:moveTo>
                      <a:pt x="2211" y="1"/>
                    </a:moveTo>
                    <a:cubicBezTo>
                      <a:pt x="2198" y="1"/>
                      <a:pt x="2185" y="5"/>
                      <a:pt x="2172" y="14"/>
                    </a:cubicBezTo>
                    <a:cubicBezTo>
                      <a:pt x="1453" y="567"/>
                      <a:pt x="753" y="1176"/>
                      <a:pt x="15" y="1674"/>
                    </a:cubicBezTo>
                    <a:cubicBezTo>
                      <a:pt x="0" y="1674"/>
                      <a:pt x="9" y="1697"/>
                      <a:pt x="23" y="1697"/>
                    </a:cubicBezTo>
                    <a:cubicBezTo>
                      <a:pt x="26" y="1697"/>
                      <a:pt x="30" y="1696"/>
                      <a:pt x="33" y="1692"/>
                    </a:cubicBezTo>
                    <a:cubicBezTo>
                      <a:pt x="845" y="1268"/>
                      <a:pt x="1582" y="752"/>
                      <a:pt x="2265" y="143"/>
                    </a:cubicBezTo>
                    <a:cubicBezTo>
                      <a:pt x="2326" y="97"/>
                      <a:pt x="2273" y="1"/>
                      <a:pt x="22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7705557" y="3268578"/>
                <a:ext cx="705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292" extrusionOk="0">
                    <a:moveTo>
                      <a:pt x="890" y="0"/>
                    </a:moveTo>
                    <a:cubicBezTo>
                      <a:pt x="607" y="0"/>
                      <a:pt x="328" y="11"/>
                      <a:pt x="55" y="40"/>
                    </a:cubicBezTo>
                    <a:cubicBezTo>
                      <a:pt x="19" y="40"/>
                      <a:pt x="0" y="95"/>
                      <a:pt x="37" y="114"/>
                    </a:cubicBezTo>
                    <a:cubicBezTo>
                      <a:pt x="495" y="243"/>
                      <a:pt x="997" y="292"/>
                      <a:pt x="1495" y="292"/>
                    </a:cubicBezTo>
                    <a:cubicBezTo>
                      <a:pt x="1918" y="292"/>
                      <a:pt x="2339" y="257"/>
                      <a:pt x="2729" y="206"/>
                    </a:cubicBezTo>
                    <a:cubicBezTo>
                      <a:pt x="2821" y="187"/>
                      <a:pt x="2821" y="77"/>
                      <a:pt x="2729" y="77"/>
                    </a:cubicBezTo>
                    <a:cubicBezTo>
                      <a:pt x="2135" y="51"/>
                      <a:pt x="1506" y="0"/>
                      <a:pt x="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7682650" y="3096613"/>
                <a:ext cx="40650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3078" extrusionOk="0">
                    <a:moveTo>
                      <a:pt x="1498" y="1"/>
                    </a:moveTo>
                    <a:cubicBezTo>
                      <a:pt x="1470" y="1"/>
                      <a:pt x="1442" y="12"/>
                      <a:pt x="1421" y="39"/>
                    </a:cubicBezTo>
                    <a:cubicBezTo>
                      <a:pt x="757" y="961"/>
                      <a:pt x="370" y="1994"/>
                      <a:pt x="1" y="3063"/>
                    </a:cubicBezTo>
                    <a:cubicBezTo>
                      <a:pt x="1" y="3072"/>
                      <a:pt x="5" y="3077"/>
                      <a:pt x="12" y="3077"/>
                    </a:cubicBezTo>
                    <a:cubicBezTo>
                      <a:pt x="19" y="3077"/>
                      <a:pt x="28" y="3072"/>
                      <a:pt x="38" y="3063"/>
                    </a:cubicBezTo>
                    <a:cubicBezTo>
                      <a:pt x="480" y="2049"/>
                      <a:pt x="997" y="1072"/>
                      <a:pt x="1587" y="131"/>
                    </a:cubicBezTo>
                    <a:cubicBezTo>
                      <a:pt x="1626" y="66"/>
                      <a:pt x="1563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7622275" y="3065763"/>
                <a:ext cx="1337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7" extrusionOk="0">
                    <a:moveTo>
                      <a:pt x="96" y="0"/>
                    </a:moveTo>
                    <a:cubicBezTo>
                      <a:pt x="49" y="0"/>
                      <a:pt x="0" y="33"/>
                      <a:pt x="0" y="93"/>
                    </a:cubicBezTo>
                    <a:cubicBezTo>
                      <a:pt x="111" y="1107"/>
                      <a:pt x="37" y="2158"/>
                      <a:pt x="203" y="3172"/>
                    </a:cubicBezTo>
                    <a:cubicBezTo>
                      <a:pt x="203" y="3182"/>
                      <a:pt x="212" y="3186"/>
                      <a:pt x="221" y="3186"/>
                    </a:cubicBezTo>
                    <a:cubicBezTo>
                      <a:pt x="231" y="3186"/>
                      <a:pt x="240" y="3182"/>
                      <a:pt x="240" y="3172"/>
                    </a:cubicBezTo>
                    <a:cubicBezTo>
                      <a:pt x="535" y="2195"/>
                      <a:pt x="350" y="1033"/>
                      <a:pt x="184" y="74"/>
                    </a:cubicBezTo>
                    <a:cubicBezTo>
                      <a:pt x="176" y="24"/>
                      <a:pt x="137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7566425" y="3098938"/>
                <a:ext cx="277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536" extrusionOk="0">
                    <a:moveTo>
                      <a:pt x="129" y="0"/>
                    </a:moveTo>
                    <a:cubicBezTo>
                      <a:pt x="63" y="0"/>
                      <a:pt x="1" y="65"/>
                      <a:pt x="40" y="130"/>
                    </a:cubicBezTo>
                    <a:cubicBezTo>
                      <a:pt x="390" y="923"/>
                      <a:pt x="667" y="1753"/>
                      <a:pt x="1035" y="2528"/>
                    </a:cubicBezTo>
                    <a:cubicBezTo>
                      <a:pt x="1041" y="2533"/>
                      <a:pt x="1048" y="2535"/>
                      <a:pt x="1056" y="2535"/>
                    </a:cubicBezTo>
                    <a:cubicBezTo>
                      <a:pt x="1074" y="2535"/>
                      <a:pt x="1096" y="2522"/>
                      <a:pt x="1109" y="2509"/>
                    </a:cubicBezTo>
                    <a:cubicBezTo>
                      <a:pt x="999" y="1624"/>
                      <a:pt x="685" y="776"/>
                      <a:pt x="206" y="38"/>
                    </a:cubicBezTo>
                    <a:cubicBezTo>
                      <a:pt x="184" y="11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7493350" y="3113788"/>
                <a:ext cx="62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58" extrusionOk="0">
                    <a:moveTo>
                      <a:pt x="94" y="1"/>
                    </a:moveTo>
                    <a:cubicBezTo>
                      <a:pt x="32" y="1"/>
                      <a:pt x="1" y="85"/>
                      <a:pt x="31" y="145"/>
                    </a:cubicBezTo>
                    <a:cubicBezTo>
                      <a:pt x="400" y="606"/>
                      <a:pt x="842" y="975"/>
                      <a:pt x="1248" y="1399"/>
                    </a:cubicBezTo>
                    <a:cubicBezTo>
                      <a:pt x="1617" y="1841"/>
                      <a:pt x="2022" y="2247"/>
                      <a:pt x="2428" y="2653"/>
                    </a:cubicBezTo>
                    <a:cubicBezTo>
                      <a:pt x="2439" y="2656"/>
                      <a:pt x="2448" y="2658"/>
                      <a:pt x="2456" y="2658"/>
                    </a:cubicBezTo>
                    <a:cubicBezTo>
                      <a:pt x="2489" y="2658"/>
                      <a:pt x="2498" y="2631"/>
                      <a:pt x="2483" y="2616"/>
                    </a:cubicBezTo>
                    <a:cubicBezTo>
                      <a:pt x="2188" y="2100"/>
                      <a:pt x="1819" y="1639"/>
                      <a:pt x="1414" y="1233"/>
                    </a:cubicBezTo>
                    <a:cubicBezTo>
                      <a:pt x="1026" y="772"/>
                      <a:pt x="602" y="366"/>
                      <a:pt x="141" y="16"/>
                    </a:cubicBezTo>
                    <a:cubicBezTo>
                      <a:pt x="124" y="5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7446325" y="3198488"/>
                <a:ext cx="864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240" extrusionOk="0">
                    <a:moveTo>
                      <a:pt x="141" y="1"/>
                    </a:moveTo>
                    <a:cubicBezTo>
                      <a:pt x="43" y="1"/>
                      <a:pt x="0" y="135"/>
                      <a:pt x="105" y="187"/>
                    </a:cubicBezTo>
                    <a:cubicBezTo>
                      <a:pt x="1193" y="500"/>
                      <a:pt x="2244" y="924"/>
                      <a:pt x="3332" y="1238"/>
                    </a:cubicBezTo>
                    <a:cubicBezTo>
                      <a:pt x="3337" y="1239"/>
                      <a:pt x="3343" y="1240"/>
                      <a:pt x="3348" y="1240"/>
                    </a:cubicBezTo>
                    <a:cubicBezTo>
                      <a:pt x="3413" y="1240"/>
                      <a:pt x="3455" y="1143"/>
                      <a:pt x="3387" y="1109"/>
                    </a:cubicBezTo>
                    <a:cubicBezTo>
                      <a:pt x="2410" y="519"/>
                      <a:pt x="1266" y="205"/>
                      <a:pt x="160" y="2"/>
                    </a:cubicBez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7444775" y="3278288"/>
                <a:ext cx="7610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35" extrusionOk="0">
                    <a:moveTo>
                      <a:pt x="2066" y="1"/>
                    </a:moveTo>
                    <a:cubicBezTo>
                      <a:pt x="1414" y="1"/>
                      <a:pt x="763" y="50"/>
                      <a:pt x="111" y="148"/>
                    </a:cubicBezTo>
                    <a:cubicBezTo>
                      <a:pt x="1" y="148"/>
                      <a:pt x="1" y="332"/>
                      <a:pt x="111" y="332"/>
                    </a:cubicBezTo>
                    <a:cubicBezTo>
                      <a:pt x="193" y="334"/>
                      <a:pt x="275" y="335"/>
                      <a:pt x="357" y="335"/>
                    </a:cubicBezTo>
                    <a:cubicBezTo>
                      <a:pt x="1253" y="335"/>
                      <a:pt x="2148" y="243"/>
                      <a:pt x="3043" y="74"/>
                    </a:cubicBezTo>
                    <a:cubicBezTo>
                      <a:pt x="3043" y="74"/>
                      <a:pt x="3043" y="37"/>
                      <a:pt x="3043" y="37"/>
                    </a:cubicBezTo>
                    <a:cubicBezTo>
                      <a:pt x="2717" y="13"/>
                      <a:pt x="2392" y="1"/>
                      <a:pt x="2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7458900" y="3320563"/>
                <a:ext cx="682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288" extrusionOk="0">
                    <a:moveTo>
                      <a:pt x="2631" y="0"/>
                    </a:moveTo>
                    <a:cubicBezTo>
                      <a:pt x="2623" y="0"/>
                      <a:pt x="2615" y="2"/>
                      <a:pt x="2607" y="6"/>
                    </a:cubicBezTo>
                    <a:cubicBezTo>
                      <a:pt x="1759" y="356"/>
                      <a:pt x="929" y="670"/>
                      <a:pt x="99" y="1057"/>
                    </a:cubicBezTo>
                    <a:cubicBezTo>
                      <a:pt x="1" y="1106"/>
                      <a:pt x="49" y="1287"/>
                      <a:pt x="164" y="1287"/>
                    </a:cubicBezTo>
                    <a:cubicBezTo>
                      <a:pt x="179" y="1287"/>
                      <a:pt x="194" y="1284"/>
                      <a:pt x="210" y="1278"/>
                    </a:cubicBezTo>
                    <a:cubicBezTo>
                      <a:pt x="1040" y="947"/>
                      <a:pt x="1833" y="522"/>
                      <a:pt x="2663" y="154"/>
                    </a:cubicBezTo>
                    <a:cubicBezTo>
                      <a:pt x="2728" y="121"/>
                      <a:pt x="2692" y="0"/>
                      <a:pt x="26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7540550" y="3345013"/>
                <a:ext cx="50300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693" extrusionOk="0">
                    <a:moveTo>
                      <a:pt x="1962" y="0"/>
                    </a:moveTo>
                    <a:cubicBezTo>
                      <a:pt x="1955" y="0"/>
                      <a:pt x="1948" y="2"/>
                      <a:pt x="1941" y="5"/>
                    </a:cubicBezTo>
                    <a:cubicBezTo>
                      <a:pt x="1259" y="780"/>
                      <a:pt x="540" y="1610"/>
                      <a:pt x="42" y="2532"/>
                    </a:cubicBezTo>
                    <a:cubicBezTo>
                      <a:pt x="0" y="2602"/>
                      <a:pt x="75" y="2692"/>
                      <a:pt x="153" y="2692"/>
                    </a:cubicBezTo>
                    <a:cubicBezTo>
                      <a:pt x="178" y="2692"/>
                      <a:pt x="204" y="2683"/>
                      <a:pt x="226" y="2661"/>
                    </a:cubicBezTo>
                    <a:cubicBezTo>
                      <a:pt x="872" y="1849"/>
                      <a:pt x="1407" y="909"/>
                      <a:pt x="1997" y="42"/>
                    </a:cubicBezTo>
                    <a:cubicBezTo>
                      <a:pt x="2012" y="27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7680825" y="3357113"/>
                <a:ext cx="299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592" extrusionOk="0">
                    <a:moveTo>
                      <a:pt x="92" y="1"/>
                    </a:moveTo>
                    <a:cubicBezTo>
                      <a:pt x="74" y="1"/>
                      <a:pt x="55" y="1"/>
                      <a:pt x="37" y="19"/>
                    </a:cubicBezTo>
                    <a:cubicBezTo>
                      <a:pt x="0" y="277"/>
                      <a:pt x="240" y="536"/>
                      <a:pt x="369" y="738"/>
                    </a:cubicBezTo>
                    <a:cubicBezTo>
                      <a:pt x="535" y="1033"/>
                      <a:pt x="738" y="1292"/>
                      <a:pt x="959" y="1550"/>
                    </a:cubicBezTo>
                    <a:cubicBezTo>
                      <a:pt x="983" y="1579"/>
                      <a:pt x="1013" y="1592"/>
                      <a:pt x="1042" y="1592"/>
                    </a:cubicBezTo>
                    <a:cubicBezTo>
                      <a:pt x="1122" y="1592"/>
                      <a:pt x="1197" y="1497"/>
                      <a:pt x="1143" y="1402"/>
                    </a:cubicBezTo>
                    <a:cubicBezTo>
                      <a:pt x="959" y="1126"/>
                      <a:pt x="756" y="849"/>
                      <a:pt x="553" y="572"/>
                    </a:cubicBezTo>
                    <a:cubicBezTo>
                      <a:pt x="424" y="388"/>
                      <a:pt x="313" y="75"/>
                      <a:pt x="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655725" y="3292288"/>
                <a:ext cx="2622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66" extrusionOk="0">
                    <a:moveTo>
                      <a:pt x="106" y="1"/>
                    </a:moveTo>
                    <a:cubicBezTo>
                      <a:pt x="49" y="1"/>
                      <a:pt x="0" y="57"/>
                      <a:pt x="27" y="123"/>
                    </a:cubicBezTo>
                    <a:cubicBezTo>
                      <a:pt x="211" y="455"/>
                      <a:pt x="506" y="713"/>
                      <a:pt x="856" y="860"/>
                    </a:cubicBezTo>
                    <a:cubicBezTo>
                      <a:pt x="869" y="864"/>
                      <a:pt x="881" y="866"/>
                      <a:pt x="893" y="866"/>
                    </a:cubicBezTo>
                    <a:cubicBezTo>
                      <a:pt x="998" y="866"/>
                      <a:pt x="1049" y="724"/>
                      <a:pt x="949" y="658"/>
                    </a:cubicBezTo>
                    <a:cubicBezTo>
                      <a:pt x="672" y="473"/>
                      <a:pt x="414" y="252"/>
                      <a:pt x="174" y="31"/>
                    </a:cubicBezTo>
                    <a:cubicBezTo>
                      <a:pt x="153" y="10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113496" y="182327"/>
            <a:ext cx="1180374" cy="1435123"/>
            <a:chOff x="113496" y="182327"/>
            <a:chExt cx="1180374" cy="1435123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184660" y="182327"/>
              <a:ext cx="944034" cy="903175"/>
              <a:chOff x="2385200" y="76600"/>
              <a:chExt cx="1233225" cy="1179850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2385200" y="172325"/>
                <a:ext cx="1177975" cy="1084125"/>
                <a:chOff x="2385200" y="172325"/>
                <a:chExt cx="1177975" cy="1084125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2708500" y="429300"/>
                  <a:ext cx="354275" cy="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1" h="3319" extrusionOk="0">
                      <a:moveTo>
                        <a:pt x="7094" y="0"/>
                      </a:moveTo>
                      <a:cubicBezTo>
                        <a:pt x="7027" y="0"/>
                        <a:pt x="6959" y="1"/>
                        <a:pt x="6892" y="2"/>
                      </a:cubicBezTo>
                      <a:cubicBezTo>
                        <a:pt x="4808" y="2"/>
                        <a:pt x="1157" y="481"/>
                        <a:pt x="143" y="2639"/>
                      </a:cubicBezTo>
                      <a:cubicBezTo>
                        <a:pt x="0" y="2924"/>
                        <a:pt x="239" y="3318"/>
                        <a:pt x="543" y="3318"/>
                      </a:cubicBezTo>
                      <a:cubicBezTo>
                        <a:pt x="592" y="3318"/>
                        <a:pt x="644" y="3308"/>
                        <a:pt x="696" y="3284"/>
                      </a:cubicBezTo>
                      <a:cubicBezTo>
                        <a:pt x="1673" y="2823"/>
                        <a:pt x="2521" y="2196"/>
                        <a:pt x="3554" y="1827"/>
                      </a:cubicBezTo>
                      <a:cubicBezTo>
                        <a:pt x="4716" y="1403"/>
                        <a:pt x="5933" y="1108"/>
                        <a:pt x="7168" y="998"/>
                      </a:cubicBezTo>
                      <a:cubicBezTo>
                        <a:pt x="7496" y="972"/>
                        <a:pt x="7825" y="959"/>
                        <a:pt x="8155" y="959"/>
                      </a:cubicBezTo>
                      <a:cubicBezTo>
                        <a:pt x="9012" y="959"/>
                        <a:pt x="9870" y="1046"/>
                        <a:pt x="10709" y="1219"/>
                      </a:cubicBezTo>
                      <a:cubicBezTo>
                        <a:pt x="11871" y="1440"/>
                        <a:pt x="12903" y="1920"/>
                        <a:pt x="14028" y="2178"/>
                      </a:cubicBezTo>
                      <a:cubicBezTo>
                        <a:pt x="14035" y="2179"/>
                        <a:pt x="14042" y="2180"/>
                        <a:pt x="14048" y="2180"/>
                      </a:cubicBezTo>
                      <a:cubicBezTo>
                        <a:pt x="14128" y="2180"/>
                        <a:pt x="14170" y="2081"/>
                        <a:pt x="14102" y="2030"/>
                      </a:cubicBezTo>
                      <a:cubicBezTo>
                        <a:pt x="13272" y="1274"/>
                        <a:pt x="11926" y="795"/>
                        <a:pt x="10856" y="481"/>
                      </a:cubicBezTo>
                      <a:cubicBezTo>
                        <a:pt x="9630" y="166"/>
                        <a:pt x="8371" y="0"/>
                        <a:pt x="709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3255700" y="391700"/>
                  <a:ext cx="307475" cy="5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9" h="2328" extrusionOk="0">
                      <a:moveTo>
                        <a:pt x="6364" y="1"/>
                      </a:moveTo>
                      <a:cubicBezTo>
                        <a:pt x="4199" y="1"/>
                        <a:pt x="1990" y="546"/>
                        <a:pt x="88" y="1358"/>
                      </a:cubicBezTo>
                      <a:cubicBezTo>
                        <a:pt x="1" y="1393"/>
                        <a:pt x="13" y="1544"/>
                        <a:pt x="108" y="1544"/>
                      </a:cubicBezTo>
                      <a:cubicBezTo>
                        <a:pt x="113" y="1544"/>
                        <a:pt x="119" y="1544"/>
                        <a:pt x="125" y="1543"/>
                      </a:cubicBezTo>
                      <a:cubicBezTo>
                        <a:pt x="2104" y="1134"/>
                        <a:pt x="4012" y="770"/>
                        <a:pt x="5883" y="770"/>
                      </a:cubicBezTo>
                      <a:cubicBezTo>
                        <a:pt x="7813" y="770"/>
                        <a:pt x="9704" y="1157"/>
                        <a:pt x="11595" y="2280"/>
                      </a:cubicBezTo>
                      <a:cubicBezTo>
                        <a:pt x="11650" y="2313"/>
                        <a:pt x="11705" y="2328"/>
                        <a:pt x="11758" y="2328"/>
                      </a:cubicBezTo>
                      <a:cubicBezTo>
                        <a:pt x="12063" y="2328"/>
                        <a:pt x="12298" y="1855"/>
                        <a:pt x="12000" y="1635"/>
                      </a:cubicBezTo>
                      <a:cubicBezTo>
                        <a:pt x="10348" y="471"/>
                        <a:pt x="8375" y="1"/>
                        <a:pt x="636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3109575" y="515625"/>
                  <a:ext cx="119750" cy="4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0" h="18199" extrusionOk="0">
                      <a:moveTo>
                        <a:pt x="54" y="1"/>
                      </a:moveTo>
                      <a:cubicBezTo>
                        <a:pt x="25" y="1"/>
                        <a:pt x="0" y="31"/>
                        <a:pt x="14" y="71"/>
                      </a:cubicBezTo>
                      <a:cubicBezTo>
                        <a:pt x="1581" y="2671"/>
                        <a:pt x="2282" y="5732"/>
                        <a:pt x="2282" y="8756"/>
                      </a:cubicBezTo>
                      <a:cubicBezTo>
                        <a:pt x="2282" y="11836"/>
                        <a:pt x="1397" y="14528"/>
                        <a:pt x="272" y="17331"/>
                      </a:cubicBezTo>
                      <a:cubicBezTo>
                        <a:pt x="98" y="17745"/>
                        <a:pt x="477" y="18199"/>
                        <a:pt x="839" y="18199"/>
                      </a:cubicBezTo>
                      <a:cubicBezTo>
                        <a:pt x="976" y="18199"/>
                        <a:pt x="1111" y="18133"/>
                        <a:pt x="1212" y="17976"/>
                      </a:cubicBezTo>
                      <a:cubicBezTo>
                        <a:pt x="4790" y="12573"/>
                        <a:pt x="3517" y="5087"/>
                        <a:pt x="87" y="16"/>
                      </a:cubicBezTo>
                      <a:cubicBezTo>
                        <a:pt x="77" y="5"/>
                        <a:pt x="65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385200" y="672375"/>
                  <a:ext cx="381200" cy="5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3363" extrusionOk="0">
                      <a:moveTo>
                        <a:pt x="14627" y="1"/>
                      </a:moveTo>
                      <a:cubicBezTo>
                        <a:pt x="14555" y="1"/>
                        <a:pt x="14479" y="22"/>
                        <a:pt x="14402" y="71"/>
                      </a:cubicBezTo>
                      <a:cubicBezTo>
                        <a:pt x="12429" y="1288"/>
                        <a:pt x="10475" y="2523"/>
                        <a:pt x="8760" y="4109"/>
                      </a:cubicBezTo>
                      <a:cubicBezTo>
                        <a:pt x="6916" y="5805"/>
                        <a:pt x="5533" y="7760"/>
                        <a:pt x="4389" y="9973"/>
                      </a:cubicBezTo>
                      <a:cubicBezTo>
                        <a:pt x="2250" y="14030"/>
                        <a:pt x="19" y="18621"/>
                        <a:pt x="1" y="23287"/>
                      </a:cubicBezTo>
                      <a:cubicBezTo>
                        <a:pt x="1" y="23335"/>
                        <a:pt x="46" y="23363"/>
                        <a:pt x="92" y="23363"/>
                      </a:cubicBezTo>
                      <a:cubicBezTo>
                        <a:pt x="134" y="23363"/>
                        <a:pt x="176" y="23340"/>
                        <a:pt x="185" y="23287"/>
                      </a:cubicBezTo>
                      <a:cubicBezTo>
                        <a:pt x="406" y="18750"/>
                        <a:pt x="2601" y="14325"/>
                        <a:pt x="4611" y="10323"/>
                      </a:cubicBezTo>
                      <a:cubicBezTo>
                        <a:pt x="6805" y="5953"/>
                        <a:pt x="10622" y="2984"/>
                        <a:pt x="14863" y="734"/>
                      </a:cubicBezTo>
                      <a:cubicBezTo>
                        <a:pt x="15248" y="534"/>
                        <a:pt x="14991" y="1"/>
                        <a:pt x="1462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967350" y="172325"/>
                  <a:ext cx="1405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7545" extrusionOk="0">
                      <a:moveTo>
                        <a:pt x="226" y="1"/>
                      </a:moveTo>
                      <a:cubicBezTo>
                        <a:pt x="98" y="1"/>
                        <a:pt x="0" y="175"/>
                        <a:pt x="115" y="305"/>
                      </a:cubicBezTo>
                      <a:cubicBezTo>
                        <a:pt x="2217" y="2554"/>
                        <a:pt x="4356" y="4509"/>
                        <a:pt x="5481" y="7496"/>
                      </a:cubicBezTo>
                      <a:cubicBezTo>
                        <a:pt x="5488" y="7531"/>
                        <a:pt x="5511" y="7545"/>
                        <a:pt x="5535" y="7545"/>
                      </a:cubicBezTo>
                      <a:cubicBezTo>
                        <a:pt x="5576" y="7545"/>
                        <a:pt x="5622" y="7506"/>
                        <a:pt x="5610" y="7460"/>
                      </a:cubicBezTo>
                      <a:cubicBezTo>
                        <a:pt x="4910" y="4491"/>
                        <a:pt x="2586" y="1983"/>
                        <a:pt x="336" y="47"/>
                      </a:cubicBezTo>
                      <a:cubicBezTo>
                        <a:pt x="300" y="14"/>
                        <a:pt x="262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8" name="Google Shape;158;p2"/>
              <p:cNvGrpSpPr/>
              <p:nvPr/>
            </p:nvGrpSpPr>
            <p:grpSpPr>
              <a:xfrm>
                <a:off x="2757775" y="130825"/>
                <a:ext cx="860650" cy="792625"/>
                <a:chOff x="2757775" y="130825"/>
                <a:chExt cx="860650" cy="792625"/>
              </a:xfrm>
            </p:grpSpPr>
            <p:sp>
              <p:nvSpPr>
                <p:cNvPr id="159" name="Google Shape;159;p2"/>
                <p:cNvSpPr/>
                <p:nvPr/>
              </p:nvSpPr>
              <p:spPr>
                <a:xfrm>
                  <a:off x="2757775" y="144025"/>
                  <a:ext cx="349375" cy="3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5" h="12288" extrusionOk="0">
                      <a:moveTo>
                        <a:pt x="652" y="0"/>
                      </a:moveTo>
                      <a:cubicBezTo>
                        <a:pt x="199" y="0"/>
                        <a:pt x="1" y="752"/>
                        <a:pt x="477" y="939"/>
                      </a:cubicBezTo>
                      <a:cubicBezTo>
                        <a:pt x="3280" y="2101"/>
                        <a:pt x="5824" y="3373"/>
                        <a:pt x="8185" y="5365"/>
                      </a:cubicBezTo>
                      <a:cubicBezTo>
                        <a:pt x="9328" y="6305"/>
                        <a:pt x="10379" y="7356"/>
                        <a:pt x="11320" y="8499"/>
                      </a:cubicBezTo>
                      <a:cubicBezTo>
                        <a:pt x="12297" y="9661"/>
                        <a:pt x="13016" y="10989"/>
                        <a:pt x="13827" y="12261"/>
                      </a:cubicBezTo>
                      <a:cubicBezTo>
                        <a:pt x="13846" y="12280"/>
                        <a:pt x="13868" y="12288"/>
                        <a:pt x="13890" y="12288"/>
                      </a:cubicBezTo>
                      <a:cubicBezTo>
                        <a:pt x="13934" y="12288"/>
                        <a:pt x="13975" y="12255"/>
                        <a:pt x="13975" y="12206"/>
                      </a:cubicBezTo>
                      <a:cubicBezTo>
                        <a:pt x="13016" y="9384"/>
                        <a:pt x="10932" y="6692"/>
                        <a:pt x="8775" y="4682"/>
                      </a:cubicBezTo>
                      <a:cubicBezTo>
                        <a:pt x="6562" y="2617"/>
                        <a:pt x="3704" y="810"/>
                        <a:pt x="772" y="17"/>
                      </a:cubicBezTo>
                      <a:cubicBezTo>
                        <a:pt x="730" y="5"/>
                        <a:pt x="690" y="0"/>
                        <a:pt x="652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3172600" y="461850"/>
                  <a:ext cx="445825" cy="2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3" h="8190" extrusionOk="0">
                      <a:moveTo>
                        <a:pt x="1687" y="1"/>
                      </a:moveTo>
                      <a:cubicBezTo>
                        <a:pt x="1120" y="1"/>
                        <a:pt x="562" y="54"/>
                        <a:pt x="37" y="194"/>
                      </a:cubicBezTo>
                      <a:cubicBezTo>
                        <a:pt x="0" y="212"/>
                        <a:pt x="0" y="286"/>
                        <a:pt x="37" y="286"/>
                      </a:cubicBezTo>
                      <a:cubicBezTo>
                        <a:pt x="1513" y="599"/>
                        <a:pt x="3062" y="562"/>
                        <a:pt x="4537" y="839"/>
                      </a:cubicBezTo>
                      <a:cubicBezTo>
                        <a:pt x="6196" y="1152"/>
                        <a:pt x="7819" y="1687"/>
                        <a:pt x="9331" y="2406"/>
                      </a:cubicBezTo>
                      <a:cubicBezTo>
                        <a:pt x="10788" y="3107"/>
                        <a:pt x="12153" y="3955"/>
                        <a:pt x="13425" y="4933"/>
                      </a:cubicBezTo>
                      <a:cubicBezTo>
                        <a:pt x="14716" y="5892"/>
                        <a:pt x="15748" y="7072"/>
                        <a:pt x="16966" y="8086"/>
                      </a:cubicBezTo>
                      <a:cubicBezTo>
                        <a:pt x="17055" y="8158"/>
                        <a:pt x="17152" y="8189"/>
                        <a:pt x="17245" y="8189"/>
                      </a:cubicBezTo>
                      <a:cubicBezTo>
                        <a:pt x="17558" y="8189"/>
                        <a:pt x="17832" y="7841"/>
                        <a:pt x="17648" y="7514"/>
                      </a:cubicBezTo>
                      <a:cubicBezTo>
                        <a:pt x="15859" y="4785"/>
                        <a:pt x="12448" y="2867"/>
                        <a:pt x="9479" y="1706"/>
                      </a:cubicBezTo>
                      <a:cubicBezTo>
                        <a:pt x="7911" y="1097"/>
                        <a:pt x="6307" y="636"/>
                        <a:pt x="4647" y="323"/>
                      </a:cubicBezTo>
                      <a:cubicBezTo>
                        <a:pt x="3727" y="169"/>
                        <a:pt x="2693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165325" y="517325"/>
                  <a:ext cx="197225" cy="3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2846" extrusionOk="0">
                      <a:moveTo>
                        <a:pt x="58" y="0"/>
                      </a:moveTo>
                      <a:cubicBezTo>
                        <a:pt x="26" y="0"/>
                        <a:pt x="0" y="60"/>
                        <a:pt x="33" y="77"/>
                      </a:cubicBezTo>
                      <a:cubicBezTo>
                        <a:pt x="1877" y="1773"/>
                        <a:pt x="3463" y="3433"/>
                        <a:pt x="4680" y="5664"/>
                      </a:cubicBezTo>
                      <a:cubicBezTo>
                        <a:pt x="5233" y="6715"/>
                        <a:pt x="5713" y="7822"/>
                        <a:pt x="6063" y="8965"/>
                      </a:cubicBezTo>
                      <a:cubicBezTo>
                        <a:pt x="6414" y="10127"/>
                        <a:pt x="6506" y="11381"/>
                        <a:pt x="6875" y="12542"/>
                      </a:cubicBezTo>
                      <a:cubicBezTo>
                        <a:pt x="6936" y="12743"/>
                        <a:pt x="7134" y="12845"/>
                        <a:pt x="7330" y="12845"/>
                      </a:cubicBezTo>
                      <a:cubicBezTo>
                        <a:pt x="7546" y="12845"/>
                        <a:pt x="7759" y="12720"/>
                        <a:pt x="7778" y="12468"/>
                      </a:cubicBezTo>
                      <a:cubicBezTo>
                        <a:pt x="7889" y="10071"/>
                        <a:pt x="6561" y="7397"/>
                        <a:pt x="5326" y="5424"/>
                      </a:cubicBezTo>
                      <a:cubicBezTo>
                        <a:pt x="4035" y="3359"/>
                        <a:pt x="2191" y="1257"/>
                        <a:pt x="70" y="3"/>
                      </a:cubicBezTo>
                      <a:cubicBezTo>
                        <a:pt x="66" y="1"/>
                        <a:pt x="62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2796075" y="513100"/>
                  <a:ext cx="238700" cy="9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8" h="3844" extrusionOk="0">
                      <a:moveTo>
                        <a:pt x="7324" y="0"/>
                      </a:moveTo>
                      <a:cubicBezTo>
                        <a:pt x="4649" y="0"/>
                        <a:pt x="1547" y="920"/>
                        <a:pt x="236" y="3067"/>
                      </a:cubicBezTo>
                      <a:cubicBezTo>
                        <a:pt x="0" y="3479"/>
                        <a:pt x="386" y="3844"/>
                        <a:pt x="768" y="3844"/>
                      </a:cubicBezTo>
                      <a:cubicBezTo>
                        <a:pt x="864" y="3844"/>
                        <a:pt x="961" y="3820"/>
                        <a:pt x="1047" y="3768"/>
                      </a:cubicBezTo>
                      <a:cubicBezTo>
                        <a:pt x="1674" y="3399"/>
                        <a:pt x="2190" y="2846"/>
                        <a:pt x="2799" y="2440"/>
                      </a:cubicBezTo>
                      <a:cubicBezTo>
                        <a:pt x="3444" y="1979"/>
                        <a:pt x="4145" y="1592"/>
                        <a:pt x="4882" y="1278"/>
                      </a:cubicBezTo>
                      <a:cubicBezTo>
                        <a:pt x="6232" y="654"/>
                        <a:pt x="7550" y="462"/>
                        <a:pt x="8993" y="462"/>
                      </a:cubicBezTo>
                      <a:cubicBezTo>
                        <a:pt x="9128" y="462"/>
                        <a:pt x="9263" y="464"/>
                        <a:pt x="9400" y="467"/>
                      </a:cubicBezTo>
                      <a:cubicBezTo>
                        <a:pt x="9548" y="467"/>
                        <a:pt x="9548" y="246"/>
                        <a:pt x="9419" y="209"/>
                      </a:cubicBezTo>
                      <a:cubicBezTo>
                        <a:pt x="8786" y="72"/>
                        <a:pt x="8072" y="0"/>
                        <a:pt x="732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060125" y="164200"/>
                  <a:ext cx="94525" cy="24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9687" extrusionOk="0">
                      <a:moveTo>
                        <a:pt x="606" y="1"/>
                      </a:moveTo>
                      <a:cubicBezTo>
                        <a:pt x="298" y="1"/>
                        <a:pt x="1" y="329"/>
                        <a:pt x="240" y="648"/>
                      </a:cubicBezTo>
                      <a:cubicBezTo>
                        <a:pt x="2287" y="3230"/>
                        <a:pt x="3227" y="6365"/>
                        <a:pt x="2748" y="9629"/>
                      </a:cubicBezTo>
                      <a:cubicBezTo>
                        <a:pt x="2748" y="9668"/>
                        <a:pt x="2769" y="9686"/>
                        <a:pt x="2791" y="9686"/>
                      </a:cubicBezTo>
                      <a:cubicBezTo>
                        <a:pt x="2811" y="9686"/>
                        <a:pt x="2831" y="9673"/>
                        <a:pt x="2840" y="9647"/>
                      </a:cubicBezTo>
                      <a:cubicBezTo>
                        <a:pt x="3780" y="6365"/>
                        <a:pt x="3080" y="2843"/>
                        <a:pt x="941" y="169"/>
                      </a:cubicBezTo>
                      <a:cubicBezTo>
                        <a:pt x="848" y="50"/>
                        <a:pt x="726" y="1"/>
                        <a:pt x="60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228725" y="270650"/>
                  <a:ext cx="228425" cy="1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5146" extrusionOk="0">
                      <a:moveTo>
                        <a:pt x="8813" y="0"/>
                      </a:moveTo>
                      <a:cubicBezTo>
                        <a:pt x="8798" y="0"/>
                        <a:pt x="8781" y="1"/>
                        <a:pt x="8764" y="4"/>
                      </a:cubicBezTo>
                      <a:cubicBezTo>
                        <a:pt x="7160" y="281"/>
                        <a:pt x="5593" y="1000"/>
                        <a:pt x="4154" y="1775"/>
                      </a:cubicBezTo>
                      <a:cubicBezTo>
                        <a:pt x="2697" y="2586"/>
                        <a:pt x="1056" y="3600"/>
                        <a:pt x="61" y="4983"/>
                      </a:cubicBezTo>
                      <a:cubicBezTo>
                        <a:pt x="0" y="5058"/>
                        <a:pt x="63" y="5146"/>
                        <a:pt x="138" y="5146"/>
                      </a:cubicBezTo>
                      <a:cubicBezTo>
                        <a:pt x="155" y="5146"/>
                        <a:pt x="172" y="5141"/>
                        <a:pt x="190" y="5131"/>
                      </a:cubicBezTo>
                      <a:cubicBezTo>
                        <a:pt x="1536" y="4264"/>
                        <a:pt x="2716" y="3176"/>
                        <a:pt x="4136" y="2402"/>
                      </a:cubicBezTo>
                      <a:cubicBezTo>
                        <a:pt x="5648" y="1553"/>
                        <a:pt x="7234" y="1092"/>
                        <a:pt x="8875" y="521"/>
                      </a:cubicBezTo>
                      <a:cubicBezTo>
                        <a:pt x="9137" y="434"/>
                        <a:pt x="9085" y="0"/>
                        <a:pt x="8813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008900" y="655325"/>
                  <a:ext cx="107025" cy="22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9174" extrusionOk="0">
                      <a:moveTo>
                        <a:pt x="4000" y="1"/>
                      </a:moveTo>
                      <a:cubicBezTo>
                        <a:pt x="3945" y="1"/>
                        <a:pt x="3893" y="29"/>
                        <a:pt x="3893" y="89"/>
                      </a:cubicBezTo>
                      <a:cubicBezTo>
                        <a:pt x="3672" y="3279"/>
                        <a:pt x="2289" y="6026"/>
                        <a:pt x="279" y="8442"/>
                      </a:cubicBezTo>
                      <a:cubicBezTo>
                        <a:pt x="0" y="8776"/>
                        <a:pt x="300" y="9173"/>
                        <a:pt x="630" y="9173"/>
                      </a:cubicBezTo>
                      <a:cubicBezTo>
                        <a:pt x="737" y="9173"/>
                        <a:pt x="848" y="9132"/>
                        <a:pt x="943" y="9032"/>
                      </a:cubicBezTo>
                      <a:cubicBezTo>
                        <a:pt x="3285" y="6690"/>
                        <a:pt x="4280" y="3353"/>
                        <a:pt x="4133" y="107"/>
                      </a:cubicBezTo>
                      <a:cubicBezTo>
                        <a:pt x="4133" y="38"/>
                        <a:pt x="4064" y="1"/>
                        <a:pt x="4000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029025" y="130825"/>
                  <a:ext cx="2577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721" extrusionOk="0">
                      <a:moveTo>
                        <a:pt x="529" y="0"/>
                      </a:moveTo>
                      <a:cubicBezTo>
                        <a:pt x="189" y="0"/>
                        <a:pt x="1" y="497"/>
                        <a:pt x="359" y="692"/>
                      </a:cubicBezTo>
                      <a:cubicBezTo>
                        <a:pt x="409" y="712"/>
                        <a:pt x="457" y="721"/>
                        <a:pt x="502" y="721"/>
                      </a:cubicBezTo>
                      <a:cubicBezTo>
                        <a:pt x="843" y="721"/>
                        <a:pt x="1030" y="224"/>
                        <a:pt x="672" y="29"/>
                      </a:cubicBezTo>
                      <a:cubicBezTo>
                        <a:pt x="623" y="9"/>
                        <a:pt x="575" y="0"/>
                        <a:pt x="52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474200" y="254575"/>
                  <a:ext cx="27675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00" extrusionOk="0">
                      <a:moveTo>
                        <a:pt x="600" y="0"/>
                      </a:moveTo>
                      <a:cubicBezTo>
                        <a:pt x="280" y="0"/>
                        <a:pt x="1" y="714"/>
                        <a:pt x="439" y="777"/>
                      </a:cubicBezTo>
                      <a:lnTo>
                        <a:pt x="550" y="795"/>
                      </a:lnTo>
                      <a:cubicBezTo>
                        <a:pt x="570" y="798"/>
                        <a:pt x="590" y="800"/>
                        <a:pt x="609" y="800"/>
                      </a:cubicBezTo>
                      <a:cubicBezTo>
                        <a:pt x="924" y="800"/>
                        <a:pt x="1106" y="393"/>
                        <a:pt x="863" y="150"/>
                      </a:cubicBezTo>
                      <a:lnTo>
                        <a:pt x="771" y="76"/>
                      </a:lnTo>
                      <a:cubicBezTo>
                        <a:pt x="715" y="23"/>
                        <a:pt x="657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2996750" y="908900"/>
                  <a:ext cx="21225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582" extrusionOk="0">
                      <a:moveTo>
                        <a:pt x="426" y="0"/>
                      </a:moveTo>
                      <a:cubicBezTo>
                        <a:pt x="153" y="0"/>
                        <a:pt x="1" y="405"/>
                        <a:pt x="304" y="549"/>
                      </a:cubicBezTo>
                      <a:cubicBezTo>
                        <a:pt x="351" y="571"/>
                        <a:pt x="397" y="581"/>
                        <a:pt x="439" y="581"/>
                      </a:cubicBezTo>
                      <a:cubicBezTo>
                        <a:pt x="709" y="581"/>
                        <a:pt x="849" y="176"/>
                        <a:pt x="562" y="33"/>
                      </a:cubicBezTo>
                      <a:cubicBezTo>
                        <a:pt x="514" y="10"/>
                        <a:pt x="469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2782125" y="372950"/>
                  <a:ext cx="135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8" h="1010" extrusionOk="0">
                      <a:moveTo>
                        <a:pt x="1247" y="1"/>
                      </a:moveTo>
                      <a:cubicBezTo>
                        <a:pt x="918" y="1"/>
                        <a:pt x="588" y="15"/>
                        <a:pt x="259" y="43"/>
                      </a:cubicBezTo>
                      <a:cubicBezTo>
                        <a:pt x="1" y="80"/>
                        <a:pt x="19" y="467"/>
                        <a:pt x="296" y="467"/>
                      </a:cubicBezTo>
                      <a:cubicBezTo>
                        <a:pt x="639" y="440"/>
                        <a:pt x="983" y="427"/>
                        <a:pt x="1326" y="427"/>
                      </a:cubicBezTo>
                      <a:cubicBezTo>
                        <a:pt x="2640" y="427"/>
                        <a:pt x="3943" y="622"/>
                        <a:pt x="5201" y="1002"/>
                      </a:cubicBezTo>
                      <a:cubicBezTo>
                        <a:pt x="5216" y="1007"/>
                        <a:pt x="5230" y="1009"/>
                        <a:pt x="5243" y="1009"/>
                      </a:cubicBezTo>
                      <a:cubicBezTo>
                        <a:pt x="5378" y="1009"/>
                        <a:pt x="5427" y="776"/>
                        <a:pt x="5293" y="725"/>
                      </a:cubicBezTo>
                      <a:cubicBezTo>
                        <a:pt x="3997" y="249"/>
                        <a:pt x="2629" y="1"/>
                        <a:pt x="124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70;p2"/>
              <p:cNvGrpSpPr/>
              <p:nvPr/>
            </p:nvGrpSpPr>
            <p:grpSpPr>
              <a:xfrm>
                <a:off x="2729100" y="76600"/>
                <a:ext cx="775650" cy="752575"/>
                <a:chOff x="2729100" y="76600"/>
                <a:chExt cx="775650" cy="752575"/>
              </a:xfrm>
            </p:grpSpPr>
            <p:sp>
              <p:nvSpPr>
                <p:cNvPr id="171" name="Google Shape;171;p2"/>
                <p:cNvSpPr/>
                <p:nvPr/>
              </p:nvSpPr>
              <p:spPr>
                <a:xfrm>
                  <a:off x="3143000" y="76600"/>
                  <a:ext cx="114450" cy="3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8" h="14993" extrusionOk="0">
                      <a:moveTo>
                        <a:pt x="3112" y="1"/>
                      </a:moveTo>
                      <a:cubicBezTo>
                        <a:pt x="2828" y="1"/>
                        <a:pt x="2505" y="262"/>
                        <a:pt x="2586" y="630"/>
                      </a:cubicBezTo>
                      <a:cubicBezTo>
                        <a:pt x="3194" y="3083"/>
                        <a:pt x="3268" y="5646"/>
                        <a:pt x="2807" y="8117"/>
                      </a:cubicBezTo>
                      <a:cubicBezTo>
                        <a:pt x="2346" y="10588"/>
                        <a:pt x="1277" y="12708"/>
                        <a:pt x="41" y="14847"/>
                      </a:cubicBezTo>
                      <a:cubicBezTo>
                        <a:pt x="1" y="14915"/>
                        <a:pt x="69" y="14993"/>
                        <a:pt x="138" y="14993"/>
                      </a:cubicBezTo>
                      <a:cubicBezTo>
                        <a:pt x="163" y="14993"/>
                        <a:pt x="188" y="14983"/>
                        <a:pt x="207" y="14958"/>
                      </a:cubicBezTo>
                      <a:cubicBezTo>
                        <a:pt x="3563" y="11141"/>
                        <a:pt x="4577" y="5185"/>
                        <a:pt x="3490" y="317"/>
                      </a:cubicBezTo>
                      <a:cubicBezTo>
                        <a:pt x="3441" y="95"/>
                        <a:pt x="3283" y="1"/>
                        <a:pt x="311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2749925" y="511100"/>
                  <a:ext cx="3280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12380" extrusionOk="0">
                      <a:moveTo>
                        <a:pt x="12971" y="0"/>
                      </a:moveTo>
                      <a:cubicBezTo>
                        <a:pt x="12930" y="0"/>
                        <a:pt x="12889" y="20"/>
                        <a:pt x="12869" y="68"/>
                      </a:cubicBezTo>
                      <a:cubicBezTo>
                        <a:pt x="11707" y="2963"/>
                        <a:pt x="10103" y="5212"/>
                        <a:pt x="7595" y="7093"/>
                      </a:cubicBezTo>
                      <a:cubicBezTo>
                        <a:pt x="6544" y="7868"/>
                        <a:pt x="5438" y="8587"/>
                        <a:pt x="4294" y="9232"/>
                      </a:cubicBezTo>
                      <a:cubicBezTo>
                        <a:pt x="3059" y="9933"/>
                        <a:pt x="1639" y="10486"/>
                        <a:pt x="496" y="11334"/>
                      </a:cubicBezTo>
                      <a:cubicBezTo>
                        <a:pt x="0" y="11665"/>
                        <a:pt x="289" y="12380"/>
                        <a:pt x="805" y="12380"/>
                      </a:cubicBezTo>
                      <a:cubicBezTo>
                        <a:pt x="865" y="12380"/>
                        <a:pt x="928" y="12370"/>
                        <a:pt x="994" y="12349"/>
                      </a:cubicBezTo>
                      <a:cubicBezTo>
                        <a:pt x="2377" y="11888"/>
                        <a:pt x="3723" y="11003"/>
                        <a:pt x="4977" y="10247"/>
                      </a:cubicBezTo>
                      <a:cubicBezTo>
                        <a:pt x="6267" y="9490"/>
                        <a:pt x="7466" y="8605"/>
                        <a:pt x="8591" y="7628"/>
                      </a:cubicBezTo>
                      <a:cubicBezTo>
                        <a:pt x="10748" y="5673"/>
                        <a:pt x="12611" y="3055"/>
                        <a:pt x="13109" y="141"/>
                      </a:cubicBezTo>
                      <a:cubicBezTo>
                        <a:pt x="13120" y="60"/>
                        <a:pt x="13044" y="0"/>
                        <a:pt x="1297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2787750" y="278400"/>
                  <a:ext cx="245550" cy="1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2" h="5664" extrusionOk="0">
                      <a:moveTo>
                        <a:pt x="416" y="1"/>
                      </a:moveTo>
                      <a:cubicBezTo>
                        <a:pt x="141" y="1"/>
                        <a:pt x="0" y="457"/>
                        <a:pt x="310" y="543"/>
                      </a:cubicBezTo>
                      <a:cubicBezTo>
                        <a:pt x="3777" y="1723"/>
                        <a:pt x="6967" y="3180"/>
                        <a:pt x="9752" y="5651"/>
                      </a:cubicBezTo>
                      <a:cubicBezTo>
                        <a:pt x="9761" y="5659"/>
                        <a:pt x="9770" y="5663"/>
                        <a:pt x="9778" y="5663"/>
                      </a:cubicBezTo>
                      <a:cubicBezTo>
                        <a:pt x="9803" y="5663"/>
                        <a:pt x="9821" y="5628"/>
                        <a:pt x="9807" y="5614"/>
                      </a:cubicBezTo>
                      <a:cubicBezTo>
                        <a:pt x="7262" y="2995"/>
                        <a:pt x="4072" y="819"/>
                        <a:pt x="476" y="8"/>
                      </a:cubicBezTo>
                      <a:cubicBezTo>
                        <a:pt x="456" y="3"/>
                        <a:pt x="435" y="1"/>
                        <a:pt x="41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3237250" y="526100"/>
                  <a:ext cx="241200" cy="2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8" h="8167" extrusionOk="0">
                      <a:moveTo>
                        <a:pt x="76" y="0"/>
                      </a:moveTo>
                      <a:cubicBezTo>
                        <a:pt x="28" y="0"/>
                        <a:pt x="0" y="96"/>
                        <a:pt x="51" y="113"/>
                      </a:cubicBezTo>
                      <a:cubicBezTo>
                        <a:pt x="4053" y="1459"/>
                        <a:pt x="6708" y="4059"/>
                        <a:pt x="8479" y="7839"/>
                      </a:cubicBezTo>
                      <a:cubicBezTo>
                        <a:pt x="8582" y="8068"/>
                        <a:pt x="8787" y="8166"/>
                        <a:pt x="8988" y="8166"/>
                      </a:cubicBezTo>
                      <a:cubicBezTo>
                        <a:pt x="9323" y="8166"/>
                        <a:pt x="9647" y="7892"/>
                        <a:pt x="9474" y="7489"/>
                      </a:cubicBezTo>
                      <a:cubicBezTo>
                        <a:pt x="7944" y="3727"/>
                        <a:pt x="4053" y="758"/>
                        <a:pt x="88" y="2"/>
                      </a:cubicBezTo>
                      <a:cubicBezTo>
                        <a:pt x="84" y="1"/>
                        <a:pt x="80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2729100" y="262950"/>
                  <a:ext cx="3005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" h="900" extrusionOk="0">
                      <a:moveTo>
                        <a:pt x="481" y="0"/>
                      </a:moveTo>
                      <a:cubicBezTo>
                        <a:pt x="326" y="0"/>
                        <a:pt x="175" y="89"/>
                        <a:pt x="93" y="239"/>
                      </a:cubicBezTo>
                      <a:cubicBezTo>
                        <a:pt x="1" y="442"/>
                        <a:pt x="93" y="681"/>
                        <a:pt x="296" y="792"/>
                      </a:cubicBezTo>
                      <a:lnTo>
                        <a:pt x="388" y="847"/>
                      </a:lnTo>
                      <a:cubicBezTo>
                        <a:pt x="460" y="883"/>
                        <a:pt x="530" y="899"/>
                        <a:pt x="594" y="899"/>
                      </a:cubicBezTo>
                      <a:cubicBezTo>
                        <a:pt x="990" y="899"/>
                        <a:pt x="1201" y="295"/>
                        <a:pt x="757" y="73"/>
                      </a:cubicBezTo>
                      <a:lnTo>
                        <a:pt x="646" y="36"/>
                      </a:lnTo>
                      <a:cubicBezTo>
                        <a:pt x="593" y="12"/>
                        <a:pt x="537" y="0"/>
                        <a:pt x="48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482300" y="755250"/>
                  <a:ext cx="22450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622" extrusionOk="0">
                      <a:moveTo>
                        <a:pt x="429" y="1"/>
                      </a:moveTo>
                      <a:cubicBezTo>
                        <a:pt x="147" y="1"/>
                        <a:pt x="0" y="432"/>
                        <a:pt x="318" y="591"/>
                      </a:cubicBezTo>
                      <a:cubicBezTo>
                        <a:pt x="365" y="612"/>
                        <a:pt x="410" y="622"/>
                        <a:pt x="453" y="622"/>
                      </a:cubicBezTo>
                      <a:cubicBezTo>
                        <a:pt x="742" y="622"/>
                        <a:pt x="898" y="183"/>
                        <a:pt x="576" y="38"/>
                      </a:cubicBezTo>
                      <a:cubicBezTo>
                        <a:pt x="524" y="12"/>
                        <a:pt x="47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2979375" y="619125"/>
                  <a:ext cx="99925" cy="1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7" h="7163" extrusionOk="0">
                      <a:moveTo>
                        <a:pt x="3926" y="1"/>
                      </a:moveTo>
                      <a:cubicBezTo>
                        <a:pt x="3896" y="1"/>
                        <a:pt x="3865" y="20"/>
                        <a:pt x="3857" y="62"/>
                      </a:cubicBezTo>
                      <a:cubicBezTo>
                        <a:pt x="3175" y="2551"/>
                        <a:pt x="1921" y="4856"/>
                        <a:pt x="169" y="6755"/>
                      </a:cubicBezTo>
                      <a:cubicBezTo>
                        <a:pt x="1" y="6938"/>
                        <a:pt x="174" y="7163"/>
                        <a:pt x="364" y="7163"/>
                      </a:cubicBezTo>
                      <a:cubicBezTo>
                        <a:pt x="423" y="7163"/>
                        <a:pt x="485" y="7140"/>
                        <a:pt x="538" y="7087"/>
                      </a:cubicBezTo>
                      <a:cubicBezTo>
                        <a:pt x="2326" y="5133"/>
                        <a:pt x="3525" y="2698"/>
                        <a:pt x="3986" y="80"/>
                      </a:cubicBezTo>
                      <a:cubicBezTo>
                        <a:pt x="3996" y="29"/>
                        <a:pt x="3962" y="1"/>
                        <a:pt x="39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222000" y="613450"/>
                  <a:ext cx="79700" cy="2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8629" extrusionOk="0">
                      <a:moveTo>
                        <a:pt x="119" y="0"/>
                      </a:moveTo>
                      <a:cubicBezTo>
                        <a:pt x="60" y="0"/>
                        <a:pt x="0" y="57"/>
                        <a:pt x="53" y="123"/>
                      </a:cubicBezTo>
                      <a:cubicBezTo>
                        <a:pt x="1786" y="2612"/>
                        <a:pt x="2487" y="5452"/>
                        <a:pt x="2671" y="8439"/>
                      </a:cubicBezTo>
                      <a:cubicBezTo>
                        <a:pt x="2680" y="8568"/>
                        <a:pt x="2773" y="8629"/>
                        <a:pt x="2870" y="8629"/>
                      </a:cubicBezTo>
                      <a:cubicBezTo>
                        <a:pt x="2980" y="8629"/>
                        <a:pt x="3096" y="8550"/>
                        <a:pt x="3096" y="8402"/>
                      </a:cubicBezTo>
                      <a:cubicBezTo>
                        <a:pt x="3188" y="5360"/>
                        <a:pt x="1971" y="2446"/>
                        <a:pt x="182" y="30"/>
                      </a:cubicBezTo>
                      <a:cubicBezTo>
                        <a:pt x="166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3244150" y="170750"/>
                  <a:ext cx="67700" cy="1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6514" extrusionOk="0">
                      <a:moveTo>
                        <a:pt x="2239" y="1"/>
                      </a:moveTo>
                      <a:cubicBezTo>
                        <a:pt x="2160" y="1"/>
                        <a:pt x="2080" y="56"/>
                        <a:pt x="2080" y="165"/>
                      </a:cubicBezTo>
                      <a:cubicBezTo>
                        <a:pt x="2173" y="2470"/>
                        <a:pt x="1619" y="4738"/>
                        <a:pt x="15" y="6471"/>
                      </a:cubicBezTo>
                      <a:cubicBezTo>
                        <a:pt x="0" y="6486"/>
                        <a:pt x="22" y="6513"/>
                        <a:pt x="40" y="6513"/>
                      </a:cubicBezTo>
                      <a:cubicBezTo>
                        <a:pt x="44" y="6513"/>
                        <a:pt x="49" y="6512"/>
                        <a:pt x="52" y="6508"/>
                      </a:cubicBezTo>
                      <a:cubicBezTo>
                        <a:pt x="1712" y="4775"/>
                        <a:pt x="2707" y="2581"/>
                        <a:pt x="2394" y="128"/>
                      </a:cubicBezTo>
                      <a:cubicBezTo>
                        <a:pt x="2377" y="42"/>
                        <a:pt x="2308" y="1"/>
                        <a:pt x="223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2903275" y="593850"/>
                  <a:ext cx="6962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389" extrusionOk="0">
                      <a:moveTo>
                        <a:pt x="2602" y="1"/>
                      </a:moveTo>
                      <a:cubicBezTo>
                        <a:pt x="2571" y="1"/>
                        <a:pt x="2540" y="13"/>
                        <a:pt x="2512" y="40"/>
                      </a:cubicBezTo>
                      <a:cubicBezTo>
                        <a:pt x="1830" y="814"/>
                        <a:pt x="1037" y="1515"/>
                        <a:pt x="170" y="2068"/>
                      </a:cubicBezTo>
                      <a:cubicBezTo>
                        <a:pt x="0" y="2177"/>
                        <a:pt x="116" y="2389"/>
                        <a:pt x="266" y="2389"/>
                      </a:cubicBezTo>
                      <a:cubicBezTo>
                        <a:pt x="295" y="2389"/>
                        <a:pt x="325" y="2381"/>
                        <a:pt x="355" y="2363"/>
                      </a:cubicBezTo>
                      <a:cubicBezTo>
                        <a:pt x="1277" y="1810"/>
                        <a:pt x="2088" y="1073"/>
                        <a:pt x="2715" y="206"/>
                      </a:cubicBezTo>
                      <a:cubicBezTo>
                        <a:pt x="2785" y="109"/>
                        <a:pt x="2697" y="1"/>
                        <a:pt x="260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rot="-1358797">
              <a:off x="176560" y="1035070"/>
              <a:ext cx="694699" cy="466627"/>
              <a:chOff x="2727950" y="1021625"/>
              <a:chExt cx="766450" cy="514875"/>
            </a:xfrm>
          </p:grpSpPr>
          <p:grpSp>
            <p:nvGrpSpPr>
              <p:cNvPr id="182" name="Google Shape;182;p2"/>
              <p:cNvGrpSpPr/>
              <p:nvPr/>
            </p:nvGrpSpPr>
            <p:grpSpPr>
              <a:xfrm>
                <a:off x="3089450" y="1080375"/>
                <a:ext cx="404825" cy="455825"/>
                <a:chOff x="3089450" y="1080375"/>
                <a:chExt cx="404825" cy="455825"/>
              </a:xfrm>
            </p:grpSpPr>
            <p:sp>
              <p:nvSpPr>
                <p:cNvPr id="183" name="Google Shape;183;p2"/>
                <p:cNvSpPr/>
                <p:nvPr/>
              </p:nvSpPr>
              <p:spPr>
                <a:xfrm>
                  <a:off x="3308400" y="1308350"/>
                  <a:ext cx="80900" cy="2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9114" extrusionOk="0">
                      <a:moveTo>
                        <a:pt x="62" y="1"/>
                      </a:moveTo>
                      <a:cubicBezTo>
                        <a:pt x="30" y="1"/>
                        <a:pt x="1" y="40"/>
                        <a:pt x="27" y="79"/>
                      </a:cubicBezTo>
                      <a:cubicBezTo>
                        <a:pt x="1945" y="2532"/>
                        <a:pt x="2258" y="5519"/>
                        <a:pt x="1318" y="8432"/>
                      </a:cubicBezTo>
                      <a:cubicBezTo>
                        <a:pt x="1198" y="8816"/>
                        <a:pt x="1521" y="9113"/>
                        <a:pt x="1819" y="9113"/>
                      </a:cubicBezTo>
                      <a:cubicBezTo>
                        <a:pt x="1979" y="9113"/>
                        <a:pt x="2132" y="9027"/>
                        <a:pt x="2203" y="8820"/>
                      </a:cubicBezTo>
                      <a:cubicBezTo>
                        <a:pt x="3235" y="5777"/>
                        <a:pt x="2295" y="2310"/>
                        <a:pt x="101" y="24"/>
                      </a:cubicBezTo>
                      <a:cubicBezTo>
                        <a:pt x="90" y="7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3089450" y="1300875"/>
                  <a:ext cx="191150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5967" extrusionOk="0">
                      <a:moveTo>
                        <a:pt x="7512" y="0"/>
                      </a:moveTo>
                      <a:cubicBezTo>
                        <a:pt x="7468" y="0"/>
                        <a:pt x="7424" y="21"/>
                        <a:pt x="7402" y="65"/>
                      </a:cubicBezTo>
                      <a:cubicBezTo>
                        <a:pt x="6074" y="2923"/>
                        <a:pt x="3640" y="4730"/>
                        <a:pt x="524" y="5136"/>
                      </a:cubicBezTo>
                      <a:cubicBezTo>
                        <a:pt x="1" y="5208"/>
                        <a:pt x="60" y="5967"/>
                        <a:pt x="579" y="5967"/>
                      </a:cubicBezTo>
                      <a:cubicBezTo>
                        <a:pt x="591" y="5967"/>
                        <a:pt x="603" y="5966"/>
                        <a:pt x="616" y="5965"/>
                      </a:cubicBezTo>
                      <a:cubicBezTo>
                        <a:pt x="3824" y="5670"/>
                        <a:pt x="6775" y="3255"/>
                        <a:pt x="7623" y="138"/>
                      </a:cubicBezTo>
                      <a:cubicBezTo>
                        <a:pt x="7645" y="49"/>
                        <a:pt x="7580" y="0"/>
                        <a:pt x="7512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3141650" y="1230875"/>
                  <a:ext cx="8075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908" extrusionOk="0">
                      <a:moveTo>
                        <a:pt x="263" y="0"/>
                      </a:moveTo>
                      <a:cubicBezTo>
                        <a:pt x="49" y="0"/>
                        <a:pt x="1" y="309"/>
                        <a:pt x="206" y="412"/>
                      </a:cubicBezTo>
                      <a:cubicBezTo>
                        <a:pt x="885" y="789"/>
                        <a:pt x="1787" y="907"/>
                        <a:pt x="2608" y="907"/>
                      </a:cubicBezTo>
                      <a:cubicBezTo>
                        <a:pt x="2789" y="907"/>
                        <a:pt x="2967" y="901"/>
                        <a:pt x="3138" y="891"/>
                      </a:cubicBezTo>
                      <a:cubicBezTo>
                        <a:pt x="3230" y="891"/>
                        <a:pt x="3230" y="762"/>
                        <a:pt x="3138" y="744"/>
                      </a:cubicBezTo>
                      <a:cubicBezTo>
                        <a:pt x="2658" y="633"/>
                        <a:pt x="2179" y="523"/>
                        <a:pt x="1718" y="412"/>
                      </a:cubicBezTo>
                      <a:cubicBezTo>
                        <a:pt x="1257" y="283"/>
                        <a:pt x="796" y="98"/>
                        <a:pt x="316" y="6"/>
                      </a:cubicBezTo>
                      <a:cubicBezTo>
                        <a:pt x="298" y="2"/>
                        <a:pt x="280" y="0"/>
                        <a:pt x="26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3357300" y="1128400"/>
                  <a:ext cx="53200" cy="11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8" h="4436" extrusionOk="0">
                      <a:moveTo>
                        <a:pt x="1705" y="0"/>
                      </a:moveTo>
                      <a:cubicBezTo>
                        <a:pt x="1580" y="0"/>
                        <a:pt x="1454" y="78"/>
                        <a:pt x="1427" y="233"/>
                      </a:cubicBezTo>
                      <a:cubicBezTo>
                        <a:pt x="1243" y="934"/>
                        <a:pt x="1261" y="1653"/>
                        <a:pt x="1021" y="2353"/>
                      </a:cubicBezTo>
                      <a:cubicBezTo>
                        <a:pt x="818" y="3054"/>
                        <a:pt x="468" y="3718"/>
                        <a:pt x="44" y="4308"/>
                      </a:cubicBezTo>
                      <a:cubicBezTo>
                        <a:pt x="0" y="4366"/>
                        <a:pt x="37" y="4436"/>
                        <a:pt x="81" y="4436"/>
                      </a:cubicBezTo>
                      <a:cubicBezTo>
                        <a:pt x="93" y="4436"/>
                        <a:pt x="106" y="4431"/>
                        <a:pt x="118" y="4419"/>
                      </a:cubicBezTo>
                      <a:cubicBezTo>
                        <a:pt x="708" y="3902"/>
                        <a:pt x="1187" y="3275"/>
                        <a:pt x="1519" y="2575"/>
                      </a:cubicBezTo>
                      <a:cubicBezTo>
                        <a:pt x="1814" y="1911"/>
                        <a:pt x="2128" y="970"/>
                        <a:pt x="1980" y="251"/>
                      </a:cubicBezTo>
                      <a:cubicBezTo>
                        <a:pt x="1961" y="83"/>
                        <a:pt x="1834" y="0"/>
                        <a:pt x="170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3433225" y="1263725"/>
                  <a:ext cx="61050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718" extrusionOk="0">
                      <a:moveTo>
                        <a:pt x="2229" y="0"/>
                      </a:moveTo>
                      <a:cubicBezTo>
                        <a:pt x="2222" y="0"/>
                        <a:pt x="2215" y="1"/>
                        <a:pt x="2207" y="2"/>
                      </a:cubicBezTo>
                      <a:cubicBezTo>
                        <a:pt x="1912" y="94"/>
                        <a:pt x="1617" y="186"/>
                        <a:pt x="1340" y="333"/>
                      </a:cubicBezTo>
                      <a:cubicBezTo>
                        <a:pt x="1060" y="410"/>
                        <a:pt x="780" y="451"/>
                        <a:pt x="506" y="451"/>
                      </a:cubicBezTo>
                      <a:cubicBezTo>
                        <a:pt x="383" y="451"/>
                        <a:pt x="262" y="443"/>
                        <a:pt x="142" y="426"/>
                      </a:cubicBezTo>
                      <a:cubicBezTo>
                        <a:pt x="136" y="425"/>
                        <a:pt x="130" y="424"/>
                        <a:pt x="125" y="424"/>
                      </a:cubicBezTo>
                      <a:cubicBezTo>
                        <a:pt x="28" y="424"/>
                        <a:pt x="0" y="574"/>
                        <a:pt x="105" y="592"/>
                      </a:cubicBezTo>
                      <a:cubicBezTo>
                        <a:pt x="384" y="661"/>
                        <a:pt x="737" y="718"/>
                        <a:pt x="1090" y="718"/>
                      </a:cubicBezTo>
                      <a:cubicBezTo>
                        <a:pt x="1578" y="718"/>
                        <a:pt x="2066" y="610"/>
                        <a:pt x="2355" y="278"/>
                      </a:cubicBezTo>
                      <a:cubicBezTo>
                        <a:pt x="2442" y="156"/>
                        <a:pt x="2364" y="0"/>
                        <a:pt x="222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3221575" y="1101975"/>
                  <a:ext cx="54325" cy="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" h="3930" extrusionOk="0">
                      <a:moveTo>
                        <a:pt x="265" y="0"/>
                      </a:moveTo>
                      <a:cubicBezTo>
                        <a:pt x="125" y="0"/>
                        <a:pt x="0" y="147"/>
                        <a:pt x="107" y="294"/>
                      </a:cubicBezTo>
                      <a:cubicBezTo>
                        <a:pt x="955" y="1401"/>
                        <a:pt x="1637" y="2618"/>
                        <a:pt x="2117" y="3908"/>
                      </a:cubicBezTo>
                      <a:cubicBezTo>
                        <a:pt x="2125" y="3924"/>
                        <a:pt x="2136" y="3930"/>
                        <a:pt x="2146" y="3930"/>
                      </a:cubicBezTo>
                      <a:cubicBezTo>
                        <a:pt x="2160" y="3930"/>
                        <a:pt x="2172" y="3919"/>
                        <a:pt x="2172" y="3908"/>
                      </a:cubicBezTo>
                      <a:cubicBezTo>
                        <a:pt x="1988" y="2470"/>
                        <a:pt x="1379" y="1142"/>
                        <a:pt x="420" y="73"/>
                      </a:cubicBezTo>
                      <a:cubicBezTo>
                        <a:pt x="374" y="22"/>
                        <a:pt x="319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3384925" y="1080375"/>
                  <a:ext cx="29725" cy="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02" extrusionOk="0">
                      <a:moveTo>
                        <a:pt x="686" y="1"/>
                      </a:moveTo>
                      <a:cubicBezTo>
                        <a:pt x="632" y="1"/>
                        <a:pt x="577" y="11"/>
                        <a:pt x="525" y="33"/>
                      </a:cubicBezTo>
                      <a:cubicBezTo>
                        <a:pt x="451" y="52"/>
                        <a:pt x="396" y="89"/>
                        <a:pt x="322" y="144"/>
                      </a:cubicBezTo>
                      <a:cubicBezTo>
                        <a:pt x="1" y="394"/>
                        <a:pt x="180" y="902"/>
                        <a:pt x="576" y="902"/>
                      </a:cubicBezTo>
                      <a:cubicBezTo>
                        <a:pt x="589" y="902"/>
                        <a:pt x="603" y="901"/>
                        <a:pt x="617" y="900"/>
                      </a:cubicBezTo>
                      <a:cubicBezTo>
                        <a:pt x="691" y="900"/>
                        <a:pt x="783" y="881"/>
                        <a:pt x="857" y="863"/>
                      </a:cubicBezTo>
                      <a:cubicBezTo>
                        <a:pt x="1078" y="771"/>
                        <a:pt x="1189" y="513"/>
                        <a:pt x="1096" y="291"/>
                      </a:cubicBezTo>
                      <a:cubicBezTo>
                        <a:pt x="1026" y="109"/>
                        <a:pt x="859" y="1"/>
                        <a:pt x="686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" name="Google Shape;190;p2"/>
              <p:cNvGrpSpPr/>
              <p:nvPr/>
            </p:nvGrpSpPr>
            <p:grpSpPr>
              <a:xfrm>
                <a:off x="3046225" y="1021975"/>
                <a:ext cx="446100" cy="514525"/>
                <a:chOff x="3046225" y="1021975"/>
                <a:chExt cx="446100" cy="514525"/>
              </a:xfrm>
            </p:grpSpPr>
            <p:sp>
              <p:nvSpPr>
                <p:cNvPr id="191" name="Google Shape;191;p2"/>
                <p:cNvSpPr/>
                <p:nvPr/>
              </p:nvSpPr>
              <p:spPr>
                <a:xfrm>
                  <a:off x="3393600" y="1402475"/>
                  <a:ext cx="20125" cy="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446" extrusionOk="0">
                      <a:moveTo>
                        <a:pt x="36" y="0"/>
                      </a:moveTo>
                      <a:cubicBezTo>
                        <a:pt x="17" y="0"/>
                        <a:pt x="0" y="16"/>
                        <a:pt x="12" y="39"/>
                      </a:cubicBezTo>
                      <a:cubicBezTo>
                        <a:pt x="454" y="1053"/>
                        <a:pt x="583" y="2196"/>
                        <a:pt x="325" y="3284"/>
                      </a:cubicBezTo>
                      <a:cubicBezTo>
                        <a:pt x="304" y="3389"/>
                        <a:pt x="384" y="3446"/>
                        <a:pt x="463" y="3446"/>
                      </a:cubicBezTo>
                      <a:cubicBezTo>
                        <a:pt x="524" y="3446"/>
                        <a:pt x="586" y="3412"/>
                        <a:pt x="602" y="3340"/>
                      </a:cubicBezTo>
                      <a:cubicBezTo>
                        <a:pt x="805" y="2196"/>
                        <a:pt x="620" y="1035"/>
                        <a:pt x="67" y="20"/>
                      </a:cubicBezTo>
                      <a:cubicBezTo>
                        <a:pt x="60" y="6"/>
                        <a:pt x="48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3131875" y="1086225"/>
                  <a:ext cx="141525" cy="1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7692" extrusionOk="0">
                      <a:moveTo>
                        <a:pt x="680" y="1"/>
                      </a:moveTo>
                      <a:cubicBezTo>
                        <a:pt x="303" y="1"/>
                        <a:pt x="0" y="482"/>
                        <a:pt x="394" y="740"/>
                      </a:cubicBezTo>
                      <a:cubicBezTo>
                        <a:pt x="2976" y="2473"/>
                        <a:pt x="4451" y="4686"/>
                        <a:pt x="5428" y="7618"/>
                      </a:cubicBezTo>
                      <a:cubicBezTo>
                        <a:pt x="5443" y="7669"/>
                        <a:pt x="5484" y="7691"/>
                        <a:pt x="5526" y="7691"/>
                      </a:cubicBezTo>
                      <a:cubicBezTo>
                        <a:pt x="5591" y="7691"/>
                        <a:pt x="5661" y="7640"/>
                        <a:pt x="5649" y="7563"/>
                      </a:cubicBezTo>
                      <a:cubicBezTo>
                        <a:pt x="5410" y="4594"/>
                        <a:pt x="3437" y="1643"/>
                        <a:pt x="929" y="76"/>
                      </a:cubicBezTo>
                      <a:cubicBezTo>
                        <a:pt x="847" y="23"/>
                        <a:pt x="761" y="1"/>
                        <a:pt x="68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3294425" y="1021975"/>
                  <a:ext cx="69975" cy="2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9857" extrusionOk="0">
                      <a:moveTo>
                        <a:pt x="1260" y="1"/>
                      </a:moveTo>
                      <a:cubicBezTo>
                        <a:pt x="993" y="1"/>
                        <a:pt x="719" y="245"/>
                        <a:pt x="862" y="544"/>
                      </a:cubicBezTo>
                      <a:cubicBezTo>
                        <a:pt x="1618" y="2019"/>
                        <a:pt x="1913" y="3715"/>
                        <a:pt x="1711" y="5375"/>
                      </a:cubicBezTo>
                      <a:cubicBezTo>
                        <a:pt x="1471" y="7016"/>
                        <a:pt x="752" y="8289"/>
                        <a:pt x="14" y="9727"/>
                      </a:cubicBezTo>
                      <a:cubicBezTo>
                        <a:pt x="0" y="9797"/>
                        <a:pt x="50" y="9857"/>
                        <a:pt x="107" y="9857"/>
                      </a:cubicBezTo>
                      <a:cubicBezTo>
                        <a:pt x="125" y="9857"/>
                        <a:pt x="144" y="9851"/>
                        <a:pt x="162" y="9838"/>
                      </a:cubicBezTo>
                      <a:cubicBezTo>
                        <a:pt x="2743" y="7606"/>
                        <a:pt x="2799" y="3162"/>
                        <a:pt x="1618" y="249"/>
                      </a:cubicBezTo>
                      <a:cubicBezTo>
                        <a:pt x="1547" y="73"/>
                        <a:pt x="14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3310450" y="1170250"/>
                  <a:ext cx="181875" cy="1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5" h="4497" extrusionOk="0">
                      <a:moveTo>
                        <a:pt x="6659" y="0"/>
                      </a:moveTo>
                      <a:cubicBezTo>
                        <a:pt x="6502" y="0"/>
                        <a:pt x="6353" y="81"/>
                        <a:pt x="6288" y="274"/>
                      </a:cubicBezTo>
                      <a:cubicBezTo>
                        <a:pt x="5458" y="2763"/>
                        <a:pt x="2176" y="3427"/>
                        <a:pt x="37" y="4441"/>
                      </a:cubicBezTo>
                      <a:cubicBezTo>
                        <a:pt x="0" y="4441"/>
                        <a:pt x="19" y="4497"/>
                        <a:pt x="55" y="4497"/>
                      </a:cubicBezTo>
                      <a:cubicBezTo>
                        <a:pt x="2582" y="3870"/>
                        <a:pt x="6030" y="3353"/>
                        <a:pt x="7118" y="643"/>
                      </a:cubicBezTo>
                      <a:cubicBezTo>
                        <a:pt x="7274" y="282"/>
                        <a:pt x="6953" y="0"/>
                        <a:pt x="665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3357725" y="1323900"/>
                  <a:ext cx="94300" cy="12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5038" extrusionOk="0">
                      <a:moveTo>
                        <a:pt x="43" y="0"/>
                      </a:moveTo>
                      <a:cubicBezTo>
                        <a:pt x="16" y="0"/>
                        <a:pt x="1" y="54"/>
                        <a:pt x="45" y="84"/>
                      </a:cubicBezTo>
                      <a:cubicBezTo>
                        <a:pt x="1926" y="1006"/>
                        <a:pt x="2867" y="2666"/>
                        <a:pt x="3014" y="4712"/>
                      </a:cubicBezTo>
                      <a:cubicBezTo>
                        <a:pt x="3031" y="4934"/>
                        <a:pt x="3198" y="5037"/>
                        <a:pt x="3368" y="5037"/>
                      </a:cubicBezTo>
                      <a:cubicBezTo>
                        <a:pt x="3567" y="5037"/>
                        <a:pt x="3772" y="4897"/>
                        <a:pt x="3752" y="4639"/>
                      </a:cubicBezTo>
                      <a:cubicBezTo>
                        <a:pt x="3623" y="2518"/>
                        <a:pt x="2055" y="674"/>
                        <a:pt x="64" y="10"/>
                      </a:cubicBezTo>
                      <a:cubicBezTo>
                        <a:pt x="57" y="3"/>
                        <a:pt x="50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3046225" y="1254050"/>
                  <a:ext cx="199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2222" extrusionOk="0">
                      <a:moveTo>
                        <a:pt x="549" y="1"/>
                      </a:moveTo>
                      <a:cubicBezTo>
                        <a:pt x="182" y="1"/>
                        <a:pt x="0" y="549"/>
                        <a:pt x="298" y="831"/>
                      </a:cubicBezTo>
                      <a:cubicBezTo>
                        <a:pt x="1276" y="1818"/>
                        <a:pt x="2716" y="2221"/>
                        <a:pt x="4178" y="2221"/>
                      </a:cubicBezTo>
                      <a:cubicBezTo>
                        <a:pt x="5502" y="2221"/>
                        <a:pt x="6843" y="1891"/>
                        <a:pt x="7877" y="1366"/>
                      </a:cubicBezTo>
                      <a:cubicBezTo>
                        <a:pt x="7963" y="1314"/>
                        <a:pt x="7920" y="1198"/>
                        <a:pt x="7839" y="1198"/>
                      </a:cubicBezTo>
                      <a:cubicBezTo>
                        <a:pt x="7833" y="1198"/>
                        <a:pt x="7828" y="1199"/>
                        <a:pt x="7822" y="1200"/>
                      </a:cubicBezTo>
                      <a:cubicBezTo>
                        <a:pt x="7017" y="1517"/>
                        <a:pt x="6156" y="1681"/>
                        <a:pt x="5297" y="1681"/>
                      </a:cubicBezTo>
                      <a:cubicBezTo>
                        <a:pt x="4857" y="1681"/>
                        <a:pt x="4417" y="1638"/>
                        <a:pt x="3986" y="1550"/>
                      </a:cubicBezTo>
                      <a:cubicBezTo>
                        <a:pt x="2750" y="1292"/>
                        <a:pt x="1828" y="628"/>
                        <a:pt x="759" y="57"/>
                      </a:cubicBezTo>
                      <a:cubicBezTo>
                        <a:pt x="684" y="18"/>
                        <a:pt x="613" y="1"/>
                        <a:pt x="54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3311425" y="1432175"/>
                  <a:ext cx="17950" cy="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677" extrusionOk="0">
                      <a:moveTo>
                        <a:pt x="531" y="1"/>
                      </a:moveTo>
                      <a:cubicBezTo>
                        <a:pt x="504" y="1"/>
                        <a:pt x="477" y="20"/>
                        <a:pt x="477" y="50"/>
                      </a:cubicBezTo>
                      <a:cubicBezTo>
                        <a:pt x="496" y="916"/>
                        <a:pt x="275" y="1672"/>
                        <a:pt x="35" y="2484"/>
                      </a:cubicBezTo>
                      <a:cubicBezTo>
                        <a:pt x="1" y="2598"/>
                        <a:pt x="107" y="2676"/>
                        <a:pt x="211" y="2676"/>
                      </a:cubicBezTo>
                      <a:cubicBezTo>
                        <a:pt x="275" y="2676"/>
                        <a:pt x="339" y="2646"/>
                        <a:pt x="367" y="2576"/>
                      </a:cubicBezTo>
                      <a:cubicBezTo>
                        <a:pt x="643" y="1764"/>
                        <a:pt x="717" y="898"/>
                        <a:pt x="588" y="50"/>
                      </a:cubicBezTo>
                      <a:cubicBezTo>
                        <a:pt x="580" y="15"/>
                        <a:pt x="555" y="1"/>
                        <a:pt x="531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3196225" y="1396975"/>
                  <a:ext cx="621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895" extrusionOk="0">
                      <a:moveTo>
                        <a:pt x="2227" y="1"/>
                      </a:moveTo>
                      <a:cubicBezTo>
                        <a:pt x="1951" y="499"/>
                        <a:pt x="1822" y="1033"/>
                        <a:pt x="1471" y="1494"/>
                      </a:cubicBezTo>
                      <a:cubicBezTo>
                        <a:pt x="1102" y="1937"/>
                        <a:pt x="660" y="2287"/>
                        <a:pt x="162" y="2545"/>
                      </a:cubicBezTo>
                      <a:cubicBezTo>
                        <a:pt x="1" y="2642"/>
                        <a:pt x="121" y="2894"/>
                        <a:pt x="278" y="2894"/>
                      </a:cubicBezTo>
                      <a:cubicBezTo>
                        <a:pt x="300" y="2894"/>
                        <a:pt x="323" y="2889"/>
                        <a:pt x="346" y="2877"/>
                      </a:cubicBezTo>
                      <a:cubicBezTo>
                        <a:pt x="1287" y="2435"/>
                        <a:pt x="2485" y="1144"/>
                        <a:pt x="226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3398800" y="1155725"/>
                  <a:ext cx="454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" h="2668" extrusionOk="0">
                      <a:moveTo>
                        <a:pt x="1574" y="1"/>
                      </a:moveTo>
                      <a:cubicBezTo>
                        <a:pt x="1495" y="1"/>
                        <a:pt x="1415" y="38"/>
                        <a:pt x="1371" y="117"/>
                      </a:cubicBezTo>
                      <a:cubicBezTo>
                        <a:pt x="984" y="947"/>
                        <a:pt x="541" y="1740"/>
                        <a:pt x="44" y="2514"/>
                      </a:cubicBezTo>
                      <a:cubicBezTo>
                        <a:pt x="1" y="2586"/>
                        <a:pt x="46" y="2668"/>
                        <a:pt x="111" y="2668"/>
                      </a:cubicBezTo>
                      <a:cubicBezTo>
                        <a:pt x="130" y="2668"/>
                        <a:pt x="152" y="2660"/>
                        <a:pt x="173" y="2643"/>
                      </a:cubicBezTo>
                      <a:cubicBezTo>
                        <a:pt x="929" y="2053"/>
                        <a:pt x="1592" y="1205"/>
                        <a:pt x="1795" y="246"/>
                      </a:cubicBezTo>
                      <a:cubicBezTo>
                        <a:pt x="1818" y="89"/>
                        <a:pt x="1697" y="1"/>
                        <a:pt x="1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3292525" y="1516450"/>
                  <a:ext cx="259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802" extrusionOk="0">
                      <a:moveTo>
                        <a:pt x="683" y="0"/>
                      </a:moveTo>
                      <a:cubicBezTo>
                        <a:pt x="382" y="0"/>
                        <a:pt x="1" y="272"/>
                        <a:pt x="219" y="551"/>
                      </a:cubicBezTo>
                      <a:lnTo>
                        <a:pt x="275" y="643"/>
                      </a:lnTo>
                      <a:cubicBezTo>
                        <a:pt x="358" y="752"/>
                        <a:pt x="478" y="801"/>
                        <a:pt x="596" y="801"/>
                      </a:cubicBezTo>
                      <a:cubicBezTo>
                        <a:pt x="818" y="801"/>
                        <a:pt x="1036" y="631"/>
                        <a:pt x="1012" y="367"/>
                      </a:cubicBezTo>
                      <a:cubicBezTo>
                        <a:pt x="1012" y="330"/>
                        <a:pt x="994" y="293"/>
                        <a:pt x="994" y="256"/>
                      </a:cubicBezTo>
                      <a:cubicBezTo>
                        <a:pt x="975" y="73"/>
                        <a:pt x="840" y="0"/>
                        <a:pt x="68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" name="Google Shape;201;p2"/>
              <p:cNvGrpSpPr/>
              <p:nvPr/>
            </p:nvGrpSpPr>
            <p:grpSpPr>
              <a:xfrm>
                <a:off x="2727950" y="1021625"/>
                <a:ext cx="766450" cy="487700"/>
                <a:chOff x="2727950" y="1021625"/>
                <a:chExt cx="766450" cy="487700"/>
              </a:xfrm>
            </p:grpSpPr>
            <p:sp>
              <p:nvSpPr>
                <p:cNvPr id="202" name="Google Shape;202;p2"/>
                <p:cNvSpPr/>
                <p:nvPr/>
              </p:nvSpPr>
              <p:spPr>
                <a:xfrm>
                  <a:off x="2727950" y="1150775"/>
                  <a:ext cx="394275" cy="1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1" h="5078" extrusionOk="0">
                      <a:moveTo>
                        <a:pt x="10574" y="1"/>
                      </a:moveTo>
                      <a:cubicBezTo>
                        <a:pt x="9498" y="1"/>
                        <a:pt x="8431" y="119"/>
                        <a:pt x="7442" y="334"/>
                      </a:cubicBezTo>
                      <a:cubicBezTo>
                        <a:pt x="4860" y="887"/>
                        <a:pt x="1909" y="2159"/>
                        <a:pt x="250" y="4317"/>
                      </a:cubicBezTo>
                      <a:cubicBezTo>
                        <a:pt x="1" y="4639"/>
                        <a:pt x="287" y="5078"/>
                        <a:pt x="628" y="5078"/>
                      </a:cubicBezTo>
                      <a:cubicBezTo>
                        <a:pt x="716" y="5078"/>
                        <a:pt x="808" y="5049"/>
                        <a:pt x="895" y="4981"/>
                      </a:cubicBezTo>
                      <a:cubicBezTo>
                        <a:pt x="3034" y="3321"/>
                        <a:pt x="4952" y="1827"/>
                        <a:pt x="7626" y="1108"/>
                      </a:cubicBezTo>
                      <a:cubicBezTo>
                        <a:pt x="8829" y="795"/>
                        <a:pt x="9991" y="664"/>
                        <a:pt x="11144" y="664"/>
                      </a:cubicBezTo>
                      <a:cubicBezTo>
                        <a:pt x="12641" y="664"/>
                        <a:pt x="14124" y="885"/>
                        <a:pt x="15666" y="1219"/>
                      </a:cubicBezTo>
                      <a:cubicBezTo>
                        <a:pt x="15671" y="1220"/>
                        <a:pt x="15677" y="1221"/>
                        <a:pt x="15682" y="1221"/>
                      </a:cubicBezTo>
                      <a:cubicBezTo>
                        <a:pt x="15745" y="1221"/>
                        <a:pt x="15771" y="1124"/>
                        <a:pt x="15703" y="1090"/>
                      </a:cubicBezTo>
                      <a:cubicBezTo>
                        <a:pt x="14182" y="329"/>
                        <a:pt x="12366" y="1"/>
                        <a:pt x="10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3236525" y="1348450"/>
                  <a:ext cx="68875" cy="1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5" h="6435" extrusionOk="0">
                      <a:moveTo>
                        <a:pt x="2241" y="0"/>
                      </a:moveTo>
                      <a:cubicBezTo>
                        <a:pt x="2203" y="0"/>
                        <a:pt x="2164" y="29"/>
                        <a:pt x="2164" y="79"/>
                      </a:cubicBezTo>
                      <a:cubicBezTo>
                        <a:pt x="2146" y="1186"/>
                        <a:pt x="2090" y="2255"/>
                        <a:pt x="1722" y="3306"/>
                      </a:cubicBezTo>
                      <a:cubicBezTo>
                        <a:pt x="1371" y="4265"/>
                        <a:pt x="781" y="5058"/>
                        <a:pt x="191" y="5869"/>
                      </a:cubicBezTo>
                      <a:cubicBezTo>
                        <a:pt x="0" y="6142"/>
                        <a:pt x="233" y="6435"/>
                        <a:pt x="494" y="6435"/>
                      </a:cubicBezTo>
                      <a:cubicBezTo>
                        <a:pt x="586" y="6435"/>
                        <a:pt x="681" y="6399"/>
                        <a:pt x="763" y="6312"/>
                      </a:cubicBezTo>
                      <a:cubicBezTo>
                        <a:pt x="2127" y="4745"/>
                        <a:pt x="2754" y="2089"/>
                        <a:pt x="2312" y="61"/>
                      </a:cubicBezTo>
                      <a:cubicBezTo>
                        <a:pt x="2303" y="19"/>
                        <a:pt x="2273" y="0"/>
                        <a:pt x="224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3116500" y="1301925"/>
                  <a:ext cx="122700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2900" extrusionOk="0">
                      <a:moveTo>
                        <a:pt x="4808" y="0"/>
                      </a:moveTo>
                      <a:cubicBezTo>
                        <a:pt x="4788" y="0"/>
                        <a:pt x="4768" y="7"/>
                        <a:pt x="4752" y="23"/>
                      </a:cubicBezTo>
                      <a:cubicBezTo>
                        <a:pt x="3462" y="1442"/>
                        <a:pt x="2171" y="2198"/>
                        <a:pt x="253" y="2512"/>
                      </a:cubicBezTo>
                      <a:cubicBezTo>
                        <a:pt x="1" y="2530"/>
                        <a:pt x="30" y="2900"/>
                        <a:pt x="272" y="2900"/>
                      </a:cubicBezTo>
                      <a:cubicBezTo>
                        <a:pt x="278" y="2900"/>
                        <a:pt x="284" y="2900"/>
                        <a:pt x="290" y="2899"/>
                      </a:cubicBezTo>
                      <a:cubicBezTo>
                        <a:pt x="2097" y="2807"/>
                        <a:pt x="3996" y="1701"/>
                        <a:pt x="4881" y="96"/>
                      </a:cubicBezTo>
                      <a:cubicBezTo>
                        <a:pt x="4908" y="43"/>
                        <a:pt x="4859" y="0"/>
                        <a:pt x="4808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3249625" y="1070075"/>
                  <a:ext cx="58075" cy="16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6529" extrusionOk="0">
                      <a:moveTo>
                        <a:pt x="334" y="0"/>
                      </a:moveTo>
                      <a:cubicBezTo>
                        <a:pt x="173" y="0"/>
                        <a:pt x="1" y="154"/>
                        <a:pt x="91" y="335"/>
                      </a:cubicBezTo>
                      <a:cubicBezTo>
                        <a:pt x="1124" y="2326"/>
                        <a:pt x="1456" y="4170"/>
                        <a:pt x="1566" y="6401"/>
                      </a:cubicBezTo>
                      <a:cubicBezTo>
                        <a:pt x="1566" y="6487"/>
                        <a:pt x="1630" y="6528"/>
                        <a:pt x="1697" y="6528"/>
                      </a:cubicBezTo>
                      <a:cubicBezTo>
                        <a:pt x="1759" y="6528"/>
                        <a:pt x="1825" y="6491"/>
                        <a:pt x="1843" y="6420"/>
                      </a:cubicBezTo>
                      <a:cubicBezTo>
                        <a:pt x="2322" y="4299"/>
                        <a:pt x="1696" y="1884"/>
                        <a:pt x="515" y="95"/>
                      </a:cubicBezTo>
                      <a:cubicBezTo>
                        <a:pt x="471" y="28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3357925" y="1285725"/>
                  <a:ext cx="1103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2144" extrusionOk="0">
                      <a:moveTo>
                        <a:pt x="1082" y="1"/>
                      </a:moveTo>
                      <a:cubicBezTo>
                        <a:pt x="723" y="1"/>
                        <a:pt x="364" y="51"/>
                        <a:pt x="19" y="154"/>
                      </a:cubicBezTo>
                      <a:cubicBezTo>
                        <a:pt x="0" y="154"/>
                        <a:pt x="19" y="173"/>
                        <a:pt x="19" y="173"/>
                      </a:cubicBezTo>
                      <a:cubicBezTo>
                        <a:pt x="91" y="169"/>
                        <a:pt x="162" y="168"/>
                        <a:pt x="233" y="168"/>
                      </a:cubicBezTo>
                      <a:cubicBezTo>
                        <a:pt x="1743" y="168"/>
                        <a:pt x="3014" y="910"/>
                        <a:pt x="3965" y="2072"/>
                      </a:cubicBezTo>
                      <a:cubicBezTo>
                        <a:pt x="4009" y="2122"/>
                        <a:pt x="4070" y="2143"/>
                        <a:pt x="4130" y="2143"/>
                      </a:cubicBezTo>
                      <a:cubicBezTo>
                        <a:pt x="4271" y="2143"/>
                        <a:pt x="4411" y="2024"/>
                        <a:pt x="4334" y="1869"/>
                      </a:cubicBezTo>
                      <a:cubicBezTo>
                        <a:pt x="3697" y="668"/>
                        <a:pt x="2391" y="1"/>
                        <a:pt x="108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3229925" y="1021625"/>
                  <a:ext cx="2442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764" extrusionOk="0">
                      <a:moveTo>
                        <a:pt x="407" y="0"/>
                      </a:moveTo>
                      <a:cubicBezTo>
                        <a:pt x="201" y="0"/>
                        <a:pt x="0" y="164"/>
                        <a:pt x="13" y="410"/>
                      </a:cubicBezTo>
                      <a:lnTo>
                        <a:pt x="13" y="521"/>
                      </a:lnTo>
                      <a:cubicBezTo>
                        <a:pt x="25" y="695"/>
                        <a:pt x="150" y="764"/>
                        <a:pt x="299" y="764"/>
                      </a:cubicBezTo>
                      <a:cubicBezTo>
                        <a:pt x="592" y="764"/>
                        <a:pt x="977" y="495"/>
                        <a:pt x="769" y="226"/>
                      </a:cubicBezTo>
                      <a:lnTo>
                        <a:pt x="695" y="134"/>
                      </a:lnTo>
                      <a:cubicBezTo>
                        <a:pt x="615" y="41"/>
                        <a:pt x="510" y="0"/>
                        <a:pt x="40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3467175" y="1340725"/>
                  <a:ext cx="27225" cy="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869" extrusionOk="0">
                      <a:moveTo>
                        <a:pt x="569" y="1"/>
                      </a:moveTo>
                      <a:cubicBezTo>
                        <a:pt x="289" y="1"/>
                        <a:pt x="1" y="251"/>
                        <a:pt x="130" y="591"/>
                      </a:cubicBezTo>
                      <a:cubicBezTo>
                        <a:pt x="204" y="786"/>
                        <a:pt x="361" y="868"/>
                        <a:pt x="521" y="868"/>
                      </a:cubicBezTo>
                      <a:cubicBezTo>
                        <a:pt x="800" y="868"/>
                        <a:pt x="1089" y="618"/>
                        <a:pt x="960" y="278"/>
                      </a:cubicBezTo>
                      <a:cubicBezTo>
                        <a:pt x="886" y="83"/>
                        <a:pt x="729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3076250" y="1367950"/>
                  <a:ext cx="27525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885" extrusionOk="0">
                      <a:moveTo>
                        <a:pt x="571" y="0"/>
                      </a:moveTo>
                      <a:cubicBezTo>
                        <a:pt x="291" y="0"/>
                        <a:pt x="0" y="256"/>
                        <a:pt x="130" y="609"/>
                      </a:cubicBezTo>
                      <a:cubicBezTo>
                        <a:pt x="203" y="802"/>
                        <a:pt x="361" y="885"/>
                        <a:pt x="523" y="885"/>
                      </a:cubicBezTo>
                      <a:cubicBezTo>
                        <a:pt x="807" y="885"/>
                        <a:pt x="1100" y="629"/>
                        <a:pt x="959" y="277"/>
                      </a:cubicBezTo>
                      <a:cubicBezTo>
                        <a:pt x="886" y="83"/>
                        <a:pt x="730" y="0"/>
                        <a:pt x="57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0" name="Google Shape;210;p2"/>
            <p:cNvGrpSpPr/>
            <p:nvPr/>
          </p:nvGrpSpPr>
          <p:grpSpPr>
            <a:xfrm rot="5159963">
              <a:off x="866573" y="916182"/>
              <a:ext cx="492794" cy="328219"/>
              <a:chOff x="4758075" y="3216175"/>
              <a:chExt cx="900025" cy="59945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5211575" y="3404200"/>
                <a:ext cx="446525" cy="179700"/>
              </a:xfrm>
              <a:custGeom>
                <a:avLst/>
                <a:gdLst/>
                <a:ahLst/>
                <a:cxnLst/>
                <a:rect l="l" t="t" r="r" b="b"/>
                <a:pathLst>
                  <a:path w="17861" h="7188" extrusionOk="0">
                    <a:moveTo>
                      <a:pt x="4486" y="0"/>
                    </a:moveTo>
                    <a:cubicBezTo>
                      <a:pt x="2957" y="0"/>
                      <a:pt x="1444" y="225"/>
                      <a:pt x="88" y="739"/>
                    </a:cubicBezTo>
                    <a:cubicBezTo>
                      <a:pt x="1" y="756"/>
                      <a:pt x="12" y="888"/>
                      <a:pt x="91" y="888"/>
                    </a:cubicBezTo>
                    <a:cubicBezTo>
                      <a:pt x="95" y="888"/>
                      <a:pt x="101" y="888"/>
                      <a:pt x="106" y="887"/>
                    </a:cubicBezTo>
                    <a:cubicBezTo>
                      <a:pt x="1235" y="759"/>
                      <a:pt x="2328" y="680"/>
                      <a:pt x="3405" y="680"/>
                    </a:cubicBezTo>
                    <a:cubicBezTo>
                      <a:pt x="5441" y="680"/>
                      <a:pt x="7417" y="963"/>
                      <a:pt x="9455" y="1735"/>
                    </a:cubicBezTo>
                    <a:cubicBezTo>
                      <a:pt x="12461" y="2878"/>
                      <a:pt x="14526" y="4833"/>
                      <a:pt x="16794" y="7027"/>
                    </a:cubicBezTo>
                    <a:cubicBezTo>
                      <a:pt x="16907" y="7140"/>
                      <a:pt x="17033" y="7188"/>
                      <a:pt x="17155" y="7188"/>
                    </a:cubicBezTo>
                    <a:cubicBezTo>
                      <a:pt x="17530" y="7188"/>
                      <a:pt x="17861" y="6735"/>
                      <a:pt x="17624" y="6345"/>
                    </a:cubicBezTo>
                    <a:cubicBezTo>
                      <a:pt x="15965" y="3634"/>
                      <a:pt x="12701" y="1809"/>
                      <a:pt x="9769" y="850"/>
                    </a:cubicBezTo>
                    <a:cubicBezTo>
                      <a:pt x="8146" y="319"/>
                      <a:pt x="6305" y="0"/>
                      <a:pt x="44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024900" y="3312300"/>
                <a:ext cx="18585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8336" extrusionOk="0">
                    <a:moveTo>
                      <a:pt x="6640" y="1"/>
                    </a:moveTo>
                    <a:cubicBezTo>
                      <a:pt x="6560" y="1"/>
                      <a:pt x="6477" y="20"/>
                      <a:pt x="6393" y="63"/>
                    </a:cubicBezTo>
                    <a:cubicBezTo>
                      <a:pt x="3295" y="1575"/>
                      <a:pt x="658" y="4747"/>
                      <a:pt x="12" y="8177"/>
                    </a:cubicBezTo>
                    <a:cubicBezTo>
                      <a:pt x="1" y="8271"/>
                      <a:pt x="80" y="8336"/>
                      <a:pt x="153" y="8336"/>
                    </a:cubicBezTo>
                    <a:cubicBezTo>
                      <a:pt x="193" y="8336"/>
                      <a:pt x="232" y="8315"/>
                      <a:pt x="252" y="8269"/>
                    </a:cubicBezTo>
                    <a:cubicBezTo>
                      <a:pt x="1746" y="4987"/>
                      <a:pt x="3737" y="2608"/>
                      <a:pt x="6946" y="911"/>
                    </a:cubicBezTo>
                    <a:cubicBezTo>
                      <a:pt x="7434" y="644"/>
                      <a:pt x="7103" y="1"/>
                      <a:pt x="6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928850" y="3216175"/>
                <a:ext cx="81000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1588" extrusionOk="0">
                    <a:moveTo>
                      <a:pt x="2577" y="0"/>
                    </a:moveTo>
                    <a:cubicBezTo>
                      <a:pt x="2428" y="0"/>
                      <a:pt x="2282" y="70"/>
                      <a:pt x="2195" y="239"/>
                    </a:cubicBezTo>
                    <a:cubicBezTo>
                      <a:pt x="461" y="3503"/>
                      <a:pt x="0" y="8666"/>
                      <a:pt x="2693" y="11561"/>
                    </a:cubicBezTo>
                    <a:cubicBezTo>
                      <a:pt x="2716" y="11579"/>
                      <a:pt x="2741" y="11587"/>
                      <a:pt x="2766" y="11587"/>
                    </a:cubicBezTo>
                    <a:cubicBezTo>
                      <a:pt x="2840" y="11587"/>
                      <a:pt x="2909" y="11515"/>
                      <a:pt x="2896" y="11432"/>
                    </a:cubicBezTo>
                    <a:cubicBezTo>
                      <a:pt x="2213" y="9680"/>
                      <a:pt x="1513" y="8113"/>
                      <a:pt x="1457" y="6176"/>
                    </a:cubicBezTo>
                    <a:cubicBezTo>
                      <a:pt x="1420" y="4222"/>
                      <a:pt x="1974" y="2304"/>
                      <a:pt x="3025" y="681"/>
                    </a:cubicBezTo>
                    <a:cubicBezTo>
                      <a:pt x="3239" y="328"/>
                      <a:pt x="2901" y="0"/>
                      <a:pt x="25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783275" y="3369825"/>
                <a:ext cx="197700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7908" h="6024" extrusionOk="0">
                    <a:moveTo>
                      <a:pt x="677" y="0"/>
                    </a:moveTo>
                    <a:cubicBezTo>
                      <a:pt x="354" y="0"/>
                      <a:pt x="0" y="284"/>
                      <a:pt x="125" y="694"/>
                    </a:cubicBezTo>
                    <a:cubicBezTo>
                      <a:pt x="1047" y="3977"/>
                      <a:pt x="4994" y="4991"/>
                      <a:pt x="7852" y="6023"/>
                    </a:cubicBezTo>
                    <a:cubicBezTo>
                      <a:pt x="7870" y="6023"/>
                      <a:pt x="7907" y="5987"/>
                      <a:pt x="7870" y="5950"/>
                    </a:cubicBezTo>
                    <a:cubicBezTo>
                      <a:pt x="5510" y="4530"/>
                      <a:pt x="1804" y="3350"/>
                      <a:pt x="1121" y="362"/>
                    </a:cubicBezTo>
                    <a:cubicBezTo>
                      <a:pt x="1065" y="109"/>
                      <a:pt x="877" y="0"/>
                      <a:pt x="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868450" y="3550525"/>
                <a:ext cx="111750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354" extrusionOk="0">
                    <a:moveTo>
                      <a:pt x="4391" y="1"/>
                    </a:moveTo>
                    <a:cubicBezTo>
                      <a:pt x="4379" y="1"/>
                      <a:pt x="4365" y="4"/>
                      <a:pt x="4353" y="12"/>
                    </a:cubicBezTo>
                    <a:cubicBezTo>
                      <a:pt x="1531" y="2410"/>
                      <a:pt x="1" y="6319"/>
                      <a:pt x="849" y="9970"/>
                    </a:cubicBezTo>
                    <a:cubicBezTo>
                      <a:pt x="913" y="10239"/>
                      <a:pt x="1104" y="10353"/>
                      <a:pt x="1307" y="10353"/>
                    </a:cubicBezTo>
                    <a:cubicBezTo>
                      <a:pt x="1634" y="10353"/>
                      <a:pt x="1991" y="10059"/>
                      <a:pt x="1900" y="9638"/>
                    </a:cubicBezTo>
                    <a:cubicBezTo>
                      <a:pt x="1163" y="6135"/>
                      <a:pt x="1900" y="2705"/>
                      <a:pt x="4426" y="86"/>
                    </a:cubicBezTo>
                    <a:cubicBezTo>
                      <a:pt x="4469" y="43"/>
                      <a:pt x="4435" y="1"/>
                      <a:pt x="43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96600" y="3562350"/>
                <a:ext cx="12442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450" extrusionOk="0">
                    <a:moveTo>
                      <a:pt x="4903" y="0"/>
                    </a:moveTo>
                    <a:cubicBezTo>
                      <a:pt x="2506" y="554"/>
                      <a:pt x="459" y="2471"/>
                      <a:pt x="53" y="4942"/>
                    </a:cubicBezTo>
                    <a:cubicBezTo>
                      <a:pt x="1" y="5260"/>
                      <a:pt x="257" y="5450"/>
                      <a:pt x="503" y="5450"/>
                    </a:cubicBezTo>
                    <a:cubicBezTo>
                      <a:pt x="685" y="5450"/>
                      <a:pt x="862" y="5344"/>
                      <a:pt x="902" y="5108"/>
                    </a:cubicBezTo>
                    <a:cubicBezTo>
                      <a:pt x="1307" y="2748"/>
                      <a:pt x="2617" y="922"/>
                      <a:pt x="4922" y="93"/>
                    </a:cubicBezTo>
                    <a:cubicBezTo>
                      <a:pt x="4977" y="74"/>
                      <a:pt x="4940" y="0"/>
                      <a:pt x="4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013150" y="3545750"/>
                <a:ext cx="205175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758" extrusionOk="0">
                    <a:moveTo>
                      <a:pt x="151" y="0"/>
                    </a:moveTo>
                    <a:cubicBezTo>
                      <a:pt x="76" y="0"/>
                      <a:pt x="0" y="53"/>
                      <a:pt x="21" y="148"/>
                    </a:cubicBezTo>
                    <a:cubicBezTo>
                      <a:pt x="630" y="3855"/>
                      <a:pt x="3746" y="7026"/>
                      <a:pt x="7434" y="7746"/>
                    </a:cubicBezTo>
                    <a:cubicBezTo>
                      <a:pt x="7473" y="7754"/>
                      <a:pt x="7511" y="7758"/>
                      <a:pt x="7546" y="7758"/>
                    </a:cubicBezTo>
                    <a:cubicBezTo>
                      <a:pt x="8066" y="7758"/>
                      <a:pt x="8207" y="6926"/>
                      <a:pt x="7637" y="6805"/>
                    </a:cubicBezTo>
                    <a:cubicBezTo>
                      <a:pt x="4060" y="5957"/>
                      <a:pt x="1460" y="3541"/>
                      <a:pt x="280" y="93"/>
                    </a:cubicBezTo>
                    <a:cubicBezTo>
                      <a:pt x="264" y="30"/>
                      <a:pt x="208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972175" y="3599125"/>
                <a:ext cx="67900" cy="19237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7695" extrusionOk="0">
                    <a:moveTo>
                      <a:pt x="852" y="1"/>
                    </a:moveTo>
                    <a:cubicBezTo>
                      <a:pt x="813" y="1"/>
                      <a:pt x="773" y="20"/>
                      <a:pt x="757" y="60"/>
                    </a:cubicBezTo>
                    <a:cubicBezTo>
                      <a:pt x="1" y="2365"/>
                      <a:pt x="425" y="5518"/>
                      <a:pt x="1808" y="7491"/>
                    </a:cubicBezTo>
                    <a:cubicBezTo>
                      <a:pt x="1896" y="7635"/>
                      <a:pt x="2021" y="7694"/>
                      <a:pt x="2145" y="7694"/>
                    </a:cubicBezTo>
                    <a:cubicBezTo>
                      <a:pt x="2434" y="7694"/>
                      <a:pt x="2715" y="7372"/>
                      <a:pt x="2509" y="7049"/>
                    </a:cubicBezTo>
                    <a:cubicBezTo>
                      <a:pt x="1937" y="6035"/>
                      <a:pt x="1347" y="5057"/>
                      <a:pt x="1070" y="3896"/>
                    </a:cubicBezTo>
                    <a:cubicBezTo>
                      <a:pt x="738" y="2642"/>
                      <a:pt x="831" y="1388"/>
                      <a:pt x="941" y="97"/>
                    </a:cubicBezTo>
                    <a:cubicBezTo>
                      <a:pt x="952" y="34"/>
                      <a:pt x="903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055975" y="3518100"/>
                <a:ext cx="234025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2181" extrusionOk="0">
                    <a:moveTo>
                      <a:pt x="8720" y="0"/>
                    </a:moveTo>
                    <a:cubicBezTo>
                      <a:pt x="8660" y="0"/>
                      <a:pt x="8594" y="12"/>
                      <a:pt x="8524" y="37"/>
                    </a:cubicBezTo>
                    <a:cubicBezTo>
                      <a:pt x="7197" y="572"/>
                      <a:pt x="6053" y="1217"/>
                      <a:pt x="4597" y="1365"/>
                    </a:cubicBezTo>
                    <a:cubicBezTo>
                      <a:pt x="4340" y="1390"/>
                      <a:pt x="4083" y="1402"/>
                      <a:pt x="3827" y="1402"/>
                    </a:cubicBezTo>
                    <a:cubicBezTo>
                      <a:pt x="2557" y="1402"/>
                      <a:pt x="1306" y="1100"/>
                      <a:pt x="171" y="517"/>
                    </a:cubicBezTo>
                    <a:cubicBezTo>
                      <a:pt x="154" y="508"/>
                      <a:pt x="138" y="504"/>
                      <a:pt x="123" y="504"/>
                    </a:cubicBezTo>
                    <a:cubicBezTo>
                      <a:pt x="42" y="504"/>
                      <a:pt x="1" y="620"/>
                      <a:pt x="79" y="683"/>
                    </a:cubicBezTo>
                    <a:cubicBezTo>
                      <a:pt x="1448" y="1567"/>
                      <a:pt x="3370" y="2181"/>
                      <a:pt x="5217" y="2181"/>
                    </a:cubicBezTo>
                    <a:cubicBezTo>
                      <a:pt x="6604" y="2181"/>
                      <a:pt x="7949" y="1834"/>
                      <a:pt x="8985" y="996"/>
                    </a:cubicBezTo>
                    <a:cubicBezTo>
                      <a:pt x="9361" y="686"/>
                      <a:pt x="9187" y="0"/>
                      <a:pt x="8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061450" y="3552025"/>
                <a:ext cx="13297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3918" extrusionOk="0">
                    <a:moveTo>
                      <a:pt x="99" y="0"/>
                    </a:moveTo>
                    <a:cubicBezTo>
                      <a:pt x="52" y="0"/>
                      <a:pt x="1" y="37"/>
                      <a:pt x="26" y="100"/>
                    </a:cubicBezTo>
                    <a:cubicBezTo>
                      <a:pt x="837" y="2073"/>
                      <a:pt x="2902" y="3585"/>
                      <a:pt x="4986" y="3917"/>
                    </a:cubicBezTo>
                    <a:cubicBezTo>
                      <a:pt x="5244" y="3917"/>
                      <a:pt x="5318" y="3567"/>
                      <a:pt x="5078" y="3475"/>
                    </a:cubicBezTo>
                    <a:cubicBezTo>
                      <a:pt x="2902" y="2884"/>
                      <a:pt x="1501" y="1833"/>
                      <a:pt x="155" y="26"/>
                    </a:cubicBezTo>
                    <a:cubicBezTo>
                      <a:pt x="143" y="9"/>
                      <a:pt x="122" y="0"/>
                      <a:pt x="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086975" y="3480225"/>
                <a:ext cx="951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823" extrusionOk="0">
                    <a:moveTo>
                      <a:pt x="3506" y="1"/>
                    </a:moveTo>
                    <a:cubicBezTo>
                      <a:pt x="3494" y="1"/>
                      <a:pt x="3481" y="2"/>
                      <a:pt x="3467" y="3"/>
                    </a:cubicBezTo>
                    <a:cubicBezTo>
                      <a:pt x="2914" y="40"/>
                      <a:pt x="2361" y="224"/>
                      <a:pt x="1808" y="298"/>
                    </a:cubicBezTo>
                    <a:cubicBezTo>
                      <a:pt x="1236" y="390"/>
                      <a:pt x="664" y="446"/>
                      <a:pt x="111" y="501"/>
                    </a:cubicBezTo>
                    <a:cubicBezTo>
                      <a:pt x="0" y="519"/>
                      <a:pt x="0" y="667"/>
                      <a:pt x="111" y="685"/>
                    </a:cubicBezTo>
                    <a:cubicBezTo>
                      <a:pt x="581" y="766"/>
                      <a:pt x="1103" y="822"/>
                      <a:pt x="1630" y="822"/>
                    </a:cubicBezTo>
                    <a:cubicBezTo>
                      <a:pt x="2302" y="822"/>
                      <a:pt x="2980" y="731"/>
                      <a:pt x="3559" y="483"/>
                    </a:cubicBezTo>
                    <a:cubicBezTo>
                      <a:pt x="3806" y="377"/>
                      <a:pt x="3783" y="1"/>
                      <a:pt x="35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997075" y="3280325"/>
                <a:ext cx="79975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420" extrusionOk="0">
                    <a:moveTo>
                      <a:pt x="2791" y="0"/>
                    </a:moveTo>
                    <a:cubicBezTo>
                      <a:pt x="2722" y="0"/>
                      <a:pt x="2653" y="26"/>
                      <a:pt x="2601" y="88"/>
                    </a:cubicBezTo>
                    <a:cubicBezTo>
                      <a:pt x="1015" y="2025"/>
                      <a:pt x="1" y="4754"/>
                      <a:pt x="296" y="7262"/>
                    </a:cubicBezTo>
                    <a:cubicBezTo>
                      <a:pt x="306" y="7363"/>
                      <a:pt x="394" y="7420"/>
                      <a:pt x="477" y="7420"/>
                    </a:cubicBezTo>
                    <a:cubicBezTo>
                      <a:pt x="546" y="7420"/>
                      <a:pt x="611" y="7381"/>
                      <a:pt x="628" y="7298"/>
                    </a:cubicBezTo>
                    <a:cubicBezTo>
                      <a:pt x="1015" y="4717"/>
                      <a:pt x="1623" y="2615"/>
                      <a:pt x="3062" y="420"/>
                    </a:cubicBezTo>
                    <a:cubicBezTo>
                      <a:pt x="3198" y="215"/>
                      <a:pt x="2991" y="0"/>
                      <a:pt x="27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4880900" y="3330500"/>
                <a:ext cx="514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5356" extrusionOk="0">
                    <a:moveTo>
                      <a:pt x="582" y="0"/>
                    </a:moveTo>
                    <a:cubicBezTo>
                      <a:pt x="443" y="0"/>
                      <a:pt x="302" y="84"/>
                      <a:pt x="259" y="257"/>
                    </a:cubicBezTo>
                    <a:cubicBezTo>
                      <a:pt x="1" y="1087"/>
                      <a:pt x="240" y="2230"/>
                      <a:pt x="517" y="3023"/>
                    </a:cubicBezTo>
                    <a:cubicBezTo>
                      <a:pt x="812" y="3872"/>
                      <a:pt x="1292" y="4664"/>
                      <a:pt x="1900" y="5328"/>
                    </a:cubicBezTo>
                    <a:cubicBezTo>
                      <a:pt x="1914" y="5347"/>
                      <a:pt x="1932" y="5355"/>
                      <a:pt x="1950" y="5355"/>
                    </a:cubicBezTo>
                    <a:cubicBezTo>
                      <a:pt x="2002" y="5355"/>
                      <a:pt x="2057" y="5286"/>
                      <a:pt x="2029" y="5218"/>
                    </a:cubicBezTo>
                    <a:cubicBezTo>
                      <a:pt x="1587" y="4480"/>
                      <a:pt x="1292" y="3669"/>
                      <a:pt x="1107" y="2820"/>
                    </a:cubicBezTo>
                    <a:cubicBezTo>
                      <a:pt x="904" y="1972"/>
                      <a:pt x="1033" y="1142"/>
                      <a:pt x="904" y="313"/>
                    </a:cubicBezTo>
                    <a:cubicBezTo>
                      <a:pt x="894" y="107"/>
                      <a:pt x="739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4791475" y="3514400"/>
                <a:ext cx="133700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2145" extrusionOk="0">
                    <a:moveTo>
                      <a:pt x="3640" y="1"/>
                    </a:moveTo>
                    <a:cubicBezTo>
                      <a:pt x="2266" y="1"/>
                      <a:pt x="904" y="625"/>
                      <a:pt x="111" y="1808"/>
                    </a:cubicBezTo>
                    <a:cubicBezTo>
                      <a:pt x="1" y="1987"/>
                      <a:pt x="168" y="2145"/>
                      <a:pt x="336" y="2145"/>
                    </a:cubicBezTo>
                    <a:cubicBezTo>
                      <a:pt x="394" y="2145"/>
                      <a:pt x="451" y="2127"/>
                      <a:pt x="498" y="2084"/>
                    </a:cubicBezTo>
                    <a:cubicBezTo>
                      <a:pt x="1592" y="975"/>
                      <a:pt x="2964" y="303"/>
                      <a:pt x="4479" y="303"/>
                    </a:cubicBezTo>
                    <a:cubicBezTo>
                      <a:pt x="4752" y="303"/>
                      <a:pt x="5030" y="324"/>
                      <a:pt x="5311" y="370"/>
                    </a:cubicBezTo>
                    <a:cubicBezTo>
                      <a:pt x="5330" y="370"/>
                      <a:pt x="5348" y="333"/>
                      <a:pt x="5330" y="333"/>
                    </a:cubicBezTo>
                    <a:cubicBezTo>
                      <a:pt x="4791" y="110"/>
                      <a:pt x="4214" y="1"/>
                      <a:pt x="3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839425" y="3649550"/>
                <a:ext cx="30625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3933" extrusionOk="0">
                    <a:moveTo>
                      <a:pt x="1172" y="0"/>
                    </a:moveTo>
                    <a:cubicBezTo>
                      <a:pt x="1160" y="0"/>
                      <a:pt x="1149" y="5"/>
                      <a:pt x="1143" y="16"/>
                    </a:cubicBezTo>
                    <a:cubicBezTo>
                      <a:pt x="369" y="1104"/>
                      <a:pt x="0" y="2450"/>
                      <a:pt x="129" y="3796"/>
                    </a:cubicBezTo>
                    <a:cubicBezTo>
                      <a:pt x="129" y="3886"/>
                      <a:pt x="208" y="3932"/>
                      <a:pt x="285" y="3932"/>
                    </a:cubicBezTo>
                    <a:cubicBezTo>
                      <a:pt x="365" y="3932"/>
                      <a:pt x="443" y="3882"/>
                      <a:pt x="424" y="3778"/>
                    </a:cubicBezTo>
                    <a:cubicBezTo>
                      <a:pt x="277" y="2469"/>
                      <a:pt x="553" y="1159"/>
                      <a:pt x="1199" y="35"/>
                    </a:cubicBezTo>
                    <a:cubicBezTo>
                      <a:pt x="1224" y="22"/>
                      <a:pt x="1197" y="0"/>
                      <a:pt x="1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4936675" y="3692550"/>
                <a:ext cx="16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132" extrusionOk="0">
                    <a:moveTo>
                      <a:pt x="375" y="1"/>
                    </a:moveTo>
                    <a:cubicBezTo>
                      <a:pt x="348" y="1"/>
                      <a:pt x="323" y="16"/>
                      <a:pt x="314" y="48"/>
                    </a:cubicBezTo>
                    <a:cubicBezTo>
                      <a:pt x="93" y="988"/>
                      <a:pt x="1" y="2058"/>
                      <a:pt x="259" y="2998"/>
                    </a:cubicBezTo>
                    <a:cubicBezTo>
                      <a:pt x="282" y="3091"/>
                      <a:pt x="360" y="3132"/>
                      <a:pt x="441" y="3132"/>
                    </a:cubicBezTo>
                    <a:cubicBezTo>
                      <a:pt x="552" y="3132"/>
                      <a:pt x="668" y="3053"/>
                      <a:pt x="646" y="2925"/>
                    </a:cubicBezTo>
                    <a:cubicBezTo>
                      <a:pt x="462" y="1947"/>
                      <a:pt x="314" y="1062"/>
                      <a:pt x="444" y="66"/>
                    </a:cubicBezTo>
                    <a:cubicBezTo>
                      <a:pt x="444" y="25"/>
                      <a:pt x="409" y="1"/>
                      <a:pt x="3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023825" y="3660200"/>
                <a:ext cx="67475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602" extrusionOk="0">
                    <a:moveTo>
                      <a:pt x="424" y="0"/>
                    </a:moveTo>
                    <a:cubicBezTo>
                      <a:pt x="415" y="0"/>
                      <a:pt x="406" y="5"/>
                      <a:pt x="406" y="14"/>
                    </a:cubicBezTo>
                    <a:cubicBezTo>
                      <a:pt x="0" y="1305"/>
                      <a:pt x="1217" y="2946"/>
                      <a:pt x="2268" y="3573"/>
                    </a:cubicBezTo>
                    <a:cubicBezTo>
                      <a:pt x="2302" y="3593"/>
                      <a:pt x="2335" y="3601"/>
                      <a:pt x="2368" y="3601"/>
                    </a:cubicBezTo>
                    <a:cubicBezTo>
                      <a:pt x="2552" y="3601"/>
                      <a:pt x="2699" y="3330"/>
                      <a:pt x="2526" y="3204"/>
                    </a:cubicBezTo>
                    <a:cubicBezTo>
                      <a:pt x="1973" y="2854"/>
                      <a:pt x="1494" y="2375"/>
                      <a:pt x="1143" y="1821"/>
                    </a:cubicBezTo>
                    <a:cubicBezTo>
                      <a:pt x="775" y="1250"/>
                      <a:pt x="701" y="604"/>
                      <a:pt x="443" y="14"/>
                    </a:cubicBezTo>
                    <a:cubicBezTo>
                      <a:pt x="443" y="5"/>
                      <a:pt x="434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841200" y="3357700"/>
                <a:ext cx="45250" cy="819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3279" extrusionOk="0">
                    <a:moveTo>
                      <a:pt x="261" y="0"/>
                    </a:moveTo>
                    <a:cubicBezTo>
                      <a:pt x="127" y="0"/>
                      <a:pt x="0" y="90"/>
                      <a:pt x="21" y="257"/>
                    </a:cubicBezTo>
                    <a:cubicBezTo>
                      <a:pt x="113" y="1401"/>
                      <a:pt x="777" y="2470"/>
                      <a:pt x="1589" y="3245"/>
                    </a:cubicBezTo>
                    <a:cubicBezTo>
                      <a:pt x="1613" y="3269"/>
                      <a:pt x="1641" y="3279"/>
                      <a:pt x="1667" y="3279"/>
                    </a:cubicBezTo>
                    <a:cubicBezTo>
                      <a:pt x="1743" y="3279"/>
                      <a:pt x="1809" y="3197"/>
                      <a:pt x="1755" y="3115"/>
                    </a:cubicBezTo>
                    <a:cubicBezTo>
                      <a:pt x="1238" y="2157"/>
                      <a:pt x="906" y="1179"/>
                      <a:pt x="519" y="165"/>
                    </a:cubicBezTo>
                    <a:cubicBezTo>
                      <a:pt x="471" y="53"/>
                      <a:pt x="364" y="0"/>
                      <a:pt x="2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69550" y="3476950"/>
                <a:ext cx="69425" cy="24650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986" extrusionOk="0">
                    <a:moveTo>
                      <a:pt x="258" y="0"/>
                    </a:moveTo>
                    <a:cubicBezTo>
                      <a:pt x="100" y="0"/>
                      <a:pt x="0" y="166"/>
                      <a:pt x="84" y="300"/>
                    </a:cubicBezTo>
                    <a:cubicBezTo>
                      <a:pt x="473" y="823"/>
                      <a:pt x="1242" y="985"/>
                      <a:pt x="1930" y="985"/>
                    </a:cubicBezTo>
                    <a:cubicBezTo>
                      <a:pt x="2189" y="985"/>
                      <a:pt x="2436" y="962"/>
                      <a:pt x="2648" y="927"/>
                    </a:cubicBezTo>
                    <a:cubicBezTo>
                      <a:pt x="2777" y="927"/>
                      <a:pt x="2777" y="743"/>
                      <a:pt x="2648" y="743"/>
                    </a:cubicBezTo>
                    <a:cubicBezTo>
                      <a:pt x="2168" y="743"/>
                      <a:pt x="1707" y="650"/>
                      <a:pt x="1265" y="466"/>
                    </a:cubicBezTo>
                    <a:cubicBezTo>
                      <a:pt x="933" y="337"/>
                      <a:pt x="656" y="97"/>
                      <a:pt x="306" y="5"/>
                    </a:cubicBezTo>
                    <a:cubicBezTo>
                      <a:pt x="289" y="2"/>
                      <a:pt x="274" y="0"/>
                      <a:pt x="2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030875" y="3321125"/>
                <a:ext cx="7477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4336" extrusionOk="0">
                    <a:moveTo>
                      <a:pt x="2672" y="0"/>
                    </a:moveTo>
                    <a:cubicBezTo>
                      <a:pt x="2621" y="0"/>
                      <a:pt x="2568" y="18"/>
                      <a:pt x="2521" y="61"/>
                    </a:cubicBezTo>
                    <a:cubicBezTo>
                      <a:pt x="1267" y="1185"/>
                      <a:pt x="400" y="2661"/>
                      <a:pt x="13" y="4283"/>
                    </a:cubicBezTo>
                    <a:cubicBezTo>
                      <a:pt x="0" y="4309"/>
                      <a:pt x="33" y="4336"/>
                      <a:pt x="54" y="4336"/>
                    </a:cubicBezTo>
                    <a:cubicBezTo>
                      <a:pt x="62" y="4336"/>
                      <a:pt x="69" y="4331"/>
                      <a:pt x="69" y="4320"/>
                    </a:cubicBezTo>
                    <a:cubicBezTo>
                      <a:pt x="788" y="2864"/>
                      <a:pt x="1728" y="1536"/>
                      <a:pt x="2835" y="356"/>
                    </a:cubicBezTo>
                    <a:cubicBezTo>
                      <a:pt x="2991" y="200"/>
                      <a:pt x="2841" y="0"/>
                      <a:pt x="2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075875" y="3226150"/>
                <a:ext cx="3040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18" extrusionOk="0">
                    <a:moveTo>
                      <a:pt x="706" y="0"/>
                    </a:moveTo>
                    <a:cubicBezTo>
                      <a:pt x="595" y="0"/>
                      <a:pt x="482" y="41"/>
                      <a:pt x="389" y="135"/>
                    </a:cubicBezTo>
                    <a:lnTo>
                      <a:pt x="297" y="227"/>
                    </a:lnTo>
                    <a:cubicBezTo>
                      <a:pt x="0" y="536"/>
                      <a:pt x="470" y="918"/>
                      <a:pt x="823" y="918"/>
                    </a:cubicBezTo>
                    <a:cubicBezTo>
                      <a:pt x="976" y="918"/>
                      <a:pt x="1106" y="847"/>
                      <a:pt x="1145" y="669"/>
                    </a:cubicBezTo>
                    <a:lnTo>
                      <a:pt x="1164" y="540"/>
                    </a:lnTo>
                    <a:cubicBezTo>
                      <a:pt x="1215" y="229"/>
                      <a:pt x="96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4883200" y="3274925"/>
                <a:ext cx="34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067" extrusionOk="0">
                    <a:moveTo>
                      <a:pt x="599" y="0"/>
                    </a:moveTo>
                    <a:cubicBezTo>
                      <a:pt x="412" y="0"/>
                      <a:pt x="223" y="100"/>
                      <a:pt x="130" y="286"/>
                    </a:cubicBezTo>
                    <a:cubicBezTo>
                      <a:pt x="1" y="526"/>
                      <a:pt x="93" y="839"/>
                      <a:pt x="351" y="968"/>
                    </a:cubicBezTo>
                    <a:cubicBezTo>
                      <a:pt x="425" y="1005"/>
                      <a:pt x="517" y="1042"/>
                      <a:pt x="609" y="1060"/>
                    </a:cubicBezTo>
                    <a:cubicBezTo>
                      <a:pt x="638" y="1065"/>
                      <a:pt x="666" y="1067"/>
                      <a:pt x="693" y="1067"/>
                    </a:cubicBezTo>
                    <a:cubicBezTo>
                      <a:pt x="1122" y="1067"/>
                      <a:pt x="1363" y="542"/>
                      <a:pt x="1034" y="212"/>
                    </a:cubicBezTo>
                    <a:cubicBezTo>
                      <a:pt x="978" y="157"/>
                      <a:pt x="904" y="101"/>
                      <a:pt x="812" y="46"/>
                    </a:cubicBezTo>
                    <a:cubicBezTo>
                      <a:pt x="745" y="15"/>
                      <a:pt x="672" y="0"/>
                      <a:pt x="5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4758075" y="3566825"/>
                <a:ext cx="33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026" extrusionOk="0">
                    <a:moveTo>
                      <a:pt x="643" y="0"/>
                    </a:moveTo>
                    <a:cubicBezTo>
                      <a:pt x="474" y="0"/>
                      <a:pt x="308" y="83"/>
                      <a:pt x="211" y="282"/>
                    </a:cubicBezTo>
                    <a:cubicBezTo>
                      <a:pt x="1" y="679"/>
                      <a:pt x="348" y="1026"/>
                      <a:pt x="694" y="1026"/>
                    </a:cubicBezTo>
                    <a:cubicBezTo>
                      <a:pt x="862" y="1026"/>
                      <a:pt x="1031" y="943"/>
                      <a:pt x="1133" y="743"/>
                    </a:cubicBezTo>
                    <a:cubicBezTo>
                      <a:pt x="1344" y="347"/>
                      <a:pt x="988" y="0"/>
                      <a:pt x="6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941400" y="3791875"/>
                <a:ext cx="3125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50" extrusionOk="0">
                    <a:moveTo>
                      <a:pt x="421" y="1"/>
                    </a:moveTo>
                    <a:cubicBezTo>
                      <a:pt x="264" y="1"/>
                      <a:pt x="128" y="75"/>
                      <a:pt x="89" y="261"/>
                    </a:cubicBezTo>
                    <a:lnTo>
                      <a:pt x="52" y="390"/>
                    </a:lnTo>
                    <a:cubicBezTo>
                      <a:pt x="1" y="710"/>
                      <a:pt x="260" y="950"/>
                      <a:pt x="534" y="950"/>
                    </a:cubicBezTo>
                    <a:cubicBezTo>
                      <a:pt x="656" y="950"/>
                      <a:pt x="780" y="903"/>
                      <a:pt x="881" y="796"/>
                    </a:cubicBezTo>
                    <a:lnTo>
                      <a:pt x="955" y="703"/>
                    </a:lnTo>
                    <a:cubicBezTo>
                      <a:pt x="1250" y="383"/>
                      <a:pt x="780" y="1"/>
                      <a:pt x="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5208025" y="3646425"/>
                <a:ext cx="336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32" extrusionOk="0">
                    <a:moveTo>
                      <a:pt x="642" y="1"/>
                    </a:moveTo>
                    <a:cubicBezTo>
                      <a:pt x="477" y="1"/>
                      <a:pt x="312" y="80"/>
                      <a:pt x="211" y="270"/>
                    </a:cubicBezTo>
                    <a:cubicBezTo>
                      <a:pt x="0" y="680"/>
                      <a:pt x="341" y="1031"/>
                      <a:pt x="687" y="1031"/>
                    </a:cubicBezTo>
                    <a:cubicBezTo>
                      <a:pt x="855" y="1031"/>
                      <a:pt x="1025" y="948"/>
                      <a:pt x="1133" y="750"/>
                    </a:cubicBezTo>
                    <a:cubicBezTo>
                      <a:pt x="1346" y="350"/>
                      <a:pt x="991" y="1"/>
                      <a:pt x="6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1342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2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6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41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5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3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36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0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8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10144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0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9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2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4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32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4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871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5/24/2023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562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503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846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235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232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996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145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19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3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238" name="Google Shape;238;p3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881288" y="15933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836150" y="14642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1143900" y="2810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7405088" y="41499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 rot="10800000">
              <a:off x="802425" y="23377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 rot="10800000">
              <a:off x="7243738" y="315563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 rot="10800000">
              <a:off x="2875688" y="139610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 rot="10800000">
              <a:off x="1071400" y="127832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10800000">
              <a:off x="1858688" y="26828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 rot="10800000">
              <a:off x="3588663" y="1702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 flipH="1">
              <a:off x="8977313" y="33936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 flipH="1">
              <a:off x="4025688" y="5113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 rot="10800000" flipH="1">
              <a:off x="7316138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 rot="10800000" flipH="1">
              <a:off x="2791138" y="5655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 rot="10800000">
              <a:off x="7443475" y="7693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 rot="10800000">
              <a:off x="6666800" y="177922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 flipH="1">
              <a:off x="1139875" y="464793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 flipH="1">
              <a:off x="1653375" y="737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 flipH="1">
              <a:off x="404700" y="4327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1086225" y="37871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97850" y="8745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1675" y="26292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 rot="-6201734">
              <a:off x="8454247" y="2977064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 rot="-8100000">
              <a:off x="5651583" y="914233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 rot="4429393">
              <a:off x="8241237" y="4775674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 rot="5892960">
              <a:off x="7825076" y="3477870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 rot="6793631">
              <a:off x="4550705" y="105350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 flipH="1">
              <a:off x="6366125" y="10111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 rot="-6608738">
              <a:off x="409565" y="707103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 rot="4732326">
              <a:off x="4865500" y="4262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 rot="3532624">
              <a:off x="8242610" y="413294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3"/>
          <p:cNvSpPr txBox="1">
            <a:spLocks noGrp="1"/>
          </p:cNvSpPr>
          <p:nvPr>
            <p:ph type="title" hasCustomPrompt="1"/>
          </p:nvPr>
        </p:nvSpPr>
        <p:spPr>
          <a:xfrm>
            <a:off x="3680100" y="1271800"/>
            <a:ext cx="1783800" cy="15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15000">
                <a:solidFill>
                  <a:srgbClr val="F9B2A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85" name="Google Shape;285;p3"/>
          <p:cNvSpPr txBox="1">
            <a:spLocks noGrp="1"/>
          </p:cNvSpPr>
          <p:nvPr>
            <p:ph type="subTitle" idx="1"/>
          </p:nvPr>
        </p:nvSpPr>
        <p:spPr>
          <a:xfrm>
            <a:off x="2084700" y="3264350"/>
            <a:ext cx="49746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"/>
          <p:cNvSpPr txBox="1">
            <a:spLocks noGrp="1"/>
          </p:cNvSpPr>
          <p:nvPr>
            <p:ph type="subTitle" idx="2"/>
          </p:nvPr>
        </p:nvSpPr>
        <p:spPr>
          <a:xfrm>
            <a:off x="2521175" y="4013700"/>
            <a:ext cx="4176600" cy="3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3"/>
          <p:cNvGrpSpPr/>
          <p:nvPr/>
        </p:nvGrpSpPr>
        <p:grpSpPr>
          <a:xfrm rot="682833">
            <a:off x="7385718" y="832820"/>
            <a:ext cx="2090119" cy="2025286"/>
            <a:chOff x="6822550" y="286125"/>
            <a:chExt cx="1227475" cy="1189400"/>
          </a:xfrm>
        </p:grpSpPr>
        <p:sp>
          <p:nvSpPr>
            <p:cNvPr id="288" name="Google Shape;288;p3"/>
            <p:cNvSpPr/>
            <p:nvPr/>
          </p:nvSpPr>
          <p:spPr>
            <a:xfrm>
              <a:off x="7381200" y="642725"/>
              <a:ext cx="353400" cy="84625"/>
            </a:xfrm>
            <a:custGeom>
              <a:avLst/>
              <a:gdLst/>
              <a:ahLst/>
              <a:cxnLst/>
              <a:rect l="l" t="t" r="r" b="b"/>
              <a:pathLst>
                <a:path w="14136" h="3385" extrusionOk="0">
                  <a:moveTo>
                    <a:pt x="6879" y="0"/>
                  </a:moveTo>
                  <a:cubicBezTo>
                    <a:pt x="5682" y="0"/>
                    <a:pt x="4476" y="148"/>
                    <a:pt x="3315" y="430"/>
                  </a:cubicBezTo>
                  <a:cubicBezTo>
                    <a:pt x="2245" y="725"/>
                    <a:pt x="881" y="1205"/>
                    <a:pt x="51" y="1961"/>
                  </a:cubicBezTo>
                  <a:cubicBezTo>
                    <a:pt x="1" y="2011"/>
                    <a:pt x="27" y="2092"/>
                    <a:pt x="102" y="2092"/>
                  </a:cubicBezTo>
                  <a:cubicBezTo>
                    <a:pt x="109" y="2092"/>
                    <a:pt x="117" y="2091"/>
                    <a:pt x="125" y="2090"/>
                  </a:cubicBezTo>
                  <a:cubicBezTo>
                    <a:pt x="1250" y="1850"/>
                    <a:pt x="2301" y="1371"/>
                    <a:pt x="3444" y="1168"/>
                  </a:cubicBezTo>
                  <a:cubicBezTo>
                    <a:pt x="4262" y="1014"/>
                    <a:pt x="5081" y="941"/>
                    <a:pt x="5905" y="941"/>
                  </a:cubicBezTo>
                  <a:cubicBezTo>
                    <a:pt x="6270" y="941"/>
                    <a:pt x="6636" y="955"/>
                    <a:pt x="7003" y="983"/>
                  </a:cubicBezTo>
                  <a:cubicBezTo>
                    <a:pt x="8239" y="1131"/>
                    <a:pt x="9456" y="1426"/>
                    <a:pt x="10599" y="1868"/>
                  </a:cubicBezTo>
                  <a:cubicBezTo>
                    <a:pt x="11632" y="2256"/>
                    <a:pt x="12480" y="2864"/>
                    <a:pt x="13439" y="3344"/>
                  </a:cubicBezTo>
                  <a:cubicBezTo>
                    <a:pt x="13495" y="3372"/>
                    <a:pt x="13551" y="3385"/>
                    <a:pt x="13605" y="3385"/>
                  </a:cubicBezTo>
                  <a:cubicBezTo>
                    <a:pt x="13903" y="3385"/>
                    <a:pt x="14135" y="2998"/>
                    <a:pt x="14010" y="2717"/>
                  </a:cubicBezTo>
                  <a:cubicBezTo>
                    <a:pt x="13015" y="559"/>
                    <a:pt x="9382" y="24"/>
                    <a:pt x="7280" y="6"/>
                  </a:cubicBezTo>
                  <a:cubicBezTo>
                    <a:pt x="7146" y="2"/>
                    <a:pt x="7013" y="0"/>
                    <a:pt x="6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335925" y="358550"/>
              <a:ext cx="354100" cy="304600"/>
            </a:xfrm>
            <a:custGeom>
              <a:avLst/>
              <a:gdLst/>
              <a:ahLst/>
              <a:cxnLst/>
              <a:rect l="l" t="t" r="r" b="b"/>
              <a:pathLst>
                <a:path w="14164" h="12184" extrusionOk="0">
                  <a:moveTo>
                    <a:pt x="13494" y="1"/>
                  </a:moveTo>
                  <a:cubicBezTo>
                    <a:pt x="13460" y="1"/>
                    <a:pt x="13424" y="5"/>
                    <a:pt x="13387" y="14"/>
                  </a:cubicBezTo>
                  <a:cubicBezTo>
                    <a:pt x="10418" y="788"/>
                    <a:pt x="7560" y="2559"/>
                    <a:pt x="5310" y="4605"/>
                  </a:cubicBezTo>
                  <a:cubicBezTo>
                    <a:pt x="3134" y="6579"/>
                    <a:pt x="1032" y="9252"/>
                    <a:pt x="36" y="12055"/>
                  </a:cubicBezTo>
                  <a:cubicBezTo>
                    <a:pt x="0" y="12127"/>
                    <a:pt x="58" y="12184"/>
                    <a:pt x="118" y="12184"/>
                  </a:cubicBezTo>
                  <a:cubicBezTo>
                    <a:pt x="150" y="12184"/>
                    <a:pt x="183" y="12168"/>
                    <a:pt x="202" y="12129"/>
                  </a:cubicBezTo>
                  <a:cubicBezTo>
                    <a:pt x="1014" y="10857"/>
                    <a:pt x="1751" y="9547"/>
                    <a:pt x="2729" y="8386"/>
                  </a:cubicBezTo>
                  <a:cubicBezTo>
                    <a:pt x="3706" y="7261"/>
                    <a:pt x="4757" y="6228"/>
                    <a:pt x="5919" y="5288"/>
                  </a:cubicBezTo>
                  <a:cubicBezTo>
                    <a:pt x="8279" y="3333"/>
                    <a:pt x="10842" y="2098"/>
                    <a:pt x="13682" y="954"/>
                  </a:cubicBezTo>
                  <a:cubicBezTo>
                    <a:pt x="14163" y="765"/>
                    <a:pt x="13956" y="1"/>
                    <a:pt x="1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7189300" y="286125"/>
              <a:ext cx="112125" cy="375675"/>
            </a:xfrm>
            <a:custGeom>
              <a:avLst/>
              <a:gdLst/>
              <a:ahLst/>
              <a:cxnLst/>
              <a:rect l="l" t="t" r="r" b="b"/>
              <a:pathLst>
                <a:path w="4485" h="15027" extrusionOk="0">
                  <a:moveTo>
                    <a:pt x="1520" y="1"/>
                  </a:moveTo>
                  <a:cubicBezTo>
                    <a:pt x="1353" y="1"/>
                    <a:pt x="1198" y="93"/>
                    <a:pt x="1144" y="311"/>
                  </a:cubicBezTo>
                  <a:cubicBezTo>
                    <a:pt x="1" y="5179"/>
                    <a:pt x="941" y="11135"/>
                    <a:pt x="4260" y="14989"/>
                  </a:cubicBezTo>
                  <a:cubicBezTo>
                    <a:pt x="4281" y="15016"/>
                    <a:pt x="4310" y="15027"/>
                    <a:pt x="4339" y="15027"/>
                  </a:cubicBezTo>
                  <a:cubicBezTo>
                    <a:pt x="4411" y="15027"/>
                    <a:pt x="4484" y="14957"/>
                    <a:pt x="4445" y="14879"/>
                  </a:cubicBezTo>
                  <a:cubicBezTo>
                    <a:pt x="3209" y="12740"/>
                    <a:pt x="2177" y="10600"/>
                    <a:pt x="1734" y="8129"/>
                  </a:cubicBezTo>
                  <a:cubicBezTo>
                    <a:pt x="1310" y="5640"/>
                    <a:pt x="1402" y="3077"/>
                    <a:pt x="2029" y="643"/>
                  </a:cubicBezTo>
                  <a:cubicBezTo>
                    <a:pt x="2122" y="270"/>
                    <a:pt x="1804" y="1"/>
                    <a:pt x="1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6822550" y="671875"/>
              <a:ext cx="448825" cy="200525"/>
            </a:xfrm>
            <a:custGeom>
              <a:avLst/>
              <a:gdLst/>
              <a:ahLst/>
              <a:cxnLst/>
              <a:rect l="l" t="t" r="r" b="b"/>
              <a:pathLst>
                <a:path w="17953" h="8021" extrusionOk="0">
                  <a:moveTo>
                    <a:pt x="16155" y="0"/>
                  </a:moveTo>
                  <a:cubicBezTo>
                    <a:pt x="15179" y="0"/>
                    <a:pt x="14177" y="149"/>
                    <a:pt x="13288" y="297"/>
                  </a:cubicBezTo>
                  <a:cubicBezTo>
                    <a:pt x="11628" y="573"/>
                    <a:pt x="10005" y="1016"/>
                    <a:pt x="8438" y="1606"/>
                  </a:cubicBezTo>
                  <a:cubicBezTo>
                    <a:pt x="5469" y="2731"/>
                    <a:pt x="2039" y="4612"/>
                    <a:pt x="213" y="7323"/>
                  </a:cubicBezTo>
                  <a:cubicBezTo>
                    <a:pt x="0" y="7650"/>
                    <a:pt x="281" y="8021"/>
                    <a:pt x="606" y="8021"/>
                  </a:cubicBezTo>
                  <a:cubicBezTo>
                    <a:pt x="703" y="8021"/>
                    <a:pt x="803" y="7988"/>
                    <a:pt x="896" y="7913"/>
                  </a:cubicBezTo>
                  <a:cubicBezTo>
                    <a:pt x="2113" y="6898"/>
                    <a:pt x="3164" y="5737"/>
                    <a:pt x="4455" y="4796"/>
                  </a:cubicBezTo>
                  <a:cubicBezTo>
                    <a:pt x="5746" y="3837"/>
                    <a:pt x="7129" y="3008"/>
                    <a:pt x="8585" y="2307"/>
                  </a:cubicBezTo>
                  <a:cubicBezTo>
                    <a:pt x="10116" y="1606"/>
                    <a:pt x="11739" y="1108"/>
                    <a:pt x="13398" y="813"/>
                  </a:cubicBezTo>
                  <a:cubicBezTo>
                    <a:pt x="14873" y="537"/>
                    <a:pt x="16422" y="610"/>
                    <a:pt x="17898" y="297"/>
                  </a:cubicBezTo>
                  <a:cubicBezTo>
                    <a:pt x="17935" y="297"/>
                    <a:pt x="17953" y="223"/>
                    <a:pt x="17898" y="205"/>
                  </a:cubicBezTo>
                  <a:cubicBezTo>
                    <a:pt x="17349" y="57"/>
                    <a:pt x="16757" y="0"/>
                    <a:pt x="16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6880425" y="599050"/>
              <a:ext cx="307850" cy="56550"/>
            </a:xfrm>
            <a:custGeom>
              <a:avLst/>
              <a:gdLst/>
              <a:ahLst/>
              <a:cxnLst/>
              <a:rect l="l" t="t" r="r" b="b"/>
              <a:pathLst>
                <a:path w="12314" h="2262" extrusionOk="0">
                  <a:moveTo>
                    <a:pt x="5826" y="1"/>
                  </a:moveTo>
                  <a:cubicBezTo>
                    <a:pt x="3862" y="1"/>
                    <a:pt x="1937" y="459"/>
                    <a:pt x="314" y="1587"/>
                  </a:cubicBezTo>
                  <a:cubicBezTo>
                    <a:pt x="0" y="1791"/>
                    <a:pt x="247" y="2262"/>
                    <a:pt x="555" y="2262"/>
                  </a:cubicBezTo>
                  <a:cubicBezTo>
                    <a:pt x="609" y="2262"/>
                    <a:pt x="665" y="2247"/>
                    <a:pt x="720" y="2214"/>
                  </a:cubicBezTo>
                  <a:cubicBezTo>
                    <a:pt x="2578" y="1148"/>
                    <a:pt x="4422" y="776"/>
                    <a:pt x="6296" y="776"/>
                  </a:cubicBezTo>
                  <a:cubicBezTo>
                    <a:pt x="8215" y="776"/>
                    <a:pt x="10165" y="1167"/>
                    <a:pt x="12190" y="1606"/>
                  </a:cubicBezTo>
                  <a:cubicBezTo>
                    <a:pt x="12196" y="1607"/>
                    <a:pt x="12202" y="1607"/>
                    <a:pt x="12208" y="1607"/>
                  </a:cubicBezTo>
                  <a:cubicBezTo>
                    <a:pt x="12302" y="1607"/>
                    <a:pt x="12313" y="1474"/>
                    <a:pt x="12227" y="1440"/>
                  </a:cubicBezTo>
                  <a:cubicBezTo>
                    <a:pt x="10294" y="581"/>
                    <a:pt x="8035" y="1"/>
                    <a:pt x="5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210500" y="726400"/>
              <a:ext cx="123000" cy="454600"/>
            </a:xfrm>
            <a:custGeom>
              <a:avLst/>
              <a:gdLst/>
              <a:ahLst/>
              <a:cxnLst/>
              <a:rect l="l" t="t" r="r" b="b"/>
              <a:pathLst>
                <a:path w="4920" h="18184" extrusionOk="0">
                  <a:moveTo>
                    <a:pt x="4865" y="0"/>
                  </a:moveTo>
                  <a:cubicBezTo>
                    <a:pt x="4854" y="0"/>
                    <a:pt x="4842" y="5"/>
                    <a:pt x="4832" y="15"/>
                  </a:cubicBezTo>
                  <a:cubicBezTo>
                    <a:pt x="1347" y="5049"/>
                    <a:pt x="1" y="12536"/>
                    <a:pt x="3504" y="17957"/>
                  </a:cubicBezTo>
                  <a:cubicBezTo>
                    <a:pt x="3607" y="18117"/>
                    <a:pt x="3744" y="18183"/>
                    <a:pt x="3882" y="18183"/>
                  </a:cubicBezTo>
                  <a:cubicBezTo>
                    <a:pt x="4239" y="18183"/>
                    <a:pt x="4610" y="17742"/>
                    <a:pt x="4463" y="17330"/>
                  </a:cubicBezTo>
                  <a:cubicBezTo>
                    <a:pt x="3357" y="14491"/>
                    <a:pt x="2490" y="11817"/>
                    <a:pt x="2546" y="8737"/>
                  </a:cubicBezTo>
                  <a:cubicBezTo>
                    <a:pt x="2582" y="5713"/>
                    <a:pt x="3320" y="2652"/>
                    <a:pt x="4906" y="70"/>
                  </a:cubicBezTo>
                  <a:cubicBezTo>
                    <a:pt x="4919" y="31"/>
                    <a:pt x="4894" y="0"/>
                    <a:pt x="4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7077750" y="727600"/>
              <a:ext cx="200425" cy="319100"/>
            </a:xfrm>
            <a:custGeom>
              <a:avLst/>
              <a:gdLst/>
              <a:ahLst/>
              <a:cxnLst/>
              <a:rect l="l" t="t" r="r" b="b"/>
              <a:pathLst>
                <a:path w="8017" h="12764" extrusionOk="0">
                  <a:moveTo>
                    <a:pt x="7951" y="0"/>
                  </a:moveTo>
                  <a:cubicBezTo>
                    <a:pt x="7944" y="0"/>
                    <a:pt x="7937" y="1"/>
                    <a:pt x="7929" y="4"/>
                  </a:cubicBezTo>
                  <a:cubicBezTo>
                    <a:pt x="5809" y="1240"/>
                    <a:pt x="3928" y="3305"/>
                    <a:pt x="2619" y="5370"/>
                  </a:cubicBezTo>
                  <a:cubicBezTo>
                    <a:pt x="1365" y="7325"/>
                    <a:pt x="0" y="9980"/>
                    <a:pt x="92" y="12377"/>
                  </a:cubicBezTo>
                  <a:cubicBezTo>
                    <a:pt x="102" y="12639"/>
                    <a:pt x="310" y="12763"/>
                    <a:pt x="527" y="12763"/>
                  </a:cubicBezTo>
                  <a:cubicBezTo>
                    <a:pt x="723" y="12763"/>
                    <a:pt x="926" y="12662"/>
                    <a:pt x="996" y="12470"/>
                  </a:cubicBezTo>
                  <a:cubicBezTo>
                    <a:pt x="1402" y="11308"/>
                    <a:pt x="1494" y="10072"/>
                    <a:pt x="1863" y="8892"/>
                  </a:cubicBezTo>
                  <a:cubicBezTo>
                    <a:pt x="2213" y="7749"/>
                    <a:pt x="2692" y="6661"/>
                    <a:pt x="3282" y="5610"/>
                  </a:cubicBezTo>
                  <a:cubicBezTo>
                    <a:pt x="4499" y="3397"/>
                    <a:pt x="6104" y="1737"/>
                    <a:pt x="7985" y="78"/>
                  </a:cubicBezTo>
                  <a:cubicBezTo>
                    <a:pt x="8017" y="46"/>
                    <a:pt x="7993" y="0"/>
                    <a:pt x="7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7365125" y="722325"/>
              <a:ext cx="324400" cy="312750"/>
            </a:xfrm>
            <a:custGeom>
              <a:avLst/>
              <a:gdLst/>
              <a:ahLst/>
              <a:cxnLst/>
              <a:rect l="l" t="t" r="r" b="b"/>
              <a:pathLst>
                <a:path w="12976" h="12510" extrusionOk="0">
                  <a:moveTo>
                    <a:pt x="149" y="0"/>
                  </a:moveTo>
                  <a:cubicBezTo>
                    <a:pt x="77" y="0"/>
                    <a:pt x="0" y="60"/>
                    <a:pt x="12" y="141"/>
                  </a:cubicBezTo>
                  <a:cubicBezTo>
                    <a:pt x="491" y="3073"/>
                    <a:pt x="2317" y="5710"/>
                    <a:pt x="4456" y="7683"/>
                  </a:cubicBezTo>
                  <a:cubicBezTo>
                    <a:pt x="5562" y="8661"/>
                    <a:pt x="6761" y="9564"/>
                    <a:pt x="8033" y="10339"/>
                  </a:cubicBezTo>
                  <a:cubicBezTo>
                    <a:pt x="9269" y="11095"/>
                    <a:pt x="10596" y="11998"/>
                    <a:pt x="11979" y="12478"/>
                  </a:cubicBezTo>
                  <a:cubicBezTo>
                    <a:pt x="12046" y="12499"/>
                    <a:pt x="12110" y="12509"/>
                    <a:pt x="12172" y="12509"/>
                  </a:cubicBezTo>
                  <a:cubicBezTo>
                    <a:pt x="12686" y="12509"/>
                    <a:pt x="12976" y="11810"/>
                    <a:pt x="12514" y="11464"/>
                  </a:cubicBezTo>
                  <a:cubicBezTo>
                    <a:pt x="11371" y="10615"/>
                    <a:pt x="9951" y="10044"/>
                    <a:pt x="8734" y="9324"/>
                  </a:cubicBezTo>
                  <a:cubicBezTo>
                    <a:pt x="7591" y="8661"/>
                    <a:pt x="6503" y="7941"/>
                    <a:pt x="5452" y="7149"/>
                  </a:cubicBezTo>
                  <a:cubicBezTo>
                    <a:pt x="2962" y="5249"/>
                    <a:pt x="1395" y="2981"/>
                    <a:pt x="251" y="67"/>
                  </a:cubicBezTo>
                  <a:cubicBezTo>
                    <a:pt x="231" y="20"/>
                    <a:pt x="191" y="0"/>
                    <a:pt x="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7674800" y="887300"/>
              <a:ext cx="375225" cy="588225"/>
            </a:xfrm>
            <a:custGeom>
              <a:avLst/>
              <a:gdLst/>
              <a:ahLst/>
              <a:cxnLst/>
              <a:rect l="l" t="t" r="r" b="b"/>
              <a:pathLst>
                <a:path w="15009" h="23529" extrusionOk="0">
                  <a:moveTo>
                    <a:pt x="628" y="0"/>
                  </a:moveTo>
                  <a:cubicBezTo>
                    <a:pt x="271" y="0"/>
                    <a:pt x="1" y="534"/>
                    <a:pt x="385" y="734"/>
                  </a:cubicBezTo>
                  <a:cubicBezTo>
                    <a:pt x="4608" y="3039"/>
                    <a:pt x="8388" y="6045"/>
                    <a:pt x="10509" y="10433"/>
                  </a:cubicBezTo>
                  <a:cubicBezTo>
                    <a:pt x="12482" y="14453"/>
                    <a:pt x="14621" y="18897"/>
                    <a:pt x="14806" y="23452"/>
                  </a:cubicBezTo>
                  <a:cubicBezTo>
                    <a:pt x="14806" y="23505"/>
                    <a:pt x="14844" y="23528"/>
                    <a:pt x="14883" y="23528"/>
                  </a:cubicBezTo>
                  <a:cubicBezTo>
                    <a:pt x="14926" y="23528"/>
                    <a:pt x="14972" y="23500"/>
                    <a:pt x="14972" y="23452"/>
                  </a:cubicBezTo>
                  <a:cubicBezTo>
                    <a:pt x="15009" y="18787"/>
                    <a:pt x="12833" y="14177"/>
                    <a:pt x="10749" y="10102"/>
                  </a:cubicBezTo>
                  <a:cubicBezTo>
                    <a:pt x="9606" y="7852"/>
                    <a:pt x="8259" y="5897"/>
                    <a:pt x="6434" y="4164"/>
                  </a:cubicBezTo>
                  <a:cubicBezTo>
                    <a:pt x="4737" y="2578"/>
                    <a:pt x="2801" y="1306"/>
                    <a:pt x="846" y="70"/>
                  </a:cubicBezTo>
                  <a:cubicBezTo>
                    <a:pt x="773" y="21"/>
                    <a:pt x="699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7408275" y="725350"/>
              <a:ext cx="237825" cy="98125"/>
            </a:xfrm>
            <a:custGeom>
              <a:avLst/>
              <a:gdLst/>
              <a:ahLst/>
              <a:cxnLst/>
              <a:rect l="l" t="t" r="r" b="b"/>
              <a:pathLst>
                <a:path w="9513" h="3925" extrusionOk="0">
                  <a:moveTo>
                    <a:pt x="2100" y="1"/>
                  </a:moveTo>
                  <a:cubicBezTo>
                    <a:pt x="1397" y="1"/>
                    <a:pt x="727" y="65"/>
                    <a:pt x="130" y="186"/>
                  </a:cubicBezTo>
                  <a:cubicBezTo>
                    <a:pt x="1" y="223"/>
                    <a:pt x="1" y="444"/>
                    <a:pt x="148" y="444"/>
                  </a:cubicBezTo>
                  <a:cubicBezTo>
                    <a:pt x="1753" y="444"/>
                    <a:pt x="3191" y="610"/>
                    <a:pt x="4666" y="1311"/>
                  </a:cubicBezTo>
                  <a:cubicBezTo>
                    <a:pt x="5385" y="1643"/>
                    <a:pt x="6086" y="2030"/>
                    <a:pt x="6731" y="2491"/>
                  </a:cubicBezTo>
                  <a:cubicBezTo>
                    <a:pt x="7321" y="2934"/>
                    <a:pt x="7838" y="3487"/>
                    <a:pt x="8465" y="3856"/>
                  </a:cubicBezTo>
                  <a:cubicBezTo>
                    <a:pt x="8548" y="3903"/>
                    <a:pt x="8642" y="3925"/>
                    <a:pt x="8737" y="3925"/>
                  </a:cubicBezTo>
                  <a:cubicBezTo>
                    <a:pt x="9120" y="3925"/>
                    <a:pt x="9513" y="3570"/>
                    <a:pt x="9276" y="3155"/>
                  </a:cubicBezTo>
                  <a:cubicBezTo>
                    <a:pt x="7988" y="945"/>
                    <a:pt x="4806" y="1"/>
                    <a:pt x="2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7290275" y="375500"/>
              <a:ext cx="96725" cy="241750"/>
            </a:xfrm>
            <a:custGeom>
              <a:avLst/>
              <a:gdLst/>
              <a:ahLst/>
              <a:cxnLst/>
              <a:rect l="l" t="t" r="r" b="b"/>
              <a:pathLst>
                <a:path w="3869" h="9670" extrusionOk="0">
                  <a:moveTo>
                    <a:pt x="3253" y="1"/>
                  </a:moveTo>
                  <a:cubicBezTo>
                    <a:pt x="3133" y="1"/>
                    <a:pt x="3010" y="49"/>
                    <a:pt x="2914" y="166"/>
                  </a:cubicBezTo>
                  <a:cubicBezTo>
                    <a:pt x="738" y="2803"/>
                    <a:pt x="0" y="6343"/>
                    <a:pt x="904" y="9644"/>
                  </a:cubicBezTo>
                  <a:cubicBezTo>
                    <a:pt x="912" y="9661"/>
                    <a:pt x="931" y="9670"/>
                    <a:pt x="950" y="9670"/>
                  </a:cubicBezTo>
                  <a:cubicBezTo>
                    <a:pt x="973" y="9670"/>
                    <a:pt x="996" y="9656"/>
                    <a:pt x="996" y="9626"/>
                  </a:cubicBezTo>
                  <a:cubicBezTo>
                    <a:pt x="572" y="6343"/>
                    <a:pt x="1531" y="3208"/>
                    <a:pt x="3614" y="645"/>
                  </a:cubicBezTo>
                  <a:cubicBezTo>
                    <a:pt x="3868" y="338"/>
                    <a:pt x="3570" y="1"/>
                    <a:pt x="3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410725" y="492475"/>
              <a:ext cx="247050" cy="139450"/>
            </a:xfrm>
            <a:custGeom>
              <a:avLst/>
              <a:gdLst/>
              <a:ahLst/>
              <a:cxnLst/>
              <a:rect l="l" t="t" r="r" b="b"/>
              <a:pathLst>
                <a:path w="9882" h="5578" extrusionOk="0">
                  <a:moveTo>
                    <a:pt x="9464" y="0"/>
                  </a:moveTo>
                  <a:cubicBezTo>
                    <a:pt x="9449" y="0"/>
                    <a:pt x="9434" y="2"/>
                    <a:pt x="9418" y="5"/>
                  </a:cubicBezTo>
                  <a:cubicBezTo>
                    <a:pt x="5822" y="779"/>
                    <a:pt x="2577" y="2937"/>
                    <a:pt x="32" y="5518"/>
                  </a:cubicBezTo>
                  <a:cubicBezTo>
                    <a:pt x="0" y="5534"/>
                    <a:pt x="23" y="5577"/>
                    <a:pt x="53" y="5577"/>
                  </a:cubicBezTo>
                  <a:cubicBezTo>
                    <a:pt x="58" y="5577"/>
                    <a:pt x="64" y="5576"/>
                    <a:pt x="69" y="5573"/>
                  </a:cubicBezTo>
                  <a:cubicBezTo>
                    <a:pt x="2890" y="3121"/>
                    <a:pt x="6080" y="1701"/>
                    <a:pt x="9584" y="558"/>
                  </a:cubicBezTo>
                  <a:cubicBezTo>
                    <a:pt x="9881" y="470"/>
                    <a:pt x="9747" y="0"/>
                    <a:pt x="94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6988675" y="477725"/>
              <a:ext cx="227000" cy="131125"/>
            </a:xfrm>
            <a:custGeom>
              <a:avLst/>
              <a:gdLst/>
              <a:ahLst/>
              <a:cxnLst/>
              <a:rect l="l" t="t" r="r" b="b"/>
              <a:pathLst>
                <a:path w="9080" h="5245" extrusionOk="0">
                  <a:moveTo>
                    <a:pt x="324" y="0"/>
                  </a:moveTo>
                  <a:cubicBezTo>
                    <a:pt x="52" y="0"/>
                    <a:pt x="1" y="435"/>
                    <a:pt x="262" y="539"/>
                  </a:cubicBezTo>
                  <a:cubicBezTo>
                    <a:pt x="1885" y="1111"/>
                    <a:pt x="3452" y="1590"/>
                    <a:pt x="4965" y="2457"/>
                  </a:cubicBezTo>
                  <a:cubicBezTo>
                    <a:pt x="6384" y="3250"/>
                    <a:pt x="7528" y="4356"/>
                    <a:pt x="8874" y="5223"/>
                  </a:cubicBezTo>
                  <a:cubicBezTo>
                    <a:pt x="8893" y="5238"/>
                    <a:pt x="8914" y="5245"/>
                    <a:pt x="8934" y="5245"/>
                  </a:cubicBezTo>
                  <a:cubicBezTo>
                    <a:pt x="9011" y="5245"/>
                    <a:pt x="9080" y="5149"/>
                    <a:pt x="9021" y="5076"/>
                  </a:cubicBezTo>
                  <a:cubicBezTo>
                    <a:pt x="8044" y="3692"/>
                    <a:pt x="6403" y="2660"/>
                    <a:pt x="4946" y="1830"/>
                  </a:cubicBezTo>
                  <a:cubicBezTo>
                    <a:pt x="3545" y="1037"/>
                    <a:pt x="1977" y="300"/>
                    <a:pt x="373" y="4"/>
                  </a:cubicBezTo>
                  <a:cubicBezTo>
                    <a:pt x="356" y="1"/>
                    <a:pt x="340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6962275" y="735525"/>
              <a:ext cx="243650" cy="201675"/>
            </a:xfrm>
            <a:custGeom>
              <a:avLst/>
              <a:gdLst/>
              <a:ahLst/>
              <a:cxnLst/>
              <a:rect l="l" t="t" r="r" b="b"/>
              <a:pathLst>
                <a:path w="9746" h="8067" extrusionOk="0">
                  <a:moveTo>
                    <a:pt x="9653" y="1"/>
                  </a:moveTo>
                  <a:cubicBezTo>
                    <a:pt x="5689" y="701"/>
                    <a:pt x="1742" y="3633"/>
                    <a:pt x="175" y="7377"/>
                  </a:cubicBezTo>
                  <a:cubicBezTo>
                    <a:pt x="0" y="7784"/>
                    <a:pt x="325" y="8066"/>
                    <a:pt x="663" y="8066"/>
                  </a:cubicBezTo>
                  <a:cubicBezTo>
                    <a:pt x="860" y="8066"/>
                    <a:pt x="1062" y="7970"/>
                    <a:pt x="1171" y="7745"/>
                  </a:cubicBezTo>
                  <a:cubicBezTo>
                    <a:pt x="2996" y="4002"/>
                    <a:pt x="5670" y="1420"/>
                    <a:pt x="9672" y="111"/>
                  </a:cubicBezTo>
                  <a:cubicBezTo>
                    <a:pt x="9745" y="93"/>
                    <a:pt x="9709" y="1"/>
                    <a:pt x="9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7324375" y="866150"/>
              <a:ext cx="106025" cy="230675"/>
            </a:xfrm>
            <a:custGeom>
              <a:avLst/>
              <a:gdLst/>
              <a:ahLst/>
              <a:cxnLst/>
              <a:rect l="l" t="t" r="r" b="b"/>
              <a:pathLst>
                <a:path w="4241" h="9227" extrusionOk="0">
                  <a:moveTo>
                    <a:pt x="329" y="1"/>
                  </a:moveTo>
                  <a:cubicBezTo>
                    <a:pt x="267" y="1"/>
                    <a:pt x="203" y="38"/>
                    <a:pt x="203" y="105"/>
                  </a:cubicBezTo>
                  <a:cubicBezTo>
                    <a:pt x="1" y="3350"/>
                    <a:pt x="978" y="6688"/>
                    <a:pt x="3283" y="9067"/>
                  </a:cubicBezTo>
                  <a:cubicBezTo>
                    <a:pt x="3382" y="9179"/>
                    <a:pt x="3498" y="9226"/>
                    <a:pt x="3611" y="9226"/>
                  </a:cubicBezTo>
                  <a:cubicBezTo>
                    <a:pt x="3941" y="9226"/>
                    <a:pt x="4240" y="8825"/>
                    <a:pt x="3965" y="8495"/>
                  </a:cubicBezTo>
                  <a:cubicBezTo>
                    <a:pt x="1974" y="6042"/>
                    <a:pt x="628" y="3295"/>
                    <a:pt x="443" y="105"/>
                  </a:cubicBezTo>
                  <a:cubicBezTo>
                    <a:pt x="443" y="33"/>
                    <a:pt x="387" y="1"/>
                    <a:pt x="3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7685825" y="477750"/>
              <a:ext cx="34400" cy="23025"/>
            </a:xfrm>
            <a:custGeom>
              <a:avLst/>
              <a:gdLst/>
              <a:ahLst/>
              <a:cxnLst/>
              <a:rect l="l" t="t" r="r" b="b"/>
              <a:pathLst>
                <a:path w="1376" h="921" extrusionOk="0">
                  <a:moveTo>
                    <a:pt x="769" y="0"/>
                  </a:moveTo>
                  <a:cubicBezTo>
                    <a:pt x="712" y="0"/>
                    <a:pt x="652" y="13"/>
                    <a:pt x="590" y="40"/>
                  </a:cubicBezTo>
                  <a:lnTo>
                    <a:pt x="479" y="77"/>
                  </a:lnTo>
                  <a:cubicBezTo>
                    <a:pt x="0" y="285"/>
                    <a:pt x="226" y="920"/>
                    <a:pt x="642" y="920"/>
                  </a:cubicBezTo>
                  <a:cubicBezTo>
                    <a:pt x="707" y="920"/>
                    <a:pt x="776" y="905"/>
                    <a:pt x="848" y="870"/>
                  </a:cubicBezTo>
                  <a:lnTo>
                    <a:pt x="940" y="796"/>
                  </a:lnTo>
                  <a:cubicBezTo>
                    <a:pt x="1376" y="603"/>
                    <a:pt x="11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7392200" y="342125"/>
              <a:ext cx="27050" cy="18650"/>
            </a:xfrm>
            <a:custGeom>
              <a:avLst/>
              <a:gdLst/>
              <a:ahLst/>
              <a:cxnLst/>
              <a:rect l="l" t="t" r="r" b="b"/>
              <a:pathLst>
                <a:path w="1082" h="746" extrusionOk="0">
                  <a:moveTo>
                    <a:pt x="558" y="0"/>
                  </a:moveTo>
                  <a:cubicBezTo>
                    <a:pt x="504" y="0"/>
                    <a:pt x="446" y="14"/>
                    <a:pt x="386" y="44"/>
                  </a:cubicBezTo>
                  <a:cubicBezTo>
                    <a:pt x="1" y="220"/>
                    <a:pt x="188" y="746"/>
                    <a:pt x="534" y="746"/>
                  </a:cubicBezTo>
                  <a:cubicBezTo>
                    <a:pt x="586" y="746"/>
                    <a:pt x="642" y="734"/>
                    <a:pt x="699" y="708"/>
                  </a:cubicBezTo>
                  <a:cubicBezTo>
                    <a:pt x="1081" y="533"/>
                    <a:pt x="900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6943400" y="461475"/>
              <a:ext cx="27950" cy="20125"/>
            </a:xfrm>
            <a:custGeom>
              <a:avLst/>
              <a:gdLst/>
              <a:ahLst/>
              <a:cxnLst/>
              <a:rect l="l" t="t" r="r" b="b"/>
              <a:pathLst>
                <a:path w="1118" h="805" extrusionOk="0">
                  <a:moveTo>
                    <a:pt x="524" y="1"/>
                  </a:moveTo>
                  <a:cubicBezTo>
                    <a:pt x="469" y="1"/>
                    <a:pt x="413" y="20"/>
                    <a:pt x="358" y="64"/>
                  </a:cubicBezTo>
                  <a:lnTo>
                    <a:pt x="285" y="138"/>
                  </a:lnTo>
                  <a:cubicBezTo>
                    <a:pt x="1" y="369"/>
                    <a:pt x="195" y="804"/>
                    <a:pt x="538" y="804"/>
                  </a:cubicBezTo>
                  <a:cubicBezTo>
                    <a:pt x="552" y="804"/>
                    <a:pt x="566" y="803"/>
                    <a:pt x="580" y="802"/>
                  </a:cubicBezTo>
                  <a:lnTo>
                    <a:pt x="690" y="784"/>
                  </a:lnTo>
                  <a:cubicBezTo>
                    <a:pt x="1117" y="704"/>
                    <a:pt x="852" y="1"/>
                    <a:pt x="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6936300" y="961800"/>
              <a:ext cx="21125" cy="15050"/>
            </a:xfrm>
            <a:custGeom>
              <a:avLst/>
              <a:gdLst/>
              <a:ahLst/>
              <a:cxnLst/>
              <a:rect l="l" t="t" r="r" b="b"/>
              <a:pathLst>
                <a:path w="845" h="602" extrusionOk="0">
                  <a:moveTo>
                    <a:pt x="405" y="1"/>
                  </a:moveTo>
                  <a:cubicBezTo>
                    <a:pt x="369" y="1"/>
                    <a:pt x="331" y="8"/>
                    <a:pt x="292" y="22"/>
                  </a:cubicBezTo>
                  <a:cubicBezTo>
                    <a:pt x="1" y="184"/>
                    <a:pt x="150" y="601"/>
                    <a:pt x="427" y="601"/>
                  </a:cubicBezTo>
                  <a:cubicBezTo>
                    <a:pt x="466" y="601"/>
                    <a:pt x="507" y="593"/>
                    <a:pt x="550" y="575"/>
                  </a:cubicBezTo>
                  <a:cubicBezTo>
                    <a:pt x="845" y="412"/>
                    <a:pt x="689" y="1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7420500" y="1120600"/>
              <a:ext cx="21225" cy="14975"/>
            </a:xfrm>
            <a:custGeom>
              <a:avLst/>
              <a:gdLst/>
              <a:ahLst/>
              <a:cxnLst/>
              <a:rect l="l" t="t" r="r" b="b"/>
              <a:pathLst>
                <a:path w="849" h="599" extrusionOk="0">
                  <a:moveTo>
                    <a:pt x="436" y="0"/>
                  </a:moveTo>
                  <a:cubicBezTo>
                    <a:pt x="395" y="0"/>
                    <a:pt x="351" y="10"/>
                    <a:pt x="305" y="32"/>
                  </a:cubicBezTo>
                  <a:cubicBezTo>
                    <a:pt x="0" y="176"/>
                    <a:pt x="141" y="598"/>
                    <a:pt x="413" y="598"/>
                  </a:cubicBezTo>
                  <a:cubicBezTo>
                    <a:pt x="454" y="598"/>
                    <a:pt x="498" y="589"/>
                    <a:pt x="544" y="567"/>
                  </a:cubicBezTo>
                  <a:cubicBezTo>
                    <a:pt x="849" y="423"/>
                    <a:pt x="708" y="0"/>
                    <a:pt x="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7363100" y="830700"/>
              <a:ext cx="97450" cy="179650"/>
            </a:xfrm>
            <a:custGeom>
              <a:avLst/>
              <a:gdLst/>
              <a:ahLst/>
              <a:cxnLst/>
              <a:rect l="l" t="t" r="r" b="b"/>
              <a:pathLst>
                <a:path w="3898" h="7186" extrusionOk="0">
                  <a:moveTo>
                    <a:pt x="69" y="1"/>
                  </a:moveTo>
                  <a:cubicBezTo>
                    <a:pt x="35" y="1"/>
                    <a:pt x="1" y="25"/>
                    <a:pt x="1" y="66"/>
                  </a:cubicBezTo>
                  <a:cubicBezTo>
                    <a:pt x="425" y="2684"/>
                    <a:pt x="1586" y="5137"/>
                    <a:pt x="3357" y="7110"/>
                  </a:cubicBezTo>
                  <a:cubicBezTo>
                    <a:pt x="3410" y="7163"/>
                    <a:pt x="3472" y="7186"/>
                    <a:pt x="3532" y="7186"/>
                  </a:cubicBezTo>
                  <a:cubicBezTo>
                    <a:pt x="3723" y="7186"/>
                    <a:pt x="3898" y="6965"/>
                    <a:pt x="3744" y="6797"/>
                  </a:cubicBezTo>
                  <a:cubicBezTo>
                    <a:pt x="2011" y="4860"/>
                    <a:pt x="775" y="2555"/>
                    <a:pt x="130" y="47"/>
                  </a:cubicBezTo>
                  <a:cubicBezTo>
                    <a:pt x="122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7139050" y="822825"/>
              <a:ext cx="80775" cy="215000"/>
            </a:xfrm>
            <a:custGeom>
              <a:avLst/>
              <a:gdLst/>
              <a:ahLst/>
              <a:cxnLst/>
              <a:rect l="l" t="t" r="r" b="b"/>
              <a:pathLst>
                <a:path w="3231" h="8600" extrusionOk="0">
                  <a:moveTo>
                    <a:pt x="3121" y="0"/>
                  </a:moveTo>
                  <a:cubicBezTo>
                    <a:pt x="3099" y="0"/>
                    <a:pt x="3078" y="9"/>
                    <a:pt x="3062" y="31"/>
                  </a:cubicBezTo>
                  <a:cubicBezTo>
                    <a:pt x="1255" y="2428"/>
                    <a:pt x="1" y="5323"/>
                    <a:pt x="37" y="8366"/>
                  </a:cubicBezTo>
                  <a:cubicBezTo>
                    <a:pt x="47" y="8515"/>
                    <a:pt x="170" y="8600"/>
                    <a:pt x="284" y="8600"/>
                  </a:cubicBezTo>
                  <a:cubicBezTo>
                    <a:pt x="381" y="8600"/>
                    <a:pt x="472" y="8538"/>
                    <a:pt x="480" y="8402"/>
                  </a:cubicBezTo>
                  <a:cubicBezTo>
                    <a:pt x="701" y="5434"/>
                    <a:pt x="1421" y="2594"/>
                    <a:pt x="3191" y="123"/>
                  </a:cubicBezTo>
                  <a:cubicBezTo>
                    <a:pt x="3230" y="57"/>
                    <a:pt x="3176" y="0"/>
                    <a:pt x="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7134450" y="379100"/>
              <a:ext cx="66775" cy="163875"/>
            </a:xfrm>
            <a:custGeom>
              <a:avLst/>
              <a:gdLst/>
              <a:ahLst/>
              <a:cxnLst/>
              <a:rect l="l" t="t" r="r" b="b"/>
              <a:pathLst>
                <a:path w="2671" h="6555" extrusionOk="0">
                  <a:moveTo>
                    <a:pt x="506" y="0"/>
                  </a:moveTo>
                  <a:cubicBezTo>
                    <a:pt x="432" y="0"/>
                    <a:pt x="359" y="47"/>
                    <a:pt x="351" y="151"/>
                  </a:cubicBezTo>
                  <a:cubicBezTo>
                    <a:pt x="0" y="2585"/>
                    <a:pt x="978" y="4798"/>
                    <a:pt x="2619" y="6550"/>
                  </a:cubicBezTo>
                  <a:cubicBezTo>
                    <a:pt x="2622" y="6553"/>
                    <a:pt x="2626" y="6555"/>
                    <a:pt x="2631" y="6555"/>
                  </a:cubicBezTo>
                  <a:cubicBezTo>
                    <a:pt x="2649" y="6555"/>
                    <a:pt x="2671" y="6528"/>
                    <a:pt x="2656" y="6513"/>
                  </a:cubicBezTo>
                  <a:cubicBezTo>
                    <a:pt x="1070" y="4761"/>
                    <a:pt x="535" y="2474"/>
                    <a:pt x="664" y="169"/>
                  </a:cubicBezTo>
                  <a:cubicBezTo>
                    <a:pt x="674" y="61"/>
                    <a:pt x="590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7337000" y="384525"/>
              <a:ext cx="142550" cy="187425"/>
            </a:xfrm>
            <a:custGeom>
              <a:avLst/>
              <a:gdLst/>
              <a:ahLst/>
              <a:cxnLst/>
              <a:rect l="l" t="t" r="r" b="b"/>
              <a:pathLst>
                <a:path w="5702" h="7497" extrusionOk="0">
                  <a:moveTo>
                    <a:pt x="5473" y="0"/>
                  </a:moveTo>
                  <a:cubicBezTo>
                    <a:pt x="5437" y="0"/>
                    <a:pt x="5398" y="13"/>
                    <a:pt x="5360" y="44"/>
                  </a:cubicBezTo>
                  <a:cubicBezTo>
                    <a:pt x="3110" y="1962"/>
                    <a:pt x="750" y="4452"/>
                    <a:pt x="12" y="7402"/>
                  </a:cubicBezTo>
                  <a:cubicBezTo>
                    <a:pt x="0" y="7460"/>
                    <a:pt x="48" y="7497"/>
                    <a:pt x="93" y="7497"/>
                  </a:cubicBezTo>
                  <a:cubicBezTo>
                    <a:pt x="120" y="7497"/>
                    <a:pt x="146" y="7484"/>
                    <a:pt x="159" y="7457"/>
                  </a:cubicBezTo>
                  <a:cubicBezTo>
                    <a:pt x="1303" y="4470"/>
                    <a:pt x="3460" y="2552"/>
                    <a:pt x="5599" y="303"/>
                  </a:cubicBezTo>
                  <a:cubicBezTo>
                    <a:pt x="5701" y="186"/>
                    <a:pt x="5608" y="0"/>
                    <a:pt x="5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526550" y="587125"/>
              <a:ext cx="136400" cy="24500"/>
            </a:xfrm>
            <a:custGeom>
              <a:avLst/>
              <a:gdLst/>
              <a:ahLst/>
              <a:cxnLst/>
              <a:rect l="l" t="t" r="r" b="b"/>
              <a:pathLst>
                <a:path w="5456" h="980" extrusionOk="0">
                  <a:moveTo>
                    <a:pt x="4078" y="0"/>
                  </a:moveTo>
                  <a:cubicBezTo>
                    <a:pt x="2738" y="0"/>
                    <a:pt x="1413" y="233"/>
                    <a:pt x="156" y="681"/>
                  </a:cubicBezTo>
                  <a:cubicBezTo>
                    <a:pt x="1" y="733"/>
                    <a:pt x="56" y="979"/>
                    <a:pt x="200" y="979"/>
                  </a:cubicBezTo>
                  <a:cubicBezTo>
                    <a:pt x="210" y="979"/>
                    <a:pt x="220" y="978"/>
                    <a:pt x="230" y="976"/>
                  </a:cubicBezTo>
                  <a:cubicBezTo>
                    <a:pt x="1459" y="605"/>
                    <a:pt x="2743" y="410"/>
                    <a:pt x="4032" y="410"/>
                  </a:cubicBezTo>
                  <a:cubicBezTo>
                    <a:pt x="4406" y="410"/>
                    <a:pt x="4780" y="427"/>
                    <a:pt x="5154" y="460"/>
                  </a:cubicBezTo>
                  <a:cubicBezTo>
                    <a:pt x="5165" y="461"/>
                    <a:pt x="5176" y="462"/>
                    <a:pt x="5187" y="462"/>
                  </a:cubicBezTo>
                  <a:cubicBezTo>
                    <a:pt x="5433" y="462"/>
                    <a:pt x="5456" y="72"/>
                    <a:pt x="5191" y="54"/>
                  </a:cubicBezTo>
                  <a:cubicBezTo>
                    <a:pt x="4819" y="18"/>
                    <a:pt x="4448" y="0"/>
                    <a:pt x="4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469250" y="806275"/>
              <a:ext cx="69175" cy="60850"/>
            </a:xfrm>
            <a:custGeom>
              <a:avLst/>
              <a:gdLst/>
              <a:ahLst/>
              <a:cxnLst/>
              <a:rect l="l" t="t" r="r" b="b"/>
              <a:pathLst>
                <a:path w="2767" h="2434" extrusionOk="0">
                  <a:moveTo>
                    <a:pt x="179" y="0"/>
                  </a:moveTo>
                  <a:cubicBezTo>
                    <a:pt x="86" y="0"/>
                    <a:pt x="1" y="117"/>
                    <a:pt x="70" y="213"/>
                  </a:cubicBezTo>
                  <a:cubicBezTo>
                    <a:pt x="697" y="1098"/>
                    <a:pt x="1489" y="1836"/>
                    <a:pt x="2393" y="2408"/>
                  </a:cubicBezTo>
                  <a:cubicBezTo>
                    <a:pt x="2426" y="2425"/>
                    <a:pt x="2458" y="2433"/>
                    <a:pt x="2489" y="2433"/>
                  </a:cubicBezTo>
                  <a:cubicBezTo>
                    <a:pt x="2651" y="2433"/>
                    <a:pt x="2766" y="2221"/>
                    <a:pt x="2596" y="2112"/>
                  </a:cubicBezTo>
                  <a:cubicBezTo>
                    <a:pt x="1729" y="1541"/>
                    <a:pt x="936" y="840"/>
                    <a:pt x="272" y="47"/>
                  </a:cubicBezTo>
                  <a:cubicBezTo>
                    <a:pt x="244" y="14"/>
                    <a:pt x="211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"/>
          <p:cNvGrpSpPr/>
          <p:nvPr/>
        </p:nvGrpSpPr>
        <p:grpSpPr>
          <a:xfrm>
            <a:off x="8394172" y="332146"/>
            <a:ext cx="634422" cy="622475"/>
            <a:chOff x="6822550" y="286125"/>
            <a:chExt cx="912050" cy="894875"/>
          </a:xfrm>
        </p:grpSpPr>
        <p:sp>
          <p:nvSpPr>
            <p:cNvPr id="315" name="Google Shape;315;p3"/>
            <p:cNvSpPr/>
            <p:nvPr/>
          </p:nvSpPr>
          <p:spPr>
            <a:xfrm>
              <a:off x="7381200" y="642725"/>
              <a:ext cx="353400" cy="84625"/>
            </a:xfrm>
            <a:custGeom>
              <a:avLst/>
              <a:gdLst/>
              <a:ahLst/>
              <a:cxnLst/>
              <a:rect l="l" t="t" r="r" b="b"/>
              <a:pathLst>
                <a:path w="14136" h="3385" extrusionOk="0">
                  <a:moveTo>
                    <a:pt x="6879" y="0"/>
                  </a:moveTo>
                  <a:cubicBezTo>
                    <a:pt x="5682" y="0"/>
                    <a:pt x="4476" y="148"/>
                    <a:pt x="3315" y="430"/>
                  </a:cubicBezTo>
                  <a:cubicBezTo>
                    <a:pt x="2245" y="725"/>
                    <a:pt x="881" y="1205"/>
                    <a:pt x="51" y="1961"/>
                  </a:cubicBezTo>
                  <a:cubicBezTo>
                    <a:pt x="1" y="2011"/>
                    <a:pt x="27" y="2092"/>
                    <a:pt x="102" y="2092"/>
                  </a:cubicBezTo>
                  <a:cubicBezTo>
                    <a:pt x="109" y="2092"/>
                    <a:pt x="117" y="2091"/>
                    <a:pt x="125" y="2090"/>
                  </a:cubicBezTo>
                  <a:cubicBezTo>
                    <a:pt x="1250" y="1850"/>
                    <a:pt x="2301" y="1371"/>
                    <a:pt x="3444" y="1168"/>
                  </a:cubicBezTo>
                  <a:cubicBezTo>
                    <a:pt x="4262" y="1014"/>
                    <a:pt x="5081" y="941"/>
                    <a:pt x="5905" y="941"/>
                  </a:cubicBezTo>
                  <a:cubicBezTo>
                    <a:pt x="6270" y="941"/>
                    <a:pt x="6636" y="955"/>
                    <a:pt x="7003" y="983"/>
                  </a:cubicBezTo>
                  <a:cubicBezTo>
                    <a:pt x="8239" y="1131"/>
                    <a:pt x="9456" y="1426"/>
                    <a:pt x="10599" y="1868"/>
                  </a:cubicBezTo>
                  <a:cubicBezTo>
                    <a:pt x="11632" y="2256"/>
                    <a:pt x="12480" y="2864"/>
                    <a:pt x="13439" y="3344"/>
                  </a:cubicBezTo>
                  <a:cubicBezTo>
                    <a:pt x="13495" y="3372"/>
                    <a:pt x="13551" y="3385"/>
                    <a:pt x="13605" y="3385"/>
                  </a:cubicBezTo>
                  <a:cubicBezTo>
                    <a:pt x="13903" y="3385"/>
                    <a:pt x="14135" y="2998"/>
                    <a:pt x="14010" y="2717"/>
                  </a:cubicBezTo>
                  <a:cubicBezTo>
                    <a:pt x="13015" y="559"/>
                    <a:pt x="9382" y="24"/>
                    <a:pt x="7280" y="6"/>
                  </a:cubicBezTo>
                  <a:cubicBezTo>
                    <a:pt x="7146" y="2"/>
                    <a:pt x="7013" y="0"/>
                    <a:pt x="6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7335925" y="358550"/>
              <a:ext cx="354100" cy="304600"/>
            </a:xfrm>
            <a:custGeom>
              <a:avLst/>
              <a:gdLst/>
              <a:ahLst/>
              <a:cxnLst/>
              <a:rect l="l" t="t" r="r" b="b"/>
              <a:pathLst>
                <a:path w="14164" h="12184" extrusionOk="0">
                  <a:moveTo>
                    <a:pt x="13494" y="1"/>
                  </a:moveTo>
                  <a:cubicBezTo>
                    <a:pt x="13460" y="1"/>
                    <a:pt x="13424" y="5"/>
                    <a:pt x="13387" y="14"/>
                  </a:cubicBezTo>
                  <a:cubicBezTo>
                    <a:pt x="10418" y="788"/>
                    <a:pt x="7560" y="2559"/>
                    <a:pt x="5310" y="4605"/>
                  </a:cubicBezTo>
                  <a:cubicBezTo>
                    <a:pt x="3134" y="6579"/>
                    <a:pt x="1032" y="9252"/>
                    <a:pt x="36" y="12055"/>
                  </a:cubicBezTo>
                  <a:cubicBezTo>
                    <a:pt x="0" y="12127"/>
                    <a:pt x="58" y="12184"/>
                    <a:pt x="118" y="12184"/>
                  </a:cubicBezTo>
                  <a:cubicBezTo>
                    <a:pt x="150" y="12184"/>
                    <a:pt x="183" y="12168"/>
                    <a:pt x="202" y="12129"/>
                  </a:cubicBezTo>
                  <a:cubicBezTo>
                    <a:pt x="1014" y="10857"/>
                    <a:pt x="1751" y="9547"/>
                    <a:pt x="2729" y="8386"/>
                  </a:cubicBezTo>
                  <a:cubicBezTo>
                    <a:pt x="3706" y="7261"/>
                    <a:pt x="4757" y="6228"/>
                    <a:pt x="5919" y="5288"/>
                  </a:cubicBezTo>
                  <a:cubicBezTo>
                    <a:pt x="8279" y="3333"/>
                    <a:pt x="10842" y="2098"/>
                    <a:pt x="13682" y="954"/>
                  </a:cubicBezTo>
                  <a:cubicBezTo>
                    <a:pt x="14163" y="765"/>
                    <a:pt x="13956" y="1"/>
                    <a:pt x="13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189300" y="286125"/>
              <a:ext cx="112125" cy="375675"/>
            </a:xfrm>
            <a:custGeom>
              <a:avLst/>
              <a:gdLst/>
              <a:ahLst/>
              <a:cxnLst/>
              <a:rect l="l" t="t" r="r" b="b"/>
              <a:pathLst>
                <a:path w="4485" h="15027" extrusionOk="0">
                  <a:moveTo>
                    <a:pt x="1520" y="1"/>
                  </a:moveTo>
                  <a:cubicBezTo>
                    <a:pt x="1353" y="1"/>
                    <a:pt x="1198" y="93"/>
                    <a:pt x="1144" y="311"/>
                  </a:cubicBezTo>
                  <a:cubicBezTo>
                    <a:pt x="1" y="5179"/>
                    <a:pt x="941" y="11135"/>
                    <a:pt x="4260" y="14989"/>
                  </a:cubicBezTo>
                  <a:cubicBezTo>
                    <a:pt x="4281" y="15016"/>
                    <a:pt x="4310" y="15027"/>
                    <a:pt x="4339" y="15027"/>
                  </a:cubicBezTo>
                  <a:cubicBezTo>
                    <a:pt x="4411" y="15027"/>
                    <a:pt x="4484" y="14957"/>
                    <a:pt x="4445" y="14879"/>
                  </a:cubicBezTo>
                  <a:cubicBezTo>
                    <a:pt x="3209" y="12740"/>
                    <a:pt x="2177" y="10600"/>
                    <a:pt x="1734" y="8129"/>
                  </a:cubicBezTo>
                  <a:cubicBezTo>
                    <a:pt x="1310" y="5640"/>
                    <a:pt x="1402" y="3077"/>
                    <a:pt x="2029" y="643"/>
                  </a:cubicBezTo>
                  <a:cubicBezTo>
                    <a:pt x="2122" y="270"/>
                    <a:pt x="1804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822550" y="671875"/>
              <a:ext cx="448825" cy="200525"/>
            </a:xfrm>
            <a:custGeom>
              <a:avLst/>
              <a:gdLst/>
              <a:ahLst/>
              <a:cxnLst/>
              <a:rect l="l" t="t" r="r" b="b"/>
              <a:pathLst>
                <a:path w="17953" h="8021" extrusionOk="0">
                  <a:moveTo>
                    <a:pt x="16155" y="0"/>
                  </a:moveTo>
                  <a:cubicBezTo>
                    <a:pt x="15179" y="0"/>
                    <a:pt x="14177" y="149"/>
                    <a:pt x="13288" y="297"/>
                  </a:cubicBezTo>
                  <a:cubicBezTo>
                    <a:pt x="11628" y="573"/>
                    <a:pt x="10005" y="1016"/>
                    <a:pt x="8438" y="1606"/>
                  </a:cubicBezTo>
                  <a:cubicBezTo>
                    <a:pt x="5469" y="2731"/>
                    <a:pt x="2039" y="4612"/>
                    <a:pt x="213" y="7323"/>
                  </a:cubicBezTo>
                  <a:cubicBezTo>
                    <a:pt x="0" y="7650"/>
                    <a:pt x="281" y="8021"/>
                    <a:pt x="606" y="8021"/>
                  </a:cubicBezTo>
                  <a:cubicBezTo>
                    <a:pt x="703" y="8021"/>
                    <a:pt x="803" y="7988"/>
                    <a:pt x="896" y="7913"/>
                  </a:cubicBezTo>
                  <a:cubicBezTo>
                    <a:pt x="2113" y="6898"/>
                    <a:pt x="3164" y="5737"/>
                    <a:pt x="4455" y="4796"/>
                  </a:cubicBezTo>
                  <a:cubicBezTo>
                    <a:pt x="5746" y="3837"/>
                    <a:pt x="7129" y="3008"/>
                    <a:pt x="8585" y="2307"/>
                  </a:cubicBezTo>
                  <a:cubicBezTo>
                    <a:pt x="10116" y="1606"/>
                    <a:pt x="11739" y="1108"/>
                    <a:pt x="13398" y="813"/>
                  </a:cubicBezTo>
                  <a:cubicBezTo>
                    <a:pt x="14873" y="537"/>
                    <a:pt x="16422" y="610"/>
                    <a:pt x="17898" y="297"/>
                  </a:cubicBezTo>
                  <a:cubicBezTo>
                    <a:pt x="17935" y="297"/>
                    <a:pt x="17953" y="223"/>
                    <a:pt x="17898" y="205"/>
                  </a:cubicBezTo>
                  <a:cubicBezTo>
                    <a:pt x="17349" y="57"/>
                    <a:pt x="16757" y="0"/>
                    <a:pt x="16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880425" y="599050"/>
              <a:ext cx="307850" cy="56550"/>
            </a:xfrm>
            <a:custGeom>
              <a:avLst/>
              <a:gdLst/>
              <a:ahLst/>
              <a:cxnLst/>
              <a:rect l="l" t="t" r="r" b="b"/>
              <a:pathLst>
                <a:path w="12314" h="2262" extrusionOk="0">
                  <a:moveTo>
                    <a:pt x="5826" y="1"/>
                  </a:moveTo>
                  <a:cubicBezTo>
                    <a:pt x="3862" y="1"/>
                    <a:pt x="1937" y="459"/>
                    <a:pt x="314" y="1587"/>
                  </a:cubicBezTo>
                  <a:cubicBezTo>
                    <a:pt x="0" y="1791"/>
                    <a:pt x="247" y="2262"/>
                    <a:pt x="555" y="2262"/>
                  </a:cubicBezTo>
                  <a:cubicBezTo>
                    <a:pt x="609" y="2262"/>
                    <a:pt x="665" y="2247"/>
                    <a:pt x="720" y="2214"/>
                  </a:cubicBezTo>
                  <a:cubicBezTo>
                    <a:pt x="2578" y="1148"/>
                    <a:pt x="4422" y="776"/>
                    <a:pt x="6296" y="776"/>
                  </a:cubicBezTo>
                  <a:cubicBezTo>
                    <a:pt x="8215" y="776"/>
                    <a:pt x="10165" y="1167"/>
                    <a:pt x="12190" y="1606"/>
                  </a:cubicBezTo>
                  <a:cubicBezTo>
                    <a:pt x="12196" y="1607"/>
                    <a:pt x="12202" y="1607"/>
                    <a:pt x="12208" y="1607"/>
                  </a:cubicBezTo>
                  <a:cubicBezTo>
                    <a:pt x="12302" y="1607"/>
                    <a:pt x="12313" y="1474"/>
                    <a:pt x="12227" y="1440"/>
                  </a:cubicBezTo>
                  <a:cubicBezTo>
                    <a:pt x="10294" y="581"/>
                    <a:pt x="8035" y="1"/>
                    <a:pt x="5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210500" y="726400"/>
              <a:ext cx="123000" cy="454600"/>
            </a:xfrm>
            <a:custGeom>
              <a:avLst/>
              <a:gdLst/>
              <a:ahLst/>
              <a:cxnLst/>
              <a:rect l="l" t="t" r="r" b="b"/>
              <a:pathLst>
                <a:path w="4920" h="18184" extrusionOk="0">
                  <a:moveTo>
                    <a:pt x="4865" y="0"/>
                  </a:moveTo>
                  <a:cubicBezTo>
                    <a:pt x="4854" y="0"/>
                    <a:pt x="4842" y="5"/>
                    <a:pt x="4832" y="15"/>
                  </a:cubicBezTo>
                  <a:cubicBezTo>
                    <a:pt x="1347" y="5049"/>
                    <a:pt x="1" y="12536"/>
                    <a:pt x="3504" y="17957"/>
                  </a:cubicBezTo>
                  <a:cubicBezTo>
                    <a:pt x="3607" y="18117"/>
                    <a:pt x="3744" y="18183"/>
                    <a:pt x="3882" y="18183"/>
                  </a:cubicBezTo>
                  <a:cubicBezTo>
                    <a:pt x="4239" y="18183"/>
                    <a:pt x="4610" y="17742"/>
                    <a:pt x="4463" y="17330"/>
                  </a:cubicBezTo>
                  <a:cubicBezTo>
                    <a:pt x="3357" y="14491"/>
                    <a:pt x="2490" y="11817"/>
                    <a:pt x="2546" y="8737"/>
                  </a:cubicBezTo>
                  <a:cubicBezTo>
                    <a:pt x="2582" y="5713"/>
                    <a:pt x="3320" y="2652"/>
                    <a:pt x="4906" y="70"/>
                  </a:cubicBezTo>
                  <a:cubicBezTo>
                    <a:pt x="4919" y="31"/>
                    <a:pt x="4894" y="0"/>
                    <a:pt x="4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077750" y="727600"/>
              <a:ext cx="200425" cy="319100"/>
            </a:xfrm>
            <a:custGeom>
              <a:avLst/>
              <a:gdLst/>
              <a:ahLst/>
              <a:cxnLst/>
              <a:rect l="l" t="t" r="r" b="b"/>
              <a:pathLst>
                <a:path w="8017" h="12764" extrusionOk="0">
                  <a:moveTo>
                    <a:pt x="7951" y="0"/>
                  </a:moveTo>
                  <a:cubicBezTo>
                    <a:pt x="7944" y="0"/>
                    <a:pt x="7937" y="1"/>
                    <a:pt x="7929" y="4"/>
                  </a:cubicBezTo>
                  <a:cubicBezTo>
                    <a:pt x="5809" y="1240"/>
                    <a:pt x="3928" y="3305"/>
                    <a:pt x="2619" y="5370"/>
                  </a:cubicBezTo>
                  <a:cubicBezTo>
                    <a:pt x="1365" y="7325"/>
                    <a:pt x="0" y="9980"/>
                    <a:pt x="92" y="12377"/>
                  </a:cubicBezTo>
                  <a:cubicBezTo>
                    <a:pt x="102" y="12639"/>
                    <a:pt x="310" y="12763"/>
                    <a:pt x="527" y="12763"/>
                  </a:cubicBezTo>
                  <a:cubicBezTo>
                    <a:pt x="723" y="12763"/>
                    <a:pt x="926" y="12662"/>
                    <a:pt x="996" y="12470"/>
                  </a:cubicBezTo>
                  <a:cubicBezTo>
                    <a:pt x="1402" y="11308"/>
                    <a:pt x="1494" y="10072"/>
                    <a:pt x="1863" y="8892"/>
                  </a:cubicBezTo>
                  <a:cubicBezTo>
                    <a:pt x="2213" y="7749"/>
                    <a:pt x="2692" y="6661"/>
                    <a:pt x="3282" y="5610"/>
                  </a:cubicBezTo>
                  <a:cubicBezTo>
                    <a:pt x="4499" y="3397"/>
                    <a:pt x="6104" y="1737"/>
                    <a:pt x="7985" y="78"/>
                  </a:cubicBezTo>
                  <a:cubicBezTo>
                    <a:pt x="8017" y="46"/>
                    <a:pt x="7993" y="0"/>
                    <a:pt x="7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365125" y="722325"/>
              <a:ext cx="324400" cy="312750"/>
            </a:xfrm>
            <a:custGeom>
              <a:avLst/>
              <a:gdLst/>
              <a:ahLst/>
              <a:cxnLst/>
              <a:rect l="l" t="t" r="r" b="b"/>
              <a:pathLst>
                <a:path w="12976" h="12510" extrusionOk="0">
                  <a:moveTo>
                    <a:pt x="149" y="0"/>
                  </a:moveTo>
                  <a:cubicBezTo>
                    <a:pt x="77" y="0"/>
                    <a:pt x="0" y="60"/>
                    <a:pt x="12" y="141"/>
                  </a:cubicBezTo>
                  <a:cubicBezTo>
                    <a:pt x="491" y="3073"/>
                    <a:pt x="2317" y="5710"/>
                    <a:pt x="4456" y="7683"/>
                  </a:cubicBezTo>
                  <a:cubicBezTo>
                    <a:pt x="5562" y="8661"/>
                    <a:pt x="6761" y="9564"/>
                    <a:pt x="8033" y="10339"/>
                  </a:cubicBezTo>
                  <a:cubicBezTo>
                    <a:pt x="9269" y="11095"/>
                    <a:pt x="10596" y="11998"/>
                    <a:pt x="11979" y="12478"/>
                  </a:cubicBezTo>
                  <a:cubicBezTo>
                    <a:pt x="12046" y="12499"/>
                    <a:pt x="12110" y="12509"/>
                    <a:pt x="12172" y="12509"/>
                  </a:cubicBezTo>
                  <a:cubicBezTo>
                    <a:pt x="12686" y="12509"/>
                    <a:pt x="12976" y="11810"/>
                    <a:pt x="12514" y="11464"/>
                  </a:cubicBezTo>
                  <a:cubicBezTo>
                    <a:pt x="11371" y="10615"/>
                    <a:pt x="9951" y="10044"/>
                    <a:pt x="8734" y="9324"/>
                  </a:cubicBezTo>
                  <a:cubicBezTo>
                    <a:pt x="7591" y="8661"/>
                    <a:pt x="6503" y="7941"/>
                    <a:pt x="5452" y="7149"/>
                  </a:cubicBezTo>
                  <a:cubicBezTo>
                    <a:pt x="2962" y="5249"/>
                    <a:pt x="1395" y="2981"/>
                    <a:pt x="251" y="67"/>
                  </a:cubicBezTo>
                  <a:cubicBezTo>
                    <a:pt x="231" y="20"/>
                    <a:pt x="191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7408275" y="725350"/>
              <a:ext cx="237825" cy="98125"/>
            </a:xfrm>
            <a:custGeom>
              <a:avLst/>
              <a:gdLst/>
              <a:ahLst/>
              <a:cxnLst/>
              <a:rect l="l" t="t" r="r" b="b"/>
              <a:pathLst>
                <a:path w="9513" h="3925" extrusionOk="0">
                  <a:moveTo>
                    <a:pt x="2100" y="1"/>
                  </a:moveTo>
                  <a:cubicBezTo>
                    <a:pt x="1397" y="1"/>
                    <a:pt x="727" y="65"/>
                    <a:pt x="130" y="186"/>
                  </a:cubicBezTo>
                  <a:cubicBezTo>
                    <a:pt x="1" y="223"/>
                    <a:pt x="1" y="444"/>
                    <a:pt x="148" y="444"/>
                  </a:cubicBezTo>
                  <a:cubicBezTo>
                    <a:pt x="1753" y="444"/>
                    <a:pt x="3191" y="610"/>
                    <a:pt x="4666" y="1311"/>
                  </a:cubicBezTo>
                  <a:cubicBezTo>
                    <a:pt x="5385" y="1643"/>
                    <a:pt x="6086" y="2030"/>
                    <a:pt x="6731" y="2491"/>
                  </a:cubicBezTo>
                  <a:cubicBezTo>
                    <a:pt x="7321" y="2934"/>
                    <a:pt x="7838" y="3487"/>
                    <a:pt x="8465" y="3856"/>
                  </a:cubicBezTo>
                  <a:cubicBezTo>
                    <a:pt x="8548" y="3903"/>
                    <a:pt x="8642" y="3925"/>
                    <a:pt x="8737" y="3925"/>
                  </a:cubicBezTo>
                  <a:cubicBezTo>
                    <a:pt x="9120" y="3925"/>
                    <a:pt x="9513" y="3570"/>
                    <a:pt x="9276" y="3155"/>
                  </a:cubicBezTo>
                  <a:cubicBezTo>
                    <a:pt x="7988" y="945"/>
                    <a:pt x="4806" y="1"/>
                    <a:pt x="2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290275" y="375500"/>
              <a:ext cx="96725" cy="241750"/>
            </a:xfrm>
            <a:custGeom>
              <a:avLst/>
              <a:gdLst/>
              <a:ahLst/>
              <a:cxnLst/>
              <a:rect l="l" t="t" r="r" b="b"/>
              <a:pathLst>
                <a:path w="3869" h="9670" extrusionOk="0">
                  <a:moveTo>
                    <a:pt x="3253" y="1"/>
                  </a:moveTo>
                  <a:cubicBezTo>
                    <a:pt x="3133" y="1"/>
                    <a:pt x="3010" y="49"/>
                    <a:pt x="2914" y="166"/>
                  </a:cubicBezTo>
                  <a:cubicBezTo>
                    <a:pt x="738" y="2803"/>
                    <a:pt x="0" y="6343"/>
                    <a:pt x="904" y="9644"/>
                  </a:cubicBezTo>
                  <a:cubicBezTo>
                    <a:pt x="912" y="9661"/>
                    <a:pt x="931" y="9670"/>
                    <a:pt x="950" y="9670"/>
                  </a:cubicBezTo>
                  <a:cubicBezTo>
                    <a:pt x="973" y="9670"/>
                    <a:pt x="996" y="9656"/>
                    <a:pt x="996" y="9626"/>
                  </a:cubicBezTo>
                  <a:cubicBezTo>
                    <a:pt x="572" y="6343"/>
                    <a:pt x="1531" y="3208"/>
                    <a:pt x="3614" y="645"/>
                  </a:cubicBezTo>
                  <a:cubicBezTo>
                    <a:pt x="3868" y="338"/>
                    <a:pt x="3570" y="1"/>
                    <a:pt x="3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410725" y="492475"/>
              <a:ext cx="247050" cy="139450"/>
            </a:xfrm>
            <a:custGeom>
              <a:avLst/>
              <a:gdLst/>
              <a:ahLst/>
              <a:cxnLst/>
              <a:rect l="l" t="t" r="r" b="b"/>
              <a:pathLst>
                <a:path w="9882" h="5578" extrusionOk="0">
                  <a:moveTo>
                    <a:pt x="9464" y="0"/>
                  </a:moveTo>
                  <a:cubicBezTo>
                    <a:pt x="9449" y="0"/>
                    <a:pt x="9434" y="2"/>
                    <a:pt x="9418" y="5"/>
                  </a:cubicBezTo>
                  <a:cubicBezTo>
                    <a:pt x="5822" y="779"/>
                    <a:pt x="2577" y="2937"/>
                    <a:pt x="32" y="5518"/>
                  </a:cubicBezTo>
                  <a:cubicBezTo>
                    <a:pt x="0" y="5534"/>
                    <a:pt x="23" y="5577"/>
                    <a:pt x="53" y="5577"/>
                  </a:cubicBezTo>
                  <a:cubicBezTo>
                    <a:pt x="58" y="5577"/>
                    <a:pt x="64" y="5576"/>
                    <a:pt x="69" y="5573"/>
                  </a:cubicBezTo>
                  <a:cubicBezTo>
                    <a:pt x="2890" y="3121"/>
                    <a:pt x="6080" y="1701"/>
                    <a:pt x="9584" y="558"/>
                  </a:cubicBezTo>
                  <a:cubicBezTo>
                    <a:pt x="9881" y="470"/>
                    <a:pt x="9747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6988675" y="477725"/>
              <a:ext cx="227000" cy="131125"/>
            </a:xfrm>
            <a:custGeom>
              <a:avLst/>
              <a:gdLst/>
              <a:ahLst/>
              <a:cxnLst/>
              <a:rect l="l" t="t" r="r" b="b"/>
              <a:pathLst>
                <a:path w="9080" h="5245" extrusionOk="0">
                  <a:moveTo>
                    <a:pt x="324" y="0"/>
                  </a:moveTo>
                  <a:cubicBezTo>
                    <a:pt x="52" y="0"/>
                    <a:pt x="1" y="435"/>
                    <a:pt x="262" y="539"/>
                  </a:cubicBezTo>
                  <a:cubicBezTo>
                    <a:pt x="1885" y="1111"/>
                    <a:pt x="3452" y="1590"/>
                    <a:pt x="4965" y="2457"/>
                  </a:cubicBezTo>
                  <a:cubicBezTo>
                    <a:pt x="6384" y="3250"/>
                    <a:pt x="7528" y="4356"/>
                    <a:pt x="8874" y="5223"/>
                  </a:cubicBezTo>
                  <a:cubicBezTo>
                    <a:pt x="8893" y="5238"/>
                    <a:pt x="8914" y="5245"/>
                    <a:pt x="8934" y="5245"/>
                  </a:cubicBezTo>
                  <a:cubicBezTo>
                    <a:pt x="9011" y="5245"/>
                    <a:pt x="9080" y="5149"/>
                    <a:pt x="9021" y="5076"/>
                  </a:cubicBezTo>
                  <a:cubicBezTo>
                    <a:pt x="8044" y="3692"/>
                    <a:pt x="6403" y="2660"/>
                    <a:pt x="4946" y="1830"/>
                  </a:cubicBezTo>
                  <a:cubicBezTo>
                    <a:pt x="3545" y="1037"/>
                    <a:pt x="1977" y="300"/>
                    <a:pt x="373" y="4"/>
                  </a:cubicBezTo>
                  <a:cubicBezTo>
                    <a:pt x="356" y="1"/>
                    <a:pt x="340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6962275" y="735525"/>
              <a:ext cx="243650" cy="201675"/>
            </a:xfrm>
            <a:custGeom>
              <a:avLst/>
              <a:gdLst/>
              <a:ahLst/>
              <a:cxnLst/>
              <a:rect l="l" t="t" r="r" b="b"/>
              <a:pathLst>
                <a:path w="9746" h="8067" extrusionOk="0">
                  <a:moveTo>
                    <a:pt x="9653" y="1"/>
                  </a:moveTo>
                  <a:cubicBezTo>
                    <a:pt x="5689" y="701"/>
                    <a:pt x="1742" y="3633"/>
                    <a:pt x="175" y="7377"/>
                  </a:cubicBezTo>
                  <a:cubicBezTo>
                    <a:pt x="0" y="7784"/>
                    <a:pt x="325" y="8066"/>
                    <a:pt x="663" y="8066"/>
                  </a:cubicBezTo>
                  <a:cubicBezTo>
                    <a:pt x="860" y="8066"/>
                    <a:pt x="1062" y="7970"/>
                    <a:pt x="1171" y="7745"/>
                  </a:cubicBezTo>
                  <a:cubicBezTo>
                    <a:pt x="2996" y="4002"/>
                    <a:pt x="5670" y="1420"/>
                    <a:pt x="9672" y="111"/>
                  </a:cubicBezTo>
                  <a:cubicBezTo>
                    <a:pt x="9745" y="93"/>
                    <a:pt x="9709" y="1"/>
                    <a:pt x="96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7324375" y="866150"/>
              <a:ext cx="106025" cy="230675"/>
            </a:xfrm>
            <a:custGeom>
              <a:avLst/>
              <a:gdLst/>
              <a:ahLst/>
              <a:cxnLst/>
              <a:rect l="l" t="t" r="r" b="b"/>
              <a:pathLst>
                <a:path w="4241" h="9227" extrusionOk="0">
                  <a:moveTo>
                    <a:pt x="329" y="1"/>
                  </a:moveTo>
                  <a:cubicBezTo>
                    <a:pt x="267" y="1"/>
                    <a:pt x="203" y="38"/>
                    <a:pt x="203" y="105"/>
                  </a:cubicBezTo>
                  <a:cubicBezTo>
                    <a:pt x="1" y="3350"/>
                    <a:pt x="978" y="6688"/>
                    <a:pt x="3283" y="9067"/>
                  </a:cubicBezTo>
                  <a:cubicBezTo>
                    <a:pt x="3382" y="9179"/>
                    <a:pt x="3498" y="9226"/>
                    <a:pt x="3611" y="9226"/>
                  </a:cubicBezTo>
                  <a:cubicBezTo>
                    <a:pt x="3941" y="9226"/>
                    <a:pt x="4240" y="8825"/>
                    <a:pt x="3965" y="8495"/>
                  </a:cubicBezTo>
                  <a:cubicBezTo>
                    <a:pt x="1974" y="6042"/>
                    <a:pt x="628" y="3295"/>
                    <a:pt x="443" y="105"/>
                  </a:cubicBezTo>
                  <a:cubicBezTo>
                    <a:pt x="443" y="33"/>
                    <a:pt x="387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685825" y="477750"/>
              <a:ext cx="34400" cy="23025"/>
            </a:xfrm>
            <a:custGeom>
              <a:avLst/>
              <a:gdLst/>
              <a:ahLst/>
              <a:cxnLst/>
              <a:rect l="l" t="t" r="r" b="b"/>
              <a:pathLst>
                <a:path w="1376" h="921" extrusionOk="0">
                  <a:moveTo>
                    <a:pt x="769" y="0"/>
                  </a:moveTo>
                  <a:cubicBezTo>
                    <a:pt x="712" y="0"/>
                    <a:pt x="652" y="13"/>
                    <a:pt x="590" y="40"/>
                  </a:cubicBezTo>
                  <a:lnTo>
                    <a:pt x="479" y="77"/>
                  </a:lnTo>
                  <a:cubicBezTo>
                    <a:pt x="0" y="285"/>
                    <a:pt x="226" y="920"/>
                    <a:pt x="642" y="920"/>
                  </a:cubicBezTo>
                  <a:cubicBezTo>
                    <a:pt x="707" y="920"/>
                    <a:pt x="776" y="905"/>
                    <a:pt x="848" y="870"/>
                  </a:cubicBezTo>
                  <a:lnTo>
                    <a:pt x="940" y="796"/>
                  </a:lnTo>
                  <a:cubicBezTo>
                    <a:pt x="1376" y="603"/>
                    <a:pt x="1162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7392200" y="342125"/>
              <a:ext cx="27050" cy="18650"/>
            </a:xfrm>
            <a:custGeom>
              <a:avLst/>
              <a:gdLst/>
              <a:ahLst/>
              <a:cxnLst/>
              <a:rect l="l" t="t" r="r" b="b"/>
              <a:pathLst>
                <a:path w="1082" h="746" extrusionOk="0">
                  <a:moveTo>
                    <a:pt x="558" y="0"/>
                  </a:moveTo>
                  <a:cubicBezTo>
                    <a:pt x="504" y="0"/>
                    <a:pt x="446" y="14"/>
                    <a:pt x="386" y="44"/>
                  </a:cubicBezTo>
                  <a:cubicBezTo>
                    <a:pt x="1" y="220"/>
                    <a:pt x="188" y="746"/>
                    <a:pt x="534" y="746"/>
                  </a:cubicBezTo>
                  <a:cubicBezTo>
                    <a:pt x="586" y="746"/>
                    <a:pt x="642" y="734"/>
                    <a:pt x="699" y="708"/>
                  </a:cubicBezTo>
                  <a:cubicBezTo>
                    <a:pt x="1081" y="533"/>
                    <a:pt x="900" y="0"/>
                    <a:pt x="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6943400" y="461475"/>
              <a:ext cx="27950" cy="20125"/>
            </a:xfrm>
            <a:custGeom>
              <a:avLst/>
              <a:gdLst/>
              <a:ahLst/>
              <a:cxnLst/>
              <a:rect l="l" t="t" r="r" b="b"/>
              <a:pathLst>
                <a:path w="1118" h="805" extrusionOk="0">
                  <a:moveTo>
                    <a:pt x="524" y="1"/>
                  </a:moveTo>
                  <a:cubicBezTo>
                    <a:pt x="469" y="1"/>
                    <a:pt x="413" y="20"/>
                    <a:pt x="358" y="64"/>
                  </a:cubicBezTo>
                  <a:lnTo>
                    <a:pt x="285" y="138"/>
                  </a:lnTo>
                  <a:cubicBezTo>
                    <a:pt x="1" y="369"/>
                    <a:pt x="195" y="804"/>
                    <a:pt x="538" y="804"/>
                  </a:cubicBezTo>
                  <a:cubicBezTo>
                    <a:pt x="552" y="804"/>
                    <a:pt x="566" y="803"/>
                    <a:pt x="580" y="802"/>
                  </a:cubicBezTo>
                  <a:lnTo>
                    <a:pt x="690" y="784"/>
                  </a:lnTo>
                  <a:cubicBezTo>
                    <a:pt x="1117" y="704"/>
                    <a:pt x="852" y="1"/>
                    <a:pt x="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936300" y="961800"/>
              <a:ext cx="21125" cy="15050"/>
            </a:xfrm>
            <a:custGeom>
              <a:avLst/>
              <a:gdLst/>
              <a:ahLst/>
              <a:cxnLst/>
              <a:rect l="l" t="t" r="r" b="b"/>
              <a:pathLst>
                <a:path w="845" h="602" extrusionOk="0">
                  <a:moveTo>
                    <a:pt x="405" y="1"/>
                  </a:moveTo>
                  <a:cubicBezTo>
                    <a:pt x="369" y="1"/>
                    <a:pt x="331" y="8"/>
                    <a:pt x="292" y="22"/>
                  </a:cubicBezTo>
                  <a:cubicBezTo>
                    <a:pt x="1" y="184"/>
                    <a:pt x="150" y="601"/>
                    <a:pt x="427" y="601"/>
                  </a:cubicBezTo>
                  <a:cubicBezTo>
                    <a:pt x="466" y="601"/>
                    <a:pt x="507" y="593"/>
                    <a:pt x="550" y="575"/>
                  </a:cubicBezTo>
                  <a:cubicBezTo>
                    <a:pt x="845" y="412"/>
                    <a:pt x="689" y="1"/>
                    <a:pt x="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7420500" y="1120600"/>
              <a:ext cx="21225" cy="14975"/>
            </a:xfrm>
            <a:custGeom>
              <a:avLst/>
              <a:gdLst/>
              <a:ahLst/>
              <a:cxnLst/>
              <a:rect l="l" t="t" r="r" b="b"/>
              <a:pathLst>
                <a:path w="849" h="599" extrusionOk="0">
                  <a:moveTo>
                    <a:pt x="436" y="0"/>
                  </a:moveTo>
                  <a:cubicBezTo>
                    <a:pt x="395" y="0"/>
                    <a:pt x="351" y="10"/>
                    <a:pt x="305" y="32"/>
                  </a:cubicBezTo>
                  <a:cubicBezTo>
                    <a:pt x="0" y="176"/>
                    <a:pt x="141" y="598"/>
                    <a:pt x="413" y="598"/>
                  </a:cubicBezTo>
                  <a:cubicBezTo>
                    <a:pt x="454" y="598"/>
                    <a:pt x="498" y="589"/>
                    <a:pt x="544" y="567"/>
                  </a:cubicBezTo>
                  <a:cubicBezTo>
                    <a:pt x="849" y="423"/>
                    <a:pt x="708" y="0"/>
                    <a:pt x="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363100" y="830700"/>
              <a:ext cx="97450" cy="179650"/>
            </a:xfrm>
            <a:custGeom>
              <a:avLst/>
              <a:gdLst/>
              <a:ahLst/>
              <a:cxnLst/>
              <a:rect l="l" t="t" r="r" b="b"/>
              <a:pathLst>
                <a:path w="3898" h="7186" extrusionOk="0">
                  <a:moveTo>
                    <a:pt x="69" y="1"/>
                  </a:moveTo>
                  <a:cubicBezTo>
                    <a:pt x="35" y="1"/>
                    <a:pt x="1" y="25"/>
                    <a:pt x="1" y="66"/>
                  </a:cubicBezTo>
                  <a:cubicBezTo>
                    <a:pt x="425" y="2684"/>
                    <a:pt x="1586" y="5137"/>
                    <a:pt x="3357" y="7110"/>
                  </a:cubicBezTo>
                  <a:cubicBezTo>
                    <a:pt x="3410" y="7163"/>
                    <a:pt x="3472" y="7186"/>
                    <a:pt x="3532" y="7186"/>
                  </a:cubicBezTo>
                  <a:cubicBezTo>
                    <a:pt x="3723" y="7186"/>
                    <a:pt x="3898" y="6965"/>
                    <a:pt x="3744" y="6797"/>
                  </a:cubicBezTo>
                  <a:cubicBezTo>
                    <a:pt x="2011" y="4860"/>
                    <a:pt x="775" y="2555"/>
                    <a:pt x="130" y="47"/>
                  </a:cubicBezTo>
                  <a:cubicBezTo>
                    <a:pt x="122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7139050" y="822825"/>
              <a:ext cx="80775" cy="215000"/>
            </a:xfrm>
            <a:custGeom>
              <a:avLst/>
              <a:gdLst/>
              <a:ahLst/>
              <a:cxnLst/>
              <a:rect l="l" t="t" r="r" b="b"/>
              <a:pathLst>
                <a:path w="3231" h="8600" extrusionOk="0">
                  <a:moveTo>
                    <a:pt x="3121" y="0"/>
                  </a:moveTo>
                  <a:cubicBezTo>
                    <a:pt x="3099" y="0"/>
                    <a:pt x="3078" y="9"/>
                    <a:pt x="3062" y="31"/>
                  </a:cubicBezTo>
                  <a:cubicBezTo>
                    <a:pt x="1255" y="2428"/>
                    <a:pt x="1" y="5323"/>
                    <a:pt x="37" y="8366"/>
                  </a:cubicBezTo>
                  <a:cubicBezTo>
                    <a:pt x="47" y="8515"/>
                    <a:pt x="170" y="8600"/>
                    <a:pt x="284" y="8600"/>
                  </a:cubicBezTo>
                  <a:cubicBezTo>
                    <a:pt x="381" y="8600"/>
                    <a:pt x="472" y="8538"/>
                    <a:pt x="480" y="8402"/>
                  </a:cubicBezTo>
                  <a:cubicBezTo>
                    <a:pt x="701" y="5434"/>
                    <a:pt x="1421" y="2594"/>
                    <a:pt x="3191" y="123"/>
                  </a:cubicBezTo>
                  <a:cubicBezTo>
                    <a:pt x="3230" y="57"/>
                    <a:pt x="3176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7134450" y="379100"/>
              <a:ext cx="66775" cy="163875"/>
            </a:xfrm>
            <a:custGeom>
              <a:avLst/>
              <a:gdLst/>
              <a:ahLst/>
              <a:cxnLst/>
              <a:rect l="l" t="t" r="r" b="b"/>
              <a:pathLst>
                <a:path w="2671" h="6555" extrusionOk="0">
                  <a:moveTo>
                    <a:pt x="506" y="0"/>
                  </a:moveTo>
                  <a:cubicBezTo>
                    <a:pt x="432" y="0"/>
                    <a:pt x="359" y="47"/>
                    <a:pt x="351" y="151"/>
                  </a:cubicBezTo>
                  <a:cubicBezTo>
                    <a:pt x="0" y="2585"/>
                    <a:pt x="978" y="4798"/>
                    <a:pt x="2619" y="6550"/>
                  </a:cubicBezTo>
                  <a:cubicBezTo>
                    <a:pt x="2622" y="6553"/>
                    <a:pt x="2626" y="6555"/>
                    <a:pt x="2631" y="6555"/>
                  </a:cubicBezTo>
                  <a:cubicBezTo>
                    <a:pt x="2649" y="6555"/>
                    <a:pt x="2671" y="6528"/>
                    <a:pt x="2656" y="6513"/>
                  </a:cubicBezTo>
                  <a:cubicBezTo>
                    <a:pt x="1070" y="4761"/>
                    <a:pt x="535" y="2474"/>
                    <a:pt x="664" y="169"/>
                  </a:cubicBezTo>
                  <a:cubicBezTo>
                    <a:pt x="674" y="61"/>
                    <a:pt x="590" y="0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7337000" y="384525"/>
              <a:ext cx="142550" cy="187425"/>
            </a:xfrm>
            <a:custGeom>
              <a:avLst/>
              <a:gdLst/>
              <a:ahLst/>
              <a:cxnLst/>
              <a:rect l="l" t="t" r="r" b="b"/>
              <a:pathLst>
                <a:path w="5702" h="7497" extrusionOk="0">
                  <a:moveTo>
                    <a:pt x="5473" y="0"/>
                  </a:moveTo>
                  <a:cubicBezTo>
                    <a:pt x="5437" y="0"/>
                    <a:pt x="5398" y="13"/>
                    <a:pt x="5360" y="44"/>
                  </a:cubicBezTo>
                  <a:cubicBezTo>
                    <a:pt x="3110" y="1962"/>
                    <a:pt x="750" y="4452"/>
                    <a:pt x="12" y="7402"/>
                  </a:cubicBezTo>
                  <a:cubicBezTo>
                    <a:pt x="0" y="7460"/>
                    <a:pt x="48" y="7497"/>
                    <a:pt x="93" y="7497"/>
                  </a:cubicBezTo>
                  <a:cubicBezTo>
                    <a:pt x="120" y="7497"/>
                    <a:pt x="146" y="7484"/>
                    <a:pt x="159" y="7457"/>
                  </a:cubicBezTo>
                  <a:cubicBezTo>
                    <a:pt x="1303" y="4470"/>
                    <a:pt x="3460" y="2552"/>
                    <a:pt x="5599" y="303"/>
                  </a:cubicBezTo>
                  <a:cubicBezTo>
                    <a:pt x="5701" y="186"/>
                    <a:pt x="5608" y="0"/>
                    <a:pt x="5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7526550" y="587125"/>
              <a:ext cx="136400" cy="24500"/>
            </a:xfrm>
            <a:custGeom>
              <a:avLst/>
              <a:gdLst/>
              <a:ahLst/>
              <a:cxnLst/>
              <a:rect l="l" t="t" r="r" b="b"/>
              <a:pathLst>
                <a:path w="5456" h="980" extrusionOk="0">
                  <a:moveTo>
                    <a:pt x="4078" y="0"/>
                  </a:moveTo>
                  <a:cubicBezTo>
                    <a:pt x="2738" y="0"/>
                    <a:pt x="1413" y="233"/>
                    <a:pt x="156" y="681"/>
                  </a:cubicBezTo>
                  <a:cubicBezTo>
                    <a:pt x="1" y="733"/>
                    <a:pt x="56" y="979"/>
                    <a:pt x="200" y="979"/>
                  </a:cubicBezTo>
                  <a:cubicBezTo>
                    <a:pt x="210" y="979"/>
                    <a:pt x="220" y="978"/>
                    <a:pt x="230" y="976"/>
                  </a:cubicBezTo>
                  <a:cubicBezTo>
                    <a:pt x="1459" y="605"/>
                    <a:pt x="2743" y="410"/>
                    <a:pt x="4032" y="410"/>
                  </a:cubicBezTo>
                  <a:cubicBezTo>
                    <a:pt x="4406" y="410"/>
                    <a:pt x="4780" y="427"/>
                    <a:pt x="5154" y="460"/>
                  </a:cubicBezTo>
                  <a:cubicBezTo>
                    <a:pt x="5165" y="461"/>
                    <a:pt x="5176" y="462"/>
                    <a:pt x="5187" y="462"/>
                  </a:cubicBezTo>
                  <a:cubicBezTo>
                    <a:pt x="5433" y="462"/>
                    <a:pt x="5456" y="72"/>
                    <a:pt x="5191" y="54"/>
                  </a:cubicBezTo>
                  <a:cubicBezTo>
                    <a:pt x="4819" y="18"/>
                    <a:pt x="4448" y="0"/>
                    <a:pt x="40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7469250" y="806275"/>
              <a:ext cx="69175" cy="60850"/>
            </a:xfrm>
            <a:custGeom>
              <a:avLst/>
              <a:gdLst/>
              <a:ahLst/>
              <a:cxnLst/>
              <a:rect l="l" t="t" r="r" b="b"/>
              <a:pathLst>
                <a:path w="2767" h="2434" extrusionOk="0">
                  <a:moveTo>
                    <a:pt x="179" y="0"/>
                  </a:moveTo>
                  <a:cubicBezTo>
                    <a:pt x="86" y="0"/>
                    <a:pt x="1" y="117"/>
                    <a:pt x="70" y="213"/>
                  </a:cubicBezTo>
                  <a:cubicBezTo>
                    <a:pt x="697" y="1098"/>
                    <a:pt x="1489" y="1836"/>
                    <a:pt x="2393" y="2408"/>
                  </a:cubicBezTo>
                  <a:cubicBezTo>
                    <a:pt x="2426" y="2425"/>
                    <a:pt x="2458" y="2433"/>
                    <a:pt x="2489" y="2433"/>
                  </a:cubicBezTo>
                  <a:cubicBezTo>
                    <a:pt x="2651" y="2433"/>
                    <a:pt x="2766" y="2221"/>
                    <a:pt x="2596" y="2112"/>
                  </a:cubicBezTo>
                  <a:cubicBezTo>
                    <a:pt x="1729" y="1541"/>
                    <a:pt x="936" y="840"/>
                    <a:pt x="272" y="47"/>
                  </a:cubicBezTo>
                  <a:cubicBezTo>
                    <a:pt x="244" y="14"/>
                    <a:pt x="211" y="0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3"/>
          <p:cNvGrpSpPr/>
          <p:nvPr/>
        </p:nvGrpSpPr>
        <p:grpSpPr>
          <a:xfrm>
            <a:off x="383275" y="2927142"/>
            <a:ext cx="1701424" cy="2206422"/>
            <a:chOff x="0" y="2940519"/>
            <a:chExt cx="1701424" cy="2206422"/>
          </a:xfrm>
        </p:grpSpPr>
        <p:sp>
          <p:nvSpPr>
            <p:cNvPr id="341" name="Google Shape;341;p3"/>
            <p:cNvSpPr/>
            <p:nvPr/>
          </p:nvSpPr>
          <p:spPr>
            <a:xfrm>
              <a:off x="102844" y="3941703"/>
              <a:ext cx="1254777" cy="1201788"/>
            </a:xfrm>
            <a:custGeom>
              <a:avLst/>
              <a:gdLst/>
              <a:ahLst/>
              <a:cxnLst/>
              <a:rect l="l" t="t" r="r" b="b"/>
              <a:pathLst>
                <a:path w="11603" h="11113" extrusionOk="0">
                  <a:moveTo>
                    <a:pt x="8603" y="0"/>
                  </a:moveTo>
                  <a:lnTo>
                    <a:pt x="2515" y="1437"/>
                  </a:lnTo>
                  <a:cubicBezTo>
                    <a:pt x="971" y="2568"/>
                    <a:pt x="163" y="4463"/>
                    <a:pt x="243" y="6348"/>
                  </a:cubicBezTo>
                  <a:cubicBezTo>
                    <a:pt x="252" y="6411"/>
                    <a:pt x="243" y="6474"/>
                    <a:pt x="225" y="6528"/>
                  </a:cubicBezTo>
                  <a:cubicBezTo>
                    <a:pt x="181" y="6672"/>
                    <a:pt x="1" y="6788"/>
                    <a:pt x="46" y="6941"/>
                  </a:cubicBezTo>
                  <a:cubicBezTo>
                    <a:pt x="138" y="6976"/>
                    <a:pt x="237" y="6992"/>
                    <a:pt x="335" y="6992"/>
                  </a:cubicBezTo>
                  <a:cubicBezTo>
                    <a:pt x="389" y="6992"/>
                    <a:pt x="443" y="6987"/>
                    <a:pt x="495" y="6977"/>
                  </a:cubicBezTo>
                  <a:lnTo>
                    <a:pt x="495" y="6977"/>
                  </a:lnTo>
                  <a:cubicBezTo>
                    <a:pt x="432" y="7094"/>
                    <a:pt x="477" y="7246"/>
                    <a:pt x="594" y="7300"/>
                  </a:cubicBezTo>
                  <a:cubicBezTo>
                    <a:pt x="616" y="7308"/>
                    <a:pt x="638" y="7311"/>
                    <a:pt x="660" y="7311"/>
                  </a:cubicBezTo>
                  <a:cubicBezTo>
                    <a:pt x="769" y="7311"/>
                    <a:pt x="863" y="7224"/>
                    <a:pt x="863" y="7112"/>
                  </a:cubicBezTo>
                  <a:cubicBezTo>
                    <a:pt x="881" y="7193"/>
                    <a:pt x="917" y="7282"/>
                    <a:pt x="962" y="7354"/>
                  </a:cubicBezTo>
                  <a:cubicBezTo>
                    <a:pt x="1007" y="7435"/>
                    <a:pt x="1096" y="7480"/>
                    <a:pt x="1186" y="7480"/>
                  </a:cubicBezTo>
                  <a:cubicBezTo>
                    <a:pt x="1231" y="7399"/>
                    <a:pt x="1267" y="7309"/>
                    <a:pt x="1294" y="7219"/>
                  </a:cubicBezTo>
                  <a:cubicBezTo>
                    <a:pt x="1339" y="7327"/>
                    <a:pt x="1438" y="7399"/>
                    <a:pt x="1545" y="7408"/>
                  </a:cubicBezTo>
                  <a:cubicBezTo>
                    <a:pt x="1698" y="6833"/>
                    <a:pt x="1680" y="6214"/>
                    <a:pt x="1788" y="5621"/>
                  </a:cubicBezTo>
                  <a:cubicBezTo>
                    <a:pt x="1914" y="4966"/>
                    <a:pt x="2084" y="4319"/>
                    <a:pt x="2318" y="3700"/>
                  </a:cubicBezTo>
                  <a:cubicBezTo>
                    <a:pt x="2371" y="5953"/>
                    <a:pt x="2542" y="8207"/>
                    <a:pt x="2829" y="10452"/>
                  </a:cubicBezTo>
                  <a:cubicBezTo>
                    <a:pt x="2524" y="10605"/>
                    <a:pt x="2255" y="10829"/>
                    <a:pt x="2048" y="11108"/>
                  </a:cubicBezTo>
                  <a:cubicBezTo>
                    <a:pt x="2170" y="11111"/>
                    <a:pt x="2292" y="11113"/>
                    <a:pt x="2414" y="11113"/>
                  </a:cubicBezTo>
                  <a:cubicBezTo>
                    <a:pt x="3261" y="11113"/>
                    <a:pt x="4107" y="11031"/>
                    <a:pt x="4940" y="10874"/>
                  </a:cubicBezTo>
                  <a:cubicBezTo>
                    <a:pt x="5020" y="10856"/>
                    <a:pt x="4904" y="7794"/>
                    <a:pt x="4904" y="7552"/>
                  </a:cubicBezTo>
                  <a:cubicBezTo>
                    <a:pt x="4904" y="7372"/>
                    <a:pt x="5748" y="7264"/>
                    <a:pt x="5864" y="7237"/>
                  </a:cubicBezTo>
                  <a:cubicBezTo>
                    <a:pt x="6356" y="7137"/>
                    <a:pt x="6856" y="7084"/>
                    <a:pt x="7363" y="7084"/>
                  </a:cubicBezTo>
                  <a:cubicBezTo>
                    <a:pt x="7402" y="7084"/>
                    <a:pt x="7441" y="7084"/>
                    <a:pt x="7481" y="7085"/>
                  </a:cubicBezTo>
                  <a:cubicBezTo>
                    <a:pt x="7494" y="7083"/>
                    <a:pt x="7507" y="7081"/>
                    <a:pt x="7520" y="7081"/>
                  </a:cubicBezTo>
                  <a:cubicBezTo>
                    <a:pt x="7557" y="7081"/>
                    <a:pt x="7591" y="7092"/>
                    <a:pt x="7624" y="7112"/>
                  </a:cubicBezTo>
                  <a:cubicBezTo>
                    <a:pt x="7660" y="7139"/>
                    <a:pt x="7696" y="7175"/>
                    <a:pt x="7714" y="7210"/>
                  </a:cubicBezTo>
                  <a:cubicBezTo>
                    <a:pt x="8298" y="8180"/>
                    <a:pt x="8522" y="9321"/>
                    <a:pt x="8828" y="10389"/>
                  </a:cubicBezTo>
                  <a:cubicBezTo>
                    <a:pt x="8833" y="10409"/>
                    <a:pt x="8923" y="10416"/>
                    <a:pt x="9046" y="10416"/>
                  </a:cubicBezTo>
                  <a:cubicBezTo>
                    <a:pt x="9309" y="10416"/>
                    <a:pt x="9724" y="10383"/>
                    <a:pt x="9797" y="10371"/>
                  </a:cubicBezTo>
                  <a:cubicBezTo>
                    <a:pt x="10166" y="10308"/>
                    <a:pt x="10543" y="10219"/>
                    <a:pt x="10902" y="10102"/>
                  </a:cubicBezTo>
                  <a:cubicBezTo>
                    <a:pt x="11162" y="10030"/>
                    <a:pt x="11432" y="9931"/>
                    <a:pt x="11602" y="9725"/>
                  </a:cubicBezTo>
                  <a:cubicBezTo>
                    <a:pt x="11377" y="9680"/>
                    <a:pt x="11151" y="9660"/>
                    <a:pt x="10925" y="9660"/>
                  </a:cubicBezTo>
                  <a:cubicBezTo>
                    <a:pt x="10881" y="9660"/>
                    <a:pt x="10838" y="9660"/>
                    <a:pt x="10794" y="9662"/>
                  </a:cubicBezTo>
                  <a:cubicBezTo>
                    <a:pt x="10453" y="8584"/>
                    <a:pt x="10192" y="7480"/>
                    <a:pt x="9995" y="6366"/>
                  </a:cubicBezTo>
                  <a:cubicBezTo>
                    <a:pt x="9609" y="4220"/>
                    <a:pt x="9321" y="2083"/>
                    <a:pt x="8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978799" y="3864922"/>
              <a:ext cx="491400" cy="384663"/>
            </a:xfrm>
            <a:custGeom>
              <a:avLst/>
              <a:gdLst/>
              <a:ahLst/>
              <a:cxnLst/>
              <a:rect l="l" t="t" r="r" b="b"/>
              <a:pathLst>
                <a:path w="4544" h="3557" extrusionOk="0">
                  <a:moveTo>
                    <a:pt x="3745" y="1"/>
                  </a:moveTo>
                  <a:cubicBezTo>
                    <a:pt x="3700" y="1"/>
                    <a:pt x="3646" y="19"/>
                    <a:pt x="3619" y="55"/>
                  </a:cubicBezTo>
                  <a:cubicBezTo>
                    <a:pt x="3448" y="207"/>
                    <a:pt x="3305" y="369"/>
                    <a:pt x="3134" y="513"/>
                  </a:cubicBezTo>
                  <a:cubicBezTo>
                    <a:pt x="3017" y="611"/>
                    <a:pt x="2901" y="710"/>
                    <a:pt x="2784" y="791"/>
                  </a:cubicBezTo>
                  <a:cubicBezTo>
                    <a:pt x="2425" y="1069"/>
                    <a:pt x="2012" y="1276"/>
                    <a:pt x="1581" y="1419"/>
                  </a:cubicBezTo>
                  <a:cubicBezTo>
                    <a:pt x="1069" y="1572"/>
                    <a:pt x="539" y="1689"/>
                    <a:pt x="0" y="1761"/>
                  </a:cubicBezTo>
                  <a:lnTo>
                    <a:pt x="422" y="3557"/>
                  </a:lnTo>
                  <a:cubicBezTo>
                    <a:pt x="1967" y="3458"/>
                    <a:pt x="3403" y="2757"/>
                    <a:pt x="4418" y="1599"/>
                  </a:cubicBezTo>
                  <a:cubicBezTo>
                    <a:pt x="4463" y="1545"/>
                    <a:pt x="4544" y="1446"/>
                    <a:pt x="4544" y="1375"/>
                  </a:cubicBezTo>
                  <a:cubicBezTo>
                    <a:pt x="4544" y="1339"/>
                    <a:pt x="4458" y="1258"/>
                    <a:pt x="4410" y="1258"/>
                  </a:cubicBezTo>
                  <a:cubicBezTo>
                    <a:pt x="4400" y="1258"/>
                    <a:pt x="4391" y="1261"/>
                    <a:pt x="4385" y="1270"/>
                  </a:cubicBezTo>
                  <a:lnTo>
                    <a:pt x="4385" y="1270"/>
                  </a:lnTo>
                  <a:cubicBezTo>
                    <a:pt x="4428" y="1190"/>
                    <a:pt x="4445" y="1094"/>
                    <a:pt x="4436" y="1006"/>
                  </a:cubicBezTo>
                  <a:cubicBezTo>
                    <a:pt x="4436" y="979"/>
                    <a:pt x="4427" y="962"/>
                    <a:pt x="4418" y="944"/>
                  </a:cubicBezTo>
                  <a:cubicBezTo>
                    <a:pt x="4400" y="908"/>
                    <a:pt x="4364" y="881"/>
                    <a:pt x="4319" y="881"/>
                  </a:cubicBezTo>
                  <a:cubicBezTo>
                    <a:pt x="4301" y="876"/>
                    <a:pt x="4281" y="874"/>
                    <a:pt x="4260" y="874"/>
                  </a:cubicBezTo>
                  <a:cubicBezTo>
                    <a:pt x="4238" y="874"/>
                    <a:pt x="4216" y="876"/>
                    <a:pt x="4194" y="881"/>
                  </a:cubicBezTo>
                  <a:cubicBezTo>
                    <a:pt x="4247" y="818"/>
                    <a:pt x="4301" y="710"/>
                    <a:pt x="4238" y="638"/>
                  </a:cubicBezTo>
                  <a:lnTo>
                    <a:pt x="4238" y="638"/>
                  </a:lnTo>
                  <a:cubicBezTo>
                    <a:pt x="4208" y="654"/>
                    <a:pt x="4178" y="661"/>
                    <a:pt x="4150" y="661"/>
                  </a:cubicBezTo>
                  <a:cubicBezTo>
                    <a:pt x="3989" y="661"/>
                    <a:pt x="3891" y="431"/>
                    <a:pt x="4059" y="324"/>
                  </a:cubicBezTo>
                  <a:cubicBezTo>
                    <a:pt x="4035" y="300"/>
                    <a:pt x="3935" y="268"/>
                    <a:pt x="3861" y="268"/>
                  </a:cubicBezTo>
                  <a:cubicBezTo>
                    <a:pt x="3823" y="268"/>
                    <a:pt x="3793" y="276"/>
                    <a:pt x="3781" y="297"/>
                  </a:cubicBezTo>
                  <a:cubicBezTo>
                    <a:pt x="3799" y="252"/>
                    <a:pt x="3816" y="207"/>
                    <a:pt x="3816" y="153"/>
                  </a:cubicBezTo>
                  <a:cubicBezTo>
                    <a:pt x="3825" y="117"/>
                    <a:pt x="3816" y="91"/>
                    <a:pt x="3807" y="64"/>
                  </a:cubicBezTo>
                  <a:cubicBezTo>
                    <a:pt x="3799" y="37"/>
                    <a:pt x="3772" y="10"/>
                    <a:pt x="3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26275" y="4478175"/>
              <a:ext cx="1031350" cy="664677"/>
            </a:xfrm>
            <a:custGeom>
              <a:avLst/>
              <a:gdLst/>
              <a:ahLst/>
              <a:cxnLst/>
              <a:rect l="l" t="t" r="r" b="b"/>
              <a:pathLst>
                <a:path w="9546" h="6152" extrusionOk="0">
                  <a:moveTo>
                    <a:pt x="1178" y="1"/>
                  </a:moveTo>
                  <a:cubicBezTo>
                    <a:pt x="742" y="1"/>
                    <a:pt x="494" y="228"/>
                    <a:pt x="332" y="621"/>
                  </a:cubicBezTo>
                  <a:cubicBezTo>
                    <a:pt x="422" y="2247"/>
                    <a:pt x="557" y="3881"/>
                    <a:pt x="781" y="5497"/>
                  </a:cubicBezTo>
                  <a:cubicBezTo>
                    <a:pt x="467" y="5650"/>
                    <a:pt x="198" y="5874"/>
                    <a:pt x="0" y="6144"/>
                  </a:cubicBezTo>
                  <a:cubicBezTo>
                    <a:pt x="150" y="6149"/>
                    <a:pt x="300" y="6152"/>
                    <a:pt x="450" y="6152"/>
                  </a:cubicBezTo>
                  <a:cubicBezTo>
                    <a:pt x="1270" y="6152"/>
                    <a:pt x="2087" y="6069"/>
                    <a:pt x="2892" y="5910"/>
                  </a:cubicBezTo>
                  <a:cubicBezTo>
                    <a:pt x="2963" y="5901"/>
                    <a:pt x="2847" y="2839"/>
                    <a:pt x="2847" y="2597"/>
                  </a:cubicBezTo>
                  <a:cubicBezTo>
                    <a:pt x="2847" y="2417"/>
                    <a:pt x="3691" y="2300"/>
                    <a:pt x="3807" y="2282"/>
                  </a:cubicBezTo>
                  <a:cubicBezTo>
                    <a:pt x="4299" y="2174"/>
                    <a:pt x="4799" y="2120"/>
                    <a:pt x="5306" y="2120"/>
                  </a:cubicBezTo>
                  <a:cubicBezTo>
                    <a:pt x="5345" y="2120"/>
                    <a:pt x="5385" y="2120"/>
                    <a:pt x="5424" y="2121"/>
                  </a:cubicBezTo>
                  <a:cubicBezTo>
                    <a:pt x="5478" y="2121"/>
                    <a:pt x="5522" y="2130"/>
                    <a:pt x="5567" y="2157"/>
                  </a:cubicBezTo>
                  <a:cubicBezTo>
                    <a:pt x="5603" y="2175"/>
                    <a:pt x="5630" y="2211"/>
                    <a:pt x="5657" y="2255"/>
                  </a:cubicBezTo>
                  <a:cubicBezTo>
                    <a:pt x="6241" y="3216"/>
                    <a:pt x="6456" y="4357"/>
                    <a:pt x="6771" y="5434"/>
                  </a:cubicBezTo>
                  <a:cubicBezTo>
                    <a:pt x="6776" y="5450"/>
                    <a:pt x="6852" y="5456"/>
                    <a:pt x="6961" y="5456"/>
                  </a:cubicBezTo>
                  <a:cubicBezTo>
                    <a:pt x="7221" y="5456"/>
                    <a:pt x="7664" y="5423"/>
                    <a:pt x="7740" y="5416"/>
                  </a:cubicBezTo>
                  <a:cubicBezTo>
                    <a:pt x="8108" y="5353"/>
                    <a:pt x="8486" y="5264"/>
                    <a:pt x="8845" y="5147"/>
                  </a:cubicBezTo>
                  <a:cubicBezTo>
                    <a:pt x="9105" y="5066"/>
                    <a:pt x="9375" y="4967"/>
                    <a:pt x="9545" y="4761"/>
                  </a:cubicBezTo>
                  <a:cubicBezTo>
                    <a:pt x="9343" y="4720"/>
                    <a:pt x="9141" y="4700"/>
                    <a:pt x="8939" y="4700"/>
                  </a:cubicBezTo>
                  <a:cubicBezTo>
                    <a:pt x="8872" y="4700"/>
                    <a:pt x="8804" y="4702"/>
                    <a:pt x="8737" y="4707"/>
                  </a:cubicBezTo>
                  <a:cubicBezTo>
                    <a:pt x="8396" y="3629"/>
                    <a:pt x="8126" y="2525"/>
                    <a:pt x="7938" y="1411"/>
                  </a:cubicBezTo>
                  <a:cubicBezTo>
                    <a:pt x="7857" y="962"/>
                    <a:pt x="7776" y="514"/>
                    <a:pt x="7704" y="65"/>
                  </a:cubicBezTo>
                  <a:cubicBezTo>
                    <a:pt x="6636" y="65"/>
                    <a:pt x="5576" y="74"/>
                    <a:pt x="4517" y="91"/>
                  </a:cubicBezTo>
                  <a:cubicBezTo>
                    <a:pt x="4010" y="104"/>
                    <a:pt x="3520" y="123"/>
                    <a:pt x="3033" y="123"/>
                  </a:cubicBezTo>
                  <a:cubicBezTo>
                    <a:pt x="2493" y="123"/>
                    <a:pt x="1958" y="100"/>
                    <a:pt x="1410" y="20"/>
                  </a:cubicBezTo>
                  <a:cubicBezTo>
                    <a:pt x="1327" y="7"/>
                    <a:pt x="1250" y="1"/>
                    <a:pt x="1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172812" y="3986366"/>
              <a:ext cx="994478" cy="644205"/>
            </a:xfrm>
            <a:custGeom>
              <a:avLst/>
              <a:gdLst/>
              <a:ahLst/>
              <a:cxnLst/>
              <a:rect l="l" t="t" r="r" b="b"/>
              <a:pathLst>
                <a:path w="9196" h="5957" extrusionOk="0">
                  <a:moveTo>
                    <a:pt x="8100" y="0"/>
                  </a:moveTo>
                  <a:lnTo>
                    <a:pt x="2874" y="790"/>
                  </a:lnTo>
                  <a:lnTo>
                    <a:pt x="1859" y="1024"/>
                  </a:lnTo>
                  <a:cubicBezTo>
                    <a:pt x="1024" y="1652"/>
                    <a:pt x="378" y="2505"/>
                    <a:pt x="0" y="3484"/>
                  </a:cubicBezTo>
                  <a:lnTo>
                    <a:pt x="1329" y="4400"/>
                  </a:lnTo>
                  <a:cubicBezTo>
                    <a:pt x="1428" y="4023"/>
                    <a:pt x="1545" y="3655"/>
                    <a:pt x="1671" y="3287"/>
                  </a:cubicBezTo>
                  <a:cubicBezTo>
                    <a:pt x="1698" y="4176"/>
                    <a:pt x="1733" y="5064"/>
                    <a:pt x="1787" y="5953"/>
                  </a:cubicBezTo>
                  <a:cubicBezTo>
                    <a:pt x="1908" y="5956"/>
                    <a:pt x="2028" y="5957"/>
                    <a:pt x="2148" y="5957"/>
                  </a:cubicBezTo>
                  <a:cubicBezTo>
                    <a:pt x="4522" y="5957"/>
                    <a:pt x="6871" y="5545"/>
                    <a:pt x="9195" y="5100"/>
                  </a:cubicBezTo>
                  <a:cubicBezTo>
                    <a:pt x="8908" y="3385"/>
                    <a:pt x="8639" y="1679"/>
                    <a:pt x="8100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1038061" y="3978579"/>
              <a:ext cx="266139" cy="268085"/>
            </a:xfrm>
            <a:custGeom>
              <a:avLst/>
              <a:gdLst/>
              <a:ahLst/>
              <a:cxnLst/>
              <a:rect l="l" t="t" r="r" b="b"/>
              <a:pathLst>
                <a:path w="2461" h="2479" extrusionOk="0">
                  <a:moveTo>
                    <a:pt x="1832" y="0"/>
                  </a:moveTo>
                  <a:cubicBezTo>
                    <a:pt x="1580" y="144"/>
                    <a:pt x="1311" y="270"/>
                    <a:pt x="1033" y="360"/>
                  </a:cubicBezTo>
                  <a:cubicBezTo>
                    <a:pt x="700" y="467"/>
                    <a:pt x="350" y="557"/>
                    <a:pt x="0" y="611"/>
                  </a:cubicBezTo>
                  <a:lnTo>
                    <a:pt x="162" y="2479"/>
                  </a:lnTo>
                  <a:cubicBezTo>
                    <a:pt x="970" y="2380"/>
                    <a:pt x="1760" y="2119"/>
                    <a:pt x="2460" y="1697"/>
                  </a:cubicBezTo>
                  <a:cubicBezTo>
                    <a:pt x="2380" y="1096"/>
                    <a:pt x="2164" y="512"/>
                    <a:pt x="1832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994700" y="4793407"/>
              <a:ext cx="368324" cy="274600"/>
            </a:xfrm>
            <a:custGeom>
              <a:avLst/>
              <a:gdLst/>
              <a:ahLst/>
              <a:cxnLst/>
              <a:rect l="l" t="t" r="r" b="b"/>
              <a:pathLst>
                <a:path w="3324" h="2478" extrusionOk="0">
                  <a:moveTo>
                    <a:pt x="2039" y="1"/>
                  </a:moveTo>
                  <a:lnTo>
                    <a:pt x="1922" y="19"/>
                  </a:lnTo>
                  <a:cubicBezTo>
                    <a:pt x="1276" y="162"/>
                    <a:pt x="629" y="333"/>
                    <a:pt x="1" y="540"/>
                  </a:cubicBezTo>
                  <a:cubicBezTo>
                    <a:pt x="216" y="1168"/>
                    <a:pt x="369" y="1824"/>
                    <a:pt x="549" y="2452"/>
                  </a:cubicBezTo>
                  <a:cubicBezTo>
                    <a:pt x="554" y="2471"/>
                    <a:pt x="633" y="2478"/>
                    <a:pt x="744" y="2478"/>
                  </a:cubicBezTo>
                  <a:cubicBezTo>
                    <a:pt x="1005" y="2478"/>
                    <a:pt x="1443" y="2441"/>
                    <a:pt x="1518" y="2434"/>
                  </a:cubicBezTo>
                  <a:cubicBezTo>
                    <a:pt x="1886" y="2371"/>
                    <a:pt x="2264" y="2282"/>
                    <a:pt x="2623" y="2165"/>
                  </a:cubicBezTo>
                  <a:cubicBezTo>
                    <a:pt x="2883" y="2093"/>
                    <a:pt x="3153" y="1994"/>
                    <a:pt x="3323" y="1788"/>
                  </a:cubicBezTo>
                  <a:cubicBezTo>
                    <a:pt x="3098" y="1743"/>
                    <a:pt x="2872" y="1723"/>
                    <a:pt x="2646" y="1723"/>
                  </a:cubicBezTo>
                  <a:cubicBezTo>
                    <a:pt x="2602" y="1723"/>
                    <a:pt x="2559" y="1723"/>
                    <a:pt x="2515" y="1725"/>
                  </a:cubicBezTo>
                  <a:cubicBezTo>
                    <a:pt x="2326" y="1159"/>
                    <a:pt x="2174" y="584"/>
                    <a:pt x="2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78716" y="4832040"/>
              <a:ext cx="269059" cy="35146"/>
            </a:xfrm>
            <a:custGeom>
              <a:avLst/>
              <a:gdLst/>
              <a:ahLst/>
              <a:cxnLst/>
              <a:rect l="l" t="t" r="r" b="b"/>
              <a:pathLst>
                <a:path w="2488" h="325" extrusionOk="0">
                  <a:moveTo>
                    <a:pt x="2440" y="1"/>
                  </a:moveTo>
                  <a:cubicBezTo>
                    <a:pt x="2438" y="1"/>
                    <a:pt x="2436" y="1"/>
                    <a:pt x="2433" y="1"/>
                  </a:cubicBezTo>
                  <a:cubicBezTo>
                    <a:pt x="1634" y="46"/>
                    <a:pt x="844" y="118"/>
                    <a:pt x="63" y="226"/>
                  </a:cubicBezTo>
                  <a:cubicBezTo>
                    <a:pt x="0" y="235"/>
                    <a:pt x="0" y="324"/>
                    <a:pt x="63" y="324"/>
                  </a:cubicBezTo>
                  <a:lnTo>
                    <a:pt x="63" y="315"/>
                  </a:lnTo>
                  <a:cubicBezTo>
                    <a:pt x="844" y="217"/>
                    <a:pt x="1634" y="145"/>
                    <a:pt x="2433" y="100"/>
                  </a:cubicBezTo>
                  <a:cubicBezTo>
                    <a:pt x="2485" y="100"/>
                    <a:pt x="2487" y="1"/>
                    <a:pt x="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970688" y="4749311"/>
              <a:ext cx="236832" cy="60776"/>
            </a:xfrm>
            <a:custGeom>
              <a:avLst/>
              <a:gdLst/>
              <a:ahLst/>
              <a:cxnLst/>
              <a:rect l="l" t="t" r="r" b="b"/>
              <a:pathLst>
                <a:path w="2190" h="562" extrusionOk="0">
                  <a:moveTo>
                    <a:pt x="2119" y="1"/>
                  </a:moveTo>
                  <a:cubicBezTo>
                    <a:pt x="2115" y="1"/>
                    <a:pt x="2110" y="1"/>
                    <a:pt x="2105" y="3"/>
                  </a:cubicBezTo>
                  <a:lnTo>
                    <a:pt x="57" y="470"/>
                  </a:lnTo>
                  <a:cubicBezTo>
                    <a:pt x="0" y="486"/>
                    <a:pt x="17" y="562"/>
                    <a:pt x="68" y="562"/>
                  </a:cubicBezTo>
                  <a:cubicBezTo>
                    <a:pt x="73" y="562"/>
                    <a:pt x="79" y="561"/>
                    <a:pt x="84" y="560"/>
                  </a:cubicBezTo>
                  <a:lnTo>
                    <a:pt x="2132" y="93"/>
                  </a:lnTo>
                  <a:cubicBezTo>
                    <a:pt x="2189" y="84"/>
                    <a:pt x="2171" y="1"/>
                    <a:pt x="2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0" y="3507510"/>
              <a:ext cx="330267" cy="532926"/>
            </a:xfrm>
            <a:custGeom>
              <a:avLst/>
              <a:gdLst/>
              <a:ahLst/>
              <a:cxnLst/>
              <a:rect l="l" t="t" r="r" b="b"/>
              <a:pathLst>
                <a:path w="3054" h="4928" extrusionOk="0">
                  <a:moveTo>
                    <a:pt x="1861" y="0"/>
                  </a:moveTo>
                  <a:cubicBezTo>
                    <a:pt x="1843" y="0"/>
                    <a:pt x="1824" y="0"/>
                    <a:pt x="1805" y="1"/>
                  </a:cubicBezTo>
                  <a:cubicBezTo>
                    <a:pt x="1060" y="28"/>
                    <a:pt x="422" y="657"/>
                    <a:pt x="216" y="1384"/>
                  </a:cubicBezTo>
                  <a:cubicBezTo>
                    <a:pt x="0" y="2103"/>
                    <a:pt x="135" y="2875"/>
                    <a:pt x="377" y="3584"/>
                  </a:cubicBezTo>
                  <a:cubicBezTo>
                    <a:pt x="539" y="4024"/>
                    <a:pt x="754" y="4473"/>
                    <a:pt x="1150" y="4724"/>
                  </a:cubicBezTo>
                  <a:cubicBezTo>
                    <a:pt x="1363" y="4865"/>
                    <a:pt x="1609" y="4927"/>
                    <a:pt x="1859" y="4927"/>
                  </a:cubicBezTo>
                  <a:cubicBezTo>
                    <a:pt x="2218" y="4927"/>
                    <a:pt x="2586" y="4798"/>
                    <a:pt x="2883" y="4581"/>
                  </a:cubicBezTo>
                  <a:lnTo>
                    <a:pt x="3053" y="953"/>
                  </a:lnTo>
                  <a:cubicBezTo>
                    <a:pt x="2923" y="388"/>
                    <a:pt x="2422" y="0"/>
                    <a:pt x="18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136909" y="3658477"/>
              <a:ext cx="183626" cy="283225"/>
            </a:xfrm>
            <a:custGeom>
              <a:avLst/>
              <a:gdLst/>
              <a:ahLst/>
              <a:cxnLst/>
              <a:rect l="l" t="t" r="r" b="b"/>
              <a:pathLst>
                <a:path w="1698" h="2619" extrusionOk="0">
                  <a:moveTo>
                    <a:pt x="834" y="1"/>
                  </a:moveTo>
                  <a:cubicBezTo>
                    <a:pt x="532" y="1"/>
                    <a:pt x="230" y="168"/>
                    <a:pt x="108" y="518"/>
                  </a:cubicBezTo>
                  <a:cubicBezTo>
                    <a:pt x="9" y="796"/>
                    <a:pt x="0" y="1093"/>
                    <a:pt x="81" y="1380"/>
                  </a:cubicBezTo>
                  <a:cubicBezTo>
                    <a:pt x="126" y="1640"/>
                    <a:pt x="234" y="1901"/>
                    <a:pt x="395" y="2116"/>
                  </a:cubicBezTo>
                  <a:cubicBezTo>
                    <a:pt x="654" y="2434"/>
                    <a:pt x="1041" y="2618"/>
                    <a:pt x="1440" y="2618"/>
                  </a:cubicBezTo>
                  <a:cubicBezTo>
                    <a:pt x="1525" y="2618"/>
                    <a:pt x="1612" y="2610"/>
                    <a:pt x="1697" y="2592"/>
                  </a:cubicBezTo>
                  <a:lnTo>
                    <a:pt x="1599" y="626"/>
                  </a:lnTo>
                  <a:cubicBezTo>
                    <a:pt x="1517" y="216"/>
                    <a:pt x="1176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978799" y="3421537"/>
              <a:ext cx="368117" cy="547309"/>
            </a:xfrm>
            <a:custGeom>
              <a:avLst/>
              <a:gdLst/>
              <a:ahLst/>
              <a:cxnLst/>
              <a:rect l="l" t="t" r="r" b="b"/>
              <a:pathLst>
                <a:path w="3404" h="5061" extrusionOk="0">
                  <a:moveTo>
                    <a:pt x="1317" y="1"/>
                  </a:moveTo>
                  <a:cubicBezTo>
                    <a:pt x="1270" y="1"/>
                    <a:pt x="1223" y="3"/>
                    <a:pt x="1177" y="6"/>
                  </a:cubicBezTo>
                  <a:cubicBezTo>
                    <a:pt x="611" y="78"/>
                    <a:pt x="90" y="509"/>
                    <a:pt x="0" y="1075"/>
                  </a:cubicBezTo>
                  <a:lnTo>
                    <a:pt x="512" y="5035"/>
                  </a:lnTo>
                  <a:cubicBezTo>
                    <a:pt x="642" y="5052"/>
                    <a:pt x="771" y="5060"/>
                    <a:pt x="898" y="5060"/>
                  </a:cubicBezTo>
                  <a:cubicBezTo>
                    <a:pt x="1829" y="5060"/>
                    <a:pt x="2646" y="4597"/>
                    <a:pt x="3017" y="3688"/>
                  </a:cubicBezTo>
                  <a:cubicBezTo>
                    <a:pt x="3403" y="2754"/>
                    <a:pt x="3359" y="1443"/>
                    <a:pt x="2685" y="644"/>
                  </a:cubicBezTo>
                  <a:cubicBezTo>
                    <a:pt x="2347" y="231"/>
                    <a:pt x="1842" y="1"/>
                    <a:pt x="1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024435" y="3599432"/>
              <a:ext cx="205903" cy="304421"/>
            </a:xfrm>
            <a:custGeom>
              <a:avLst/>
              <a:gdLst/>
              <a:ahLst/>
              <a:cxnLst/>
              <a:rect l="l" t="t" r="r" b="b"/>
              <a:pathLst>
                <a:path w="1904" h="2815" extrusionOk="0">
                  <a:moveTo>
                    <a:pt x="663" y="0"/>
                  </a:moveTo>
                  <a:cubicBezTo>
                    <a:pt x="356" y="0"/>
                    <a:pt x="68" y="214"/>
                    <a:pt x="0" y="543"/>
                  </a:cubicBezTo>
                  <a:lnTo>
                    <a:pt x="261" y="2815"/>
                  </a:lnTo>
                  <a:cubicBezTo>
                    <a:pt x="1338" y="2617"/>
                    <a:pt x="1904" y="1405"/>
                    <a:pt x="1347" y="462"/>
                  </a:cubicBezTo>
                  <a:cubicBezTo>
                    <a:pt x="1257" y="292"/>
                    <a:pt x="1132" y="166"/>
                    <a:pt x="970" y="76"/>
                  </a:cubicBezTo>
                  <a:cubicBezTo>
                    <a:pt x="871" y="24"/>
                    <a:pt x="766" y="0"/>
                    <a:pt x="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276737" y="3420456"/>
              <a:ext cx="841024" cy="733531"/>
            </a:xfrm>
            <a:custGeom>
              <a:avLst/>
              <a:gdLst/>
              <a:ahLst/>
              <a:cxnLst/>
              <a:rect l="l" t="t" r="r" b="b"/>
              <a:pathLst>
                <a:path w="7777" h="6783" extrusionOk="0">
                  <a:moveTo>
                    <a:pt x="4336" y="1"/>
                  </a:moveTo>
                  <a:cubicBezTo>
                    <a:pt x="3761" y="1"/>
                    <a:pt x="3171" y="97"/>
                    <a:pt x="2658" y="178"/>
                  </a:cubicBezTo>
                  <a:cubicBezTo>
                    <a:pt x="1805" y="313"/>
                    <a:pt x="925" y="591"/>
                    <a:pt x="431" y="1336"/>
                  </a:cubicBezTo>
                  <a:cubicBezTo>
                    <a:pt x="27" y="1947"/>
                    <a:pt x="0" y="2719"/>
                    <a:pt x="54" y="3419"/>
                  </a:cubicBezTo>
                  <a:cubicBezTo>
                    <a:pt x="126" y="4210"/>
                    <a:pt x="81" y="4946"/>
                    <a:pt x="440" y="5682"/>
                  </a:cubicBezTo>
                  <a:cubicBezTo>
                    <a:pt x="737" y="6293"/>
                    <a:pt x="1132" y="6580"/>
                    <a:pt x="1796" y="6679"/>
                  </a:cubicBezTo>
                  <a:cubicBezTo>
                    <a:pt x="2188" y="6751"/>
                    <a:pt x="2591" y="6783"/>
                    <a:pt x="2992" y="6783"/>
                  </a:cubicBezTo>
                  <a:cubicBezTo>
                    <a:pt x="3087" y="6783"/>
                    <a:pt x="3183" y="6781"/>
                    <a:pt x="3278" y="6778"/>
                  </a:cubicBezTo>
                  <a:lnTo>
                    <a:pt x="3538" y="6760"/>
                  </a:lnTo>
                  <a:cubicBezTo>
                    <a:pt x="4319" y="6697"/>
                    <a:pt x="5083" y="6535"/>
                    <a:pt x="5810" y="6275"/>
                  </a:cubicBezTo>
                  <a:cubicBezTo>
                    <a:pt x="6142" y="6140"/>
                    <a:pt x="6582" y="6050"/>
                    <a:pt x="6842" y="5790"/>
                  </a:cubicBezTo>
                  <a:cubicBezTo>
                    <a:pt x="7776" y="4874"/>
                    <a:pt x="7336" y="3608"/>
                    <a:pt x="7166" y="2494"/>
                  </a:cubicBezTo>
                  <a:cubicBezTo>
                    <a:pt x="7040" y="1677"/>
                    <a:pt x="6717" y="1049"/>
                    <a:pt x="6079" y="519"/>
                  </a:cubicBezTo>
                  <a:cubicBezTo>
                    <a:pt x="5601" y="121"/>
                    <a:pt x="4977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48576" y="3720227"/>
              <a:ext cx="122417" cy="108251"/>
            </a:xfrm>
            <a:custGeom>
              <a:avLst/>
              <a:gdLst/>
              <a:ahLst/>
              <a:cxnLst/>
              <a:rect l="l" t="t" r="r" b="b"/>
              <a:pathLst>
                <a:path w="1132" h="1001" extrusionOk="0">
                  <a:moveTo>
                    <a:pt x="1052" y="0"/>
                  </a:moveTo>
                  <a:cubicBezTo>
                    <a:pt x="1052" y="0"/>
                    <a:pt x="1051" y="1"/>
                    <a:pt x="1051" y="1"/>
                  </a:cubicBezTo>
                  <a:cubicBezTo>
                    <a:pt x="1033" y="1"/>
                    <a:pt x="1069" y="118"/>
                    <a:pt x="1051" y="315"/>
                  </a:cubicBezTo>
                  <a:cubicBezTo>
                    <a:pt x="1033" y="423"/>
                    <a:pt x="1006" y="540"/>
                    <a:pt x="961" y="638"/>
                  </a:cubicBezTo>
                  <a:cubicBezTo>
                    <a:pt x="943" y="665"/>
                    <a:pt x="925" y="692"/>
                    <a:pt x="907" y="719"/>
                  </a:cubicBezTo>
                  <a:cubicBezTo>
                    <a:pt x="890" y="746"/>
                    <a:pt x="872" y="764"/>
                    <a:pt x="845" y="791"/>
                  </a:cubicBezTo>
                  <a:cubicBezTo>
                    <a:pt x="800" y="836"/>
                    <a:pt x="737" y="863"/>
                    <a:pt x="674" y="881"/>
                  </a:cubicBezTo>
                  <a:cubicBezTo>
                    <a:pt x="656" y="883"/>
                    <a:pt x="637" y="885"/>
                    <a:pt x="619" y="885"/>
                  </a:cubicBezTo>
                  <a:cubicBezTo>
                    <a:pt x="512" y="885"/>
                    <a:pt x="410" y="841"/>
                    <a:pt x="333" y="764"/>
                  </a:cubicBezTo>
                  <a:cubicBezTo>
                    <a:pt x="252" y="683"/>
                    <a:pt x="189" y="593"/>
                    <a:pt x="144" y="486"/>
                  </a:cubicBezTo>
                  <a:cubicBezTo>
                    <a:pt x="63" y="315"/>
                    <a:pt x="63" y="189"/>
                    <a:pt x="45" y="189"/>
                  </a:cubicBezTo>
                  <a:cubicBezTo>
                    <a:pt x="28" y="189"/>
                    <a:pt x="1" y="315"/>
                    <a:pt x="72" y="522"/>
                  </a:cubicBezTo>
                  <a:cubicBezTo>
                    <a:pt x="108" y="638"/>
                    <a:pt x="171" y="755"/>
                    <a:pt x="261" y="845"/>
                  </a:cubicBezTo>
                  <a:cubicBezTo>
                    <a:pt x="315" y="899"/>
                    <a:pt x="378" y="944"/>
                    <a:pt x="450" y="971"/>
                  </a:cubicBezTo>
                  <a:cubicBezTo>
                    <a:pt x="497" y="992"/>
                    <a:pt x="547" y="1000"/>
                    <a:pt x="597" y="1000"/>
                  </a:cubicBezTo>
                  <a:cubicBezTo>
                    <a:pt x="632" y="1000"/>
                    <a:pt x="667" y="996"/>
                    <a:pt x="701" y="989"/>
                  </a:cubicBezTo>
                  <a:cubicBezTo>
                    <a:pt x="782" y="980"/>
                    <a:pt x="863" y="944"/>
                    <a:pt x="925" y="881"/>
                  </a:cubicBezTo>
                  <a:cubicBezTo>
                    <a:pt x="952" y="854"/>
                    <a:pt x="979" y="818"/>
                    <a:pt x="997" y="791"/>
                  </a:cubicBezTo>
                  <a:cubicBezTo>
                    <a:pt x="1024" y="755"/>
                    <a:pt x="1042" y="728"/>
                    <a:pt x="1051" y="692"/>
                  </a:cubicBezTo>
                  <a:cubicBezTo>
                    <a:pt x="1105" y="576"/>
                    <a:pt x="1132" y="459"/>
                    <a:pt x="1132" y="333"/>
                  </a:cubicBezTo>
                  <a:cubicBezTo>
                    <a:pt x="1123" y="117"/>
                    <a:pt x="1065" y="0"/>
                    <a:pt x="10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817558" y="3642472"/>
              <a:ext cx="117659" cy="105439"/>
            </a:xfrm>
            <a:custGeom>
              <a:avLst/>
              <a:gdLst/>
              <a:ahLst/>
              <a:cxnLst/>
              <a:rect l="l" t="t" r="r" b="b"/>
              <a:pathLst>
                <a:path w="1088" h="975" extrusionOk="0">
                  <a:moveTo>
                    <a:pt x="981" y="1"/>
                  </a:moveTo>
                  <a:cubicBezTo>
                    <a:pt x="980" y="1"/>
                    <a:pt x="980" y="1"/>
                    <a:pt x="979" y="1"/>
                  </a:cubicBezTo>
                  <a:cubicBezTo>
                    <a:pt x="979" y="100"/>
                    <a:pt x="988" y="199"/>
                    <a:pt x="997" y="298"/>
                  </a:cubicBezTo>
                  <a:cubicBezTo>
                    <a:pt x="997" y="406"/>
                    <a:pt x="979" y="504"/>
                    <a:pt x="935" y="603"/>
                  </a:cubicBezTo>
                  <a:cubicBezTo>
                    <a:pt x="881" y="711"/>
                    <a:pt x="791" y="801"/>
                    <a:pt x="674" y="846"/>
                  </a:cubicBezTo>
                  <a:cubicBezTo>
                    <a:pt x="639" y="856"/>
                    <a:pt x="604" y="861"/>
                    <a:pt x="568" y="861"/>
                  </a:cubicBezTo>
                  <a:cubicBezTo>
                    <a:pt x="486" y="861"/>
                    <a:pt x="405" y="833"/>
                    <a:pt x="342" y="783"/>
                  </a:cubicBezTo>
                  <a:cubicBezTo>
                    <a:pt x="252" y="720"/>
                    <a:pt x="189" y="639"/>
                    <a:pt x="144" y="540"/>
                  </a:cubicBezTo>
                  <a:cubicBezTo>
                    <a:pt x="108" y="441"/>
                    <a:pt x="64" y="352"/>
                    <a:pt x="10" y="262"/>
                  </a:cubicBezTo>
                  <a:lnTo>
                    <a:pt x="10" y="262"/>
                  </a:lnTo>
                  <a:cubicBezTo>
                    <a:pt x="1" y="262"/>
                    <a:pt x="1" y="388"/>
                    <a:pt x="73" y="576"/>
                  </a:cubicBezTo>
                  <a:cubicBezTo>
                    <a:pt x="108" y="684"/>
                    <a:pt x="180" y="783"/>
                    <a:pt x="279" y="864"/>
                  </a:cubicBezTo>
                  <a:cubicBezTo>
                    <a:pt x="333" y="908"/>
                    <a:pt x="396" y="944"/>
                    <a:pt x="468" y="962"/>
                  </a:cubicBezTo>
                  <a:cubicBezTo>
                    <a:pt x="504" y="970"/>
                    <a:pt x="540" y="975"/>
                    <a:pt x="577" y="975"/>
                  </a:cubicBezTo>
                  <a:cubicBezTo>
                    <a:pt x="621" y="975"/>
                    <a:pt x="666" y="968"/>
                    <a:pt x="710" y="953"/>
                  </a:cubicBezTo>
                  <a:cubicBezTo>
                    <a:pt x="854" y="899"/>
                    <a:pt x="970" y="783"/>
                    <a:pt x="1033" y="648"/>
                  </a:cubicBezTo>
                  <a:cubicBezTo>
                    <a:pt x="1078" y="531"/>
                    <a:pt x="1087" y="415"/>
                    <a:pt x="1078" y="298"/>
                  </a:cubicBezTo>
                  <a:cubicBezTo>
                    <a:pt x="1052" y="108"/>
                    <a:pt x="993" y="1"/>
                    <a:pt x="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52469" y="3859839"/>
              <a:ext cx="122417" cy="88569"/>
            </a:xfrm>
            <a:custGeom>
              <a:avLst/>
              <a:gdLst/>
              <a:ahLst/>
              <a:cxnLst/>
              <a:rect l="l" t="t" r="r" b="b"/>
              <a:pathLst>
                <a:path w="1132" h="819" extrusionOk="0">
                  <a:moveTo>
                    <a:pt x="674" y="1"/>
                  </a:moveTo>
                  <a:cubicBezTo>
                    <a:pt x="527" y="1"/>
                    <a:pt x="375" y="45"/>
                    <a:pt x="270" y="111"/>
                  </a:cubicBezTo>
                  <a:cubicBezTo>
                    <a:pt x="90" y="227"/>
                    <a:pt x="0" y="497"/>
                    <a:pt x="117" y="667"/>
                  </a:cubicBezTo>
                  <a:cubicBezTo>
                    <a:pt x="180" y="748"/>
                    <a:pt x="279" y="802"/>
                    <a:pt x="378" y="811"/>
                  </a:cubicBezTo>
                  <a:cubicBezTo>
                    <a:pt x="404" y="816"/>
                    <a:pt x="432" y="818"/>
                    <a:pt x="462" y="818"/>
                  </a:cubicBezTo>
                  <a:cubicBezTo>
                    <a:pt x="707" y="818"/>
                    <a:pt x="1050" y="658"/>
                    <a:pt x="1114" y="434"/>
                  </a:cubicBezTo>
                  <a:cubicBezTo>
                    <a:pt x="1132" y="344"/>
                    <a:pt x="1114" y="245"/>
                    <a:pt x="1060" y="173"/>
                  </a:cubicBezTo>
                  <a:cubicBezTo>
                    <a:pt x="977" y="49"/>
                    <a:pt x="829" y="1"/>
                    <a:pt x="674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889581" y="3771595"/>
              <a:ext cx="128149" cy="77214"/>
            </a:xfrm>
            <a:custGeom>
              <a:avLst/>
              <a:gdLst/>
              <a:ahLst/>
              <a:cxnLst/>
              <a:rect l="l" t="t" r="r" b="b"/>
              <a:pathLst>
                <a:path w="1185" h="714" extrusionOk="0">
                  <a:moveTo>
                    <a:pt x="614" y="0"/>
                  </a:moveTo>
                  <a:cubicBezTo>
                    <a:pt x="356" y="0"/>
                    <a:pt x="0" y="160"/>
                    <a:pt x="17" y="442"/>
                  </a:cubicBezTo>
                  <a:cubicBezTo>
                    <a:pt x="26" y="532"/>
                    <a:pt x="89" y="612"/>
                    <a:pt x="170" y="657"/>
                  </a:cubicBezTo>
                  <a:cubicBezTo>
                    <a:pt x="237" y="695"/>
                    <a:pt x="311" y="713"/>
                    <a:pt x="385" y="713"/>
                  </a:cubicBezTo>
                  <a:cubicBezTo>
                    <a:pt x="400" y="713"/>
                    <a:pt x="415" y="713"/>
                    <a:pt x="430" y="711"/>
                  </a:cubicBezTo>
                  <a:cubicBezTo>
                    <a:pt x="601" y="711"/>
                    <a:pt x="762" y="657"/>
                    <a:pt x="897" y="558"/>
                  </a:cubicBezTo>
                  <a:cubicBezTo>
                    <a:pt x="1184" y="361"/>
                    <a:pt x="906" y="11"/>
                    <a:pt x="655" y="2"/>
                  </a:cubicBezTo>
                  <a:cubicBezTo>
                    <a:pt x="642" y="1"/>
                    <a:pt x="628" y="0"/>
                    <a:pt x="614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73881" y="3043471"/>
              <a:ext cx="377742" cy="468149"/>
            </a:xfrm>
            <a:custGeom>
              <a:avLst/>
              <a:gdLst/>
              <a:ahLst/>
              <a:cxnLst/>
              <a:rect l="l" t="t" r="r" b="b"/>
              <a:pathLst>
                <a:path w="3493" h="4329" extrusionOk="0">
                  <a:moveTo>
                    <a:pt x="1365" y="0"/>
                  </a:moveTo>
                  <a:cubicBezTo>
                    <a:pt x="826" y="1329"/>
                    <a:pt x="422" y="2703"/>
                    <a:pt x="36" y="4086"/>
                  </a:cubicBezTo>
                  <a:cubicBezTo>
                    <a:pt x="0" y="4194"/>
                    <a:pt x="889" y="4292"/>
                    <a:pt x="988" y="4301"/>
                  </a:cubicBezTo>
                  <a:cubicBezTo>
                    <a:pt x="1158" y="4319"/>
                    <a:pt x="1326" y="4328"/>
                    <a:pt x="1491" y="4328"/>
                  </a:cubicBezTo>
                  <a:cubicBezTo>
                    <a:pt x="2161" y="4328"/>
                    <a:pt x="2789" y="4175"/>
                    <a:pt x="3394" y="3807"/>
                  </a:cubicBezTo>
                  <a:cubicBezTo>
                    <a:pt x="3493" y="3745"/>
                    <a:pt x="2676" y="2218"/>
                    <a:pt x="2613" y="2110"/>
                  </a:cubicBezTo>
                  <a:cubicBezTo>
                    <a:pt x="2227" y="1392"/>
                    <a:pt x="1805" y="683"/>
                    <a:pt x="136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41763" y="3764457"/>
              <a:ext cx="441978" cy="522653"/>
            </a:xfrm>
            <a:custGeom>
              <a:avLst/>
              <a:gdLst/>
              <a:ahLst/>
              <a:cxnLst/>
              <a:rect l="l" t="t" r="r" b="b"/>
              <a:pathLst>
                <a:path w="4087" h="4833" extrusionOk="0">
                  <a:moveTo>
                    <a:pt x="3126" y="0"/>
                  </a:moveTo>
                  <a:cubicBezTo>
                    <a:pt x="3060" y="0"/>
                    <a:pt x="2995" y="5"/>
                    <a:pt x="2928" y="14"/>
                  </a:cubicBezTo>
                  <a:cubicBezTo>
                    <a:pt x="2578" y="50"/>
                    <a:pt x="2219" y="122"/>
                    <a:pt x="1922" y="310"/>
                  </a:cubicBezTo>
                  <a:cubicBezTo>
                    <a:pt x="1743" y="418"/>
                    <a:pt x="1599" y="580"/>
                    <a:pt x="1500" y="768"/>
                  </a:cubicBezTo>
                  <a:cubicBezTo>
                    <a:pt x="1446" y="894"/>
                    <a:pt x="1428" y="1038"/>
                    <a:pt x="1455" y="1172"/>
                  </a:cubicBezTo>
                  <a:cubicBezTo>
                    <a:pt x="1554" y="1576"/>
                    <a:pt x="1617" y="1935"/>
                    <a:pt x="1509" y="2357"/>
                  </a:cubicBezTo>
                  <a:cubicBezTo>
                    <a:pt x="1393" y="2762"/>
                    <a:pt x="1204" y="3148"/>
                    <a:pt x="935" y="3480"/>
                  </a:cubicBezTo>
                  <a:cubicBezTo>
                    <a:pt x="864" y="3559"/>
                    <a:pt x="56" y="4307"/>
                    <a:pt x="3" y="4307"/>
                  </a:cubicBezTo>
                  <a:cubicBezTo>
                    <a:pt x="2" y="4307"/>
                    <a:pt x="1" y="4307"/>
                    <a:pt x="1" y="4306"/>
                  </a:cubicBezTo>
                  <a:lnTo>
                    <a:pt x="1" y="4306"/>
                  </a:lnTo>
                  <a:lnTo>
                    <a:pt x="162" y="4719"/>
                  </a:lnTo>
                  <a:cubicBezTo>
                    <a:pt x="180" y="4764"/>
                    <a:pt x="207" y="4809"/>
                    <a:pt x="252" y="4827"/>
                  </a:cubicBezTo>
                  <a:cubicBezTo>
                    <a:pt x="267" y="4830"/>
                    <a:pt x="283" y="4833"/>
                    <a:pt x="300" y="4833"/>
                  </a:cubicBezTo>
                  <a:cubicBezTo>
                    <a:pt x="324" y="4833"/>
                    <a:pt x="348" y="4828"/>
                    <a:pt x="369" y="4818"/>
                  </a:cubicBezTo>
                  <a:cubicBezTo>
                    <a:pt x="1644" y="4333"/>
                    <a:pt x="3323" y="3875"/>
                    <a:pt x="3826" y="2438"/>
                  </a:cubicBezTo>
                  <a:cubicBezTo>
                    <a:pt x="3997" y="1944"/>
                    <a:pt x="4086" y="1226"/>
                    <a:pt x="3961" y="723"/>
                  </a:cubicBezTo>
                  <a:cubicBezTo>
                    <a:pt x="3880" y="400"/>
                    <a:pt x="3646" y="86"/>
                    <a:pt x="3323" y="14"/>
                  </a:cubicBezTo>
                  <a:cubicBezTo>
                    <a:pt x="3256" y="5"/>
                    <a:pt x="3191" y="0"/>
                    <a:pt x="3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41795" y="3360004"/>
              <a:ext cx="279765" cy="151616"/>
            </a:xfrm>
            <a:custGeom>
              <a:avLst/>
              <a:gdLst/>
              <a:ahLst/>
              <a:cxnLst/>
              <a:rect l="l" t="t" r="r" b="b"/>
              <a:pathLst>
                <a:path w="2587" h="1402" extrusionOk="0">
                  <a:moveTo>
                    <a:pt x="2416" y="1"/>
                  </a:moveTo>
                  <a:cubicBezTo>
                    <a:pt x="1671" y="539"/>
                    <a:pt x="854" y="979"/>
                    <a:pt x="1" y="1329"/>
                  </a:cubicBezTo>
                  <a:cubicBezTo>
                    <a:pt x="171" y="1356"/>
                    <a:pt x="324" y="1374"/>
                    <a:pt x="360" y="1374"/>
                  </a:cubicBezTo>
                  <a:cubicBezTo>
                    <a:pt x="512" y="1392"/>
                    <a:pt x="656" y="1401"/>
                    <a:pt x="800" y="1401"/>
                  </a:cubicBezTo>
                  <a:cubicBezTo>
                    <a:pt x="1428" y="1105"/>
                    <a:pt x="2021" y="755"/>
                    <a:pt x="2587" y="360"/>
                  </a:cubicBezTo>
                  <a:cubicBezTo>
                    <a:pt x="2542" y="243"/>
                    <a:pt x="2479" y="126"/>
                    <a:pt x="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80586" y="3273598"/>
              <a:ext cx="298257" cy="201145"/>
            </a:xfrm>
            <a:custGeom>
              <a:avLst/>
              <a:gdLst/>
              <a:ahLst/>
              <a:cxnLst/>
              <a:rect l="l" t="t" r="r" b="b"/>
              <a:pathLst>
                <a:path w="2758" h="1860" extrusionOk="0">
                  <a:moveTo>
                    <a:pt x="2578" y="0"/>
                  </a:moveTo>
                  <a:cubicBezTo>
                    <a:pt x="1824" y="557"/>
                    <a:pt x="1007" y="1015"/>
                    <a:pt x="136" y="1383"/>
                  </a:cubicBezTo>
                  <a:cubicBezTo>
                    <a:pt x="91" y="1536"/>
                    <a:pt x="46" y="1697"/>
                    <a:pt x="1" y="1859"/>
                  </a:cubicBezTo>
                  <a:cubicBezTo>
                    <a:pt x="980" y="1473"/>
                    <a:pt x="1905" y="961"/>
                    <a:pt x="2758" y="342"/>
                  </a:cubicBezTo>
                  <a:cubicBezTo>
                    <a:pt x="2668" y="180"/>
                    <a:pt x="2605" y="45"/>
                    <a:pt x="25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16597" y="3181353"/>
              <a:ext cx="210770" cy="167080"/>
            </a:xfrm>
            <a:custGeom>
              <a:avLst/>
              <a:gdLst/>
              <a:ahLst/>
              <a:cxnLst/>
              <a:rect l="l" t="t" r="r" b="b"/>
              <a:pathLst>
                <a:path w="1949" h="1545" extrusionOk="0">
                  <a:moveTo>
                    <a:pt x="1751" y="0"/>
                  </a:moveTo>
                  <a:cubicBezTo>
                    <a:pt x="1257" y="395"/>
                    <a:pt x="718" y="737"/>
                    <a:pt x="162" y="1042"/>
                  </a:cubicBezTo>
                  <a:cubicBezTo>
                    <a:pt x="108" y="1204"/>
                    <a:pt x="54" y="1374"/>
                    <a:pt x="0" y="1545"/>
                  </a:cubicBezTo>
                  <a:cubicBezTo>
                    <a:pt x="692" y="1213"/>
                    <a:pt x="1347" y="808"/>
                    <a:pt x="1949" y="342"/>
                  </a:cubicBezTo>
                  <a:cubicBezTo>
                    <a:pt x="1886" y="225"/>
                    <a:pt x="1823" y="117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59314" y="3096893"/>
              <a:ext cx="118524" cy="117551"/>
            </a:xfrm>
            <a:custGeom>
              <a:avLst/>
              <a:gdLst/>
              <a:ahLst/>
              <a:cxnLst/>
              <a:rect l="l" t="t" r="r" b="b"/>
              <a:pathLst>
                <a:path w="1096" h="1087" extrusionOk="0">
                  <a:moveTo>
                    <a:pt x="889" y="0"/>
                  </a:moveTo>
                  <a:cubicBezTo>
                    <a:pt x="665" y="171"/>
                    <a:pt x="431" y="341"/>
                    <a:pt x="198" y="494"/>
                  </a:cubicBezTo>
                  <a:cubicBezTo>
                    <a:pt x="126" y="692"/>
                    <a:pt x="63" y="889"/>
                    <a:pt x="0" y="1087"/>
                  </a:cubicBezTo>
                  <a:cubicBezTo>
                    <a:pt x="377" y="853"/>
                    <a:pt x="745" y="602"/>
                    <a:pt x="1096" y="332"/>
                  </a:cubicBezTo>
                  <a:cubicBezTo>
                    <a:pt x="1024" y="225"/>
                    <a:pt x="952" y="108"/>
                    <a:pt x="8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3"/>
            <p:cNvGrpSpPr/>
            <p:nvPr/>
          </p:nvGrpSpPr>
          <p:grpSpPr>
            <a:xfrm>
              <a:off x="490319" y="3881359"/>
              <a:ext cx="347786" cy="363467"/>
              <a:chOff x="490319" y="3881359"/>
              <a:chExt cx="347786" cy="363467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539848" y="4154311"/>
                <a:ext cx="43798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657" extrusionOk="0">
                    <a:moveTo>
                      <a:pt x="28" y="1"/>
                    </a:moveTo>
                    <a:lnTo>
                      <a:pt x="28" y="1"/>
                    </a:lnTo>
                    <a:cubicBezTo>
                      <a:pt x="1" y="279"/>
                      <a:pt x="153" y="539"/>
                      <a:pt x="405" y="656"/>
                    </a:cubicBezTo>
                    <a:cubicBezTo>
                      <a:pt x="315" y="557"/>
                      <a:pt x="234" y="468"/>
                      <a:pt x="162" y="360"/>
                    </a:cubicBezTo>
                    <a:cubicBezTo>
                      <a:pt x="108" y="243"/>
                      <a:pt x="63" y="126"/>
                      <a:pt x="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521464" y="4179616"/>
                <a:ext cx="30172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22" extrusionOk="0">
                    <a:moveTo>
                      <a:pt x="18" y="0"/>
                    </a:moveTo>
                    <a:cubicBezTo>
                      <a:pt x="0" y="108"/>
                      <a:pt x="18" y="207"/>
                      <a:pt x="72" y="296"/>
                    </a:cubicBezTo>
                    <a:cubicBezTo>
                      <a:pt x="149" y="441"/>
                      <a:pt x="250" y="522"/>
                      <a:pt x="267" y="522"/>
                    </a:cubicBezTo>
                    <a:cubicBezTo>
                      <a:pt x="268" y="522"/>
                      <a:pt x="269" y="521"/>
                      <a:pt x="269" y="521"/>
                    </a:cubicBezTo>
                    <a:cubicBezTo>
                      <a:pt x="278" y="512"/>
                      <a:pt x="198" y="413"/>
                      <a:pt x="126" y="269"/>
                    </a:cubicBezTo>
                    <a:cubicBezTo>
                      <a:pt x="54" y="135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634040" y="3881359"/>
                <a:ext cx="204065" cy="57856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535" extrusionOk="0">
                    <a:moveTo>
                      <a:pt x="1885" y="1"/>
                    </a:moveTo>
                    <a:cubicBezTo>
                      <a:pt x="1876" y="1"/>
                      <a:pt x="1788" y="69"/>
                      <a:pt x="1644" y="154"/>
                    </a:cubicBezTo>
                    <a:cubicBezTo>
                      <a:pt x="1437" y="271"/>
                      <a:pt x="1222" y="361"/>
                      <a:pt x="997" y="405"/>
                    </a:cubicBezTo>
                    <a:cubicBezTo>
                      <a:pt x="764" y="450"/>
                      <a:pt x="530" y="486"/>
                      <a:pt x="297" y="495"/>
                    </a:cubicBezTo>
                    <a:cubicBezTo>
                      <a:pt x="198" y="495"/>
                      <a:pt x="99" y="504"/>
                      <a:pt x="1" y="522"/>
                    </a:cubicBezTo>
                    <a:cubicBezTo>
                      <a:pt x="70" y="529"/>
                      <a:pt x="140" y="535"/>
                      <a:pt x="210" y="535"/>
                    </a:cubicBezTo>
                    <a:cubicBezTo>
                      <a:pt x="239" y="535"/>
                      <a:pt x="268" y="534"/>
                      <a:pt x="297" y="531"/>
                    </a:cubicBezTo>
                    <a:cubicBezTo>
                      <a:pt x="539" y="531"/>
                      <a:pt x="773" y="513"/>
                      <a:pt x="1006" y="459"/>
                    </a:cubicBezTo>
                    <a:cubicBezTo>
                      <a:pt x="1240" y="414"/>
                      <a:pt x="1464" y="316"/>
                      <a:pt x="1662" y="190"/>
                    </a:cubicBezTo>
                    <a:cubicBezTo>
                      <a:pt x="1752" y="145"/>
                      <a:pt x="1823" y="73"/>
                      <a:pt x="1886" y="1"/>
                    </a:cubicBezTo>
                    <a:cubicBezTo>
                      <a:pt x="1886" y="1"/>
                      <a:pt x="1886" y="1"/>
                      <a:pt x="18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641827" y="3950354"/>
                <a:ext cx="184599" cy="44122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408" extrusionOk="0">
                    <a:moveTo>
                      <a:pt x="1707" y="1"/>
                    </a:moveTo>
                    <a:cubicBezTo>
                      <a:pt x="1706" y="1"/>
                      <a:pt x="1626" y="64"/>
                      <a:pt x="1482" y="136"/>
                    </a:cubicBezTo>
                    <a:cubicBezTo>
                      <a:pt x="1302" y="234"/>
                      <a:pt x="1096" y="297"/>
                      <a:pt x="889" y="333"/>
                    </a:cubicBezTo>
                    <a:cubicBezTo>
                      <a:pt x="735" y="353"/>
                      <a:pt x="580" y="363"/>
                      <a:pt x="425" y="363"/>
                    </a:cubicBezTo>
                    <a:cubicBezTo>
                      <a:pt x="373" y="363"/>
                      <a:pt x="321" y="362"/>
                      <a:pt x="270" y="360"/>
                    </a:cubicBezTo>
                    <a:cubicBezTo>
                      <a:pt x="225" y="356"/>
                      <a:pt x="180" y="353"/>
                      <a:pt x="135" y="353"/>
                    </a:cubicBezTo>
                    <a:cubicBezTo>
                      <a:pt x="90" y="353"/>
                      <a:pt x="45" y="356"/>
                      <a:pt x="0" y="360"/>
                    </a:cubicBezTo>
                    <a:cubicBezTo>
                      <a:pt x="90" y="387"/>
                      <a:pt x="180" y="396"/>
                      <a:pt x="261" y="396"/>
                    </a:cubicBezTo>
                    <a:cubicBezTo>
                      <a:pt x="350" y="403"/>
                      <a:pt x="439" y="408"/>
                      <a:pt x="528" y="408"/>
                    </a:cubicBezTo>
                    <a:cubicBezTo>
                      <a:pt x="653" y="408"/>
                      <a:pt x="777" y="399"/>
                      <a:pt x="898" y="378"/>
                    </a:cubicBezTo>
                    <a:cubicBezTo>
                      <a:pt x="1114" y="351"/>
                      <a:pt x="1320" y="279"/>
                      <a:pt x="1509" y="172"/>
                    </a:cubicBezTo>
                    <a:cubicBezTo>
                      <a:pt x="1581" y="127"/>
                      <a:pt x="1653" y="73"/>
                      <a:pt x="1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642800" y="4018268"/>
                <a:ext cx="178760" cy="40662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76" extrusionOk="0">
                    <a:moveTo>
                      <a:pt x="1652" y="1"/>
                    </a:moveTo>
                    <a:cubicBezTo>
                      <a:pt x="1641" y="1"/>
                      <a:pt x="1554" y="59"/>
                      <a:pt x="1428" y="118"/>
                    </a:cubicBezTo>
                    <a:cubicBezTo>
                      <a:pt x="1145" y="256"/>
                      <a:pt x="841" y="325"/>
                      <a:pt x="531" y="325"/>
                    </a:cubicBezTo>
                    <a:cubicBezTo>
                      <a:pt x="438" y="325"/>
                      <a:pt x="345" y="319"/>
                      <a:pt x="252" y="307"/>
                    </a:cubicBezTo>
                    <a:cubicBezTo>
                      <a:pt x="112" y="291"/>
                      <a:pt x="26" y="269"/>
                      <a:pt x="5" y="269"/>
                    </a:cubicBezTo>
                    <a:cubicBezTo>
                      <a:pt x="2" y="269"/>
                      <a:pt x="0" y="270"/>
                      <a:pt x="0" y="271"/>
                    </a:cubicBezTo>
                    <a:cubicBezTo>
                      <a:pt x="72" y="307"/>
                      <a:pt x="153" y="334"/>
                      <a:pt x="243" y="343"/>
                    </a:cubicBezTo>
                    <a:cubicBezTo>
                      <a:pt x="355" y="365"/>
                      <a:pt x="468" y="375"/>
                      <a:pt x="580" y="375"/>
                    </a:cubicBezTo>
                    <a:cubicBezTo>
                      <a:pt x="881" y="375"/>
                      <a:pt x="1178" y="298"/>
                      <a:pt x="1446" y="154"/>
                    </a:cubicBezTo>
                    <a:cubicBezTo>
                      <a:pt x="1518" y="109"/>
                      <a:pt x="1590" y="64"/>
                      <a:pt x="1653" y="1"/>
                    </a:cubicBezTo>
                    <a:cubicBezTo>
                      <a:pt x="1653" y="1"/>
                      <a:pt x="1652" y="1"/>
                      <a:pt x="16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490319" y="4212492"/>
                <a:ext cx="21520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99" extrusionOk="0">
                    <a:moveTo>
                      <a:pt x="22" y="1"/>
                    </a:moveTo>
                    <a:cubicBezTo>
                      <a:pt x="21" y="1"/>
                      <a:pt x="20" y="1"/>
                      <a:pt x="19" y="1"/>
                    </a:cubicBezTo>
                    <a:cubicBezTo>
                      <a:pt x="1" y="1"/>
                      <a:pt x="19" y="82"/>
                      <a:pt x="64" y="172"/>
                    </a:cubicBezTo>
                    <a:cubicBezTo>
                      <a:pt x="105" y="254"/>
                      <a:pt x="168" y="299"/>
                      <a:pt x="186" y="299"/>
                    </a:cubicBezTo>
                    <a:cubicBezTo>
                      <a:pt x="187" y="299"/>
                      <a:pt x="189" y="298"/>
                      <a:pt x="189" y="298"/>
                    </a:cubicBezTo>
                    <a:cubicBezTo>
                      <a:pt x="198" y="289"/>
                      <a:pt x="153" y="226"/>
                      <a:pt x="108" y="145"/>
                    </a:cubicBezTo>
                    <a:cubicBezTo>
                      <a:pt x="66" y="69"/>
                      <a:pt x="40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1" name="Google Shape;371;p3"/>
            <p:cNvSpPr/>
            <p:nvPr/>
          </p:nvSpPr>
          <p:spPr>
            <a:xfrm>
              <a:off x="317116" y="4886466"/>
              <a:ext cx="331624" cy="260475"/>
            </a:xfrm>
            <a:custGeom>
              <a:avLst/>
              <a:gdLst/>
              <a:ahLst/>
              <a:cxnLst/>
              <a:rect l="l" t="t" r="r" b="b"/>
              <a:pathLst>
                <a:path w="2946" h="2314" extrusionOk="0">
                  <a:moveTo>
                    <a:pt x="2892" y="1"/>
                  </a:moveTo>
                  <a:cubicBezTo>
                    <a:pt x="2137" y="100"/>
                    <a:pt x="1374" y="180"/>
                    <a:pt x="620" y="252"/>
                  </a:cubicBezTo>
                  <a:cubicBezTo>
                    <a:pt x="665" y="719"/>
                    <a:pt x="719" y="1186"/>
                    <a:pt x="781" y="1653"/>
                  </a:cubicBezTo>
                  <a:cubicBezTo>
                    <a:pt x="476" y="1806"/>
                    <a:pt x="207" y="2030"/>
                    <a:pt x="0" y="2309"/>
                  </a:cubicBezTo>
                  <a:cubicBezTo>
                    <a:pt x="122" y="2312"/>
                    <a:pt x="244" y="2314"/>
                    <a:pt x="366" y="2314"/>
                  </a:cubicBezTo>
                  <a:cubicBezTo>
                    <a:pt x="1213" y="2314"/>
                    <a:pt x="2059" y="2232"/>
                    <a:pt x="2892" y="2075"/>
                  </a:cubicBezTo>
                  <a:cubicBezTo>
                    <a:pt x="2945" y="2066"/>
                    <a:pt x="2918" y="944"/>
                    <a:pt x="2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2" name="Google Shape;372;p3"/>
            <p:cNvGrpSpPr/>
            <p:nvPr/>
          </p:nvGrpSpPr>
          <p:grpSpPr>
            <a:xfrm rot="737186">
              <a:off x="1394055" y="3503698"/>
              <a:ext cx="260251" cy="470852"/>
              <a:chOff x="1354100" y="3459750"/>
              <a:chExt cx="260250" cy="470850"/>
            </a:xfrm>
          </p:grpSpPr>
          <p:sp>
            <p:nvSpPr>
              <p:cNvPr id="373" name="Google Shape;373;p3"/>
              <p:cNvSpPr/>
              <p:nvPr/>
            </p:nvSpPr>
            <p:spPr>
              <a:xfrm>
                <a:off x="1424975" y="3617650"/>
                <a:ext cx="65525" cy="3129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2518" extrusionOk="0">
                    <a:moveTo>
                      <a:pt x="2400" y="1"/>
                    </a:moveTo>
                    <a:cubicBezTo>
                      <a:pt x="2314" y="1"/>
                      <a:pt x="2229" y="55"/>
                      <a:pt x="2213" y="177"/>
                    </a:cubicBezTo>
                    <a:cubicBezTo>
                      <a:pt x="1826" y="2187"/>
                      <a:pt x="1475" y="4234"/>
                      <a:pt x="1107" y="6243"/>
                    </a:cubicBezTo>
                    <a:cubicBezTo>
                      <a:pt x="738" y="8272"/>
                      <a:pt x="222" y="10282"/>
                      <a:pt x="0" y="12329"/>
                    </a:cubicBezTo>
                    <a:cubicBezTo>
                      <a:pt x="10" y="12451"/>
                      <a:pt x="111" y="12517"/>
                      <a:pt x="215" y="12517"/>
                    </a:cubicBezTo>
                    <a:cubicBezTo>
                      <a:pt x="298" y="12517"/>
                      <a:pt x="383" y="12475"/>
                      <a:pt x="424" y="12384"/>
                    </a:cubicBezTo>
                    <a:cubicBezTo>
                      <a:pt x="996" y="10429"/>
                      <a:pt x="1291" y="8346"/>
                      <a:pt x="1641" y="6336"/>
                    </a:cubicBezTo>
                    <a:cubicBezTo>
                      <a:pt x="1992" y="4326"/>
                      <a:pt x="2361" y="2279"/>
                      <a:pt x="2600" y="232"/>
                    </a:cubicBezTo>
                    <a:cubicBezTo>
                      <a:pt x="2621" y="88"/>
                      <a:pt x="2509" y="1"/>
                      <a:pt x="24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1422200" y="3510125"/>
                <a:ext cx="13557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5466" extrusionOk="0">
                    <a:moveTo>
                      <a:pt x="2939" y="1"/>
                    </a:moveTo>
                    <a:cubicBezTo>
                      <a:pt x="2890" y="1"/>
                      <a:pt x="2840" y="21"/>
                      <a:pt x="2804" y="70"/>
                    </a:cubicBezTo>
                    <a:cubicBezTo>
                      <a:pt x="2582" y="421"/>
                      <a:pt x="2490" y="790"/>
                      <a:pt x="2232" y="1177"/>
                    </a:cubicBezTo>
                    <a:cubicBezTo>
                      <a:pt x="1992" y="1564"/>
                      <a:pt x="2047" y="1785"/>
                      <a:pt x="1716" y="1841"/>
                    </a:cubicBezTo>
                    <a:cubicBezTo>
                      <a:pt x="1531" y="1878"/>
                      <a:pt x="1347" y="1896"/>
                      <a:pt x="1162" y="1896"/>
                    </a:cubicBezTo>
                    <a:cubicBezTo>
                      <a:pt x="1052" y="1896"/>
                      <a:pt x="941" y="1933"/>
                      <a:pt x="849" y="1933"/>
                    </a:cubicBezTo>
                    <a:cubicBezTo>
                      <a:pt x="683" y="1951"/>
                      <a:pt x="56" y="1915"/>
                      <a:pt x="19" y="2154"/>
                    </a:cubicBezTo>
                    <a:cubicBezTo>
                      <a:pt x="1" y="2412"/>
                      <a:pt x="572" y="2671"/>
                      <a:pt x="720" y="2763"/>
                    </a:cubicBezTo>
                    <a:cubicBezTo>
                      <a:pt x="904" y="2873"/>
                      <a:pt x="1089" y="2984"/>
                      <a:pt x="1291" y="3058"/>
                    </a:cubicBezTo>
                    <a:cubicBezTo>
                      <a:pt x="1015" y="3611"/>
                      <a:pt x="775" y="4183"/>
                      <a:pt x="572" y="4773"/>
                    </a:cubicBezTo>
                    <a:cubicBezTo>
                      <a:pt x="529" y="4901"/>
                      <a:pt x="630" y="5030"/>
                      <a:pt x="747" y="5030"/>
                    </a:cubicBezTo>
                    <a:cubicBezTo>
                      <a:pt x="780" y="5030"/>
                      <a:pt x="816" y="5019"/>
                      <a:pt x="849" y="4994"/>
                    </a:cubicBezTo>
                    <a:cubicBezTo>
                      <a:pt x="1420" y="4607"/>
                      <a:pt x="2011" y="4220"/>
                      <a:pt x="2564" y="3795"/>
                    </a:cubicBezTo>
                    <a:cubicBezTo>
                      <a:pt x="2711" y="4017"/>
                      <a:pt x="2859" y="4238"/>
                      <a:pt x="3025" y="4422"/>
                    </a:cubicBezTo>
                    <a:cubicBezTo>
                      <a:pt x="3265" y="4754"/>
                      <a:pt x="3523" y="5068"/>
                      <a:pt x="3781" y="5381"/>
                    </a:cubicBezTo>
                    <a:cubicBezTo>
                      <a:pt x="3824" y="5439"/>
                      <a:pt x="3884" y="5466"/>
                      <a:pt x="3943" y="5466"/>
                    </a:cubicBezTo>
                    <a:cubicBezTo>
                      <a:pt x="4034" y="5466"/>
                      <a:pt x="4120" y="5401"/>
                      <a:pt x="4131" y="5289"/>
                    </a:cubicBezTo>
                    <a:cubicBezTo>
                      <a:pt x="4168" y="4883"/>
                      <a:pt x="4150" y="4459"/>
                      <a:pt x="4076" y="4054"/>
                    </a:cubicBezTo>
                    <a:cubicBezTo>
                      <a:pt x="4039" y="3795"/>
                      <a:pt x="3965" y="3556"/>
                      <a:pt x="3873" y="3316"/>
                    </a:cubicBezTo>
                    <a:lnTo>
                      <a:pt x="3873" y="3316"/>
                    </a:lnTo>
                    <a:cubicBezTo>
                      <a:pt x="3877" y="3324"/>
                      <a:pt x="3887" y="3328"/>
                      <a:pt x="3900" y="3328"/>
                    </a:cubicBezTo>
                    <a:cubicBezTo>
                      <a:pt x="4072" y="3328"/>
                      <a:pt x="4934" y="2737"/>
                      <a:pt x="5053" y="2652"/>
                    </a:cubicBezTo>
                    <a:cubicBezTo>
                      <a:pt x="5182" y="2578"/>
                      <a:pt x="5422" y="2265"/>
                      <a:pt x="5109" y="2210"/>
                    </a:cubicBezTo>
                    <a:cubicBezTo>
                      <a:pt x="4611" y="2154"/>
                      <a:pt x="4131" y="2062"/>
                      <a:pt x="3652" y="1915"/>
                    </a:cubicBezTo>
                    <a:cubicBezTo>
                      <a:pt x="3504" y="1343"/>
                      <a:pt x="3265" y="734"/>
                      <a:pt x="3154" y="181"/>
                    </a:cubicBezTo>
                    <a:cubicBezTo>
                      <a:pt x="3142" y="83"/>
                      <a:pt x="3039" y="1"/>
                      <a:pt x="2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>
                <a:off x="1405725" y="3496950"/>
                <a:ext cx="51325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600" extrusionOk="0">
                    <a:moveTo>
                      <a:pt x="19" y="0"/>
                    </a:moveTo>
                    <a:cubicBezTo>
                      <a:pt x="7" y="0"/>
                      <a:pt x="1" y="17"/>
                      <a:pt x="14" y="44"/>
                    </a:cubicBezTo>
                    <a:cubicBezTo>
                      <a:pt x="549" y="579"/>
                      <a:pt x="1139" y="1317"/>
                      <a:pt x="1877" y="1593"/>
                    </a:cubicBezTo>
                    <a:cubicBezTo>
                      <a:pt x="1890" y="1598"/>
                      <a:pt x="1903" y="1600"/>
                      <a:pt x="1915" y="1600"/>
                    </a:cubicBezTo>
                    <a:cubicBezTo>
                      <a:pt x="2003" y="1600"/>
                      <a:pt x="2052" y="1492"/>
                      <a:pt x="1987" y="1427"/>
                    </a:cubicBezTo>
                    <a:cubicBezTo>
                      <a:pt x="1674" y="1169"/>
                      <a:pt x="1342" y="948"/>
                      <a:pt x="992" y="745"/>
                    </a:cubicBezTo>
                    <a:cubicBezTo>
                      <a:pt x="660" y="505"/>
                      <a:pt x="346" y="266"/>
                      <a:pt x="33" y="7"/>
                    </a:cubicBezTo>
                    <a:cubicBezTo>
                      <a:pt x="28" y="2"/>
                      <a:pt x="23" y="0"/>
                      <a:pt x="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1447725" y="3459750"/>
                <a:ext cx="2522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634" extrusionOk="0">
                    <a:moveTo>
                      <a:pt x="36" y="0"/>
                    </a:moveTo>
                    <a:cubicBezTo>
                      <a:pt x="18" y="0"/>
                      <a:pt x="1" y="16"/>
                      <a:pt x="12" y="39"/>
                    </a:cubicBezTo>
                    <a:cubicBezTo>
                      <a:pt x="86" y="481"/>
                      <a:pt x="215" y="905"/>
                      <a:pt x="381" y="1311"/>
                    </a:cubicBezTo>
                    <a:cubicBezTo>
                      <a:pt x="510" y="1735"/>
                      <a:pt x="584" y="2196"/>
                      <a:pt x="805" y="2583"/>
                    </a:cubicBezTo>
                    <a:cubicBezTo>
                      <a:pt x="829" y="2619"/>
                      <a:pt x="859" y="2634"/>
                      <a:pt x="889" y="2634"/>
                    </a:cubicBezTo>
                    <a:cubicBezTo>
                      <a:pt x="949" y="2634"/>
                      <a:pt x="1008" y="2572"/>
                      <a:pt x="1008" y="2510"/>
                    </a:cubicBezTo>
                    <a:cubicBezTo>
                      <a:pt x="1008" y="2067"/>
                      <a:pt x="805" y="1606"/>
                      <a:pt x="639" y="1200"/>
                    </a:cubicBezTo>
                    <a:cubicBezTo>
                      <a:pt x="510" y="776"/>
                      <a:pt x="307" y="371"/>
                      <a:pt x="68" y="20"/>
                    </a:cubicBezTo>
                    <a:cubicBezTo>
                      <a:pt x="61" y="6"/>
                      <a:pt x="48" y="0"/>
                      <a:pt x="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1422350" y="3469725"/>
                <a:ext cx="20325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471" extrusionOk="0">
                    <a:moveTo>
                      <a:pt x="23" y="0"/>
                    </a:moveTo>
                    <a:cubicBezTo>
                      <a:pt x="13" y="0"/>
                      <a:pt x="1" y="8"/>
                      <a:pt x="13" y="8"/>
                    </a:cubicBezTo>
                    <a:cubicBezTo>
                      <a:pt x="124" y="248"/>
                      <a:pt x="234" y="488"/>
                      <a:pt x="308" y="746"/>
                    </a:cubicBezTo>
                    <a:cubicBezTo>
                      <a:pt x="382" y="986"/>
                      <a:pt x="492" y="1207"/>
                      <a:pt x="622" y="1428"/>
                    </a:cubicBezTo>
                    <a:cubicBezTo>
                      <a:pt x="645" y="1458"/>
                      <a:pt x="674" y="1470"/>
                      <a:pt x="701" y="1470"/>
                    </a:cubicBezTo>
                    <a:cubicBezTo>
                      <a:pt x="760" y="1470"/>
                      <a:pt x="813" y="1412"/>
                      <a:pt x="788" y="1336"/>
                    </a:cubicBezTo>
                    <a:cubicBezTo>
                      <a:pt x="714" y="1115"/>
                      <a:pt x="603" y="912"/>
                      <a:pt x="474" y="728"/>
                    </a:cubicBezTo>
                    <a:cubicBezTo>
                      <a:pt x="308" y="488"/>
                      <a:pt x="161" y="248"/>
                      <a:pt x="31" y="8"/>
                    </a:cubicBezTo>
                    <a:cubicBezTo>
                      <a:pt x="31" y="2"/>
                      <a:pt x="27" y="0"/>
                      <a:pt x="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523275" y="3516375"/>
                <a:ext cx="687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224" extrusionOk="0">
                    <a:moveTo>
                      <a:pt x="2578" y="0"/>
                    </a:moveTo>
                    <a:cubicBezTo>
                      <a:pt x="2567" y="0"/>
                      <a:pt x="2554" y="2"/>
                      <a:pt x="2541" y="5"/>
                    </a:cubicBezTo>
                    <a:cubicBezTo>
                      <a:pt x="1693" y="281"/>
                      <a:pt x="863" y="632"/>
                      <a:pt x="70" y="1074"/>
                    </a:cubicBezTo>
                    <a:cubicBezTo>
                      <a:pt x="1" y="1109"/>
                      <a:pt x="45" y="1224"/>
                      <a:pt x="111" y="1224"/>
                    </a:cubicBezTo>
                    <a:cubicBezTo>
                      <a:pt x="115" y="1224"/>
                      <a:pt x="120" y="1223"/>
                      <a:pt x="125" y="1222"/>
                    </a:cubicBezTo>
                    <a:cubicBezTo>
                      <a:pt x="992" y="1001"/>
                      <a:pt x="1840" y="669"/>
                      <a:pt x="2633" y="226"/>
                    </a:cubicBezTo>
                    <a:cubicBezTo>
                      <a:pt x="2751" y="159"/>
                      <a:pt x="2700" y="0"/>
                      <a:pt x="2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525000" y="3476625"/>
                <a:ext cx="2777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810" extrusionOk="0">
                    <a:moveTo>
                      <a:pt x="964" y="0"/>
                    </a:moveTo>
                    <a:cubicBezTo>
                      <a:pt x="944" y="0"/>
                      <a:pt x="924" y="8"/>
                      <a:pt x="904" y="27"/>
                    </a:cubicBezTo>
                    <a:cubicBezTo>
                      <a:pt x="425" y="488"/>
                      <a:pt x="185" y="1152"/>
                      <a:pt x="1" y="1779"/>
                    </a:cubicBezTo>
                    <a:cubicBezTo>
                      <a:pt x="1" y="1801"/>
                      <a:pt x="20" y="1810"/>
                      <a:pt x="35" y="1810"/>
                    </a:cubicBezTo>
                    <a:cubicBezTo>
                      <a:pt x="47" y="1810"/>
                      <a:pt x="56" y="1805"/>
                      <a:pt x="56" y="1798"/>
                    </a:cubicBezTo>
                    <a:cubicBezTo>
                      <a:pt x="296" y="1189"/>
                      <a:pt x="701" y="728"/>
                      <a:pt x="1052" y="175"/>
                    </a:cubicBezTo>
                    <a:cubicBezTo>
                      <a:pt x="1110" y="117"/>
                      <a:pt x="1041" y="0"/>
                      <a:pt x="9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545425" y="3489200"/>
                <a:ext cx="289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67" extrusionOk="0">
                    <a:moveTo>
                      <a:pt x="1004" y="1"/>
                    </a:moveTo>
                    <a:cubicBezTo>
                      <a:pt x="982" y="1"/>
                      <a:pt x="958" y="7"/>
                      <a:pt x="936" y="22"/>
                    </a:cubicBezTo>
                    <a:cubicBezTo>
                      <a:pt x="567" y="225"/>
                      <a:pt x="253" y="520"/>
                      <a:pt x="32" y="871"/>
                    </a:cubicBezTo>
                    <a:cubicBezTo>
                      <a:pt x="0" y="919"/>
                      <a:pt x="51" y="966"/>
                      <a:pt x="101" y="966"/>
                    </a:cubicBezTo>
                    <a:cubicBezTo>
                      <a:pt x="109" y="966"/>
                      <a:pt x="117" y="965"/>
                      <a:pt x="124" y="963"/>
                    </a:cubicBezTo>
                    <a:cubicBezTo>
                      <a:pt x="493" y="778"/>
                      <a:pt x="825" y="520"/>
                      <a:pt x="1083" y="188"/>
                    </a:cubicBezTo>
                    <a:cubicBezTo>
                      <a:pt x="1156" y="100"/>
                      <a:pt x="1090" y="1"/>
                      <a:pt x="10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1535275" y="3608775"/>
                <a:ext cx="3930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1" extrusionOk="0">
                    <a:moveTo>
                      <a:pt x="38" y="0"/>
                    </a:moveTo>
                    <a:cubicBezTo>
                      <a:pt x="15" y="0"/>
                      <a:pt x="1" y="26"/>
                      <a:pt x="14" y="52"/>
                    </a:cubicBezTo>
                    <a:cubicBezTo>
                      <a:pt x="383" y="642"/>
                      <a:pt x="788" y="1417"/>
                      <a:pt x="1397" y="1767"/>
                    </a:cubicBezTo>
                    <a:cubicBezTo>
                      <a:pt x="1416" y="1776"/>
                      <a:pt x="1433" y="1781"/>
                      <a:pt x="1449" y="1781"/>
                    </a:cubicBezTo>
                    <a:cubicBezTo>
                      <a:pt x="1529" y="1781"/>
                      <a:pt x="1572" y="1681"/>
                      <a:pt x="1526" y="1620"/>
                    </a:cubicBezTo>
                    <a:cubicBezTo>
                      <a:pt x="1323" y="1361"/>
                      <a:pt x="1102" y="1122"/>
                      <a:pt x="844" y="900"/>
                    </a:cubicBezTo>
                    <a:cubicBezTo>
                      <a:pt x="567" y="624"/>
                      <a:pt x="309" y="329"/>
                      <a:pt x="69" y="15"/>
                    </a:cubicBezTo>
                    <a:cubicBezTo>
                      <a:pt x="58" y="5"/>
                      <a:pt x="48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1544825" y="3605925"/>
                <a:ext cx="2957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736" extrusionOk="0">
                    <a:moveTo>
                      <a:pt x="56" y="0"/>
                    </a:moveTo>
                    <a:cubicBezTo>
                      <a:pt x="38" y="0"/>
                      <a:pt x="1" y="37"/>
                      <a:pt x="38" y="56"/>
                    </a:cubicBezTo>
                    <a:cubicBezTo>
                      <a:pt x="333" y="295"/>
                      <a:pt x="572" y="590"/>
                      <a:pt x="941" y="719"/>
                    </a:cubicBezTo>
                    <a:cubicBezTo>
                      <a:pt x="963" y="730"/>
                      <a:pt x="984" y="735"/>
                      <a:pt x="1004" y="735"/>
                    </a:cubicBezTo>
                    <a:cubicBezTo>
                      <a:pt x="1117" y="735"/>
                      <a:pt x="1183" y="574"/>
                      <a:pt x="1089" y="480"/>
                    </a:cubicBezTo>
                    <a:cubicBezTo>
                      <a:pt x="775" y="240"/>
                      <a:pt x="406" y="166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1549575" y="3590650"/>
                <a:ext cx="647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037" extrusionOk="0">
                    <a:moveTo>
                      <a:pt x="90" y="1"/>
                    </a:moveTo>
                    <a:cubicBezTo>
                      <a:pt x="27" y="1"/>
                      <a:pt x="1" y="98"/>
                      <a:pt x="69" y="132"/>
                    </a:cubicBezTo>
                    <a:cubicBezTo>
                      <a:pt x="806" y="482"/>
                      <a:pt x="1581" y="888"/>
                      <a:pt x="2374" y="1035"/>
                    </a:cubicBezTo>
                    <a:cubicBezTo>
                      <a:pt x="2380" y="1036"/>
                      <a:pt x="2387" y="1036"/>
                      <a:pt x="2393" y="1036"/>
                    </a:cubicBezTo>
                    <a:cubicBezTo>
                      <a:pt x="2544" y="1036"/>
                      <a:pt x="2590" y="830"/>
                      <a:pt x="2466" y="759"/>
                    </a:cubicBezTo>
                    <a:cubicBezTo>
                      <a:pt x="1747" y="372"/>
                      <a:pt x="899" y="187"/>
                      <a:pt x="106" y="3"/>
                    </a:cubicBezTo>
                    <a:cubicBezTo>
                      <a:pt x="100" y="1"/>
                      <a:pt x="95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354100" y="3592950"/>
                <a:ext cx="6247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614" extrusionOk="0">
                    <a:moveTo>
                      <a:pt x="2439" y="1"/>
                    </a:moveTo>
                    <a:cubicBezTo>
                      <a:pt x="2436" y="1"/>
                      <a:pt x="2433" y="1"/>
                      <a:pt x="2430" y="3"/>
                    </a:cubicBezTo>
                    <a:cubicBezTo>
                      <a:pt x="1637" y="40"/>
                      <a:pt x="844" y="187"/>
                      <a:pt x="88" y="427"/>
                    </a:cubicBezTo>
                    <a:cubicBezTo>
                      <a:pt x="1" y="479"/>
                      <a:pt x="28" y="613"/>
                      <a:pt x="124" y="613"/>
                    </a:cubicBezTo>
                    <a:cubicBezTo>
                      <a:pt x="130" y="613"/>
                      <a:pt x="137" y="613"/>
                      <a:pt x="143" y="611"/>
                    </a:cubicBezTo>
                    <a:cubicBezTo>
                      <a:pt x="936" y="538"/>
                      <a:pt x="1710" y="372"/>
                      <a:pt x="2448" y="95"/>
                    </a:cubicBezTo>
                    <a:cubicBezTo>
                      <a:pt x="2498" y="78"/>
                      <a:pt x="2472" y="1"/>
                      <a:pt x="2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380400" y="3618150"/>
                <a:ext cx="4470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823" extrusionOk="0">
                    <a:moveTo>
                      <a:pt x="1671" y="0"/>
                    </a:moveTo>
                    <a:cubicBezTo>
                      <a:pt x="1651" y="0"/>
                      <a:pt x="1632" y="8"/>
                      <a:pt x="1617" y="28"/>
                    </a:cubicBezTo>
                    <a:cubicBezTo>
                      <a:pt x="1156" y="599"/>
                      <a:pt x="658" y="1134"/>
                      <a:pt x="105" y="1613"/>
                    </a:cubicBezTo>
                    <a:cubicBezTo>
                      <a:pt x="1" y="1688"/>
                      <a:pt x="77" y="1823"/>
                      <a:pt x="179" y="1823"/>
                    </a:cubicBezTo>
                    <a:cubicBezTo>
                      <a:pt x="203" y="1823"/>
                      <a:pt x="228" y="1815"/>
                      <a:pt x="253" y="1798"/>
                    </a:cubicBezTo>
                    <a:cubicBezTo>
                      <a:pt x="898" y="1392"/>
                      <a:pt x="1414" y="802"/>
                      <a:pt x="1746" y="120"/>
                    </a:cubicBezTo>
                    <a:cubicBezTo>
                      <a:pt x="1787" y="65"/>
                      <a:pt x="1727" y="0"/>
                      <a:pt x="16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373950" y="3621425"/>
                <a:ext cx="283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655" extrusionOk="0">
                    <a:moveTo>
                      <a:pt x="1100" y="0"/>
                    </a:moveTo>
                    <a:cubicBezTo>
                      <a:pt x="1094" y="0"/>
                      <a:pt x="1087" y="2"/>
                      <a:pt x="1082" y="7"/>
                    </a:cubicBezTo>
                    <a:cubicBezTo>
                      <a:pt x="750" y="210"/>
                      <a:pt x="418" y="376"/>
                      <a:pt x="68" y="542"/>
                    </a:cubicBezTo>
                    <a:cubicBezTo>
                      <a:pt x="0" y="559"/>
                      <a:pt x="11" y="655"/>
                      <a:pt x="71" y="655"/>
                    </a:cubicBezTo>
                    <a:cubicBezTo>
                      <a:pt x="76" y="655"/>
                      <a:pt x="81" y="654"/>
                      <a:pt x="87" y="653"/>
                    </a:cubicBezTo>
                    <a:cubicBezTo>
                      <a:pt x="492" y="560"/>
                      <a:pt x="843" y="339"/>
                      <a:pt x="1119" y="44"/>
                    </a:cubicBezTo>
                    <a:cubicBezTo>
                      <a:pt x="1133" y="17"/>
                      <a:pt x="1117" y="0"/>
                      <a:pt x="11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" name="Google Shape;387;p3"/>
            <p:cNvGrpSpPr/>
            <p:nvPr/>
          </p:nvGrpSpPr>
          <p:grpSpPr>
            <a:xfrm>
              <a:off x="528058" y="2940519"/>
              <a:ext cx="181680" cy="136584"/>
              <a:chOff x="533035" y="2940519"/>
              <a:chExt cx="181680" cy="136584"/>
            </a:xfrm>
          </p:grpSpPr>
          <p:sp>
            <p:nvSpPr>
              <p:cNvPr id="388" name="Google Shape;388;p3"/>
              <p:cNvSpPr/>
              <p:nvPr/>
            </p:nvSpPr>
            <p:spPr>
              <a:xfrm>
                <a:off x="608843" y="2940519"/>
                <a:ext cx="22385" cy="11473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61" extrusionOk="0">
                    <a:moveTo>
                      <a:pt x="27" y="0"/>
                    </a:moveTo>
                    <a:cubicBezTo>
                      <a:pt x="0" y="0"/>
                      <a:pt x="9" y="243"/>
                      <a:pt x="45" y="539"/>
                    </a:cubicBezTo>
                    <a:cubicBezTo>
                      <a:pt x="89" y="821"/>
                      <a:pt x="142" y="1060"/>
                      <a:pt x="169" y="1060"/>
                    </a:cubicBezTo>
                    <a:cubicBezTo>
                      <a:pt x="170" y="1060"/>
                      <a:pt x="170" y="1060"/>
                      <a:pt x="171" y="1060"/>
                    </a:cubicBezTo>
                    <a:cubicBezTo>
                      <a:pt x="207" y="1060"/>
                      <a:pt x="198" y="818"/>
                      <a:pt x="153" y="521"/>
                    </a:cubicBezTo>
                    <a:cubicBezTo>
                      <a:pt x="117" y="234"/>
                      <a:pt x="63" y="0"/>
                      <a:pt x="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553474" y="2970150"/>
                <a:ext cx="80674" cy="91921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50" extrusionOk="0">
                    <a:moveTo>
                      <a:pt x="19" y="1"/>
                    </a:moveTo>
                    <a:cubicBezTo>
                      <a:pt x="14" y="1"/>
                      <a:pt x="10" y="2"/>
                      <a:pt x="9" y="5"/>
                    </a:cubicBezTo>
                    <a:cubicBezTo>
                      <a:pt x="0" y="32"/>
                      <a:pt x="198" y="175"/>
                      <a:pt x="395" y="400"/>
                    </a:cubicBezTo>
                    <a:cubicBezTo>
                      <a:pt x="580" y="629"/>
                      <a:pt x="688" y="849"/>
                      <a:pt x="717" y="849"/>
                    </a:cubicBezTo>
                    <a:cubicBezTo>
                      <a:pt x="718" y="849"/>
                      <a:pt x="718" y="849"/>
                      <a:pt x="719" y="849"/>
                    </a:cubicBezTo>
                    <a:cubicBezTo>
                      <a:pt x="746" y="840"/>
                      <a:pt x="692" y="579"/>
                      <a:pt x="476" y="328"/>
                    </a:cubicBezTo>
                    <a:cubicBezTo>
                      <a:pt x="290" y="110"/>
                      <a:pt x="68" y="1"/>
                      <a:pt x="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33035" y="3021842"/>
                <a:ext cx="91380" cy="28982"/>
              </a:xfrm>
              <a:custGeom>
                <a:avLst/>
                <a:gdLst/>
                <a:ahLst/>
                <a:cxnLst/>
                <a:rect l="l" t="t" r="r" b="b"/>
                <a:pathLst>
                  <a:path w="845" h="268" extrusionOk="0">
                    <a:moveTo>
                      <a:pt x="258" y="1"/>
                    </a:moveTo>
                    <a:cubicBezTo>
                      <a:pt x="214" y="1"/>
                      <a:pt x="170" y="4"/>
                      <a:pt x="126" y="12"/>
                    </a:cubicBezTo>
                    <a:cubicBezTo>
                      <a:pt x="46" y="30"/>
                      <a:pt x="1" y="57"/>
                      <a:pt x="1" y="75"/>
                    </a:cubicBezTo>
                    <a:cubicBezTo>
                      <a:pt x="10" y="101"/>
                      <a:pt x="198" y="75"/>
                      <a:pt x="423" y="137"/>
                    </a:cubicBezTo>
                    <a:cubicBezTo>
                      <a:pt x="621" y="185"/>
                      <a:pt x="777" y="268"/>
                      <a:pt x="824" y="268"/>
                    </a:cubicBezTo>
                    <a:cubicBezTo>
                      <a:pt x="830" y="268"/>
                      <a:pt x="834" y="266"/>
                      <a:pt x="836" y="263"/>
                    </a:cubicBezTo>
                    <a:cubicBezTo>
                      <a:pt x="845" y="254"/>
                      <a:pt x="809" y="209"/>
                      <a:pt x="746" y="164"/>
                    </a:cubicBezTo>
                    <a:cubicBezTo>
                      <a:pt x="603" y="57"/>
                      <a:pt x="431" y="1"/>
                      <a:pt x="2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547634" y="3049311"/>
                <a:ext cx="79377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257" extrusionOk="0">
                    <a:moveTo>
                      <a:pt x="529" y="0"/>
                    </a:moveTo>
                    <a:cubicBezTo>
                      <a:pt x="473" y="0"/>
                      <a:pt x="409" y="7"/>
                      <a:pt x="342" y="27"/>
                    </a:cubicBezTo>
                    <a:cubicBezTo>
                      <a:pt x="126" y="90"/>
                      <a:pt x="0" y="234"/>
                      <a:pt x="18" y="252"/>
                    </a:cubicBezTo>
                    <a:cubicBezTo>
                      <a:pt x="21" y="255"/>
                      <a:pt x="25" y="257"/>
                      <a:pt x="31" y="257"/>
                    </a:cubicBezTo>
                    <a:cubicBezTo>
                      <a:pt x="73" y="257"/>
                      <a:pt x="204" y="183"/>
                      <a:pt x="369" y="144"/>
                    </a:cubicBezTo>
                    <a:cubicBezTo>
                      <a:pt x="557" y="90"/>
                      <a:pt x="728" y="90"/>
                      <a:pt x="728" y="54"/>
                    </a:cubicBezTo>
                    <a:cubicBezTo>
                      <a:pt x="734" y="36"/>
                      <a:pt x="651" y="0"/>
                      <a:pt x="5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619441" y="2966906"/>
                <a:ext cx="80782" cy="90299"/>
              </a:xfrm>
              <a:custGeom>
                <a:avLst/>
                <a:gdLst/>
                <a:ahLst/>
                <a:cxnLst/>
                <a:rect l="l" t="t" r="r" b="b"/>
                <a:pathLst>
                  <a:path w="747" h="835" extrusionOk="0">
                    <a:moveTo>
                      <a:pt x="723" y="1"/>
                    </a:moveTo>
                    <a:cubicBezTo>
                      <a:pt x="697" y="1"/>
                      <a:pt x="639" y="17"/>
                      <a:pt x="567" y="44"/>
                    </a:cubicBezTo>
                    <a:cubicBezTo>
                      <a:pt x="432" y="107"/>
                      <a:pt x="324" y="187"/>
                      <a:pt x="234" y="295"/>
                    </a:cubicBezTo>
                    <a:cubicBezTo>
                      <a:pt x="145" y="403"/>
                      <a:pt x="73" y="529"/>
                      <a:pt x="37" y="663"/>
                    </a:cubicBezTo>
                    <a:cubicBezTo>
                      <a:pt x="1" y="762"/>
                      <a:pt x="10" y="834"/>
                      <a:pt x="19" y="834"/>
                    </a:cubicBezTo>
                    <a:cubicBezTo>
                      <a:pt x="20" y="834"/>
                      <a:pt x="20" y="834"/>
                      <a:pt x="21" y="834"/>
                    </a:cubicBezTo>
                    <a:cubicBezTo>
                      <a:pt x="57" y="834"/>
                      <a:pt x="121" y="596"/>
                      <a:pt x="315" y="367"/>
                    </a:cubicBezTo>
                    <a:cubicBezTo>
                      <a:pt x="513" y="143"/>
                      <a:pt x="746" y="35"/>
                      <a:pt x="737" y="8"/>
                    </a:cubicBezTo>
                    <a:cubicBezTo>
                      <a:pt x="737" y="3"/>
                      <a:pt x="732" y="1"/>
                      <a:pt x="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618468" y="3005621"/>
                <a:ext cx="96247" cy="49637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59" extrusionOk="0">
                    <a:moveTo>
                      <a:pt x="737" y="0"/>
                    </a:moveTo>
                    <a:cubicBezTo>
                      <a:pt x="486" y="0"/>
                      <a:pt x="234" y="117"/>
                      <a:pt x="73" y="314"/>
                    </a:cubicBezTo>
                    <a:cubicBezTo>
                      <a:pt x="19" y="395"/>
                      <a:pt x="1" y="449"/>
                      <a:pt x="10" y="458"/>
                    </a:cubicBezTo>
                    <a:cubicBezTo>
                      <a:pt x="10" y="458"/>
                      <a:pt x="11" y="458"/>
                      <a:pt x="12" y="458"/>
                    </a:cubicBezTo>
                    <a:cubicBezTo>
                      <a:pt x="35" y="458"/>
                      <a:pt x="178" y="293"/>
                      <a:pt x="423" y="180"/>
                    </a:cubicBezTo>
                    <a:cubicBezTo>
                      <a:pt x="665" y="72"/>
                      <a:pt x="890" y="72"/>
                      <a:pt x="890" y="45"/>
                    </a:cubicBezTo>
                    <a:cubicBezTo>
                      <a:pt x="890" y="27"/>
                      <a:pt x="836" y="0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622361" y="3032765"/>
                <a:ext cx="88461" cy="2152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199" extrusionOk="0">
                    <a:moveTo>
                      <a:pt x="510" y="0"/>
                    </a:moveTo>
                    <a:cubicBezTo>
                      <a:pt x="472" y="0"/>
                      <a:pt x="434" y="3"/>
                      <a:pt x="396" y="9"/>
                    </a:cubicBezTo>
                    <a:cubicBezTo>
                      <a:pt x="297" y="18"/>
                      <a:pt x="189" y="45"/>
                      <a:pt x="100" y="99"/>
                    </a:cubicBezTo>
                    <a:cubicBezTo>
                      <a:pt x="37" y="144"/>
                      <a:pt x="1" y="180"/>
                      <a:pt x="10" y="198"/>
                    </a:cubicBezTo>
                    <a:cubicBezTo>
                      <a:pt x="10" y="199"/>
                      <a:pt x="11" y="199"/>
                      <a:pt x="12" y="199"/>
                    </a:cubicBezTo>
                    <a:cubicBezTo>
                      <a:pt x="34" y="199"/>
                      <a:pt x="204" y="142"/>
                      <a:pt x="414" y="117"/>
                    </a:cubicBezTo>
                    <a:cubicBezTo>
                      <a:pt x="481" y="109"/>
                      <a:pt x="544" y="107"/>
                      <a:pt x="601" y="107"/>
                    </a:cubicBezTo>
                    <a:cubicBezTo>
                      <a:pt x="669" y="107"/>
                      <a:pt x="726" y="110"/>
                      <a:pt x="764" y="110"/>
                    </a:cubicBezTo>
                    <a:cubicBezTo>
                      <a:pt x="796" y="110"/>
                      <a:pt x="815" y="108"/>
                      <a:pt x="818" y="99"/>
                    </a:cubicBezTo>
                    <a:cubicBezTo>
                      <a:pt x="818" y="81"/>
                      <a:pt x="782" y="54"/>
                      <a:pt x="710" y="27"/>
                    </a:cubicBezTo>
                    <a:cubicBezTo>
                      <a:pt x="646" y="10"/>
                      <a:pt x="579" y="0"/>
                      <a:pt x="5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5" name="Google Shape;395;p3"/>
          <p:cNvGrpSpPr/>
          <p:nvPr/>
        </p:nvGrpSpPr>
        <p:grpSpPr>
          <a:xfrm rot="-866212" flipH="1">
            <a:off x="7459193" y="4443036"/>
            <a:ext cx="482051" cy="650642"/>
            <a:chOff x="1802825" y="4746759"/>
            <a:chExt cx="298217" cy="402539"/>
          </a:xfrm>
        </p:grpSpPr>
        <p:sp>
          <p:nvSpPr>
            <p:cNvPr id="396" name="Google Shape;396;p3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191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911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568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395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725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687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400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092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689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44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635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4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102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1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1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8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2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5/24/2023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818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43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14"/>
          <p:cNvGrpSpPr/>
          <p:nvPr/>
        </p:nvGrpSpPr>
        <p:grpSpPr>
          <a:xfrm>
            <a:off x="5038" y="-12"/>
            <a:ext cx="8985575" cy="1443875"/>
            <a:chOff x="5038" y="-12"/>
            <a:chExt cx="8985575" cy="1443875"/>
          </a:xfrm>
        </p:grpSpPr>
        <p:sp>
          <p:nvSpPr>
            <p:cNvPr id="1074" name="Google Shape;1074;p14"/>
            <p:cNvSpPr/>
            <p:nvPr/>
          </p:nvSpPr>
          <p:spPr>
            <a:xfrm>
              <a:off x="2745700" y="1437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5038" y="5012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 rot="10800000">
              <a:off x="6363" y="1365363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 rot="10800000">
              <a:off x="3699800" y="1108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 flipH="1">
              <a:off x="6813075" y="-12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 rot="10800000" flipH="1">
              <a:off x="494125" y="7101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8651450" y="6907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 rot="10800000">
              <a:off x="7888688" y="90292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 flipH="1">
              <a:off x="8092413" y="461050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1764313" y="980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5738125" y="2406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 rot="6933787">
              <a:off x="8413412" y="2007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 rot="-9055221" flipH="1">
              <a:off x="8797211" y="1692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 rot="-8100000">
              <a:off x="7499445" y="281808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 rot="-5400000">
              <a:off x="8892513" y="11701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 rot="6793631">
              <a:off x="4941617" y="56088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 rot="5892960">
              <a:off x="1073826" y="1403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 rot="-6608738">
              <a:off x="1226878" y="854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4"/>
            <p:cNvSpPr/>
            <p:nvPr/>
          </p:nvSpPr>
          <p:spPr>
            <a:xfrm rot="4141328">
              <a:off x="189253" y="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4"/>
          <p:cNvSpPr txBox="1">
            <a:spLocks noGrp="1"/>
          </p:cNvSpPr>
          <p:nvPr>
            <p:ph type="subTitle" idx="1"/>
          </p:nvPr>
        </p:nvSpPr>
        <p:spPr>
          <a:xfrm>
            <a:off x="842688" y="1476175"/>
            <a:ext cx="25962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5" name="Google Shape;1095;p14"/>
          <p:cNvGrpSpPr/>
          <p:nvPr/>
        </p:nvGrpSpPr>
        <p:grpSpPr>
          <a:xfrm rot="2505845">
            <a:off x="8080460" y="4126921"/>
            <a:ext cx="791884" cy="767320"/>
            <a:chOff x="6793300" y="203700"/>
            <a:chExt cx="1227475" cy="1189400"/>
          </a:xfrm>
        </p:grpSpPr>
        <p:sp>
          <p:nvSpPr>
            <p:cNvPr id="1096" name="Google Shape;1096;p14"/>
            <p:cNvSpPr/>
            <p:nvPr/>
          </p:nvSpPr>
          <p:spPr>
            <a:xfrm>
              <a:off x="7351950" y="560300"/>
              <a:ext cx="353400" cy="84625"/>
            </a:xfrm>
            <a:custGeom>
              <a:avLst/>
              <a:gdLst/>
              <a:ahLst/>
              <a:cxnLst/>
              <a:rect l="l" t="t" r="r" b="b"/>
              <a:pathLst>
                <a:path w="14136" h="3385" extrusionOk="0">
                  <a:moveTo>
                    <a:pt x="6879" y="0"/>
                  </a:moveTo>
                  <a:cubicBezTo>
                    <a:pt x="5682" y="0"/>
                    <a:pt x="4476" y="148"/>
                    <a:pt x="3315" y="430"/>
                  </a:cubicBezTo>
                  <a:cubicBezTo>
                    <a:pt x="2245" y="725"/>
                    <a:pt x="881" y="1205"/>
                    <a:pt x="51" y="1961"/>
                  </a:cubicBezTo>
                  <a:cubicBezTo>
                    <a:pt x="1" y="2011"/>
                    <a:pt x="27" y="2092"/>
                    <a:pt x="102" y="2092"/>
                  </a:cubicBezTo>
                  <a:cubicBezTo>
                    <a:pt x="109" y="2092"/>
                    <a:pt x="117" y="2091"/>
                    <a:pt x="125" y="2090"/>
                  </a:cubicBezTo>
                  <a:cubicBezTo>
                    <a:pt x="1250" y="1850"/>
                    <a:pt x="2301" y="1371"/>
                    <a:pt x="3444" y="1168"/>
                  </a:cubicBezTo>
                  <a:cubicBezTo>
                    <a:pt x="4262" y="1014"/>
                    <a:pt x="5081" y="941"/>
                    <a:pt x="5905" y="941"/>
                  </a:cubicBezTo>
                  <a:cubicBezTo>
                    <a:pt x="6270" y="941"/>
                    <a:pt x="6636" y="955"/>
                    <a:pt x="7003" y="983"/>
                  </a:cubicBezTo>
                  <a:cubicBezTo>
                    <a:pt x="8239" y="1131"/>
                    <a:pt x="9456" y="1426"/>
                    <a:pt x="10599" y="1868"/>
                  </a:cubicBezTo>
                  <a:cubicBezTo>
                    <a:pt x="11632" y="2256"/>
                    <a:pt x="12480" y="2864"/>
                    <a:pt x="13439" y="3344"/>
                  </a:cubicBezTo>
                  <a:cubicBezTo>
                    <a:pt x="13495" y="3372"/>
                    <a:pt x="13551" y="3385"/>
                    <a:pt x="13605" y="3385"/>
                  </a:cubicBezTo>
                  <a:cubicBezTo>
                    <a:pt x="13903" y="3385"/>
                    <a:pt x="14135" y="2998"/>
                    <a:pt x="14010" y="2717"/>
                  </a:cubicBezTo>
                  <a:cubicBezTo>
                    <a:pt x="13015" y="559"/>
                    <a:pt x="9382" y="24"/>
                    <a:pt x="7280" y="6"/>
                  </a:cubicBezTo>
                  <a:cubicBezTo>
                    <a:pt x="7146" y="2"/>
                    <a:pt x="7013" y="0"/>
                    <a:pt x="6879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4"/>
            <p:cNvSpPr/>
            <p:nvPr/>
          </p:nvSpPr>
          <p:spPr>
            <a:xfrm>
              <a:off x="7306675" y="276125"/>
              <a:ext cx="354100" cy="304600"/>
            </a:xfrm>
            <a:custGeom>
              <a:avLst/>
              <a:gdLst/>
              <a:ahLst/>
              <a:cxnLst/>
              <a:rect l="l" t="t" r="r" b="b"/>
              <a:pathLst>
                <a:path w="14164" h="12184" extrusionOk="0">
                  <a:moveTo>
                    <a:pt x="13494" y="1"/>
                  </a:moveTo>
                  <a:cubicBezTo>
                    <a:pt x="13460" y="1"/>
                    <a:pt x="13424" y="5"/>
                    <a:pt x="13387" y="14"/>
                  </a:cubicBezTo>
                  <a:cubicBezTo>
                    <a:pt x="10418" y="788"/>
                    <a:pt x="7560" y="2559"/>
                    <a:pt x="5310" y="4605"/>
                  </a:cubicBezTo>
                  <a:cubicBezTo>
                    <a:pt x="3134" y="6579"/>
                    <a:pt x="1032" y="9252"/>
                    <a:pt x="36" y="12055"/>
                  </a:cubicBezTo>
                  <a:cubicBezTo>
                    <a:pt x="0" y="12127"/>
                    <a:pt x="58" y="12184"/>
                    <a:pt x="118" y="12184"/>
                  </a:cubicBezTo>
                  <a:cubicBezTo>
                    <a:pt x="150" y="12184"/>
                    <a:pt x="183" y="12168"/>
                    <a:pt x="202" y="12129"/>
                  </a:cubicBezTo>
                  <a:cubicBezTo>
                    <a:pt x="1014" y="10857"/>
                    <a:pt x="1751" y="9547"/>
                    <a:pt x="2729" y="8386"/>
                  </a:cubicBezTo>
                  <a:cubicBezTo>
                    <a:pt x="3706" y="7261"/>
                    <a:pt x="4757" y="6228"/>
                    <a:pt x="5919" y="5288"/>
                  </a:cubicBezTo>
                  <a:cubicBezTo>
                    <a:pt x="8279" y="3333"/>
                    <a:pt x="10842" y="2098"/>
                    <a:pt x="13682" y="954"/>
                  </a:cubicBezTo>
                  <a:cubicBezTo>
                    <a:pt x="14163" y="765"/>
                    <a:pt x="13956" y="1"/>
                    <a:pt x="13494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4"/>
            <p:cNvSpPr/>
            <p:nvPr/>
          </p:nvSpPr>
          <p:spPr>
            <a:xfrm>
              <a:off x="7160050" y="203700"/>
              <a:ext cx="112125" cy="375675"/>
            </a:xfrm>
            <a:custGeom>
              <a:avLst/>
              <a:gdLst/>
              <a:ahLst/>
              <a:cxnLst/>
              <a:rect l="l" t="t" r="r" b="b"/>
              <a:pathLst>
                <a:path w="4485" h="15027" extrusionOk="0">
                  <a:moveTo>
                    <a:pt x="1520" y="1"/>
                  </a:moveTo>
                  <a:cubicBezTo>
                    <a:pt x="1353" y="1"/>
                    <a:pt x="1198" y="93"/>
                    <a:pt x="1144" y="311"/>
                  </a:cubicBezTo>
                  <a:cubicBezTo>
                    <a:pt x="1" y="5179"/>
                    <a:pt x="941" y="11135"/>
                    <a:pt x="4260" y="14989"/>
                  </a:cubicBezTo>
                  <a:cubicBezTo>
                    <a:pt x="4281" y="15016"/>
                    <a:pt x="4310" y="15027"/>
                    <a:pt x="4339" y="15027"/>
                  </a:cubicBezTo>
                  <a:cubicBezTo>
                    <a:pt x="4411" y="15027"/>
                    <a:pt x="4484" y="14957"/>
                    <a:pt x="4445" y="14879"/>
                  </a:cubicBezTo>
                  <a:cubicBezTo>
                    <a:pt x="3209" y="12740"/>
                    <a:pt x="2177" y="10600"/>
                    <a:pt x="1734" y="8129"/>
                  </a:cubicBezTo>
                  <a:cubicBezTo>
                    <a:pt x="1310" y="5640"/>
                    <a:pt x="1402" y="3077"/>
                    <a:pt x="2029" y="643"/>
                  </a:cubicBezTo>
                  <a:cubicBezTo>
                    <a:pt x="2122" y="270"/>
                    <a:pt x="1804" y="1"/>
                    <a:pt x="1520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4"/>
            <p:cNvSpPr/>
            <p:nvPr/>
          </p:nvSpPr>
          <p:spPr>
            <a:xfrm>
              <a:off x="6793300" y="589450"/>
              <a:ext cx="448825" cy="200525"/>
            </a:xfrm>
            <a:custGeom>
              <a:avLst/>
              <a:gdLst/>
              <a:ahLst/>
              <a:cxnLst/>
              <a:rect l="l" t="t" r="r" b="b"/>
              <a:pathLst>
                <a:path w="17953" h="8021" extrusionOk="0">
                  <a:moveTo>
                    <a:pt x="16155" y="0"/>
                  </a:moveTo>
                  <a:cubicBezTo>
                    <a:pt x="15179" y="0"/>
                    <a:pt x="14177" y="149"/>
                    <a:pt x="13288" y="297"/>
                  </a:cubicBezTo>
                  <a:cubicBezTo>
                    <a:pt x="11628" y="573"/>
                    <a:pt x="10005" y="1016"/>
                    <a:pt x="8438" y="1606"/>
                  </a:cubicBezTo>
                  <a:cubicBezTo>
                    <a:pt x="5469" y="2731"/>
                    <a:pt x="2039" y="4612"/>
                    <a:pt x="213" y="7323"/>
                  </a:cubicBezTo>
                  <a:cubicBezTo>
                    <a:pt x="0" y="7650"/>
                    <a:pt x="281" y="8021"/>
                    <a:pt x="606" y="8021"/>
                  </a:cubicBezTo>
                  <a:cubicBezTo>
                    <a:pt x="703" y="8021"/>
                    <a:pt x="803" y="7988"/>
                    <a:pt x="896" y="7913"/>
                  </a:cubicBezTo>
                  <a:cubicBezTo>
                    <a:pt x="2113" y="6898"/>
                    <a:pt x="3164" y="5737"/>
                    <a:pt x="4455" y="4796"/>
                  </a:cubicBezTo>
                  <a:cubicBezTo>
                    <a:pt x="5746" y="3837"/>
                    <a:pt x="7129" y="3008"/>
                    <a:pt x="8585" y="2307"/>
                  </a:cubicBezTo>
                  <a:cubicBezTo>
                    <a:pt x="10116" y="1606"/>
                    <a:pt x="11739" y="1108"/>
                    <a:pt x="13398" y="813"/>
                  </a:cubicBezTo>
                  <a:cubicBezTo>
                    <a:pt x="14873" y="537"/>
                    <a:pt x="16422" y="610"/>
                    <a:pt x="17898" y="297"/>
                  </a:cubicBezTo>
                  <a:cubicBezTo>
                    <a:pt x="17935" y="297"/>
                    <a:pt x="17953" y="223"/>
                    <a:pt x="17898" y="205"/>
                  </a:cubicBezTo>
                  <a:cubicBezTo>
                    <a:pt x="17349" y="57"/>
                    <a:pt x="16757" y="0"/>
                    <a:pt x="1615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4"/>
            <p:cNvSpPr/>
            <p:nvPr/>
          </p:nvSpPr>
          <p:spPr>
            <a:xfrm>
              <a:off x="6851175" y="516625"/>
              <a:ext cx="307850" cy="56550"/>
            </a:xfrm>
            <a:custGeom>
              <a:avLst/>
              <a:gdLst/>
              <a:ahLst/>
              <a:cxnLst/>
              <a:rect l="l" t="t" r="r" b="b"/>
              <a:pathLst>
                <a:path w="12314" h="2262" extrusionOk="0">
                  <a:moveTo>
                    <a:pt x="5826" y="1"/>
                  </a:moveTo>
                  <a:cubicBezTo>
                    <a:pt x="3862" y="1"/>
                    <a:pt x="1937" y="459"/>
                    <a:pt x="314" y="1587"/>
                  </a:cubicBezTo>
                  <a:cubicBezTo>
                    <a:pt x="0" y="1791"/>
                    <a:pt x="247" y="2262"/>
                    <a:pt x="555" y="2262"/>
                  </a:cubicBezTo>
                  <a:cubicBezTo>
                    <a:pt x="609" y="2262"/>
                    <a:pt x="665" y="2247"/>
                    <a:pt x="720" y="2214"/>
                  </a:cubicBezTo>
                  <a:cubicBezTo>
                    <a:pt x="2578" y="1148"/>
                    <a:pt x="4422" y="776"/>
                    <a:pt x="6296" y="776"/>
                  </a:cubicBezTo>
                  <a:cubicBezTo>
                    <a:pt x="8215" y="776"/>
                    <a:pt x="10165" y="1167"/>
                    <a:pt x="12190" y="1606"/>
                  </a:cubicBezTo>
                  <a:cubicBezTo>
                    <a:pt x="12196" y="1607"/>
                    <a:pt x="12202" y="1607"/>
                    <a:pt x="12208" y="1607"/>
                  </a:cubicBezTo>
                  <a:cubicBezTo>
                    <a:pt x="12302" y="1607"/>
                    <a:pt x="12313" y="1474"/>
                    <a:pt x="12227" y="1440"/>
                  </a:cubicBezTo>
                  <a:cubicBezTo>
                    <a:pt x="10294" y="581"/>
                    <a:pt x="8035" y="1"/>
                    <a:pt x="5826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4"/>
            <p:cNvSpPr/>
            <p:nvPr/>
          </p:nvSpPr>
          <p:spPr>
            <a:xfrm>
              <a:off x="7181250" y="643975"/>
              <a:ext cx="123000" cy="454600"/>
            </a:xfrm>
            <a:custGeom>
              <a:avLst/>
              <a:gdLst/>
              <a:ahLst/>
              <a:cxnLst/>
              <a:rect l="l" t="t" r="r" b="b"/>
              <a:pathLst>
                <a:path w="4920" h="18184" extrusionOk="0">
                  <a:moveTo>
                    <a:pt x="4865" y="0"/>
                  </a:moveTo>
                  <a:cubicBezTo>
                    <a:pt x="4854" y="0"/>
                    <a:pt x="4842" y="5"/>
                    <a:pt x="4832" y="15"/>
                  </a:cubicBezTo>
                  <a:cubicBezTo>
                    <a:pt x="1347" y="5049"/>
                    <a:pt x="1" y="12536"/>
                    <a:pt x="3504" y="17957"/>
                  </a:cubicBezTo>
                  <a:cubicBezTo>
                    <a:pt x="3607" y="18117"/>
                    <a:pt x="3744" y="18183"/>
                    <a:pt x="3882" y="18183"/>
                  </a:cubicBezTo>
                  <a:cubicBezTo>
                    <a:pt x="4239" y="18183"/>
                    <a:pt x="4610" y="17742"/>
                    <a:pt x="4463" y="17330"/>
                  </a:cubicBezTo>
                  <a:cubicBezTo>
                    <a:pt x="3357" y="14491"/>
                    <a:pt x="2490" y="11817"/>
                    <a:pt x="2546" y="8737"/>
                  </a:cubicBezTo>
                  <a:cubicBezTo>
                    <a:pt x="2582" y="5713"/>
                    <a:pt x="3320" y="2652"/>
                    <a:pt x="4906" y="70"/>
                  </a:cubicBezTo>
                  <a:cubicBezTo>
                    <a:pt x="4919" y="31"/>
                    <a:pt x="4894" y="0"/>
                    <a:pt x="486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4"/>
            <p:cNvSpPr/>
            <p:nvPr/>
          </p:nvSpPr>
          <p:spPr>
            <a:xfrm>
              <a:off x="7048500" y="645175"/>
              <a:ext cx="200425" cy="319100"/>
            </a:xfrm>
            <a:custGeom>
              <a:avLst/>
              <a:gdLst/>
              <a:ahLst/>
              <a:cxnLst/>
              <a:rect l="l" t="t" r="r" b="b"/>
              <a:pathLst>
                <a:path w="8017" h="12764" extrusionOk="0">
                  <a:moveTo>
                    <a:pt x="7951" y="0"/>
                  </a:moveTo>
                  <a:cubicBezTo>
                    <a:pt x="7944" y="0"/>
                    <a:pt x="7937" y="1"/>
                    <a:pt x="7929" y="4"/>
                  </a:cubicBezTo>
                  <a:cubicBezTo>
                    <a:pt x="5809" y="1240"/>
                    <a:pt x="3928" y="3305"/>
                    <a:pt x="2619" y="5370"/>
                  </a:cubicBezTo>
                  <a:cubicBezTo>
                    <a:pt x="1365" y="7325"/>
                    <a:pt x="0" y="9980"/>
                    <a:pt x="92" y="12377"/>
                  </a:cubicBezTo>
                  <a:cubicBezTo>
                    <a:pt x="102" y="12639"/>
                    <a:pt x="310" y="12763"/>
                    <a:pt x="527" y="12763"/>
                  </a:cubicBezTo>
                  <a:cubicBezTo>
                    <a:pt x="723" y="12763"/>
                    <a:pt x="926" y="12662"/>
                    <a:pt x="996" y="12470"/>
                  </a:cubicBezTo>
                  <a:cubicBezTo>
                    <a:pt x="1402" y="11308"/>
                    <a:pt x="1494" y="10072"/>
                    <a:pt x="1863" y="8892"/>
                  </a:cubicBezTo>
                  <a:cubicBezTo>
                    <a:pt x="2213" y="7749"/>
                    <a:pt x="2692" y="6661"/>
                    <a:pt x="3282" y="5610"/>
                  </a:cubicBezTo>
                  <a:cubicBezTo>
                    <a:pt x="4499" y="3397"/>
                    <a:pt x="6104" y="1737"/>
                    <a:pt x="7985" y="78"/>
                  </a:cubicBezTo>
                  <a:cubicBezTo>
                    <a:pt x="8017" y="46"/>
                    <a:pt x="7993" y="0"/>
                    <a:pt x="7951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7335875" y="639900"/>
              <a:ext cx="324400" cy="312750"/>
            </a:xfrm>
            <a:custGeom>
              <a:avLst/>
              <a:gdLst/>
              <a:ahLst/>
              <a:cxnLst/>
              <a:rect l="l" t="t" r="r" b="b"/>
              <a:pathLst>
                <a:path w="12976" h="12510" extrusionOk="0">
                  <a:moveTo>
                    <a:pt x="149" y="0"/>
                  </a:moveTo>
                  <a:cubicBezTo>
                    <a:pt x="77" y="0"/>
                    <a:pt x="0" y="60"/>
                    <a:pt x="12" y="141"/>
                  </a:cubicBezTo>
                  <a:cubicBezTo>
                    <a:pt x="491" y="3073"/>
                    <a:pt x="2317" y="5710"/>
                    <a:pt x="4456" y="7683"/>
                  </a:cubicBezTo>
                  <a:cubicBezTo>
                    <a:pt x="5562" y="8661"/>
                    <a:pt x="6761" y="9564"/>
                    <a:pt x="8033" y="10339"/>
                  </a:cubicBezTo>
                  <a:cubicBezTo>
                    <a:pt x="9269" y="11095"/>
                    <a:pt x="10596" y="11998"/>
                    <a:pt x="11979" y="12478"/>
                  </a:cubicBezTo>
                  <a:cubicBezTo>
                    <a:pt x="12046" y="12499"/>
                    <a:pt x="12110" y="12509"/>
                    <a:pt x="12172" y="12509"/>
                  </a:cubicBezTo>
                  <a:cubicBezTo>
                    <a:pt x="12686" y="12509"/>
                    <a:pt x="12976" y="11810"/>
                    <a:pt x="12514" y="11464"/>
                  </a:cubicBezTo>
                  <a:cubicBezTo>
                    <a:pt x="11371" y="10615"/>
                    <a:pt x="9951" y="10044"/>
                    <a:pt x="8734" y="9324"/>
                  </a:cubicBezTo>
                  <a:cubicBezTo>
                    <a:pt x="7591" y="8661"/>
                    <a:pt x="6503" y="7941"/>
                    <a:pt x="5452" y="7149"/>
                  </a:cubicBezTo>
                  <a:cubicBezTo>
                    <a:pt x="2962" y="5249"/>
                    <a:pt x="1395" y="2981"/>
                    <a:pt x="251" y="67"/>
                  </a:cubicBezTo>
                  <a:cubicBezTo>
                    <a:pt x="231" y="20"/>
                    <a:pt x="191" y="0"/>
                    <a:pt x="149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4"/>
            <p:cNvSpPr/>
            <p:nvPr/>
          </p:nvSpPr>
          <p:spPr>
            <a:xfrm>
              <a:off x="7645550" y="804875"/>
              <a:ext cx="375225" cy="588225"/>
            </a:xfrm>
            <a:custGeom>
              <a:avLst/>
              <a:gdLst/>
              <a:ahLst/>
              <a:cxnLst/>
              <a:rect l="l" t="t" r="r" b="b"/>
              <a:pathLst>
                <a:path w="15009" h="23529" extrusionOk="0">
                  <a:moveTo>
                    <a:pt x="628" y="0"/>
                  </a:moveTo>
                  <a:cubicBezTo>
                    <a:pt x="271" y="0"/>
                    <a:pt x="1" y="534"/>
                    <a:pt x="385" y="734"/>
                  </a:cubicBezTo>
                  <a:cubicBezTo>
                    <a:pt x="4608" y="3039"/>
                    <a:pt x="8388" y="6045"/>
                    <a:pt x="10509" y="10433"/>
                  </a:cubicBezTo>
                  <a:cubicBezTo>
                    <a:pt x="12482" y="14453"/>
                    <a:pt x="14621" y="18897"/>
                    <a:pt x="14806" y="23452"/>
                  </a:cubicBezTo>
                  <a:cubicBezTo>
                    <a:pt x="14806" y="23505"/>
                    <a:pt x="14844" y="23528"/>
                    <a:pt x="14883" y="23528"/>
                  </a:cubicBezTo>
                  <a:cubicBezTo>
                    <a:pt x="14926" y="23528"/>
                    <a:pt x="14972" y="23500"/>
                    <a:pt x="14972" y="23452"/>
                  </a:cubicBezTo>
                  <a:cubicBezTo>
                    <a:pt x="15009" y="18787"/>
                    <a:pt x="12833" y="14177"/>
                    <a:pt x="10749" y="10102"/>
                  </a:cubicBezTo>
                  <a:cubicBezTo>
                    <a:pt x="9606" y="7852"/>
                    <a:pt x="8259" y="5897"/>
                    <a:pt x="6434" y="4164"/>
                  </a:cubicBezTo>
                  <a:cubicBezTo>
                    <a:pt x="4737" y="2578"/>
                    <a:pt x="2801" y="1306"/>
                    <a:pt x="846" y="70"/>
                  </a:cubicBezTo>
                  <a:cubicBezTo>
                    <a:pt x="773" y="21"/>
                    <a:pt x="699" y="0"/>
                    <a:pt x="628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4"/>
            <p:cNvSpPr/>
            <p:nvPr/>
          </p:nvSpPr>
          <p:spPr>
            <a:xfrm>
              <a:off x="7379025" y="642925"/>
              <a:ext cx="237825" cy="98125"/>
            </a:xfrm>
            <a:custGeom>
              <a:avLst/>
              <a:gdLst/>
              <a:ahLst/>
              <a:cxnLst/>
              <a:rect l="l" t="t" r="r" b="b"/>
              <a:pathLst>
                <a:path w="9513" h="3925" extrusionOk="0">
                  <a:moveTo>
                    <a:pt x="2100" y="1"/>
                  </a:moveTo>
                  <a:cubicBezTo>
                    <a:pt x="1397" y="1"/>
                    <a:pt x="727" y="65"/>
                    <a:pt x="130" y="186"/>
                  </a:cubicBezTo>
                  <a:cubicBezTo>
                    <a:pt x="1" y="223"/>
                    <a:pt x="1" y="444"/>
                    <a:pt x="148" y="444"/>
                  </a:cubicBezTo>
                  <a:cubicBezTo>
                    <a:pt x="1753" y="444"/>
                    <a:pt x="3191" y="610"/>
                    <a:pt x="4666" y="1311"/>
                  </a:cubicBezTo>
                  <a:cubicBezTo>
                    <a:pt x="5385" y="1643"/>
                    <a:pt x="6086" y="2030"/>
                    <a:pt x="6731" y="2491"/>
                  </a:cubicBezTo>
                  <a:cubicBezTo>
                    <a:pt x="7321" y="2934"/>
                    <a:pt x="7838" y="3487"/>
                    <a:pt x="8465" y="3856"/>
                  </a:cubicBezTo>
                  <a:cubicBezTo>
                    <a:pt x="8548" y="3903"/>
                    <a:pt x="8642" y="3925"/>
                    <a:pt x="8737" y="3925"/>
                  </a:cubicBezTo>
                  <a:cubicBezTo>
                    <a:pt x="9120" y="3925"/>
                    <a:pt x="9513" y="3570"/>
                    <a:pt x="9276" y="3155"/>
                  </a:cubicBezTo>
                  <a:cubicBezTo>
                    <a:pt x="7988" y="945"/>
                    <a:pt x="4806" y="1"/>
                    <a:pt x="2100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7261025" y="293075"/>
              <a:ext cx="96725" cy="241750"/>
            </a:xfrm>
            <a:custGeom>
              <a:avLst/>
              <a:gdLst/>
              <a:ahLst/>
              <a:cxnLst/>
              <a:rect l="l" t="t" r="r" b="b"/>
              <a:pathLst>
                <a:path w="3869" h="9670" extrusionOk="0">
                  <a:moveTo>
                    <a:pt x="3253" y="1"/>
                  </a:moveTo>
                  <a:cubicBezTo>
                    <a:pt x="3133" y="1"/>
                    <a:pt x="3010" y="49"/>
                    <a:pt x="2914" y="166"/>
                  </a:cubicBezTo>
                  <a:cubicBezTo>
                    <a:pt x="738" y="2803"/>
                    <a:pt x="0" y="6343"/>
                    <a:pt x="904" y="9644"/>
                  </a:cubicBezTo>
                  <a:cubicBezTo>
                    <a:pt x="912" y="9661"/>
                    <a:pt x="931" y="9670"/>
                    <a:pt x="950" y="9670"/>
                  </a:cubicBezTo>
                  <a:cubicBezTo>
                    <a:pt x="973" y="9670"/>
                    <a:pt x="996" y="9656"/>
                    <a:pt x="996" y="9626"/>
                  </a:cubicBezTo>
                  <a:cubicBezTo>
                    <a:pt x="572" y="6343"/>
                    <a:pt x="1531" y="3208"/>
                    <a:pt x="3614" y="645"/>
                  </a:cubicBezTo>
                  <a:cubicBezTo>
                    <a:pt x="3868" y="338"/>
                    <a:pt x="3570" y="1"/>
                    <a:pt x="325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7381475" y="410050"/>
              <a:ext cx="247050" cy="139450"/>
            </a:xfrm>
            <a:custGeom>
              <a:avLst/>
              <a:gdLst/>
              <a:ahLst/>
              <a:cxnLst/>
              <a:rect l="l" t="t" r="r" b="b"/>
              <a:pathLst>
                <a:path w="9882" h="5578" extrusionOk="0">
                  <a:moveTo>
                    <a:pt x="9464" y="0"/>
                  </a:moveTo>
                  <a:cubicBezTo>
                    <a:pt x="9449" y="0"/>
                    <a:pt x="9434" y="2"/>
                    <a:pt x="9418" y="5"/>
                  </a:cubicBezTo>
                  <a:cubicBezTo>
                    <a:pt x="5822" y="779"/>
                    <a:pt x="2577" y="2937"/>
                    <a:pt x="32" y="5518"/>
                  </a:cubicBezTo>
                  <a:cubicBezTo>
                    <a:pt x="0" y="5534"/>
                    <a:pt x="23" y="5577"/>
                    <a:pt x="53" y="5577"/>
                  </a:cubicBezTo>
                  <a:cubicBezTo>
                    <a:pt x="58" y="5577"/>
                    <a:pt x="64" y="5576"/>
                    <a:pt x="69" y="5573"/>
                  </a:cubicBezTo>
                  <a:cubicBezTo>
                    <a:pt x="2890" y="3121"/>
                    <a:pt x="6080" y="1701"/>
                    <a:pt x="9584" y="558"/>
                  </a:cubicBezTo>
                  <a:cubicBezTo>
                    <a:pt x="9881" y="470"/>
                    <a:pt x="9747" y="0"/>
                    <a:pt x="9464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6959425" y="395300"/>
              <a:ext cx="227000" cy="131125"/>
            </a:xfrm>
            <a:custGeom>
              <a:avLst/>
              <a:gdLst/>
              <a:ahLst/>
              <a:cxnLst/>
              <a:rect l="l" t="t" r="r" b="b"/>
              <a:pathLst>
                <a:path w="9080" h="5245" extrusionOk="0">
                  <a:moveTo>
                    <a:pt x="324" y="0"/>
                  </a:moveTo>
                  <a:cubicBezTo>
                    <a:pt x="52" y="0"/>
                    <a:pt x="1" y="435"/>
                    <a:pt x="262" y="539"/>
                  </a:cubicBezTo>
                  <a:cubicBezTo>
                    <a:pt x="1885" y="1111"/>
                    <a:pt x="3452" y="1590"/>
                    <a:pt x="4965" y="2457"/>
                  </a:cubicBezTo>
                  <a:cubicBezTo>
                    <a:pt x="6384" y="3250"/>
                    <a:pt x="7528" y="4356"/>
                    <a:pt x="8874" y="5223"/>
                  </a:cubicBezTo>
                  <a:cubicBezTo>
                    <a:pt x="8893" y="5238"/>
                    <a:pt x="8914" y="5245"/>
                    <a:pt x="8934" y="5245"/>
                  </a:cubicBezTo>
                  <a:cubicBezTo>
                    <a:pt x="9011" y="5245"/>
                    <a:pt x="9080" y="5149"/>
                    <a:pt x="9021" y="5076"/>
                  </a:cubicBezTo>
                  <a:cubicBezTo>
                    <a:pt x="8044" y="3692"/>
                    <a:pt x="6403" y="2660"/>
                    <a:pt x="4946" y="1830"/>
                  </a:cubicBezTo>
                  <a:cubicBezTo>
                    <a:pt x="3545" y="1037"/>
                    <a:pt x="1977" y="300"/>
                    <a:pt x="373" y="4"/>
                  </a:cubicBezTo>
                  <a:cubicBezTo>
                    <a:pt x="356" y="1"/>
                    <a:pt x="340" y="0"/>
                    <a:pt x="324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6933025" y="653100"/>
              <a:ext cx="243650" cy="201675"/>
            </a:xfrm>
            <a:custGeom>
              <a:avLst/>
              <a:gdLst/>
              <a:ahLst/>
              <a:cxnLst/>
              <a:rect l="l" t="t" r="r" b="b"/>
              <a:pathLst>
                <a:path w="9746" h="8067" extrusionOk="0">
                  <a:moveTo>
                    <a:pt x="9653" y="1"/>
                  </a:moveTo>
                  <a:cubicBezTo>
                    <a:pt x="5689" y="701"/>
                    <a:pt x="1742" y="3633"/>
                    <a:pt x="175" y="7377"/>
                  </a:cubicBezTo>
                  <a:cubicBezTo>
                    <a:pt x="0" y="7784"/>
                    <a:pt x="325" y="8066"/>
                    <a:pt x="663" y="8066"/>
                  </a:cubicBezTo>
                  <a:cubicBezTo>
                    <a:pt x="860" y="8066"/>
                    <a:pt x="1062" y="7970"/>
                    <a:pt x="1171" y="7745"/>
                  </a:cubicBezTo>
                  <a:cubicBezTo>
                    <a:pt x="2996" y="4002"/>
                    <a:pt x="5670" y="1420"/>
                    <a:pt x="9672" y="111"/>
                  </a:cubicBezTo>
                  <a:cubicBezTo>
                    <a:pt x="9745" y="93"/>
                    <a:pt x="9709" y="1"/>
                    <a:pt x="965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7295125" y="783725"/>
              <a:ext cx="106025" cy="230675"/>
            </a:xfrm>
            <a:custGeom>
              <a:avLst/>
              <a:gdLst/>
              <a:ahLst/>
              <a:cxnLst/>
              <a:rect l="l" t="t" r="r" b="b"/>
              <a:pathLst>
                <a:path w="4241" h="9227" extrusionOk="0">
                  <a:moveTo>
                    <a:pt x="329" y="1"/>
                  </a:moveTo>
                  <a:cubicBezTo>
                    <a:pt x="267" y="1"/>
                    <a:pt x="203" y="38"/>
                    <a:pt x="203" y="105"/>
                  </a:cubicBezTo>
                  <a:cubicBezTo>
                    <a:pt x="1" y="3350"/>
                    <a:pt x="978" y="6688"/>
                    <a:pt x="3283" y="9067"/>
                  </a:cubicBezTo>
                  <a:cubicBezTo>
                    <a:pt x="3382" y="9179"/>
                    <a:pt x="3498" y="9226"/>
                    <a:pt x="3611" y="9226"/>
                  </a:cubicBezTo>
                  <a:cubicBezTo>
                    <a:pt x="3941" y="9226"/>
                    <a:pt x="4240" y="8825"/>
                    <a:pt x="3965" y="8495"/>
                  </a:cubicBezTo>
                  <a:cubicBezTo>
                    <a:pt x="1974" y="6042"/>
                    <a:pt x="628" y="3295"/>
                    <a:pt x="443" y="105"/>
                  </a:cubicBezTo>
                  <a:cubicBezTo>
                    <a:pt x="443" y="33"/>
                    <a:pt x="387" y="1"/>
                    <a:pt x="32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7656575" y="395325"/>
              <a:ext cx="34400" cy="23025"/>
            </a:xfrm>
            <a:custGeom>
              <a:avLst/>
              <a:gdLst/>
              <a:ahLst/>
              <a:cxnLst/>
              <a:rect l="l" t="t" r="r" b="b"/>
              <a:pathLst>
                <a:path w="1376" h="921" extrusionOk="0">
                  <a:moveTo>
                    <a:pt x="769" y="0"/>
                  </a:moveTo>
                  <a:cubicBezTo>
                    <a:pt x="712" y="0"/>
                    <a:pt x="652" y="13"/>
                    <a:pt x="590" y="40"/>
                  </a:cubicBezTo>
                  <a:lnTo>
                    <a:pt x="479" y="77"/>
                  </a:lnTo>
                  <a:cubicBezTo>
                    <a:pt x="0" y="285"/>
                    <a:pt x="226" y="920"/>
                    <a:pt x="642" y="920"/>
                  </a:cubicBezTo>
                  <a:cubicBezTo>
                    <a:pt x="707" y="920"/>
                    <a:pt x="776" y="905"/>
                    <a:pt x="848" y="870"/>
                  </a:cubicBezTo>
                  <a:lnTo>
                    <a:pt x="940" y="796"/>
                  </a:lnTo>
                  <a:cubicBezTo>
                    <a:pt x="1376" y="603"/>
                    <a:pt x="1162" y="0"/>
                    <a:pt x="769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7362950" y="259700"/>
              <a:ext cx="27050" cy="18650"/>
            </a:xfrm>
            <a:custGeom>
              <a:avLst/>
              <a:gdLst/>
              <a:ahLst/>
              <a:cxnLst/>
              <a:rect l="l" t="t" r="r" b="b"/>
              <a:pathLst>
                <a:path w="1082" h="746" extrusionOk="0">
                  <a:moveTo>
                    <a:pt x="558" y="0"/>
                  </a:moveTo>
                  <a:cubicBezTo>
                    <a:pt x="504" y="0"/>
                    <a:pt x="446" y="14"/>
                    <a:pt x="386" y="44"/>
                  </a:cubicBezTo>
                  <a:cubicBezTo>
                    <a:pt x="1" y="220"/>
                    <a:pt x="188" y="746"/>
                    <a:pt x="534" y="746"/>
                  </a:cubicBezTo>
                  <a:cubicBezTo>
                    <a:pt x="586" y="746"/>
                    <a:pt x="642" y="734"/>
                    <a:pt x="699" y="708"/>
                  </a:cubicBezTo>
                  <a:cubicBezTo>
                    <a:pt x="1081" y="533"/>
                    <a:pt x="900" y="0"/>
                    <a:pt x="558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6914150" y="379050"/>
              <a:ext cx="27950" cy="20125"/>
            </a:xfrm>
            <a:custGeom>
              <a:avLst/>
              <a:gdLst/>
              <a:ahLst/>
              <a:cxnLst/>
              <a:rect l="l" t="t" r="r" b="b"/>
              <a:pathLst>
                <a:path w="1118" h="805" extrusionOk="0">
                  <a:moveTo>
                    <a:pt x="524" y="1"/>
                  </a:moveTo>
                  <a:cubicBezTo>
                    <a:pt x="469" y="1"/>
                    <a:pt x="413" y="20"/>
                    <a:pt x="358" y="64"/>
                  </a:cubicBezTo>
                  <a:lnTo>
                    <a:pt x="285" y="138"/>
                  </a:lnTo>
                  <a:cubicBezTo>
                    <a:pt x="1" y="369"/>
                    <a:pt x="195" y="804"/>
                    <a:pt x="538" y="804"/>
                  </a:cubicBezTo>
                  <a:cubicBezTo>
                    <a:pt x="552" y="804"/>
                    <a:pt x="566" y="803"/>
                    <a:pt x="580" y="802"/>
                  </a:cubicBezTo>
                  <a:lnTo>
                    <a:pt x="690" y="784"/>
                  </a:lnTo>
                  <a:cubicBezTo>
                    <a:pt x="1117" y="704"/>
                    <a:pt x="852" y="1"/>
                    <a:pt x="524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6907050" y="879375"/>
              <a:ext cx="21125" cy="15050"/>
            </a:xfrm>
            <a:custGeom>
              <a:avLst/>
              <a:gdLst/>
              <a:ahLst/>
              <a:cxnLst/>
              <a:rect l="l" t="t" r="r" b="b"/>
              <a:pathLst>
                <a:path w="845" h="602" extrusionOk="0">
                  <a:moveTo>
                    <a:pt x="405" y="1"/>
                  </a:moveTo>
                  <a:cubicBezTo>
                    <a:pt x="369" y="1"/>
                    <a:pt x="331" y="8"/>
                    <a:pt x="292" y="22"/>
                  </a:cubicBezTo>
                  <a:cubicBezTo>
                    <a:pt x="1" y="184"/>
                    <a:pt x="150" y="601"/>
                    <a:pt x="427" y="601"/>
                  </a:cubicBezTo>
                  <a:cubicBezTo>
                    <a:pt x="466" y="601"/>
                    <a:pt x="507" y="593"/>
                    <a:pt x="550" y="575"/>
                  </a:cubicBezTo>
                  <a:cubicBezTo>
                    <a:pt x="845" y="412"/>
                    <a:pt x="689" y="1"/>
                    <a:pt x="40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7391250" y="1038175"/>
              <a:ext cx="21225" cy="14975"/>
            </a:xfrm>
            <a:custGeom>
              <a:avLst/>
              <a:gdLst/>
              <a:ahLst/>
              <a:cxnLst/>
              <a:rect l="l" t="t" r="r" b="b"/>
              <a:pathLst>
                <a:path w="849" h="599" extrusionOk="0">
                  <a:moveTo>
                    <a:pt x="436" y="0"/>
                  </a:moveTo>
                  <a:cubicBezTo>
                    <a:pt x="395" y="0"/>
                    <a:pt x="351" y="10"/>
                    <a:pt x="305" y="32"/>
                  </a:cubicBezTo>
                  <a:cubicBezTo>
                    <a:pt x="0" y="176"/>
                    <a:pt x="141" y="598"/>
                    <a:pt x="413" y="598"/>
                  </a:cubicBezTo>
                  <a:cubicBezTo>
                    <a:pt x="454" y="598"/>
                    <a:pt x="498" y="589"/>
                    <a:pt x="544" y="567"/>
                  </a:cubicBezTo>
                  <a:cubicBezTo>
                    <a:pt x="849" y="423"/>
                    <a:pt x="708" y="0"/>
                    <a:pt x="436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7333850" y="748275"/>
              <a:ext cx="97450" cy="179650"/>
            </a:xfrm>
            <a:custGeom>
              <a:avLst/>
              <a:gdLst/>
              <a:ahLst/>
              <a:cxnLst/>
              <a:rect l="l" t="t" r="r" b="b"/>
              <a:pathLst>
                <a:path w="3898" h="7186" extrusionOk="0">
                  <a:moveTo>
                    <a:pt x="69" y="1"/>
                  </a:moveTo>
                  <a:cubicBezTo>
                    <a:pt x="35" y="1"/>
                    <a:pt x="1" y="25"/>
                    <a:pt x="1" y="66"/>
                  </a:cubicBezTo>
                  <a:cubicBezTo>
                    <a:pt x="425" y="2684"/>
                    <a:pt x="1586" y="5137"/>
                    <a:pt x="3357" y="7110"/>
                  </a:cubicBezTo>
                  <a:cubicBezTo>
                    <a:pt x="3410" y="7163"/>
                    <a:pt x="3472" y="7186"/>
                    <a:pt x="3532" y="7186"/>
                  </a:cubicBezTo>
                  <a:cubicBezTo>
                    <a:pt x="3723" y="7186"/>
                    <a:pt x="3898" y="6965"/>
                    <a:pt x="3744" y="6797"/>
                  </a:cubicBezTo>
                  <a:cubicBezTo>
                    <a:pt x="2011" y="4860"/>
                    <a:pt x="775" y="2555"/>
                    <a:pt x="130" y="47"/>
                  </a:cubicBezTo>
                  <a:cubicBezTo>
                    <a:pt x="122" y="15"/>
                    <a:pt x="96" y="1"/>
                    <a:pt x="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7109800" y="740400"/>
              <a:ext cx="80775" cy="215000"/>
            </a:xfrm>
            <a:custGeom>
              <a:avLst/>
              <a:gdLst/>
              <a:ahLst/>
              <a:cxnLst/>
              <a:rect l="l" t="t" r="r" b="b"/>
              <a:pathLst>
                <a:path w="3231" h="8600" extrusionOk="0">
                  <a:moveTo>
                    <a:pt x="3121" y="0"/>
                  </a:moveTo>
                  <a:cubicBezTo>
                    <a:pt x="3099" y="0"/>
                    <a:pt x="3078" y="9"/>
                    <a:pt x="3062" y="31"/>
                  </a:cubicBezTo>
                  <a:cubicBezTo>
                    <a:pt x="1255" y="2428"/>
                    <a:pt x="1" y="5323"/>
                    <a:pt x="37" y="8366"/>
                  </a:cubicBezTo>
                  <a:cubicBezTo>
                    <a:pt x="47" y="8515"/>
                    <a:pt x="170" y="8600"/>
                    <a:pt x="284" y="8600"/>
                  </a:cubicBezTo>
                  <a:cubicBezTo>
                    <a:pt x="381" y="8600"/>
                    <a:pt x="472" y="8538"/>
                    <a:pt x="480" y="8402"/>
                  </a:cubicBezTo>
                  <a:cubicBezTo>
                    <a:pt x="701" y="5434"/>
                    <a:pt x="1421" y="2594"/>
                    <a:pt x="3191" y="123"/>
                  </a:cubicBezTo>
                  <a:cubicBezTo>
                    <a:pt x="3230" y="57"/>
                    <a:pt x="3176" y="0"/>
                    <a:pt x="3121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7105200" y="296675"/>
              <a:ext cx="66775" cy="163875"/>
            </a:xfrm>
            <a:custGeom>
              <a:avLst/>
              <a:gdLst/>
              <a:ahLst/>
              <a:cxnLst/>
              <a:rect l="l" t="t" r="r" b="b"/>
              <a:pathLst>
                <a:path w="2671" h="6555" extrusionOk="0">
                  <a:moveTo>
                    <a:pt x="506" y="0"/>
                  </a:moveTo>
                  <a:cubicBezTo>
                    <a:pt x="432" y="0"/>
                    <a:pt x="359" y="47"/>
                    <a:pt x="351" y="151"/>
                  </a:cubicBezTo>
                  <a:cubicBezTo>
                    <a:pt x="0" y="2585"/>
                    <a:pt x="978" y="4798"/>
                    <a:pt x="2619" y="6550"/>
                  </a:cubicBezTo>
                  <a:cubicBezTo>
                    <a:pt x="2622" y="6553"/>
                    <a:pt x="2626" y="6555"/>
                    <a:pt x="2631" y="6555"/>
                  </a:cubicBezTo>
                  <a:cubicBezTo>
                    <a:pt x="2649" y="6555"/>
                    <a:pt x="2671" y="6528"/>
                    <a:pt x="2656" y="6513"/>
                  </a:cubicBezTo>
                  <a:cubicBezTo>
                    <a:pt x="1070" y="4761"/>
                    <a:pt x="535" y="2474"/>
                    <a:pt x="664" y="169"/>
                  </a:cubicBezTo>
                  <a:cubicBezTo>
                    <a:pt x="674" y="61"/>
                    <a:pt x="590" y="0"/>
                    <a:pt x="506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7307750" y="302100"/>
              <a:ext cx="142550" cy="187425"/>
            </a:xfrm>
            <a:custGeom>
              <a:avLst/>
              <a:gdLst/>
              <a:ahLst/>
              <a:cxnLst/>
              <a:rect l="l" t="t" r="r" b="b"/>
              <a:pathLst>
                <a:path w="5702" h="7497" extrusionOk="0">
                  <a:moveTo>
                    <a:pt x="5473" y="0"/>
                  </a:moveTo>
                  <a:cubicBezTo>
                    <a:pt x="5437" y="0"/>
                    <a:pt x="5398" y="13"/>
                    <a:pt x="5360" y="44"/>
                  </a:cubicBezTo>
                  <a:cubicBezTo>
                    <a:pt x="3110" y="1962"/>
                    <a:pt x="750" y="4452"/>
                    <a:pt x="12" y="7402"/>
                  </a:cubicBezTo>
                  <a:cubicBezTo>
                    <a:pt x="0" y="7460"/>
                    <a:pt x="48" y="7497"/>
                    <a:pt x="93" y="7497"/>
                  </a:cubicBezTo>
                  <a:cubicBezTo>
                    <a:pt x="120" y="7497"/>
                    <a:pt x="146" y="7484"/>
                    <a:pt x="159" y="7457"/>
                  </a:cubicBezTo>
                  <a:cubicBezTo>
                    <a:pt x="1303" y="4470"/>
                    <a:pt x="3460" y="2552"/>
                    <a:pt x="5599" y="303"/>
                  </a:cubicBezTo>
                  <a:cubicBezTo>
                    <a:pt x="5701" y="186"/>
                    <a:pt x="5608" y="0"/>
                    <a:pt x="5473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7497300" y="504700"/>
              <a:ext cx="136400" cy="24500"/>
            </a:xfrm>
            <a:custGeom>
              <a:avLst/>
              <a:gdLst/>
              <a:ahLst/>
              <a:cxnLst/>
              <a:rect l="l" t="t" r="r" b="b"/>
              <a:pathLst>
                <a:path w="5456" h="980" extrusionOk="0">
                  <a:moveTo>
                    <a:pt x="4078" y="0"/>
                  </a:moveTo>
                  <a:cubicBezTo>
                    <a:pt x="2738" y="0"/>
                    <a:pt x="1413" y="233"/>
                    <a:pt x="156" y="681"/>
                  </a:cubicBezTo>
                  <a:cubicBezTo>
                    <a:pt x="1" y="733"/>
                    <a:pt x="56" y="979"/>
                    <a:pt x="200" y="979"/>
                  </a:cubicBezTo>
                  <a:cubicBezTo>
                    <a:pt x="210" y="979"/>
                    <a:pt x="220" y="978"/>
                    <a:pt x="230" y="976"/>
                  </a:cubicBezTo>
                  <a:cubicBezTo>
                    <a:pt x="1459" y="605"/>
                    <a:pt x="2743" y="410"/>
                    <a:pt x="4032" y="410"/>
                  </a:cubicBezTo>
                  <a:cubicBezTo>
                    <a:pt x="4406" y="410"/>
                    <a:pt x="4780" y="427"/>
                    <a:pt x="5154" y="460"/>
                  </a:cubicBezTo>
                  <a:cubicBezTo>
                    <a:pt x="5165" y="461"/>
                    <a:pt x="5176" y="462"/>
                    <a:pt x="5187" y="462"/>
                  </a:cubicBezTo>
                  <a:cubicBezTo>
                    <a:pt x="5433" y="462"/>
                    <a:pt x="5456" y="72"/>
                    <a:pt x="5191" y="54"/>
                  </a:cubicBezTo>
                  <a:cubicBezTo>
                    <a:pt x="4819" y="18"/>
                    <a:pt x="4448" y="0"/>
                    <a:pt x="4078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7440000" y="723850"/>
              <a:ext cx="69175" cy="60850"/>
            </a:xfrm>
            <a:custGeom>
              <a:avLst/>
              <a:gdLst/>
              <a:ahLst/>
              <a:cxnLst/>
              <a:rect l="l" t="t" r="r" b="b"/>
              <a:pathLst>
                <a:path w="2767" h="2434" extrusionOk="0">
                  <a:moveTo>
                    <a:pt x="179" y="0"/>
                  </a:moveTo>
                  <a:cubicBezTo>
                    <a:pt x="86" y="0"/>
                    <a:pt x="1" y="117"/>
                    <a:pt x="70" y="213"/>
                  </a:cubicBezTo>
                  <a:cubicBezTo>
                    <a:pt x="697" y="1098"/>
                    <a:pt x="1489" y="1836"/>
                    <a:pt x="2393" y="2408"/>
                  </a:cubicBezTo>
                  <a:cubicBezTo>
                    <a:pt x="2426" y="2425"/>
                    <a:pt x="2458" y="2433"/>
                    <a:pt x="2489" y="2433"/>
                  </a:cubicBezTo>
                  <a:cubicBezTo>
                    <a:pt x="2651" y="2433"/>
                    <a:pt x="2766" y="2221"/>
                    <a:pt x="2596" y="2112"/>
                  </a:cubicBezTo>
                  <a:cubicBezTo>
                    <a:pt x="1729" y="1541"/>
                    <a:pt x="936" y="840"/>
                    <a:pt x="272" y="47"/>
                  </a:cubicBezTo>
                  <a:cubicBezTo>
                    <a:pt x="244" y="14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14"/>
          <p:cNvGrpSpPr/>
          <p:nvPr/>
        </p:nvGrpSpPr>
        <p:grpSpPr>
          <a:xfrm rot="4686071">
            <a:off x="7989940" y="4526067"/>
            <a:ext cx="417163" cy="470061"/>
            <a:chOff x="4758075" y="3216175"/>
            <a:chExt cx="531925" cy="599450"/>
          </a:xfrm>
        </p:grpSpPr>
        <p:sp>
          <p:nvSpPr>
            <p:cNvPr id="1123" name="Google Shape;1123;p14"/>
            <p:cNvSpPr/>
            <p:nvPr/>
          </p:nvSpPr>
          <p:spPr>
            <a:xfrm>
              <a:off x="5024900" y="3312300"/>
              <a:ext cx="185850" cy="208400"/>
            </a:xfrm>
            <a:custGeom>
              <a:avLst/>
              <a:gdLst/>
              <a:ahLst/>
              <a:cxnLst/>
              <a:rect l="l" t="t" r="r" b="b"/>
              <a:pathLst>
                <a:path w="7434" h="8336" extrusionOk="0">
                  <a:moveTo>
                    <a:pt x="6640" y="1"/>
                  </a:moveTo>
                  <a:cubicBezTo>
                    <a:pt x="6560" y="1"/>
                    <a:pt x="6477" y="20"/>
                    <a:pt x="6393" y="63"/>
                  </a:cubicBezTo>
                  <a:cubicBezTo>
                    <a:pt x="3295" y="1575"/>
                    <a:pt x="658" y="4747"/>
                    <a:pt x="12" y="8177"/>
                  </a:cubicBezTo>
                  <a:cubicBezTo>
                    <a:pt x="1" y="8271"/>
                    <a:pt x="80" y="8336"/>
                    <a:pt x="153" y="8336"/>
                  </a:cubicBezTo>
                  <a:cubicBezTo>
                    <a:pt x="193" y="8336"/>
                    <a:pt x="232" y="8315"/>
                    <a:pt x="252" y="8269"/>
                  </a:cubicBezTo>
                  <a:cubicBezTo>
                    <a:pt x="1746" y="4987"/>
                    <a:pt x="3737" y="2608"/>
                    <a:pt x="6946" y="911"/>
                  </a:cubicBezTo>
                  <a:cubicBezTo>
                    <a:pt x="7434" y="644"/>
                    <a:pt x="7103" y="1"/>
                    <a:pt x="6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4928850" y="3216175"/>
              <a:ext cx="81000" cy="289700"/>
            </a:xfrm>
            <a:custGeom>
              <a:avLst/>
              <a:gdLst/>
              <a:ahLst/>
              <a:cxnLst/>
              <a:rect l="l" t="t" r="r" b="b"/>
              <a:pathLst>
                <a:path w="3240" h="11588" extrusionOk="0">
                  <a:moveTo>
                    <a:pt x="2577" y="0"/>
                  </a:moveTo>
                  <a:cubicBezTo>
                    <a:pt x="2428" y="0"/>
                    <a:pt x="2282" y="70"/>
                    <a:pt x="2195" y="239"/>
                  </a:cubicBezTo>
                  <a:cubicBezTo>
                    <a:pt x="461" y="3503"/>
                    <a:pt x="0" y="8666"/>
                    <a:pt x="2693" y="11561"/>
                  </a:cubicBezTo>
                  <a:cubicBezTo>
                    <a:pt x="2716" y="11579"/>
                    <a:pt x="2741" y="11587"/>
                    <a:pt x="2766" y="11587"/>
                  </a:cubicBezTo>
                  <a:cubicBezTo>
                    <a:pt x="2840" y="11587"/>
                    <a:pt x="2909" y="11515"/>
                    <a:pt x="2896" y="11432"/>
                  </a:cubicBezTo>
                  <a:cubicBezTo>
                    <a:pt x="2213" y="9680"/>
                    <a:pt x="1513" y="8113"/>
                    <a:pt x="1457" y="6176"/>
                  </a:cubicBezTo>
                  <a:cubicBezTo>
                    <a:pt x="1420" y="4222"/>
                    <a:pt x="1974" y="2304"/>
                    <a:pt x="3025" y="681"/>
                  </a:cubicBezTo>
                  <a:cubicBezTo>
                    <a:pt x="3239" y="328"/>
                    <a:pt x="2901" y="0"/>
                    <a:pt x="2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4783275" y="3369825"/>
              <a:ext cx="197700" cy="150600"/>
            </a:xfrm>
            <a:custGeom>
              <a:avLst/>
              <a:gdLst/>
              <a:ahLst/>
              <a:cxnLst/>
              <a:rect l="l" t="t" r="r" b="b"/>
              <a:pathLst>
                <a:path w="7908" h="6024" extrusionOk="0">
                  <a:moveTo>
                    <a:pt x="677" y="0"/>
                  </a:moveTo>
                  <a:cubicBezTo>
                    <a:pt x="354" y="0"/>
                    <a:pt x="0" y="284"/>
                    <a:pt x="125" y="694"/>
                  </a:cubicBezTo>
                  <a:cubicBezTo>
                    <a:pt x="1047" y="3977"/>
                    <a:pt x="4994" y="4991"/>
                    <a:pt x="7852" y="6023"/>
                  </a:cubicBezTo>
                  <a:cubicBezTo>
                    <a:pt x="7870" y="6023"/>
                    <a:pt x="7907" y="5987"/>
                    <a:pt x="7870" y="5950"/>
                  </a:cubicBezTo>
                  <a:cubicBezTo>
                    <a:pt x="5510" y="4530"/>
                    <a:pt x="1804" y="3350"/>
                    <a:pt x="1121" y="362"/>
                  </a:cubicBezTo>
                  <a:cubicBezTo>
                    <a:pt x="1065" y="109"/>
                    <a:pt x="877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4868450" y="3550525"/>
              <a:ext cx="111750" cy="258850"/>
            </a:xfrm>
            <a:custGeom>
              <a:avLst/>
              <a:gdLst/>
              <a:ahLst/>
              <a:cxnLst/>
              <a:rect l="l" t="t" r="r" b="b"/>
              <a:pathLst>
                <a:path w="4470" h="10354" extrusionOk="0">
                  <a:moveTo>
                    <a:pt x="4391" y="1"/>
                  </a:moveTo>
                  <a:cubicBezTo>
                    <a:pt x="4379" y="1"/>
                    <a:pt x="4365" y="4"/>
                    <a:pt x="4353" y="12"/>
                  </a:cubicBezTo>
                  <a:cubicBezTo>
                    <a:pt x="1531" y="2410"/>
                    <a:pt x="1" y="6319"/>
                    <a:pt x="849" y="9970"/>
                  </a:cubicBezTo>
                  <a:cubicBezTo>
                    <a:pt x="913" y="10239"/>
                    <a:pt x="1104" y="10353"/>
                    <a:pt x="1307" y="10353"/>
                  </a:cubicBezTo>
                  <a:cubicBezTo>
                    <a:pt x="1634" y="10353"/>
                    <a:pt x="1991" y="10059"/>
                    <a:pt x="1900" y="9638"/>
                  </a:cubicBezTo>
                  <a:cubicBezTo>
                    <a:pt x="1163" y="6135"/>
                    <a:pt x="1900" y="2705"/>
                    <a:pt x="4426" y="86"/>
                  </a:cubicBezTo>
                  <a:cubicBezTo>
                    <a:pt x="4469" y="43"/>
                    <a:pt x="4435" y="1"/>
                    <a:pt x="4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4796600" y="3562350"/>
              <a:ext cx="124425" cy="136250"/>
            </a:xfrm>
            <a:custGeom>
              <a:avLst/>
              <a:gdLst/>
              <a:ahLst/>
              <a:cxnLst/>
              <a:rect l="l" t="t" r="r" b="b"/>
              <a:pathLst>
                <a:path w="4977" h="5450" extrusionOk="0">
                  <a:moveTo>
                    <a:pt x="4903" y="0"/>
                  </a:moveTo>
                  <a:cubicBezTo>
                    <a:pt x="2506" y="554"/>
                    <a:pt x="459" y="2471"/>
                    <a:pt x="53" y="4942"/>
                  </a:cubicBezTo>
                  <a:cubicBezTo>
                    <a:pt x="1" y="5260"/>
                    <a:pt x="257" y="5450"/>
                    <a:pt x="503" y="5450"/>
                  </a:cubicBezTo>
                  <a:cubicBezTo>
                    <a:pt x="685" y="5450"/>
                    <a:pt x="862" y="5344"/>
                    <a:pt x="902" y="5108"/>
                  </a:cubicBezTo>
                  <a:cubicBezTo>
                    <a:pt x="1307" y="2748"/>
                    <a:pt x="2617" y="922"/>
                    <a:pt x="4922" y="93"/>
                  </a:cubicBezTo>
                  <a:cubicBezTo>
                    <a:pt x="4977" y="74"/>
                    <a:pt x="4940" y="0"/>
                    <a:pt x="4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5013150" y="3545750"/>
              <a:ext cx="205175" cy="193950"/>
            </a:xfrm>
            <a:custGeom>
              <a:avLst/>
              <a:gdLst/>
              <a:ahLst/>
              <a:cxnLst/>
              <a:rect l="l" t="t" r="r" b="b"/>
              <a:pathLst>
                <a:path w="8207" h="7758" extrusionOk="0">
                  <a:moveTo>
                    <a:pt x="151" y="0"/>
                  </a:moveTo>
                  <a:cubicBezTo>
                    <a:pt x="76" y="0"/>
                    <a:pt x="0" y="53"/>
                    <a:pt x="21" y="148"/>
                  </a:cubicBezTo>
                  <a:cubicBezTo>
                    <a:pt x="630" y="3855"/>
                    <a:pt x="3746" y="7026"/>
                    <a:pt x="7434" y="7746"/>
                  </a:cubicBezTo>
                  <a:cubicBezTo>
                    <a:pt x="7473" y="7754"/>
                    <a:pt x="7511" y="7758"/>
                    <a:pt x="7546" y="7758"/>
                  </a:cubicBezTo>
                  <a:cubicBezTo>
                    <a:pt x="8066" y="7758"/>
                    <a:pt x="8207" y="6926"/>
                    <a:pt x="7637" y="6805"/>
                  </a:cubicBezTo>
                  <a:cubicBezTo>
                    <a:pt x="4060" y="5957"/>
                    <a:pt x="1460" y="3541"/>
                    <a:pt x="280" y="93"/>
                  </a:cubicBezTo>
                  <a:cubicBezTo>
                    <a:pt x="264" y="30"/>
                    <a:pt x="208" y="0"/>
                    <a:pt x="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4972175" y="3599125"/>
              <a:ext cx="67900" cy="192375"/>
            </a:xfrm>
            <a:custGeom>
              <a:avLst/>
              <a:gdLst/>
              <a:ahLst/>
              <a:cxnLst/>
              <a:rect l="l" t="t" r="r" b="b"/>
              <a:pathLst>
                <a:path w="2716" h="7695" extrusionOk="0">
                  <a:moveTo>
                    <a:pt x="852" y="1"/>
                  </a:moveTo>
                  <a:cubicBezTo>
                    <a:pt x="813" y="1"/>
                    <a:pt x="773" y="20"/>
                    <a:pt x="757" y="60"/>
                  </a:cubicBezTo>
                  <a:cubicBezTo>
                    <a:pt x="1" y="2365"/>
                    <a:pt x="425" y="5518"/>
                    <a:pt x="1808" y="7491"/>
                  </a:cubicBezTo>
                  <a:cubicBezTo>
                    <a:pt x="1896" y="7635"/>
                    <a:pt x="2021" y="7694"/>
                    <a:pt x="2145" y="7694"/>
                  </a:cubicBezTo>
                  <a:cubicBezTo>
                    <a:pt x="2434" y="7694"/>
                    <a:pt x="2715" y="7372"/>
                    <a:pt x="2509" y="7049"/>
                  </a:cubicBezTo>
                  <a:cubicBezTo>
                    <a:pt x="1937" y="6035"/>
                    <a:pt x="1347" y="5057"/>
                    <a:pt x="1070" y="3896"/>
                  </a:cubicBezTo>
                  <a:cubicBezTo>
                    <a:pt x="738" y="2642"/>
                    <a:pt x="831" y="1388"/>
                    <a:pt x="941" y="97"/>
                  </a:cubicBezTo>
                  <a:cubicBezTo>
                    <a:pt x="952" y="34"/>
                    <a:pt x="903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5055975" y="3518100"/>
              <a:ext cx="234025" cy="54525"/>
            </a:xfrm>
            <a:custGeom>
              <a:avLst/>
              <a:gdLst/>
              <a:ahLst/>
              <a:cxnLst/>
              <a:rect l="l" t="t" r="r" b="b"/>
              <a:pathLst>
                <a:path w="9361" h="2181" extrusionOk="0">
                  <a:moveTo>
                    <a:pt x="8720" y="0"/>
                  </a:moveTo>
                  <a:cubicBezTo>
                    <a:pt x="8660" y="0"/>
                    <a:pt x="8594" y="12"/>
                    <a:pt x="8524" y="37"/>
                  </a:cubicBezTo>
                  <a:cubicBezTo>
                    <a:pt x="7197" y="572"/>
                    <a:pt x="6053" y="1217"/>
                    <a:pt x="4597" y="1365"/>
                  </a:cubicBezTo>
                  <a:cubicBezTo>
                    <a:pt x="4340" y="1390"/>
                    <a:pt x="4083" y="1402"/>
                    <a:pt x="3827" y="1402"/>
                  </a:cubicBezTo>
                  <a:cubicBezTo>
                    <a:pt x="2557" y="1402"/>
                    <a:pt x="1306" y="1100"/>
                    <a:pt x="171" y="517"/>
                  </a:cubicBezTo>
                  <a:cubicBezTo>
                    <a:pt x="154" y="508"/>
                    <a:pt x="138" y="504"/>
                    <a:pt x="123" y="504"/>
                  </a:cubicBezTo>
                  <a:cubicBezTo>
                    <a:pt x="42" y="504"/>
                    <a:pt x="1" y="620"/>
                    <a:pt x="79" y="683"/>
                  </a:cubicBezTo>
                  <a:cubicBezTo>
                    <a:pt x="1448" y="1567"/>
                    <a:pt x="3370" y="2181"/>
                    <a:pt x="5217" y="2181"/>
                  </a:cubicBezTo>
                  <a:cubicBezTo>
                    <a:pt x="6604" y="2181"/>
                    <a:pt x="7949" y="1834"/>
                    <a:pt x="8985" y="996"/>
                  </a:cubicBezTo>
                  <a:cubicBezTo>
                    <a:pt x="9361" y="686"/>
                    <a:pt x="9187" y="0"/>
                    <a:pt x="87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5061450" y="3552025"/>
              <a:ext cx="132975" cy="97950"/>
            </a:xfrm>
            <a:custGeom>
              <a:avLst/>
              <a:gdLst/>
              <a:ahLst/>
              <a:cxnLst/>
              <a:rect l="l" t="t" r="r" b="b"/>
              <a:pathLst>
                <a:path w="5319" h="3918" extrusionOk="0">
                  <a:moveTo>
                    <a:pt x="99" y="0"/>
                  </a:moveTo>
                  <a:cubicBezTo>
                    <a:pt x="52" y="0"/>
                    <a:pt x="1" y="37"/>
                    <a:pt x="26" y="100"/>
                  </a:cubicBezTo>
                  <a:cubicBezTo>
                    <a:pt x="837" y="2073"/>
                    <a:pt x="2902" y="3585"/>
                    <a:pt x="4986" y="3917"/>
                  </a:cubicBezTo>
                  <a:cubicBezTo>
                    <a:pt x="5244" y="3917"/>
                    <a:pt x="5318" y="3567"/>
                    <a:pt x="5078" y="3475"/>
                  </a:cubicBezTo>
                  <a:cubicBezTo>
                    <a:pt x="2902" y="2884"/>
                    <a:pt x="1501" y="1833"/>
                    <a:pt x="155" y="26"/>
                  </a:cubicBezTo>
                  <a:cubicBezTo>
                    <a:pt x="143" y="9"/>
                    <a:pt x="122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5086975" y="3480225"/>
              <a:ext cx="95175" cy="20575"/>
            </a:xfrm>
            <a:custGeom>
              <a:avLst/>
              <a:gdLst/>
              <a:ahLst/>
              <a:cxnLst/>
              <a:rect l="l" t="t" r="r" b="b"/>
              <a:pathLst>
                <a:path w="3807" h="823" extrusionOk="0">
                  <a:moveTo>
                    <a:pt x="3506" y="1"/>
                  </a:moveTo>
                  <a:cubicBezTo>
                    <a:pt x="3494" y="1"/>
                    <a:pt x="3481" y="2"/>
                    <a:pt x="3467" y="3"/>
                  </a:cubicBezTo>
                  <a:cubicBezTo>
                    <a:pt x="2914" y="40"/>
                    <a:pt x="2361" y="224"/>
                    <a:pt x="1808" y="298"/>
                  </a:cubicBezTo>
                  <a:cubicBezTo>
                    <a:pt x="1236" y="390"/>
                    <a:pt x="664" y="446"/>
                    <a:pt x="111" y="501"/>
                  </a:cubicBezTo>
                  <a:cubicBezTo>
                    <a:pt x="0" y="519"/>
                    <a:pt x="0" y="667"/>
                    <a:pt x="111" y="685"/>
                  </a:cubicBezTo>
                  <a:cubicBezTo>
                    <a:pt x="581" y="766"/>
                    <a:pt x="1103" y="822"/>
                    <a:pt x="1630" y="822"/>
                  </a:cubicBezTo>
                  <a:cubicBezTo>
                    <a:pt x="2302" y="822"/>
                    <a:pt x="2980" y="731"/>
                    <a:pt x="3559" y="483"/>
                  </a:cubicBezTo>
                  <a:cubicBezTo>
                    <a:pt x="3806" y="377"/>
                    <a:pt x="3783" y="1"/>
                    <a:pt x="3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4997075" y="3280325"/>
              <a:ext cx="79975" cy="185500"/>
            </a:xfrm>
            <a:custGeom>
              <a:avLst/>
              <a:gdLst/>
              <a:ahLst/>
              <a:cxnLst/>
              <a:rect l="l" t="t" r="r" b="b"/>
              <a:pathLst>
                <a:path w="3199" h="7420" extrusionOk="0">
                  <a:moveTo>
                    <a:pt x="2791" y="0"/>
                  </a:moveTo>
                  <a:cubicBezTo>
                    <a:pt x="2722" y="0"/>
                    <a:pt x="2653" y="26"/>
                    <a:pt x="2601" y="88"/>
                  </a:cubicBezTo>
                  <a:cubicBezTo>
                    <a:pt x="1015" y="2025"/>
                    <a:pt x="1" y="4754"/>
                    <a:pt x="296" y="7262"/>
                  </a:cubicBezTo>
                  <a:cubicBezTo>
                    <a:pt x="306" y="7363"/>
                    <a:pt x="394" y="7420"/>
                    <a:pt x="477" y="7420"/>
                  </a:cubicBezTo>
                  <a:cubicBezTo>
                    <a:pt x="546" y="7420"/>
                    <a:pt x="611" y="7381"/>
                    <a:pt x="628" y="7298"/>
                  </a:cubicBezTo>
                  <a:cubicBezTo>
                    <a:pt x="1015" y="4717"/>
                    <a:pt x="1623" y="2615"/>
                    <a:pt x="3062" y="420"/>
                  </a:cubicBezTo>
                  <a:cubicBezTo>
                    <a:pt x="3198" y="215"/>
                    <a:pt x="2991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4880900" y="3330500"/>
              <a:ext cx="51425" cy="133900"/>
            </a:xfrm>
            <a:custGeom>
              <a:avLst/>
              <a:gdLst/>
              <a:ahLst/>
              <a:cxnLst/>
              <a:rect l="l" t="t" r="r" b="b"/>
              <a:pathLst>
                <a:path w="2057" h="5356" extrusionOk="0">
                  <a:moveTo>
                    <a:pt x="582" y="0"/>
                  </a:moveTo>
                  <a:cubicBezTo>
                    <a:pt x="443" y="0"/>
                    <a:pt x="302" y="84"/>
                    <a:pt x="259" y="257"/>
                  </a:cubicBezTo>
                  <a:cubicBezTo>
                    <a:pt x="1" y="1087"/>
                    <a:pt x="240" y="2230"/>
                    <a:pt x="517" y="3023"/>
                  </a:cubicBezTo>
                  <a:cubicBezTo>
                    <a:pt x="812" y="3872"/>
                    <a:pt x="1292" y="4664"/>
                    <a:pt x="1900" y="5328"/>
                  </a:cubicBezTo>
                  <a:cubicBezTo>
                    <a:pt x="1914" y="5347"/>
                    <a:pt x="1932" y="5355"/>
                    <a:pt x="1950" y="5355"/>
                  </a:cubicBezTo>
                  <a:cubicBezTo>
                    <a:pt x="2002" y="5355"/>
                    <a:pt x="2057" y="5286"/>
                    <a:pt x="2029" y="5218"/>
                  </a:cubicBezTo>
                  <a:cubicBezTo>
                    <a:pt x="1587" y="4480"/>
                    <a:pt x="1292" y="3669"/>
                    <a:pt x="1107" y="2820"/>
                  </a:cubicBezTo>
                  <a:cubicBezTo>
                    <a:pt x="904" y="1972"/>
                    <a:pt x="1033" y="1142"/>
                    <a:pt x="904" y="313"/>
                  </a:cubicBezTo>
                  <a:cubicBezTo>
                    <a:pt x="894" y="107"/>
                    <a:pt x="739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4791475" y="3514400"/>
              <a:ext cx="133700" cy="53625"/>
            </a:xfrm>
            <a:custGeom>
              <a:avLst/>
              <a:gdLst/>
              <a:ahLst/>
              <a:cxnLst/>
              <a:rect l="l" t="t" r="r" b="b"/>
              <a:pathLst>
                <a:path w="5348" h="2145" extrusionOk="0">
                  <a:moveTo>
                    <a:pt x="3640" y="1"/>
                  </a:moveTo>
                  <a:cubicBezTo>
                    <a:pt x="2266" y="1"/>
                    <a:pt x="904" y="625"/>
                    <a:pt x="111" y="1808"/>
                  </a:cubicBezTo>
                  <a:cubicBezTo>
                    <a:pt x="1" y="1987"/>
                    <a:pt x="168" y="2145"/>
                    <a:pt x="336" y="2145"/>
                  </a:cubicBezTo>
                  <a:cubicBezTo>
                    <a:pt x="394" y="2145"/>
                    <a:pt x="451" y="2127"/>
                    <a:pt x="498" y="2084"/>
                  </a:cubicBezTo>
                  <a:cubicBezTo>
                    <a:pt x="1592" y="975"/>
                    <a:pt x="2964" y="303"/>
                    <a:pt x="4479" y="303"/>
                  </a:cubicBezTo>
                  <a:cubicBezTo>
                    <a:pt x="4752" y="303"/>
                    <a:pt x="5030" y="324"/>
                    <a:pt x="5311" y="370"/>
                  </a:cubicBezTo>
                  <a:cubicBezTo>
                    <a:pt x="5330" y="370"/>
                    <a:pt x="5348" y="333"/>
                    <a:pt x="5330" y="333"/>
                  </a:cubicBezTo>
                  <a:cubicBezTo>
                    <a:pt x="4791" y="110"/>
                    <a:pt x="4214" y="1"/>
                    <a:pt x="3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4839425" y="3649550"/>
              <a:ext cx="30625" cy="98325"/>
            </a:xfrm>
            <a:custGeom>
              <a:avLst/>
              <a:gdLst/>
              <a:ahLst/>
              <a:cxnLst/>
              <a:rect l="l" t="t" r="r" b="b"/>
              <a:pathLst>
                <a:path w="1225" h="3933" extrusionOk="0">
                  <a:moveTo>
                    <a:pt x="1172" y="0"/>
                  </a:moveTo>
                  <a:cubicBezTo>
                    <a:pt x="1160" y="0"/>
                    <a:pt x="1149" y="5"/>
                    <a:pt x="1143" y="16"/>
                  </a:cubicBezTo>
                  <a:cubicBezTo>
                    <a:pt x="369" y="1104"/>
                    <a:pt x="0" y="2450"/>
                    <a:pt x="129" y="3796"/>
                  </a:cubicBezTo>
                  <a:cubicBezTo>
                    <a:pt x="129" y="3886"/>
                    <a:pt x="208" y="3932"/>
                    <a:pt x="285" y="3932"/>
                  </a:cubicBezTo>
                  <a:cubicBezTo>
                    <a:pt x="365" y="3932"/>
                    <a:pt x="443" y="3882"/>
                    <a:pt x="424" y="3778"/>
                  </a:cubicBezTo>
                  <a:cubicBezTo>
                    <a:pt x="277" y="2469"/>
                    <a:pt x="553" y="1159"/>
                    <a:pt x="1199" y="35"/>
                  </a:cubicBezTo>
                  <a:cubicBezTo>
                    <a:pt x="1224" y="22"/>
                    <a:pt x="1197" y="0"/>
                    <a:pt x="1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4936675" y="3692550"/>
              <a:ext cx="16700" cy="78300"/>
            </a:xfrm>
            <a:custGeom>
              <a:avLst/>
              <a:gdLst/>
              <a:ahLst/>
              <a:cxnLst/>
              <a:rect l="l" t="t" r="r" b="b"/>
              <a:pathLst>
                <a:path w="668" h="3132" extrusionOk="0">
                  <a:moveTo>
                    <a:pt x="375" y="1"/>
                  </a:moveTo>
                  <a:cubicBezTo>
                    <a:pt x="348" y="1"/>
                    <a:pt x="323" y="16"/>
                    <a:pt x="314" y="48"/>
                  </a:cubicBezTo>
                  <a:cubicBezTo>
                    <a:pt x="93" y="988"/>
                    <a:pt x="1" y="2058"/>
                    <a:pt x="259" y="2998"/>
                  </a:cubicBezTo>
                  <a:cubicBezTo>
                    <a:pt x="282" y="3091"/>
                    <a:pt x="360" y="3132"/>
                    <a:pt x="441" y="3132"/>
                  </a:cubicBezTo>
                  <a:cubicBezTo>
                    <a:pt x="552" y="3132"/>
                    <a:pt x="668" y="3053"/>
                    <a:pt x="646" y="2925"/>
                  </a:cubicBezTo>
                  <a:cubicBezTo>
                    <a:pt x="462" y="1947"/>
                    <a:pt x="314" y="1062"/>
                    <a:pt x="444" y="66"/>
                  </a:cubicBezTo>
                  <a:cubicBezTo>
                    <a:pt x="444" y="25"/>
                    <a:pt x="409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5023825" y="3660200"/>
              <a:ext cx="67475" cy="90050"/>
            </a:xfrm>
            <a:custGeom>
              <a:avLst/>
              <a:gdLst/>
              <a:ahLst/>
              <a:cxnLst/>
              <a:rect l="l" t="t" r="r" b="b"/>
              <a:pathLst>
                <a:path w="2699" h="3602" extrusionOk="0">
                  <a:moveTo>
                    <a:pt x="424" y="0"/>
                  </a:moveTo>
                  <a:cubicBezTo>
                    <a:pt x="415" y="0"/>
                    <a:pt x="406" y="5"/>
                    <a:pt x="406" y="14"/>
                  </a:cubicBezTo>
                  <a:cubicBezTo>
                    <a:pt x="0" y="1305"/>
                    <a:pt x="1217" y="2946"/>
                    <a:pt x="2268" y="3573"/>
                  </a:cubicBezTo>
                  <a:cubicBezTo>
                    <a:pt x="2302" y="3593"/>
                    <a:pt x="2335" y="3601"/>
                    <a:pt x="2368" y="3601"/>
                  </a:cubicBezTo>
                  <a:cubicBezTo>
                    <a:pt x="2552" y="3601"/>
                    <a:pt x="2699" y="3330"/>
                    <a:pt x="2526" y="3204"/>
                  </a:cubicBezTo>
                  <a:cubicBezTo>
                    <a:pt x="1973" y="2854"/>
                    <a:pt x="1494" y="2375"/>
                    <a:pt x="1143" y="1821"/>
                  </a:cubicBezTo>
                  <a:cubicBezTo>
                    <a:pt x="775" y="1250"/>
                    <a:pt x="701" y="604"/>
                    <a:pt x="443" y="14"/>
                  </a:cubicBezTo>
                  <a:cubicBezTo>
                    <a:pt x="443" y="5"/>
                    <a:pt x="434" y="0"/>
                    <a:pt x="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4841200" y="3357700"/>
              <a:ext cx="45250" cy="81975"/>
            </a:xfrm>
            <a:custGeom>
              <a:avLst/>
              <a:gdLst/>
              <a:ahLst/>
              <a:cxnLst/>
              <a:rect l="l" t="t" r="r" b="b"/>
              <a:pathLst>
                <a:path w="1810" h="3279" extrusionOk="0">
                  <a:moveTo>
                    <a:pt x="261" y="0"/>
                  </a:moveTo>
                  <a:cubicBezTo>
                    <a:pt x="127" y="0"/>
                    <a:pt x="0" y="90"/>
                    <a:pt x="21" y="257"/>
                  </a:cubicBezTo>
                  <a:cubicBezTo>
                    <a:pt x="113" y="1401"/>
                    <a:pt x="777" y="2470"/>
                    <a:pt x="1589" y="3245"/>
                  </a:cubicBezTo>
                  <a:cubicBezTo>
                    <a:pt x="1613" y="3269"/>
                    <a:pt x="1641" y="3279"/>
                    <a:pt x="1667" y="3279"/>
                  </a:cubicBezTo>
                  <a:cubicBezTo>
                    <a:pt x="1743" y="3279"/>
                    <a:pt x="1809" y="3197"/>
                    <a:pt x="1755" y="3115"/>
                  </a:cubicBezTo>
                  <a:cubicBezTo>
                    <a:pt x="1238" y="2157"/>
                    <a:pt x="906" y="1179"/>
                    <a:pt x="519" y="165"/>
                  </a:cubicBezTo>
                  <a:cubicBezTo>
                    <a:pt x="471" y="53"/>
                    <a:pt x="364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4769550" y="3476950"/>
              <a:ext cx="69425" cy="24650"/>
            </a:xfrm>
            <a:custGeom>
              <a:avLst/>
              <a:gdLst/>
              <a:ahLst/>
              <a:cxnLst/>
              <a:rect l="l" t="t" r="r" b="b"/>
              <a:pathLst>
                <a:path w="2777" h="986" extrusionOk="0">
                  <a:moveTo>
                    <a:pt x="258" y="0"/>
                  </a:moveTo>
                  <a:cubicBezTo>
                    <a:pt x="100" y="0"/>
                    <a:pt x="0" y="166"/>
                    <a:pt x="84" y="300"/>
                  </a:cubicBezTo>
                  <a:cubicBezTo>
                    <a:pt x="473" y="823"/>
                    <a:pt x="1242" y="985"/>
                    <a:pt x="1930" y="985"/>
                  </a:cubicBezTo>
                  <a:cubicBezTo>
                    <a:pt x="2189" y="985"/>
                    <a:pt x="2436" y="962"/>
                    <a:pt x="2648" y="927"/>
                  </a:cubicBezTo>
                  <a:cubicBezTo>
                    <a:pt x="2777" y="927"/>
                    <a:pt x="2777" y="743"/>
                    <a:pt x="2648" y="743"/>
                  </a:cubicBezTo>
                  <a:cubicBezTo>
                    <a:pt x="2168" y="743"/>
                    <a:pt x="1707" y="650"/>
                    <a:pt x="1265" y="466"/>
                  </a:cubicBezTo>
                  <a:cubicBezTo>
                    <a:pt x="933" y="337"/>
                    <a:pt x="656" y="97"/>
                    <a:pt x="306" y="5"/>
                  </a:cubicBezTo>
                  <a:cubicBezTo>
                    <a:pt x="289" y="2"/>
                    <a:pt x="274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5030875" y="3321125"/>
              <a:ext cx="74775" cy="108400"/>
            </a:xfrm>
            <a:custGeom>
              <a:avLst/>
              <a:gdLst/>
              <a:ahLst/>
              <a:cxnLst/>
              <a:rect l="l" t="t" r="r" b="b"/>
              <a:pathLst>
                <a:path w="2991" h="4336" extrusionOk="0">
                  <a:moveTo>
                    <a:pt x="2672" y="0"/>
                  </a:moveTo>
                  <a:cubicBezTo>
                    <a:pt x="2621" y="0"/>
                    <a:pt x="2568" y="18"/>
                    <a:pt x="2521" y="61"/>
                  </a:cubicBezTo>
                  <a:cubicBezTo>
                    <a:pt x="1267" y="1185"/>
                    <a:pt x="400" y="2661"/>
                    <a:pt x="13" y="4283"/>
                  </a:cubicBezTo>
                  <a:cubicBezTo>
                    <a:pt x="0" y="4309"/>
                    <a:pt x="33" y="4336"/>
                    <a:pt x="54" y="4336"/>
                  </a:cubicBezTo>
                  <a:cubicBezTo>
                    <a:pt x="62" y="4336"/>
                    <a:pt x="69" y="4331"/>
                    <a:pt x="69" y="4320"/>
                  </a:cubicBezTo>
                  <a:cubicBezTo>
                    <a:pt x="788" y="2864"/>
                    <a:pt x="1728" y="1536"/>
                    <a:pt x="2835" y="356"/>
                  </a:cubicBezTo>
                  <a:cubicBezTo>
                    <a:pt x="2991" y="200"/>
                    <a:pt x="2841" y="0"/>
                    <a:pt x="2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5075875" y="3226150"/>
              <a:ext cx="30400" cy="22950"/>
            </a:xfrm>
            <a:custGeom>
              <a:avLst/>
              <a:gdLst/>
              <a:ahLst/>
              <a:cxnLst/>
              <a:rect l="l" t="t" r="r" b="b"/>
              <a:pathLst>
                <a:path w="1216" h="918" extrusionOk="0">
                  <a:moveTo>
                    <a:pt x="706" y="0"/>
                  </a:moveTo>
                  <a:cubicBezTo>
                    <a:pt x="595" y="0"/>
                    <a:pt x="482" y="41"/>
                    <a:pt x="389" y="135"/>
                  </a:cubicBezTo>
                  <a:lnTo>
                    <a:pt x="297" y="227"/>
                  </a:lnTo>
                  <a:cubicBezTo>
                    <a:pt x="0" y="536"/>
                    <a:pt x="470" y="918"/>
                    <a:pt x="823" y="918"/>
                  </a:cubicBezTo>
                  <a:cubicBezTo>
                    <a:pt x="976" y="918"/>
                    <a:pt x="1106" y="847"/>
                    <a:pt x="1145" y="669"/>
                  </a:cubicBezTo>
                  <a:lnTo>
                    <a:pt x="1164" y="540"/>
                  </a:lnTo>
                  <a:cubicBezTo>
                    <a:pt x="1215" y="229"/>
                    <a:pt x="967" y="0"/>
                    <a:pt x="7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4883200" y="3274925"/>
              <a:ext cx="34100" cy="26675"/>
            </a:xfrm>
            <a:custGeom>
              <a:avLst/>
              <a:gdLst/>
              <a:ahLst/>
              <a:cxnLst/>
              <a:rect l="l" t="t" r="r" b="b"/>
              <a:pathLst>
                <a:path w="1364" h="1067" extrusionOk="0">
                  <a:moveTo>
                    <a:pt x="599" y="0"/>
                  </a:moveTo>
                  <a:cubicBezTo>
                    <a:pt x="412" y="0"/>
                    <a:pt x="223" y="100"/>
                    <a:pt x="130" y="286"/>
                  </a:cubicBezTo>
                  <a:cubicBezTo>
                    <a:pt x="1" y="526"/>
                    <a:pt x="93" y="839"/>
                    <a:pt x="351" y="968"/>
                  </a:cubicBezTo>
                  <a:cubicBezTo>
                    <a:pt x="425" y="1005"/>
                    <a:pt x="517" y="1042"/>
                    <a:pt x="609" y="1060"/>
                  </a:cubicBezTo>
                  <a:cubicBezTo>
                    <a:pt x="638" y="1065"/>
                    <a:pt x="666" y="1067"/>
                    <a:pt x="693" y="1067"/>
                  </a:cubicBezTo>
                  <a:cubicBezTo>
                    <a:pt x="1122" y="1067"/>
                    <a:pt x="1363" y="542"/>
                    <a:pt x="1034" y="212"/>
                  </a:cubicBezTo>
                  <a:cubicBezTo>
                    <a:pt x="978" y="157"/>
                    <a:pt x="904" y="101"/>
                    <a:pt x="812" y="46"/>
                  </a:cubicBezTo>
                  <a:cubicBezTo>
                    <a:pt x="745" y="15"/>
                    <a:pt x="672" y="0"/>
                    <a:pt x="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4758075" y="3566825"/>
              <a:ext cx="33625" cy="25650"/>
            </a:xfrm>
            <a:custGeom>
              <a:avLst/>
              <a:gdLst/>
              <a:ahLst/>
              <a:cxnLst/>
              <a:rect l="l" t="t" r="r" b="b"/>
              <a:pathLst>
                <a:path w="1345" h="1026" extrusionOk="0">
                  <a:moveTo>
                    <a:pt x="643" y="0"/>
                  </a:moveTo>
                  <a:cubicBezTo>
                    <a:pt x="474" y="0"/>
                    <a:pt x="308" y="83"/>
                    <a:pt x="211" y="282"/>
                  </a:cubicBezTo>
                  <a:cubicBezTo>
                    <a:pt x="1" y="679"/>
                    <a:pt x="348" y="1026"/>
                    <a:pt x="694" y="1026"/>
                  </a:cubicBezTo>
                  <a:cubicBezTo>
                    <a:pt x="862" y="1026"/>
                    <a:pt x="1031" y="943"/>
                    <a:pt x="1133" y="743"/>
                  </a:cubicBezTo>
                  <a:cubicBezTo>
                    <a:pt x="1344" y="347"/>
                    <a:pt x="988" y="0"/>
                    <a:pt x="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4941400" y="3791875"/>
              <a:ext cx="31250" cy="23750"/>
            </a:xfrm>
            <a:custGeom>
              <a:avLst/>
              <a:gdLst/>
              <a:ahLst/>
              <a:cxnLst/>
              <a:rect l="l" t="t" r="r" b="b"/>
              <a:pathLst>
                <a:path w="1250" h="950" extrusionOk="0">
                  <a:moveTo>
                    <a:pt x="421" y="1"/>
                  </a:moveTo>
                  <a:cubicBezTo>
                    <a:pt x="264" y="1"/>
                    <a:pt x="128" y="75"/>
                    <a:pt x="89" y="261"/>
                  </a:cubicBezTo>
                  <a:lnTo>
                    <a:pt x="52" y="390"/>
                  </a:lnTo>
                  <a:cubicBezTo>
                    <a:pt x="1" y="710"/>
                    <a:pt x="260" y="950"/>
                    <a:pt x="534" y="950"/>
                  </a:cubicBezTo>
                  <a:cubicBezTo>
                    <a:pt x="656" y="950"/>
                    <a:pt x="780" y="903"/>
                    <a:pt x="881" y="796"/>
                  </a:cubicBezTo>
                  <a:lnTo>
                    <a:pt x="955" y="703"/>
                  </a:lnTo>
                  <a:cubicBezTo>
                    <a:pt x="1250" y="383"/>
                    <a:pt x="780" y="1"/>
                    <a:pt x="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5208025" y="3646425"/>
              <a:ext cx="33650" cy="25800"/>
            </a:xfrm>
            <a:custGeom>
              <a:avLst/>
              <a:gdLst/>
              <a:ahLst/>
              <a:cxnLst/>
              <a:rect l="l" t="t" r="r" b="b"/>
              <a:pathLst>
                <a:path w="1346" h="1032" extrusionOk="0">
                  <a:moveTo>
                    <a:pt x="642" y="1"/>
                  </a:moveTo>
                  <a:cubicBezTo>
                    <a:pt x="477" y="1"/>
                    <a:pt x="312" y="80"/>
                    <a:pt x="211" y="270"/>
                  </a:cubicBezTo>
                  <a:cubicBezTo>
                    <a:pt x="0" y="680"/>
                    <a:pt x="341" y="1031"/>
                    <a:pt x="687" y="1031"/>
                  </a:cubicBezTo>
                  <a:cubicBezTo>
                    <a:pt x="855" y="1031"/>
                    <a:pt x="1025" y="948"/>
                    <a:pt x="1133" y="750"/>
                  </a:cubicBezTo>
                  <a:cubicBezTo>
                    <a:pt x="1346" y="350"/>
                    <a:pt x="991" y="1"/>
                    <a:pt x="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47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15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886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70978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19558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5348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17745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41822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1152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3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_1_1_1_1_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19"/>
          <p:cNvGrpSpPr/>
          <p:nvPr/>
        </p:nvGrpSpPr>
        <p:grpSpPr>
          <a:xfrm>
            <a:off x="5038" y="-12"/>
            <a:ext cx="9127571" cy="5065538"/>
            <a:chOff x="5038" y="-12"/>
            <a:chExt cx="9127571" cy="5065538"/>
          </a:xfrm>
        </p:grpSpPr>
        <p:sp>
          <p:nvSpPr>
            <p:cNvPr id="1338" name="Google Shape;1338;p19"/>
            <p:cNvSpPr/>
            <p:nvPr/>
          </p:nvSpPr>
          <p:spPr>
            <a:xfrm>
              <a:off x="2745700" y="1437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5038" y="5012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9"/>
            <p:cNvSpPr/>
            <p:nvPr/>
          </p:nvSpPr>
          <p:spPr>
            <a:xfrm rot="10800000">
              <a:off x="6363" y="1365363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9"/>
            <p:cNvSpPr/>
            <p:nvPr/>
          </p:nvSpPr>
          <p:spPr>
            <a:xfrm rot="10800000">
              <a:off x="3699800" y="1108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9"/>
            <p:cNvSpPr/>
            <p:nvPr/>
          </p:nvSpPr>
          <p:spPr>
            <a:xfrm flipH="1">
              <a:off x="6813075" y="-12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9"/>
            <p:cNvSpPr/>
            <p:nvPr/>
          </p:nvSpPr>
          <p:spPr>
            <a:xfrm rot="10800000" flipH="1">
              <a:off x="494125" y="7101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9"/>
            <p:cNvSpPr/>
            <p:nvPr/>
          </p:nvSpPr>
          <p:spPr>
            <a:xfrm>
              <a:off x="8651450" y="6907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9"/>
            <p:cNvSpPr/>
            <p:nvPr/>
          </p:nvSpPr>
          <p:spPr>
            <a:xfrm rot="10800000">
              <a:off x="8063163" y="14999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9"/>
            <p:cNvSpPr/>
            <p:nvPr/>
          </p:nvSpPr>
          <p:spPr>
            <a:xfrm flipH="1">
              <a:off x="7911363" y="819775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9"/>
            <p:cNvSpPr/>
            <p:nvPr/>
          </p:nvSpPr>
          <p:spPr>
            <a:xfrm>
              <a:off x="1764313" y="980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9"/>
            <p:cNvSpPr/>
            <p:nvPr/>
          </p:nvSpPr>
          <p:spPr>
            <a:xfrm>
              <a:off x="5738125" y="2406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9"/>
            <p:cNvSpPr/>
            <p:nvPr/>
          </p:nvSpPr>
          <p:spPr>
            <a:xfrm rot="6933787">
              <a:off x="8413412" y="2007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9"/>
            <p:cNvSpPr/>
            <p:nvPr/>
          </p:nvSpPr>
          <p:spPr>
            <a:xfrm rot="-9055221" flipH="1">
              <a:off x="8797211" y="1692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9"/>
            <p:cNvSpPr/>
            <p:nvPr/>
          </p:nvSpPr>
          <p:spPr>
            <a:xfrm rot="-8100000">
              <a:off x="7649820" y="208971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9"/>
            <p:cNvSpPr/>
            <p:nvPr/>
          </p:nvSpPr>
          <p:spPr>
            <a:xfrm rot="-5400000">
              <a:off x="8892513" y="11701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9"/>
            <p:cNvSpPr/>
            <p:nvPr/>
          </p:nvSpPr>
          <p:spPr>
            <a:xfrm rot="6793631">
              <a:off x="4941617" y="56088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9"/>
            <p:cNvSpPr/>
            <p:nvPr/>
          </p:nvSpPr>
          <p:spPr>
            <a:xfrm rot="5892960">
              <a:off x="1073826" y="1403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9"/>
            <p:cNvSpPr/>
            <p:nvPr/>
          </p:nvSpPr>
          <p:spPr>
            <a:xfrm rot="-6608738">
              <a:off x="1226878" y="854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9"/>
            <p:cNvSpPr/>
            <p:nvPr/>
          </p:nvSpPr>
          <p:spPr>
            <a:xfrm rot="4141328">
              <a:off x="189253" y="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9"/>
            <p:cNvSpPr/>
            <p:nvPr/>
          </p:nvSpPr>
          <p:spPr>
            <a:xfrm>
              <a:off x="154713" y="27151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9"/>
            <p:cNvSpPr/>
            <p:nvPr/>
          </p:nvSpPr>
          <p:spPr>
            <a:xfrm rot="6194648">
              <a:off x="5512949" y="4850559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9"/>
            <p:cNvSpPr/>
            <p:nvPr/>
          </p:nvSpPr>
          <p:spPr>
            <a:xfrm>
              <a:off x="2843313" y="477088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9"/>
            <p:cNvSpPr/>
            <p:nvPr/>
          </p:nvSpPr>
          <p:spPr>
            <a:xfrm rot="10800000">
              <a:off x="1230988" y="144387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9"/>
            <p:cNvSpPr/>
            <p:nvPr/>
          </p:nvSpPr>
          <p:spPr>
            <a:xfrm rot="10800000">
              <a:off x="4568413" y="47534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9"/>
            <p:cNvSpPr/>
            <p:nvPr/>
          </p:nvSpPr>
          <p:spPr>
            <a:xfrm rot="10800000">
              <a:off x="3955138" y="498046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9"/>
            <p:cNvSpPr/>
            <p:nvPr/>
          </p:nvSpPr>
          <p:spPr>
            <a:xfrm flipH="1">
              <a:off x="1707138" y="48796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9"/>
            <p:cNvSpPr/>
            <p:nvPr/>
          </p:nvSpPr>
          <p:spPr>
            <a:xfrm flipH="1">
              <a:off x="486825" y="3605050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9"/>
            <p:cNvSpPr/>
            <p:nvPr/>
          </p:nvSpPr>
          <p:spPr>
            <a:xfrm flipH="1">
              <a:off x="667663" y="487962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9"/>
            <p:cNvSpPr/>
            <p:nvPr/>
          </p:nvSpPr>
          <p:spPr>
            <a:xfrm flipH="1">
              <a:off x="235288" y="43735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9"/>
            <p:cNvSpPr/>
            <p:nvPr/>
          </p:nvSpPr>
          <p:spPr>
            <a:xfrm>
              <a:off x="6802725" y="6346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9"/>
            <p:cNvSpPr/>
            <p:nvPr/>
          </p:nvSpPr>
          <p:spPr>
            <a:xfrm rot="10800000" flipH="1">
              <a:off x="598650" y="23242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9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9"/>
            <p:cNvSpPr/>
            <p:nvPr/>
          </p:nvSpPr>
          <p:spPr>
            <a:xfrm rot="-6201734">
              <a:off x="8835222" y="1790726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9"/>
            <p:cNvSpPr/>
            <p:nvPr/>
          </p:nvSpPr>
          <p:spPr>
            <a:xfrm rot="4429393">
              <a:off x="8541037" y="4457749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9"/>
            <p:cNvSpPr/>
            <p:nvPr/>
          </p:nvSpPr>
          <p:spPr>
            <a:xfrm rot="5892960">
              <a:off x="8590213" y="2480157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9"/>
            <p:cNvSpPr/>
            <p:nvPr/>
          </p:nvSpPr>
          <p:spPr>
            <a:xfrm rot="3532624">
              <a:off x="8437010" y="2997515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9"/>
            <p:cNvSpPr/>
            <p:nvPr/>
          </p:nvSpPr>
          <p:spPr>
            <a:xfrm rot="4141328">
              <a:off x="2138340" y="990226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9"/>
            <p:cNvSpPr/>
            <p:nvPr/>
          </p:nvSpPr>
          <p:spPr>
            <a:xfrm rot="-2324493">
              <a:off x="8791136" y="371985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9"/>
            <p:cNvSpPr/>
            <p:nvPr/>
          </p:nvSpPr>
          <p:spPr>
            <a:xfrm rot="10800000" flipH="1">
              <a:off x="6369675" y="48505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9"/>
            <p:cNvSpPr/>
            <p:nvPr/>
          </p:nvSpPr>
          <p:spPr>
            <a:xfrm rot="9016885">
              <a:off x="7413737" y="4878596"/>
              <a:ext cx="235931" cy="80568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9"/>
            <p:cNvSpPr/>
            <p:nvPr/>
          </p:nvSpPr>
          <p:spPr>
            <a:xfrm rot="-6608738">
              <a:off x="8228553" y="482539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9" name="Google Shape;1379;p19"/>
          <p:cNvSpPr txBox="1">
            <a:spLocks noGrp="1"/>
          </p:cNvSpPr>
          <p:nvPr>
            <p:ph type="title"/>
          </p:nvPr>
        </p:nvSpPr>
        <p:spPr>
          <a:xfrm>
            <a:off x="4655700" y="1671150"/>
            <a:ext cx="3314700" cy="9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9"/>
          <p:cNvSpPr txBox="1">
            <a:spLocks noGrp="1"/>
          </p:cNvSpPr>
          <p:nvPr>
            <p:ph type="subTitle" idx="1"/>
          </p:nvPr>
        </p:nvSpPr>
        <p:spPr>
          <a:xfrm>
            <a:off x="4644389" y="2699025"/>
            <a:ext cx="33147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1" name="Google Shape;1381;p19"/>
          <p:cNvGrpSpPr/>
          <p:nvPr/>
        </p:nvGrpSpPr>
        <p:grpSpPr>
          <a:xfrm>
            <a:off x="7157395" y="3237990"/>
            <a:ext cx="1409646" cy="1549267"/>
            <a:chOff x="7345245" y="3351401"/>
            <a:chExt cx="1174999" cy="1355914"/>
          </a:xfrm>
        </p:grpSpPr>
        <p:sp>
          <p:nvSpPr>
            <p:cNvPr id="1382" name="Google Shape;1382;p19"/>
            <p:cNvSpPr/>
            <p:nvPr/>
          </p:nvSpPr>
          <p:spPr>
            <a:xfrm rot="1307993">
              <a:off x="7987863" y="3411005"/>
              <a:ext cx="413091" cy="478224"/>
            </a:xfrm>
            <a:custGeom>
              <a:avLst/>
              <a:gdLst/>
              <a:ahLst/>
              <a:cxnLst/>
              <a:rect l="l" t="t" r="r" b="b"/>
              <a:pathLst>
                <a:path w="7858" h="9097" extrusionOk="0">
                  <a:moveTo>
                    <a:pt x="5137" y="0"/>
                  </a:moveTo>
                  <a:lnTo>
                    <a:pt x="1" y="9016"/>
                  </a:lnTo>
                  <a:lnTo>
                    <a:pt x="7858" y="9097"/>
                  </a:lnTo>
                  <a:cubicBezTo>
                    <a:pt x="7058" y="6017"/>
                    <a:pt x="6152" y="2991"/>
                    <a:pt x="5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9"/>
            <p:cNvSpPr/>
            <p:nvPr/>
          </p:nvSpPr>
          <p:spPr>
            <a:xfrm rot="1307993">
              <a:off x="8040396" y="3701310"/>
              <a:ext cx="297438" cy="98252"/>
            </a:xfrm>
            <a:custGeom>
              <a:avLst/>
              <a:gdLst/>
              <a:ahLst/>
              <a:cxnLst/>
              <a:rect l="l" t="t" r="r" b="b"/>
              <a:pathLst>
                <a:path w="5658" h="1869" extrusionOk="0">
                  <a:moveTo>
                    <a:pt x="333" y="1"/>
                  </a:moveTo>
                  <a:cubicBezTo>
                    <a:pt x="225" y="199"/>
                    <a:pt x="109" y="387"/>
                    <a:pt x="1" y="585"/>
                  </a:cubicBezTo>
                  <a:cubicBezTo>
                    <a:pt x="1958" y="728"/>
                    <a:pt x="3889" y="1087"/>
                    <a:pt x="5658" y="1869"/>
                  </a:cubicBezTo>
                  <a:lnTo>
                    <a:pt x="5451" y="1132"/>
                  </a:lnTo>
                  <a:cubicBezTo>
                    <a:pt x="3835" y="486"/>
                    <a:pt x="2093" y="154"/>
                    <a:pt x="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9"/>
            <p:cNvSpPr/>
            <p:nvPr/>
          </p:nvSpPr>
          <p:spPr>
            <a:xfrm rot="1307993">
              <a:off x="8101555" y="3646517"/>
              <a:ext cx="239822" cy="81745"/>
            </a:xfrm>
            <a:custGeom>
              <a:avLst/>
              <a:gdLst/>
              <a:ahLst/>
              <a:cxnLst/>
              <a:rect l="l" t="t" r="r" b="b"/>
              <a:pathLst>
                <a:path w="4562" h="1555" extrusionOk="0">
                  <a:moveTo>
                    <a:pt x="332" y="1"/>
                  </a:moveTo>
                  <a:cubicBezTo>
                    <a:pt x="225" y="198"/>
                    <a:pt x="108" y="396"/>
                    <a:pt x="0" y="593"/>
                  </a:cubicBezTo>
                  <a:cubicBezTo>
                    <a:pt x="1554" y="719"/>
                    <a:pt x="3089" y="1042"/>
                    <a:pt x="4562" y="1554"/>
                  </a:cubicBezTo>
                  <a:cubicBezTo>
                    <a:pt x="4490" y="1303"/>
                    <a:pt x="4418" y="1069"/>
                    <a:pt x="4355" y="827"/>
                  </a:cubicBezTo>
                  <a:cubicBezTo>
                    <a:pt x="3044" y="414"/>
                    <a:pt x="1697" y="135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9"/>
            <p:cNvSpPr/>
            <p:nvPr/>
          </p:nvSpPr>
          <p:spPr>
            <a:xfrm rot="1307993">
              <a:off x="8164076" y="3590675"/>
              <a:ext cx="179893" cy="62347"/>
            </a:xfrm>
            <a:custGeom>
              <a:avLst/>
              <a:gdLst/>
              <a:ahLst/>
              <a:cxnLst/>
              <a:rect l="l" t="t" r="r" b="b"/>
              <a:pathLst>
                <a:path w="3422" h="1186" extrusionOk="0">
                  <a:moveTo>
                    <a:pt x="342" y="0"/>
                  </a:moveTo>
                  <a:lnTo>
                    <a:pt x="1" y="584"/>
                  </a:lnTo>
                  <a:cubicBezTo>
                    <a:pt x="1159" y="683"/>
                    <a:pt x="2299" y="889"/>
                    <a:pt x="3422" y="1186"/>
                  </a:cubicBezTo>
                  <a:cubicBezTo>
                    <a:pt x="3350" y="952"/>
                    <a:pt x="3278" y="728"/>
                    <a:pt x="3206" y="494"/>
                  </a:cubicBezTo>
                  <a:cubicBezTo>
                    <a:pt x="2263" y="261"/>
                    <a:pt x="1303" y="99"/>
                    <a:pt x="3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9"/>
            <p:cNvSpPr/>
            <p:nvPr/>
          </p:nvSpPr>
          <p:spPr>
            <a:xfrm rot="1307993">
              <a:off x="8229428" y="3531030"/>
              <a:ext cx="116652" cy="51045"/>
            </a:xfrm>
            <a:custGeom>
              <a:avLst/>
              <a:gdLst/>
              <a:ahLst/>
              <a:cxnLst/>
              <a:rect l="l" t="t" r="r" b="b"/>
              <a:pathLst>
                <a:path w="2219" h="971" extrusionOk="0">
                  <a:moveTo>
                    <a:pt x="333" y="0"/>
                  </a:moveTo>
                  <a:cubicBezTo>
                    <a:pt x="225" y="189"/>
                    <a:pt x="109" y="387"/>
                    <a:pt x="1" y="584"/>
                  </a:cubicBezTo>
                  <a:cubicBezTo>
                    <a:pt x="746" y="665"/>
                    <a:pt x="1492" y="791"/>
                    <a:pt x="2219" y="970"/>
                  </a:cubicBezTo>
                  <a:cubicBezTo>
                    <a:pt x="2147" y="737"/>
                    <a:pt x="2075" y="512"/>
                    <a:pt x="2003" y="288"/>
                  </a:cubicBezTo>
                  <a:cubicBezTo>
                    <a:pt x="1456" y="162"/>
                    <a:pt x="890" y="72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9"/>
            <p:cNvSpPr/>
            <p:nvPr/>
          </p:nvSpPr>
          <p:spPr>
            <a:xfrm rot="1307993">
              <a:off x="8299875" y="3466624"/>
              <a:ext cx="47733" cy="38271"/>
            </a:xfrm>
            <a:custGeom>
              <a:avLst/>
              <a:gdLst/>
              <a:ahLst/>
              <a:cxnLst/>
              <a:rect l="l" t="t" r="r" b="b"/>
              <a:pathLst>
                <a:path w="908" h="728" extrusionOk="0">
                  <a:moveTo>
                    <a:pt x="332" y="1"/>
                  </a:moveTo>
                  <a:lnTo>
                    <a:pt x="0" y="575"/>
                  </a:lnTo>
                  <a:cubicBezTo>
                    <a:pt x="305" y="620"/>
                    <a:pt x="611" y="665"/>
                    <a:pt x="907" y="728"/>
                  </a:cubicBezTo>
                  <a:cubicBezTo>
                    <a:pt x="835" y="503"/>
                    <a:pt x="754" y="279"/>
                    <a:pt x="683" y="63"/>
                  </a:cubicBezTo>
                  <a:cubicBezTo>
                    <a:pt x="566" y="37"/>
                    <a:pt x="449" y="19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9"/>
            <p:cNvSpPr/>
            <p:nvPr/>
          </p:nvSpPr>
          <p:spPr>
            <a:xfrm rot="1307993">
              <a:off x="7468951" y="3720443"/>
              <a:ext cx="927587" cy="844843"/>
            </a:xfrm>
            <a:custGeom>
              <a:avLst/>
              <a:gdLst/>
              <a:ahLst/>
              <a:cxnLst/>
              <a:rect l="l" t="t" r="r" b="b"/>
              <a:pathLst>
                <a:path w="17645" h="16071" extrusionOk="0">
                  <a:moveTo>
                    <a:pt x="8668" y="1"/>
                  </a:moveTo>
                  <a:cubicBezTo>
                    <a:pt x="8088" y="1"/>
                    <a:pt x="7509" y="27"/>
                    <a:pt x="6942" y="66"/>
                  </a:cubicBezTo>
                  <a:cubicBezTo>
                    <a:pt x="6008" y="138"/>
                    <a:pt x="5119" y="228"/>
                    <a:pt x="4257" y="605"/>
                  </a:cubicBezTo>
                  <a:cubicBezTo>
                    <a:pt x="3467" y="955"/>
                    <a:pt x="2757" y="1467"/>
                    <a:pt x="2174" y="2113"/>
                  </a:cubicBezTo>
                  <a:cubicBezTo>
                    <a:pt x="1195" y="3209"/>
                    <a:pt x="629" y="4619"/>
                    <a:pt x="342" y="6055"/>
                  </a:cubicBezTo>
                  <a:cubicBezTo>
                    <a:pt x="1" y="7752"/>
                    <a:pt x="28" y="9548"/>
                    <a:pt x="620" y="11173"/>
                  </a:cubicBezTo>
                  <a:cubicBezTo>
                    <a:pt x="1213" y="12790"/>
                    <a:pt x="2461" y="14092"/>
                    <a:pt x="3952" y="14954"/>
                  </a:cubicBezTo>
                  <a:cubicBezTo>
                    <a:pt x="5200" y="15681"/>
                    <a:pt x="6672" y="15888"/>
                    <a:pt x="8091" y="16004"/>
                  </a:cubicBezTo>
                  <a:cubicBezTo>
                    <a:pt x="8562" y="16046"/>
                    <a:pt x="9042" y="16070"/>
                    <a:pt x="9525" y="16070"/>
                  </a:cubicBezTo>
                  <a:cubicBezTo>
                    <a:pt x="11121" y="16070"/>
                    <a:pt x="12743" y="15805"/>
                    <a:pt x="14143" y="15026"/>
                  </a:cubicBezTo>
                  <a:cubicBezTo>
                    <a:pt x="15580" y="14235"/>
                    <a:pt x="16540" y="12844"/>
                    <a:pt x="17043" y="11299"/>
                  </a:cubicBezTo>
                  <a:cubicBezTo>
                    <a:pt x="17645" y="9467"/>
                    <a:pt x="17304" y="7438"/>
                    <a:pt x="16729" y="5633"/>
                  </a:cubicBezTo>
                  <a:cubicBezTo>
                    <a:pt x="16029" y="3424"/>
                    <a:pt x="15086" y="1539"/>
                    <a:pt x="12814" y="659"/>
                  </a:cubicBezTo>
                  <a:cubicBezTo>
                    <a:pt x="11503" y="156"/>
                    <a:pt x="10080" y="1"/>
                    <a:pt x="8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9" name="Google Shape;1389;p19"/>
            <p:cNvGrpSpPr/>
            <p:nvPr/>
          </p:nvGrpSpPr>
          <p:grpSpPr>
            <a:xfrm>
              <a:off x="7512749" y="3737706"/>
              <a:ext cx="810377" cy="833351"/>
              <a:chOff x="7512749" y="3737706"/>
              <a:chExt cx="810377" cy="833351"/>
            </a:xfrm>
          </p:grpSpPr>
          <p:sp>
            <p:nvSpPr>
              <p:cNvPr id="1390" name="Google Shape;1390;p19"/>
              <p:cNvSpPr/>
              <p:nvPr/>
            </p:nvSpPr>
            <p:spPr>
              <a:xfrm rot="1307993">
                <a:off x="7871102" y="3743414"/>
                <a:ext cx="80747" cy="259693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940" extrusionOk="0">
                    <a:moveTo>
                      <a:pt x="37" y="1"/>
                    </a:moveTo>
                    <a:cubicBezTo>
                      <a:pt x="37" y="1"/>
                      <a:pt x="37" y="1"/>
                      <a:pt x="36" y="1"/>
                    </a:cubicBezTo>
                    <a:cubicBezTo>
                      <a:pt x="0" y="10"/>
                      <a:pt x="306" y="1123"/>
                      <a:pt x="710" y="2488"/>
                    </a:cubicBezTo>
                    <a:cubicBezTo>
                      <a:pt x="1112" y="3848"/>
                      <a:pt x="1470" y="4940"/>
                      <a:pt x="1500" y="4940"/>
                    </a:cubicBezTo>
                    <a:cubicBezTo>
                      <a:pt x="1500" y="4940"/>
                      <a:pt x="1500" y="4940"/>
                      <a:pt x="1500" y="4940"/>
                    </a:cubicBezTo>
                    <a:cubicBezTo>
                      <a:pt x="1536" y="4931"/>
                      <a:pt x="1230" y="3817"/>
                      <a:pt x="826" y="2452"/>
                    </a:cubicBezTo>
                    <a:cubicBezTo>
                      <a:pt x="426" y="1090"/>
                      <a:pt x="78" y="1"/>
                      <a:pt x="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9"/>
              <p:cNvSpPr/>
              <p:nvPr/>
            </p:nvSpPr>
            <p:spPr>
              <a:xfrm rot="1307993">
                <a:off x="7773708" y="3758976"/>
                <a:ext cx="125115" cy="243659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4635" extrusionOk="0">
                    <a:moveTo>
                      <a:pt x="19" y="1"/>
                    </a:moveTo>
                    <a:cubicBezTo>
                      <a:pt x="19" y="1"/>
                      <a:pt x="18" y="1"/>
                      <a:pt x="18" y="1"/>
                    </a:cubicBezTo>
                    <a:cubicBezTo>
                      <a:pt x="0" y="1"/>
                      <a:pt x="135" y="262"/>
                      <a:pt x="350" y="684"/>
                    </a:cubicBezTo>
                    <a:cubicBezTo>
                      <a:pt x="575" y="1097"/>
                      <a:pt x="880" y="1671"/>
                      <a:pt x="1203" y="2309"/>
                    </a:cubicBezTo>
                    <a:cubicBezTo>
                      <a:pt x="1527" y="2946"/>
                      <a:pt x="1805" y="3530"/>
                      <a:pt x="2012" y="3952"/>
                    </a:cubicBezTo>
                    <a:cubicBezTo>
                      <a:pt x="2215" y="4376"/>
                      <a:pt x="2348" y="4635"/>
                      <a:pt x="2370" y="4635"/>
                    </a:cubicBezTo>
                    <a:cubicBezTo>
                      <a:pt x="2370" y="4635"/>
                      <a:pt x="2370" y="4635"/>
                      <a:pt x="2371" y="4634"/>
                    </a:cubicBezTo>
                    <a:cubicBezTo>
                      <a:pt x="2380" y="4625"/>
                      <a:pt x="2281" y="4356"/>
                      <a:pt x="2101" y="3916"/>
                    </a:cubicBezTo>
                    <a:cubicBezTo>
                      <a:pt x="1913" y="3485"/>
                      <a:pt x="1652" y="2892"/>
                      <a:pt x="1311" y="2255"/>
                    </a:cubicBezTo>
                    <a:cubicBezTo>
                      <a:pt x="979" y="1608"/>
                      <a:pt x="674" y="1043"/>
                      <a:pt x="431" y="639"/>
                    </a:cubicBezTo>
                    <a:cubicBezTo>
                      <a:pt x="193" y="242"/>
                      <a:pt x="33" y="1"/>
                      <a:pt x="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9"/>
              <p:cNvSpPr/>
              <p:nvPr/>
            </p:nvSpPr>
            <p:spPr>
              <a:xfrm rot="1307993">
                <a:off x="7649328" y="3800488"/>
                <a:ext cx="188409" cy="17190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3270" extrusionOk="0">
                    <a:moveTo>
                      <a:pt x="11" y="0"/>
                    </a:moveTo>
                    <a:cubicBezTo>
                      <a:pt x="10" y="0"/>
                      <a:pt x="10" y="1"/>
                      <a:pt x="9" y="1"/>
                    </a:cubicBezTo>
                    <a:cubicBezTo>
                      <a:pt x="0" y="10"/>
                      <a:pt x="207" y="198"/>
                      <a:pt x="530" y="486"/>
                    </a:cubicBezTo>
                    <a:cubicBezTo>
                      <a:pt x="862" y="773"/>
                      <a:pt x="1320" y="1168"/>
                      <a:pt x="1805" y="1617"/>
                    </a:cubicBezTo>
                    <a:cubicBezTo>
                      <a:pt x="2290" y="2066"/>
                      <a:pt x="2730" y="2488"/>
                      <a:pt x="3035" y="2784"/>
                    </a:cubicBezTo>
                    <a:cubicBezTo>
                      <a:pt x="3342" y="3083"/>
                      <a:pt x="3547" y="3270"/>
                      <a:pt x="3564" y="3270"/>
                    </a:cubicBezTo>
                    <a:cubicBezTo>
                      <a:pt x="3565" y="3270"/>
                      <a:pt x="3565" y="3269"/>
                      <a:pt x="3565" y="3269"/>
                    </a:cubicBezTo>
                    <a:cubicBezTo>
                      <a:pt x="3583" y="3251"/>
                      <a:pt x="3412" y="3045"/>
                      <a:pt x="3107" y="2731"/>
                    </a:cubicBezTo>
                    <a:cubicBezTo>
                      <a:pt x="2811" y="2416"/>
                      <a:pt x="2380" y="1976"/>
                      <a:pt x="1886" y="1527"/>
                    </a:cubicBezTo>
                    <a:cubicBezTo>
                      <a:pt x="1401" y="1069"/>
                      <a:pt x="934" y="683"/>
                      <a:pt x="593" y="414"/>
                    </a:cubicBezTo>
                    <a:cubicBezTo>
                      <a:pt x="253" y="152"/>
                      <a:pt x="39" y="0"/>
                      <a:pt x="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9"/>
              <p:cNvSpPr/>
              <p:nvPr/>
            </p:nvSpPr>
            <p:spPr>
              <a:xfrm rot="1307993">
                <a:off x="7605266" y="3892954"/>
                <a:ext cx="161020" cy="74911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1425" extrusionOk="0">
                    <a:moveTo>
                      <a:pt x="30" y="1"/>
                    </a:moveTo>
                    <a:cubicBezTo>
                      <a:pt x="23" y="1"/>
                      <a:pt x="19" y="2"/>
                      <a:pt x="18" y="4"/>
                    </a:cubicBezTo>
                    <a:cubicBezTo>
                      <a:pt x="0" y="40"/>
                      <a:pt x="692" y="327"/>
                      <a:pt x="1527" y="722"/>
                    </a:cubicBezTo>
                    <a:cubicBezTo>
                      <a:pt x="2339" y="1102"/>
                      <a:pt x="2984" y="1424"/>
                      <a:pt x="3048" y="1424"/>
                    </a:cubicBezTo>
                    <a:cubicBezTo>
                      <a:pt x="3051" y="1424"/>
                      <a:pt x="3053" y="1424"/>
                      <a:pt x="3053" y="1423"/>
                    </a:cubicBezTo>
                    <a:cubicBezTo>
                      <a:pt x="3062" y="1405"/>
                      <a:pt x="2901" y="1306"/>
                      <a:pt x="2640" y="1153"/>
                    </a:cubicBezTo>
                    <a:cubicBezTo>
                      <a:pt x="2371" y="1001"/>
                      <a:pt x="2003" y="803"/>
                      <a:pt x="1581" y="606"/>
                    </a:cubicBezTo>
                    <a:cubicBezTo>
                      <a:pt x="1168" y="408"/>
                      <a:pt x="773" y="255"/>
                      <a:pt x="494" y="148"/>
                    </a:cubicBezTo>
                    <a:cubicBezTo>
                      <a:pt x="243" y="54"/>
                      <a:pt x="75" y="1"/>
                      <a:pt x="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9"/>
              <p:cNvSpPr/>
              <p:nvPr/>
            </p:nvSpPr>
            <p:spPr>
              <a:xfrm rot="1307993">
                <a:off x="7534171" y="3973054"/>
                <a:ext cx="251650" cy="71652"/>
              </a:xfrm>
              <a:custGeom>
                <a:avLst/>
                <a:gdLst/>
                <a:ahLst/>
                <a:cxnLst/>
                <a:rect l="l" t="t" r="r" b="b"/>
                <a:pathLst>
                  <a:path w="4787" h="1363" extrusionOk="0">
                    <a:moveTo>
                      <a:pt x="21" y="0"/>
                    </a:moveTo>
                    <a:cubicBezTo>
                      <a:pt x="14" y="0"/>
                      <a:pt x="10" y="1"/>
                      <a:pt x="9" y="3"/>
                    </a:cubicBezTo>
                    <a:cubicBezTo>
                      <a:pt x="0" y="30"/>
                      <a:pt x="1060" y="362"/>
                      <a:pt x="2371" y="740"/>
                    </a:cubicBezTo>
                    <a:cubicBezTo>
                      <a:pt x="3614" y="1095"/>
                      <a:pt x="4642" y="1362"/>
                      <a:pt x="4765" y="1362"/>
                    </a:cubicBezTo>
                    <a:cubicBezTo>
                      <a:pt x="4772" y="1362"/>
                      <a:pt x="4777" y="1361"/>
                      <a:pt x="4777" y="1359"/>
                    </a:cubicBezTo>
                    <a:cubicBezTo>
                      <a:pt x="4786" y="1332"/>
                      <a:pt x="3727" y="1000"/>
                      <a:pt x="2407" y="623"/>
                    </a:cubicBezTo>
                    <a:cubicBezTo>
                      <a:pt x="1172" y="268"/>
                      <a:pt x="145" y="0"/>
                      <a:pt x="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9"/>
              <p:cNvSpPr/>
              <p:nvPr/>
            </p:nvSpPr>
            <p:spPr>
              <a:xfrm rot="1307993">
                <a:off x="7522770" y="4076207"/>
                <a:ext cx="207754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199" extrusionOk="0">
                    <a:moveTo>
                      <a:pt x="3497" y="1"/>
                    </a:moveTo>
                    <a:cubicBezTo>
                      <a:pt x="3134" y="1"/>
                      <a:pt x="2586" y="12"/>
                      <a:pt x="1976" y="32"/>
                    </a:cubicBezTo>
                    <a:cubicBezTo>
                      <a:pt x="889" y="77"/>
                      <a:pt x="0" y="149"/>
                      <a:pt x="9" y="176"/>
                    </a:cubicBezTo>
                    <a:cubicBezTo>
                      <a:pt x="9" y="191"/>
                      <a:pt x="163" y="198"/>
                      <a:pt x="421" y="198"/>
                    </a:cubicBezTo>
                    <a:cubicBezTo>
                      <a:pt x="781" y="198"/>
                      <a:pt x="1347" y="184"/>
                      <a:pt x="1985" y="158"/>
                    </a:cubicBezTo>
                    <a:cubicBezTo>
                      <a:pt x="3071" y="113"/>
                      <a:pt x="3951" y="59"/>
                      <a:pt x="3951" y="23"/>
                    </a:cubicBezTo>
                    <a:cubicBezTo>
                      <a:pt x="3951" y="8"/>
                      <a:pt x="3780" y="1"/>
                      <a:pt x="34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9"/>
              <p:cNvSpPr/>
              <p:nvPr/>
            </p:nvSpPr>
            <p:spPr>
              <a:xfrm rot="1307993">
                <a:off x="7518995" y="4132906"/>
                <a:ext cx="221422" cy="76278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1451" extrusionOk="0">
                    <a:moveTo>
                      <a:pt x="4191" y="1"/>
                    </a:moveTo>
                    <a:cubicBezTo>
                      <a:pt x="4138" y="1"/>
                      <a:pt x="3909" y="53"/>
                      <a:pt x="3565" y="139"/>
                    </a:cubicBezTo>
                    <a:cubicBezTo>
                      <a:pt x="3179" y="247"/>
                      <a:pt x="2640" y="399"/>
                      <a:pt x="2065" y="597"/>
                    </a:cubicBezTo>
                    <a:cubicBezTo>
                      <a:pt x="1482" y="803"/>
                      <a:pt x="961" y="1001"/>
                      <a:pt x="593" y="1163"/>
                    </a:cubicBezTo>
                    <a:cubicBezTo>
                      <a:pt x="216" y="1324"/>
                      <a:pt x="0" y="1432"/>
                      <a:pt x="0" y="1450"/>
                    </a:cubicBezTo>
                    <a:cubicBezTo>
                      <a:pt x="0" y="1450"/>
                      <a:pt x="2" y="1451"/>
                      <a:pt x="3" y="1451"/>
                    </a:cubicBezTo>
                    <a:cubicBezTo>
                      <a:pt x="33" y="1451"/>
                      <a:pt x="262" y="1371"/>
                      <a:pt x="620" y="1243"/>
                    </a:cubicBezTo>
                    <a:cubicBezTo>
                      <a:pt x="997" y="1109"/>
                      <a:pt x="1518" y="920"/>
                      <a:pt x="2101" y="723"/>
                    </a:cubicBezTo>
                    <a:cubicBezTo>
                      <a:pt x="2685" y="525"/>
                      <a:pt x="3206" y="354"/>
                      <a:pt x="3592" y="229"/>
                    </a:cubicBezTo>
                    <a:cubicBezTo>
                      <a:pt x="3978" y="103"/>
                      <a:pt x="4211" y="22"/>
                      <a:pt x="4202" y="4"/>
                    </a:cubicBezTo>
                    <a:cubicBezTo>
                      <a:pt x="4202" y="2"/>
                      <a:pt x="4198" y="1"/>
                      <a:pt x="4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9"/>
              <p:cNvSpPr/>
              <p:nvPr/>
            </p:nvSpPr>
            <p:spPr>
              <a:xfrm rot="1307993">
                <a:off x="7535355" y="4210400"/>
                <a:ext cx="142148" cy="108766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2069" extrusionOk="0">
                    <a:moveTo>
                      <a:pt x="2673" y="1"/>
                    </a:moveTo>
                    <a:cubicBezTo>
                      <a:pt x="2619" y="1"/>
                      <a:pt x="2007" y="397"/>
                      <a:pt x="1294" y="954"/>
                    </a:cubicBezTo>
                    <a:cubicBezTo>
                      <a:pt x="557" y="1528"/>
                      <a:pt x="1" y="2040"/>
                      <a:pt x="28" y="2067"/>
                    </a:cubicBezTo>
                    <a:cubicBezTo>
                      <a:pt x="28" y="2068"/>
                      <a:pt x="29" y="2068"/>
                      <a:pt x="30" y="2068"/>
                    </a:cubicBezTo>
                    <a:cubicBezTo>
                      <a:pt x="78" y="2068"/>
                      <a:pt x="659" y="1611"/>
                      <a:pt x="1375" y="1052"/>
                    </a:cubicBezTo>
                    <a:cubicBezTo>
                      <a:pt x="2111" y="487"/>
                      <a:pt x="2703" y="29"/>
                      <a:pt x="2677" y="2"/>
                    </a:cubicBezTo>
                    <a:cubicBezTo>
                      <a:pt x="2676" y="1"/>
                      <a:pt x="2675" y="1"/>
                      <a:pt x="2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9"/>
              <p:cNvSpPr/>
              <p:nvPr/>
            </p:nvSpPr>
            <p:spPr>
              <a:xfrm rot="1307993">
                <a:off x="7993850" y="3744310"/>
                <a:ext cx="10461" cy="29649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5640" extrusionOk="0">
                    <a:moveTo>
                      <a:pt x="180" y="0"/>
                    </a:moveTo>
                    <a:cubicBezTo>
                      <a:pt x="163" y="0"/>
                      <a:pt x="127" y="315"/>
                      <a:pt x="91" y="827"/>
                    </a:cubicBezTo>
                    <a:cubicBezTo>
                      <a:pt x="55" y="1329"/>
                      <a:pt x="28" y="2039"/>
                      <a:pt x="19" y="2820"/>
                    </a:cubicBezTo>
                    <a:cubicBezTo>
                      <a:pt x="1" y="3601"/>
                      <a:pt x="19" y="4302"/>
                      <a:pt x="37" y="4813"/>
                    </a:cubicBezTo>
                    <a:cubicBezTo>
                      <a:pt x="64" y="5325"/>
                      <a:pt x="91" y="5639"/>
                      <a:pt x="100" y="5639"/>
                    </a:cubicBezTo>
                    <a:cubicBezTo>
                      <a:pt x="118" y="5639"/>
                      <a:pt x="127" y="5325"/>
                      <a:pt x="127" y="4813"/>
                    </a:cubicBezTo>
                    <a:cubicBezTo>
                      <a:pt x="127" y="4302"/>
                      <a:pt x="127" y="3601"/>
                      <a:pt x="136" y="2820"/>
                    </a:cubicBezTo>
                    <a:cubicBezTo>
                      <a:pt x="154" y="2039"/>
                      <a:pt x="172" y="1338"/>
                      <a:pt x="180" y="827"/>
                    </a:cubicBezTo>
                    <a:cubicBezTo>
                      <a:pt x="189" y="315"/>
                      <a:pt x="198" y="0"/>
                      <a:pt x="1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9"/>
              <p:cNvSpPr/>
              <p:nvPr/>
            </p:nvSpPr>
            <p:spPr>
              <a:xfrm rot="1307993">
                <a:off x="8047365" y="3847249"/>
                <a:ext cx="28861" cy="205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3907" extrusionOk="0">
                    <a:moveTo>
                      <a:pt x="513" y="0"/>
                    </a:moveTo>
                    <a:cubicBezTo>
                      <a:pt x="477" y="0"/>
                      <a:pt x="342" y="871"/>
                      <a:pt x="207" y="1949"/>
                    </a:cubicBezTo>
                    <a:cubicBezTo>
                      <a:pt x="73" y="3026"/>
                      <a:pt x="1" y="3906"/>
                      <a:pt x="28" y="3906"/>
                    </a:cubicBezTo>
                    <a:cubicBezTo>
                      <a:pt x="64" y="3906"/>
                      <a:pt x="198" y="3044"/>
                      <a:pt x="333" y="1967"/>
                    </a:cubicBezTo>
                    <a:cubicBezTo>
                      <a:pt x="468" y="880"/>
                      <a:pt x="549" y="9"/>
                      <a:pt x="5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9"/>
              <p:cNvSpPr/>
              <p:nvPr/>
            </p:nvSpPr>
            <p:spPr>
              <a:xfrm rot="1307993">
                <a:off x="8062666" y="3855213"/>
                <a:ext cx="109082" cy="273361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5200" extrusionOk="0">
                    <a:moveTo>
                      <a:pt x="2057" y="1"/>
                    </a:moveTo>
                    <a:cubicBezTo>
                      <a:pt x="2012" y="55"/>
                      <a:pt x="1967" y="118"/>
                      <a:pt x="1940" y="189"/>
                    </a:cubicBezTo>
                    <a:cubicBezTo>
                      <a:pt x="1868" y="306"/>
                      <a:pt x="1770" y="495"/>
                      <a:pt x="1653" y="719"/>
                    </a:cubicBezTo>
                    <a:cubicBezTo>
                      <a:pt x="1428" y="1168"/>
                      <a:pt x="1132" y="1806"/>
                      <a:pt x="845" y="2533"/>
                    </a:cubicBezTo>
                    <a:cubicBezTo>
                      <a:pt x="557" y="3251"/>
                      <a:pt x="342" y="3916"/>
                      <a:pt x="198" y="4401"/>
                    </a:cubicBezTo>
                    <a:cubicBezTo>
                      <a:pt x="126" y="4652"/>
                      <a:pt x="72" y="4850"/>
                      <a:pt x="37" y="4984"/>
                    </a:cubicBezTo>
                    <a:cubicBezTo>
                      <a:pt x="19" y="5056"/>
                      <a:pt x="1" y="5128"/>
                      <a:pt x="1" y="5200"/>
                    </a:cubicBezTo>
                    <a:cubicBezTo>
                      <a:pt x="19" y="5200"/>
                      <a:pt x="117" y="4913"/>
                      <a:pt x="279" y="4428"/>
                    </a:cubicBezTo>
                    <a:cubicBezTo>
                      <a:pt x="450" y="3952"/>
                      <a:pt x="674" y="3296"/>
                      <a:pt x="961" y="2578"/>
                    </a:cubicBezTo>
                    <a:cubicBezTo>
                      <a:pt x="1249" y="1860"/>
                      <a:pt x="1527" y="1213"/>
                      <a:pt x="1734" y="755"/>
                    </a:cubicBezTo>
                    <a:cubicBezTo>
                      <a:pt x="1949" y="297"/>
                      <a:pt x="2075" y="10"/>
                      <a:pt x="20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9"/>
              <p:cNvSpPr/>
              <p:nvPr/>
            </p:nvSpPr>
            <p:spPr>
              <a:xfrm rot="1307993">
                <a:off x="8091744" y="3940930"/>
                <a:ext cx="163859" cy="23661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4501" extrusionOk="0">
                    <a:moveTo>
                      <a:pt x="3097" y="1"/>
                    </a:moveTo>
                    <a:cubicBezTo>
                      <a:pt x="3073" y="1"/>
                      <a:pt x="2886" y="233"/>
                      <a:pt x="2595" y="621"/>
                    </a:cubicBezTo>
                    <a:cubicBezTo>
                      <a:pt x="2299" y="1016"/>
                      <a:pt x="1895" y="1573"/>
                      <a:pt x="1473" y="2192"/>
                    </a:cubicBezTo>
                    <a:cubicBezTo>
                      <a:pt x="1042" y="2821"/>
                      <a:pt x="674" y="3386"/>
                      <a:pt x="413" y="3799"/>
                    </a:cubicBezTo>
                    <a:cubicBezTo>
                      <a:pt x="153" y="4221"/>
                      <a:pt x="0" y="4482"/>
                      <a:pt x="18" y="4500"/>
                    </a:cubicBezTo>
                    <a:cubicBezTo>
                      <a:pt x="19" y="4500"/>
                      <a:pt x="19" y="4500"/>
                      <a:pt x="19" y="4500"/>
                    </a:cubicBezTo>
                    <a:cubicBezTo>
                      <a:pt x="34" y="4500"/>
                      <a:pt x="212" y="4250"/>
                      <a:pt x="485" y="3853"/>
                    </a:cubicBezTo>
                    <a:cubicBezTo>
                      <a:pt x="844" y="3324"/>
                      <a:pt x="1195" y="2821"/>
                      <a:pt x="1572" y="2264"/>
                    </a:cubicBezTo>
                    <a:cubicBezTo>
                      <a:pt x="1958" y="1707"/>
                      <a:pt x="2308" y="1204"/>
                      <a:pt x="2667" y="684"/>
                    </a:cubicBezTo>
                    <a:cubicBezTo>
                      <a:pt x="2946" y="271"/>
                      <a:pt x="3116" y="19"/>
                      <a:pt x="3098" y="1"/>
                    </a:cubicBezTo>
                    <a:cubicBezTo>
                      <a:pt x="3098" y="1"/>
                      <a:pt x="3098" y="1"/>
                      <a:pt x="3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9"/>
              <p:cNvSpPr/>
              <p:nvPr/>
            </p:nvSpPr>
            <p:spPr>
              <a:xfrm rot="1307993">
                <a:off x="8076705" y="4072218"/>
                <a:ext cx="228519" cy="140413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671" extrusionOk="0">
                    <a:moveTo>
                      <a:pt x="4333" y="0"/>
                    </a:moveTo>
                    <a:cubicBezTo>
                      <a:pt x="4293" y="0"/>
                      <a:pt x="4041" y="116"/>
                      <a:pt x="3664" y="325"/>
                    </a:cubicBezTo>
                    <a:cubicBezTo>
                      <a:pt x="3260" y="541"/>
                      <a:pt x="2704" y="846"/>
                      <a:pt x="2102" y="1223"/>
                    </a:cubicBezTo>
                    <a:cubicBezTo>
                      <a:pt x="1500" y="1591"/>
                      <a:pt x="980" y="1942"/>
                      <a:pt x="602" y="2211"/>
                    </a:cubicBezTo>
                    <a:cubicBezTo>
                      <a:pt x="216" y="2480"/>
                      <a:pt x="1" y="2660"/>
                      <a:pt x="10" y="2669"/>
                    </a:cubicBezTo>
                    <a:cubicBezTo>
                      <a:pt x="10" y="2670"/>
                      <a:pt x="11" y="2670"/>
                      <a:pt x="13" y="2670"/>
                    </a:cubicBezTo>
                    <a:cubicBezTo>
                      <a:pt x="45" y="2670"/>
                      <a:pt x="282" y="2521"/>
                      <a:pt x="647" y="2283"/>
                    </a:cubicBezTo>
                    <a:cubicBezTo>
                      <a:pt x="1042" y="2040"/>
                      <a:pt x="1572" y="1690"/>
                      <a:pt x="2165" y="1322"/>
                    </a:cubicBezTo>
                    <a:cubicBezTo>
                      <a:pt x="2766" y="954"/>
                      <a:pt x="3314" y="631"/>
                      <a:pt x="3709" y="397"/>
                    </a:cubicBezTo>
                    <a:cubicBezTo>
                      <a:pt x="4104" y="164"/>
                      <a:pt x="4347" y="20"/>
                      <a:pt x="4338" y="2"/>
                    </a:cubicBezTo>
                    <a:cubicBezTo>
                      <a:pt x="4337" y="1"/>
                      <a:pt x="4335" y="0"/>
                      <a:pt x="4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9"/>
              <p:cNvSpPr/>
              <p:nvPr/>
            </p:nvSpPr>
            <p:spPr>
              <a:xfrm rot="1307993">
                <a:off x="8068321" y="4181141"/>
                <a:ext cx="221475" cy="62242"/>
              </a:xfrm>
              <a:custGeom>
                <a:avLst/>
                <a:gdLst/>
                <a:ahLst/>
                <a:cxnLst/>
                <a:rect l="l" t="t" r="r" b="b"/>
                <a:pathLst>
                  <a:path w="4213" h="1184" extrusionOk="0">
                    <a:moveTo>
                      <a:pt x="4176" y="1"/>
                    </a:moveTo>
                    <a:cubicBezTo>
                      <a:pt x="4103" y="1"/>
                      <a:pt x="3885" y="31"/>
                      <a:pt x="3575" y="96"/>
                    </a:cubicBezTo>
                    <a:cubicBezTo>
                      <a:pt x="3180" y="177"/>
                      <a:pt x="2650" y="303"/>
                      <a:pt x="2066" y="464"/>
                    </a:cubicBezTo>
                    <a:cubicBezTo>
                      <a:pt x="1483" y="626"/>
                      <a:pt x="962" y="796"/>
                      <a:pt x="594" y="931"/>
                    </a:cubicBezTo>
                    <a:cubicBezTo>
                      <a:pt x="225" y="1066"/>
                      <a:pt x="1" y="1165"/>
                      <a:pt x="1" y="1183"/>
                    </a:cubicBezTo>
                    <a:cubicBezTo>
                      <a:pt x="2" y="1183"/>
                      <a:pt x="3" y="1183"/>
                      <a:pt x="5" y="1183"/>
                    </a:cubicBezTo>
                    <a:cubicBezTo>
                      <a:pt x="40" y="1183"/>
                      <a:pt x="267" y="1121"/>
                      <a:pt x="621" y="1012"/>
                    </a:cubicBezTo>
                    <a:cubicBezTo>
                      <a:pt x="998" y="904"/>
                      <a:pt x="1518" y="743"/>
                      <a:pt x="2102" y="581"/>
                    </a:cubicBezTo>
                    <a:cubicBezTo>
                      <a:pt x="2686" y="419"/>
                      <a:pt x="3207" y="285"/>
                      <a:pt x="3593" y="186"/>
                    </a:cubicBezTo>
                    <a:cubicBezTo>
                      <a:pt x="3979" y="87"/>
                      <a:pt x="4212" y="24"/>
                      <a:pt x="4203" y="6"/>
                    </a:cubicBezTo>
                    <a:cubicBezTo>
                      <a:pt x="4203" y="3"/>
                      <a:pt x="4194" y="1"/>
                      <a:pt x="4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9"/>
              <p:cNvSpPr/>
              <p:nvPr/>
            </p:nvSpPr>
            <p:spPr>
              <a:xfrm rot="1307993">
                <a:off x="8011443" y="4257857"/>
                <a:ext cx="298857" cy="20134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383" extrusionOk="0">
                    <a:moveTo>
                      <a:pt x="5514" y="1"/>
                    </a:moveTo>
                    <a:cubicBezTo>
                      <a:pt x="5124" y="1"/>
                      <a:pt x="4070" y="51"/>
                      <a:pt x="2838" y="128"/>
                    </a:cubicBezTo>
                    <a:cubicBezTo>
                      <a:pt x="1267" y="218"/>
                      <a:pt x="1" y="335"/>
                      <a:pt x="1" y="371"/>
                    </a:cubicBezTo>
                    <a:cubicBezTo>
                      <a:pt x="1" y="378"/>
                      <a:pt x="57" y="382"/>
                      <a:pt x="162" y="382"/>
                    </a:cubicBezTo>
                    <a:cubicBezTo>
                      <a:pt x="552" y="382"/>
                      <a:pt x="1607" y="332"/>
                      <a:pt x="2847" y="254"/>
                    </a:cubicBezTo>
                    <a:cubicBezTo>
                      <a:pt x="4409" y="155"/>
                      <a:pt x="5684" y="57"/>
                      <a:pt x="5675" y="12"/>
                    </a:cubicBezTo>
                    <a:cubicBezTo>
                      <a:pt x="5675" y="4"/>
                      <a:pt x="5619" y="1"/>
                      <a:pt x="5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19"/>
              <p:cNvSpPr/>
              <p:nvPr/>
            </p:nvSpPr>
            <p:spPr>
              <a:xfrm rot="1307993">
                <a:off x="8042605" y="4325410"/>
                <a:ext cx="190301" cy="41267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785" extrusionOk="0">
                    <a:moveTo>
                      <a:pt x="40" y="1"/>
                    </a:moveTo>
                    <a:cubicBezTo>
                      <a:pt x="14" y="1"/>
                      <a:pt x="1" y="3"/>
                      <a:pt x="1" y="8"/>
                    </a:cubicBezTo>
                    <a:cubicBezTo>
                      <a:pt x="1" y="26"/>
                      <a:pt x="198" y="70"/>
                      <a:pt x="531" y="151"/>
                    </a:cubicBezTo>
                    <a:lnTo>
                      <a:pt x="1806" y="421"/>
                    </a:lnTo>
                    <a:lnTo>
                      <a:pt x="3081" y="699"/>
                    </a:lnTo>
                    <a:cubicBezTo>
                      <a:pt x="3355" y="751"/>
                      <a:pt x="3544" y="784"/>
                      <a:pt x="3601" y="784"/>
                    </a:cubicBezTo>
                    <a:cubicBezTo>
                      <a:pt x="3613" y="784"/>
                      <a:pt x="3619" y="783"/>
                      <a:pt x="3619" y="780"/>
                    </a:cubicBezTo>
                    <a:cubicBezTo>
                      <a:pt x="3619" y="771"/>
                      <a:pt x="3431" y="699"/>
                      <a:pt x="3108" y="609"/>
                    </a:cubicBezTo>
                    <a:cubicBezTo>
                      <a:pt x="2784" y="519"/>
                      <a:pt x="2335" y="412"/>
                      <a:pt x="1833" y="304"/>
                    </a:cubicBezTo>
                    <a:cubicBezTo>
                      <a:pt x="1330" y="196"/>
                      <a:pt x="872" y="106"/>
                      <a:pt x="540" y="62"/>
                    </a:cubicBezTo>
                    <a:cubicBezTo>
                      <a:pt x="297" y="21"/>
                      <a:pt x="115" y="1"/>
                      <a:pt x="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19"/>
              <p:cNvSpPr/>
              <p:nvPr/>
            </p:nvSpPr>
            <p:spPr>
              <a:xfrm rot="1307993">
                <a:off x="8015983" y="4403624"/>
                <a:ext cx="199711" cy="88579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685" extrusionOk="0">
                    <a:moveTo>
                      <a:pt x="25" y="1"/>
                    </a:moveTo>
                    <a:cubicBezTo>
                      <a:pt x="21" y="1"/>
                      <a:pt x="19" y="1"/>
                      <a:pt x="18" y="3"/>
                    </a:cubicBezTo>
                    <a:cubicBezTo>
                      <a:pt x="0" y="30"/>
                      <a:pt x="835" y="434"/>
                      <a:pt x="1877" y="901"/>
                    </a:cubicBezTo>
                    <a:cubicBezTo>
                      <a:pt x="2870" y="1338"/>
                      <a:pt x="3692" y="1685"/>
                      <a:pt x="3774" y="1685"/>
                    </a:cubicBezTo>
                    <a:cubicBezTo>
                      <a:pt x="3778" y="1685"/>
                      <a:pt x="3780" y="1684"/>
                      <a:pt x="3781" y="1682"/>
                    </a:cubicBezTo>
                    <a:cubicBezTo>
                      <a:pt x="3798" y="1655"/>
                      <a:pt x="2963" y="1251"/>
                      <a:pt x="1922" y="784"/>
                    </a:cubicBezTo>
                    <a:cubicBezTo>
                      <a:pt x="938" y="340"/>
                      <a:pt x="109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9"/>
              <p:cNvSpPr/>
              <p:nvPr/>
            </p:nvSpPr>
            <p:spPr>
              <a:xfrm rot="1307993">
                <a:off x="7653464" y="4242925"/>
                <a:ext cx="53411" cy="18604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539" extrusionOk="0">
                    <a:moveTo>
                      <a:pt x="997" y="1"/>
                    </a:moveTo>
                    <a:cubicBezTo>
                      <a:pt x="979" y="1"/>
                      <a:pt x="899" y="189"/>
                      <a:pt x="782" y="495"/>
                    </a:cubicBezTo>
                    <a:cubicBezTo>
                      <a:pt x="665" y="809"/>
                      <a:pt x="521" y="1249"/>
                      <a:pt x="387" y="1734"/>
                    </a:cubicBezTo>
                    <a:cubicBezTo>
                      <a:pt x="252" y="2219"/>
                      <a:pt x="153" y="2668"/>
                      <a:pt x="90" y="3000"/>
                    </a:cubicBezTo>
                    <a:cubicBezTo>
                      <a:pt x="28" y="3323"/>
                      <a:pt x="1" y="3530"/>
                      <a:pt x="19" y="3539"/>
                    </a:cubicBezTo>
                    <a:cubicBezTo>
                      <a:pt x="37" y="3539"/>
                      <a:pt x="90" y="3341"/>
                      <a:pt x="171" y="3018"/>
                    </a:cubicBezTo>
                    <a:cubicBezTo>
                      <a:pt x="261" y="2695"/>
                      <a:pt x="369" y="2255"/>
                      <a:pt x="512" y="1770"/>
                    </a:cubicBezTo>
                    <a:cubicBezTo>
                      <a:pt x="647" y="1276"/>
                      <a:pt x="773" y="836"/>
                      <a:pt x="872" y="522"/>
                    </a:cubicBezTo>
                    <a:cubicBezTo>
                      <a:pt x="961" y="207"/>
                      <a:pt x="1015" y="10"/>
                      <a:pt x="9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9"/>
              <p:cNvSpPr/>
              <p:nvPr/>
            </p:nvSpPr>
            <p:spPr>
              <a:xfrm rot="1307993">
                <a:off x="7767133" y="4271418"/>
                <a:ext cx="22710" cy="220949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203" extrusionOk="0">
                    <a:moveTo>
                      <a:pt x="413" y="0"/>
                    </a:moveTo>
                    <a:cubicBezTo>
                      <a:pt x="395" y="0"/>
                      <a:pt x="350" y="225"/>
                      <a:pt x="288" y="602"/>
                    </a:cubicBezTo>
                    <a:cubicBezTo>
                      <a:pt x="225" y="988"/>
                      <a:pt x="153" y="1500"/>
                      <a:pt x="99" y="2083"/>
                    </a:cubicBezTo>
                    <a:cubicBezTo>
                      <a:pt x="45" y="2676"/>
                      <a:pt x="18" y="3197"/>
                      <a:pt x="9" y="3583"/>
                    </a:cubicBezTo>
                    <a:cubicBezTo>
                      <a:pt x="0" y="3960"/>
                      <a:pt x="9" y="4203"/>
                      <a:pt x="27" y="4203"/>
                    </a:cubicBezTo>
                    <a:cubicBezTo>
                      <a:pt x="45" y="4203"/>
                      <a:pt x="72" y="3960"/>
                      <a:pt x="99" y="3583"/>
                    </a:cubicBezTo>
                    <a:cubicBezTo>
                      <a:pt x="126" y="3206"/>
                      <a:pt x="171" y="2676"/>
                      <a:pt x="225" y="2101"/>
                    </a:cubicBezTo>
                    <a:cubicBezTo>
                      <a:pt x="279" y="1518"/>
                      <a:pt x="332" y="997"/>
                      <a:pt x="368" y="611"/>
                    </a:cubicBezTo>
                    <a:cubicBezTo>
                      <a:pt x="413" y="234"/>
                      <a:pt x="431" y="0"/>
                      <a:pt x="4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9"/>
              <p:cNvSpPr/>
              <p:nvPr/>
            </p:nvSpPr>
            <p:spPr>
              <a:xfrm rot="1307993">
                <a:off x="7854082" y="4318203"/>
                <a:ext cx="35432" cy="203549"/>
              </a:xfrm>
              <a:custGeom>
                <a:avLst/>
                <a:gdLst/>
                <a:ahLst/>
                <a:cxnLst/>
                <a:rect l="l" t="t" r="r" b="b"/>
                <a:pathLst>
                  <a:path w="674" h="3872" extrusionOk="0">
                    <a:moveTo>
                      <a:pt x="19" y="1"/>
                    </a:moveTo>
                    <a:cubicBezTo>
                      <a:pt x="19" y="1"/>
                      <a:pt x="18" y="1"/>
                      <a:pt x="18" y="1"/>
                    </a:cubicBezTo>
                    <a:cubicBezTo>
                      <a:pt x="0" y="10"/>
                      <a:pt x="36" y="225"/>
                      <a:pt x="99" y="567"/>
                    </a:cubicBezTo>
                    <a:cubicBezTo>
                      <a:pt x="180" y="1078"/>
                      <a:pt x="251" y="1500"/>
                      <a:pt x="332" y="1940"/>
                    </a:cubicBezTo>
                    <a:cubicBezTo>
                      <a:pt x="404" y="2380"/>
                      <a:pt x="467" y="2802"/>
                      <a:pt x="548" y="3305"/>
                    </a:cubicBezTo>
                    <a:cubicBezTo>
                      <a:pt x="601" y="3649"/>
                      <a:pt x="645" y="3871"/>
                      <a:pt x="655" y="3871"/>
                    </a:cubicBezTo>
                    <a:cubicBezTo>
                      <a:pt x="655" y="3871"/>
                      <a:pt x="655" y="3871"/>
                      <a:pt x="656" y="3871"/>
                    </a:cubicBezTo>
                    <a:cubicBezTo>
                      <a:pt x="673" y="3871"/>
                      <a:pt x="665" y="3646"/>
                      <a:pt x="638" y="3296"/>
                    </a:cubicBezTo>
                    <a:cubicBezTo>
                      <a:pt x="602" y="2946"/>
                      <a:pt x="539" y="2452"/>
                      <a:pt x="449" y="1922"/>
                    </a:cubicBezTo>
                    <a:cubicBezTo>
                      <a:pt x="368" y="1384"/>
                      <a:pt x="260" y="899"/>
                      <a:pt x="180" y="558"/>
                    </a:cubicBezTo>
                    <a:cubicBezTo>
                      <a:pt x="100" y="214"/>
                      <a:pt x="38" y="1"/>
                      <a:pt x="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9"/>
              <p:cNvSpPr/>
              <p:nvPr/>
            </p:nvSpPr>
            <p:spPr>
              <a:xfrm rot="1307993">
                <a:off x="7928954" y="4343847"/>
                <a:ext cx="137416" cy="209174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79" extrusionOk="0">
                    <a:moveTo>
                      <a:pt x="29" y="1"/>
                    </a:moveTo>
                    <a:cubicBezTo>
                      <a:pt x="28" y="1"/>
                      <a:pt x="28" y="1"/>
                      <a:pt x="28" y="1"/>
                    </a:cubicBezTo>
                    <a:cubicBezTo>
                      <a:pt x="1" y="19"/>
                      <a:pt x="548" y="926"/>
                      <a:pt x="1258" y="2021"/>
                    </a:cubicBezTo>
                    <a:cubicBezTo>
                      <a:pt x="1951" y="3106"/>
                      <a:pt x="2548" y="3979"/>
                      <a:pt x="2586" y="3979"/>
                    </a:cubicBezTo>
                    <a:cubicBezTo>
                      <a:pt x="2586" y="3979"/>
                      <a:pt x="2586" y="3979"/>
                      <a:pt x="2587" y="3979"/>
                    </a:cubicBezTo>
                    <a:cubicBezTo>
                      <a:pt x="2614" y="3961"/>
                      <a:pt x="2066" y="3054"/>
                      <a:pt x="1357" y="1958"/>
                    </a:cubicBezTo>
                    <a:cubicBezTo>
                      <a:pt x="663" y="874"/>
                      <a:pt x="67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1" name="Google Shape;1411;p19"/>
            <p:cNvSpPr/>
            <p:nvPr/>
          </p:nvSpPr>
          <p:spPr>
            <a:xfrm rot="1307993">
              <a:off x="7613986" y="3882788"/>
              <a:ext cx="581628" cy="572323"/>
            </a:xfrm>
            <a:custGeom>
              <a:avLst/>
              <a:gdLst/>
              <a:ahLst/>
              <a:cxnLst/>
              <a:rect l="l" t="t" r="r" b="b"/>
              <a:pathLst>
                <a:path w="11064" h="10887" extrusionOk="0">
                  <a:moveTo>
                    <a:pt x="9220" y="0"/>
                  </a:moveTo>
                  <a:cubicBezTo>
                    <a:pt x="8973" y="0"/>
                    <a:pt x="8727" y="73"/>
                    <a:pt x="8513" y="219"/>
                  </a:cubicBezTo>
                  <a:cubicBezTo>
                    <a:pt x="8028" y="578"/>
                    <a:pt x="7885" y="1234"/>
                    <a:pt x="7831" y="1791"/>
                  </a:cubicBezTo>
                  <a:cubicBezTo>
                    <a:pt x="7005" y="1719"/>
                    <a:pt x="6187" y="1593"/>
                    <a:pt x="5352" y="1566"/>
                  </a:cubicBezTo>
                  <a:cubicBezTo>
                    <a:pt x="5342" y="1566"/>
                    <a:pt x="5328" y="1565"/>
                    <a:pt x="5309" y="1565"/>
                  </a:cubicBezTo>
                  <a:cubicBezTo>
                    <a:pt x="4923" y="1565"/>
                    <a:pt x="2799" y="1650"/>
                    <a:pt x="2802" y="1718"/>
                  </a:cubicBezTo>
                  <a:lnTo>
                    <a:pt x="2802" y="1718"/>
                  </a:lnTo>
                  <a:cubicBezTo>
                    <a:pt x="2748" y="1350"/>
                    <a:pt x="2605" y="1000"/>
                    <a:pt x="2371" y="713"/>
                  </a:cubicBezTo>
                  <a:cubicBezTo>
                    <a:pt x="2160" y="445"/>
                    <a:pt x="1839" y="295"/>
                    <a:pt x="1501" y="295"/>
                  </a:cubicBezTo>
                  <a:cubicBezTo>
                    <a:pt x="1465" y="295"/>
                    <a:pt x="1429" y="297"/>
                    <a:pt x="1393" y="300"/>
                  </a:cubicBezTo>
                  <a:cubicBezTo>
                    <a:pt x="324" y="471"/>
                    <a:pt x="1" y="1880"/>
                    <a:pt x="800" y="2563"/>
                  </a:cubicBezTo>
                  <a:cubicBezTo>
                    <a:pt x="818" y="2581"/>
                    <a:pt x="836" y="2599"/>
                    <a:pt x="845" y="2617"/>
                  </a:cubicBezTo>
                  <a:cubicBezTo>
                    <a:pt x="854" y="2644"/>
                    <a:pt x="854" y="2680"/>
                    <a:pt x="845" y="2706"/>
                  </a:cubicBezTo>
                  <a:cubicBezTo>
                    <a:pt x="692" y="3739"/>
                    <a:pt x="468" y="4754"/>
                    <a:pt x="378" y="5804"/>
                  </a:cubicBezTo>
                  <a:cubicBezTo>
                    <a:pt x="297" y="6720"/>
                    <a:pt x="126" y="7753"/>
                    <a:pt x="459" y="8633"/>
                  </a:cubicBezTo>
                  <a:cubicBezTo>
                    <a:pt x="1132" y="10384"/>
                    <a:pt x="3197" y="10815"/>
                    <a:pt x="4877" y="10860"/>
                  </a:cubicBezTo>
                  <a:cubicBezTo>
                    <a:pt x="5303" y="10869"/>
                    <a:pt x="5725" y="10887"/>
                    <a:pt x="6147" y="10887"/>
                  </a:cubicBezTo>
                  <a:cubicBezTo>
                    <a:pt x="6569" y="10887"/>
                    <a:pt x="6991" y="10869"/>
                    <a:pt x="7418" y="10806"/>
                  </a:cubicBezTo>
                  <a:cubicBezTo>
                    <a:pt x="7714" y="10779"/>
                    <a:pt x="8010" y="10734"/>
                    <a:pt x="8307" y="10680"/>
                  </a:cubicBezTo>
                  <a:cubicBezTo>
                    <a:pt x="8504" y="10617"/>
                    <a:pt x="8711" y="10536"/>
                    <a:pt x="8908" y="10447"/>
                  </a:cubicBezTo>
                  <a:cubicBezTo>
                    <a:pt x="9411" y="10267"/>
                    <a:pt x="9869" y="9980"/>
                    <a:pt x="10255" y="9612"/>
                  </a:cubicBezTo>
                  <a:cubicBezTo>
                    <a:pt x="11063" y="8821"/>
                    <a:pt x="11063" y="7394"/>
                    <a:pt x="10911" y="6334"/>
                  </a:cubicBezTo>
                  <a:cubicBezTo>
                    <a:pt x="10794" y="5517"/>
                    <a:pt x="10614" y="4700"/>
                    <a:pt x="10372" y="3910"/>
                  </a:cubicBezTo>
                  <a:cubicBezTo>
                    <a:pt x="10291" y="3667"/>
                    <a:pt x="10210" y="3425"/>
                    <a:pt x="10120" y="3173"/>
                  </a:cubicBezTo>
                  <a:cubicBezTo>
                    <a:pt x="10093" y="3102"/>
                    <a:pt x="9833" y="2509"/>
                    <a:pt x="9860" y="2482"/>
                  </a:cubicBezTo>
                  <a:cubicBezTo>
                    <a:pt x="10417" y="1925"/>
                    <a:pt x="10677" y="866"/>
                    <a:pt x="10013" y="282"/>
                  </a:cubicBezTo>
                  <a:cubicBezTo>
                    <a:pt x="9783" y="95"/>
                    <a:pt x="9501" y="0"/>
                    <a:pt x="9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9"/>
            <p:cNvSpPr/>
            <p:nvPr/>
          </p:nvSpPr>
          <p:spPr>
            <a:xfrm rot="1307993">
              <a:off x="7844859" y="4014918"/>
              <a:ext cx="158655" cy="236668"/>
            </a:xfrm>
            <a:custGeom>
              <a:avLst/>
              <a:gdLst/>
              <a:ahLst/>
              <a:cxnLst/>
              <a:rect l="l" t="t" r="r" b="b"/>
              <a:pathLst>
                <a:path w="3018" h="4502" extrusionOk="0">
                  <a:moveTo>
                    <a:pt x="1505" y="1"/>
                  </a:moveTo>
                  <a:cubicBezTo>
                    <a:pt x="1148" y="1"/>
                    <a:pt x="884" y="680"/>
                    <a:pt x="772" y="973"/>
                  </a:cubicBezTo>
                  <a:cubicBezTo>
                    <a:pt x="629" y="1395"/>
                    <a:pt x="503" y="1826"/>
                    <a:pt x="404" y="2266"/>
                  </a:cubicBezTo>
                  <a:cubicBezTo>
                    <a:pt x="216" y="3002"/>
                    <a:pt x="81" y="3747"/>
                    <a:pt x="0" y="4502"/>
                  </a:cubicBezTo>
                  <a:lnTo>
                    <a:pt x="3017" y="4502"/>
                  </a:lnTo>
                  <a:cubicBezTo>
                    <a:pt x="2999" y="4241"/>
                    <a:pt x="2945" y="3972"/>
                    <a:pt x="2919" y="3765"/>
                  </a:cubicBezTo>
                  <a:cubicBezTo>
                    <a:pt x="2847" y="3218"/>
                    <a:pt x="2739" y="2679"/>
                    <a:pt x="2586" y="2149"/>
                  </a:cubicBezTo>
                  <a:cubicBezTo>
                    <a:pt x="2559" y="2050"/>
                    <a:pt x="2532" y="1952"/>
                    <a:pt x="2505" y="1844"/>
                  </a:cubicBezTo>
                  <a:cubicBezTo>
                    <a:pt x="2344" y="1305"/>
                    <a:pt x="2209" y="632"/>
                    <a:pt x="1832" y="192"/>
                  </a:cubicBezTo>
                  <a:cubicBezTo>
                    <a:pt x="1716" y="56"/>
                    <a:pt x="1607" y="1"/>
                    <a:pt x="1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9"/>
            <p:cNvSpPr/>
            <p:nvPr/>
          </p:nvSpPr>
          <p:spPr>
            <a:xfrm rot="1307993">
              <a:off x="7775028" y="4225439"/>
              <a:ext cx="188882" cy="99304"/>
            </a:xfrm>
            <a:custGeom>
              <a:avLst/>
              <a:gdLst/>
              <a:ahLst/>
              <a:cxnLst/>
              <a:rect l="l" t="t" r="r" b="b"/>
              <a:pathLst>
                <a:path w="3593" h="1889" extrusionOk="0">
                  <a:moveTo>
                    <a:pt x="1856" y="1"/>
                  </a:moveTo>
                  <a:cubicBezTo>
                    <a:pt x="1596" y="1"/>
                    <a:pt x="1338" y="12"/>
                    <a:pt x="1087" y="25"/>
                  </a:cubicBezTo>
                  <a:cubicBezTo>
                    <a:pt x="773" y="43"/>
                    <a:pt x="1" y="97"/>
                    <a:pt x="207" y="600"/>
                  </a:cubicBezTo>
                  <a:cubicBezTo>
                    <a:pt x="468" y="1238"/>
                    <a:pt x="935" y="1498"/>
                    <a:pt x="1500" y="1812"/>
                  </a:cubicBezTo>
                  <a:cubicBezTo>
                    <a:pt x="1602" y="1866"/>
                    <a:pt x="1704" y="1889"/>
                    <a:pt x="1804" y="1889"/>
                  </a:cubicBezTo>
                  <a:cubicBezTo>
                    <a:pt x="2225" y="1889"/>
                    <a:pt x="2622" y="1483"/>
                    <a:pt x="2919" y="1229"/>
                  </a:cubicBezTo>
                  <a:cubicBezTo>
                    <a:pt x="3081" y="1094"/>
                    <a:pt x="3593" y="286"/>
                    <a:pt x="3206" y="169"/>
                  </a:cubicBezTo>
                  <a:cubicBezTo>
                    <a:pt x="2777" y="37"/>
                    <a:pt x="2314" y="1"/>
                    <a:pt x="18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9"/>
            <p:cNvSpPr/>
            <p:nvPr/>
          </p:nvSpPr>
          <p:spPr>
            <a:xfrm rot="1307993">
              <a:off x="7754371" y="3876807"/>
              <a:ext cx="64240" cy="72598"/>
            </a:xfrm>
            <a:custGeom>
              <a:avLst/>
              <a:gdLst/>
              <a:ahLst/>
              <a:cxnLst/>
              <a:rect l="l" t="t" r="r" b="b"/>
              <a:pathLst>
                <a:path w="1222" h="1381" extrusionOk="0">
                  <a:moveTo>
                    <a:pt x="413" y="0"/>
                  </a:moveTo>
                  <a:cubicBezTo>
                    <a:pt x="339" y="0"/>
                    <a:pt x="264" y="17"/>
                    <a:pt x="198" y="47"/>
                  </a:cubicBezTo>
                  <a:cubicBezTo>
                    <a:pt x="72" y="137"/>
                    <a:pt x="0" y="281"/>
                    <a:pt x="9" y="442"/>
                  </a:cubicBezTo>
                  <a:cubicBezTo>
                    <a:pt x="18" y="595"/>
                    <a:pt x="72" y="739"/>
                    <a:pt x="153" y="864"/>
                  </a:cubicBezTo>
                  <a:cubicBezTo>
                    <a:pt x="270" y="1062"/>
                    <a:pt x="422" y="1223"/>
                    <a:pt x="602" y="1358"/>
                  </a:cubicBezTo>
                  <a:cubicBezTo>
                    <a:pt x="628" y="1374"/>
                    <a:pt x="652" y="1380"/>
                    <a:pt x="676" y="1380"/>
                  </a:cubicBezTo>
                  <a:cubicBezTo>
                    <a:pt x="734" y="1380"/>
                    <a:pt x="787" y="1340"/>
                    <a:pt x="844" y="1295"/>
                  </a:cubicBezTo>
                  <a:cubicBezTo>
                    <a:pt x="943" y="1232"/>
                    <a:pt x="1060" y="1179"/>
                    <a:pt x="1177" y="1134"/>
                  </a:cubicBezTo>
                  <a:cubicBezTo>
                    <a:pt x="1222" y="1125"/>
                    <a:pt x="1177" y="855"/>
                    <a:pt x="1177" y="810"/>
                  </a:cubicBezTo>
                  <a:cubicBezTo>
                    <a:pt x="1150" y="703"/>
                    <a:pt x="1114" y="586"/>
                    <a:pt x="1060" y="487"/>
                  </a:cubicBezTo>
                  <a:lnTo>
                    <a:pt x="1051" y="469"/>
                  </a:lnTo>
                  <a:cubicBezTo>
                    <a:pt x="961" y="263"/>
                    <a:pt x="791" y="110"/>
                    <a:pt x="575" y="29"/>
                  </a:cubicBezTo>
                  <a:cubicBezTo>
                    <a:pt x="525" y="10"/>
                    <a:pt x="469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9"/>
            <p:cNvSpPr/>
            <p:nvPr/>
          </p:nvSpPr>
          <p:spPr>
            <a:xfrm rot="1307993">
              <a:off x="8109384" y="4018795"/>
              <a:ext cx="64240" cy="72598"/>
            </a:xfrm>
            <a:custGeom>
              <a:avLst/>
              <a:gdLst/>
              <a:ahLst/>
              <a:cxnLst/>
              <a:rect l="l" t="t" r="r" b="b"/>
              <a:pathLst>
                <a:path w="1222" h="1381" extrusionOk="0">
                  <a:moveTo>
                    <a:pt x="813" y="0"/>
                  </a:moveTo>
                  <a:cubicBezTo>
                    <a:pt x="757" y="0"/>
                    <a:pt x="701" y="10"/>
                    <a:pt x="647" y="29"/>
                  </a:cubicBezTo>
                  <a:cubicBezTo>
                    <a:pt x="441" y="110"/>
                    <a:pt x="270" y="263"/>
                    <a:pt x="171" y="469"/>
                  </a:cubicBezTo>
                  <a:lnTo>
                    <a:pt x="162" y="487"/>
                  </a:lnTo>
                  <a:cubicBezTo>
                    <a:pt x="108" y="586"/>
                    <a:pt x="72" y="703"/>
                    <a:pt x="55" y="810"/>
                  </a:cubicBezTo>
                  <a:cubicBezTo>
                    <a:pt x="46" y="855"/>
                    <a:pt x="1" y="1125"/>
                    <a:pt x="55" y="1134"/>
                  </a:cubicBezTo>
                  <a:cubicBezTo>
                    <a:pt x="171" y="1179"/>
                    <a:pt x="279" y="1232"/>
                    <a:pt x="378" y="1295"/>
                  </a:cubicBezTo>
                  <a:cubicBezTo>
                    <a:pt x="435" y="1340"/>
                    <a:pt x="488" y="1380"/>
                    <a:pt x="546" y="1380"/>
                  </a:cubicBezTo>
                  <a:cubicBezTo>
                    <a:pt x="570" y="1380"/>
                    <a:pt x="594" y="1374"/>
                    <a:pt x="620" y="1358"/>
                  </a:cubicBezTo>
                  <a:cubicBezTo>
                    <a:pt x="809" y="1223"/>
                    <a:pt x="961" y="1062"/>
                    <a:pt x="1069" y="864"/>
                  </a:cubicBezTo>
                  <a:cubicBezTo>
                    <a:pt x="1159" y="739"/>
                    <a:pt x="1204" y="595"/>
                    <a:pt x="1222" y="442"/>
                  </a:cubicBezTo>
                  <a:cubicBezTo>
                    <a:pt x="1222" y="281"/>
                    <a:pt x="1150" y="137"/>
                    <a:pt x="1024" y="47"/>
                  </a:cubicBezTo>
                  <a:cubicBezTo>
                    <a:pt x="958" y="17"/>
                    <a:pt x="886" y="0"/>
                    <a:pt x="8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9"/>
            <p:cNvSpPr/>
            <p:nvPr/>
          </p:nvSpPr>
          <p:spPr>
            <a:xfrm rot="1307993">
              <a:off x="7668740" y="4205375"/>
              <a:ext cx="106295" cy="62715"/>
            </a:xfrm>
            <a:custGeom>
              <a:avLst/>
              <a:gdLst/>
              <a:ahLst/>
              <a:cxnLst/>
              <a:rect l="l" t="t" r="r" b="b"/>
              <a:pathLst>
                <a:path w="2022" h="1193" extrusionOk="0">
                  <a:moveTo>
                    <a:pt x="785" y="0"/>
                  </a:moveTo>
                  <a:cubicBezTo>
                    <a:pt x="603" y="0"/>
                    <a:pt x="418" y="55"/>
                    <a:pt x="261" y="165"/>
                  </a:cubicBezTo>
                  <a:cubicBezTo>
                    <a:pt x="82" y="291"/>
                    <a:pt x="1" y="516"/>
                    <a:pt x="46" y="722"/>
                  </a:cubicBezTo>
                  <a:cubicBezTo>
                    <a:pt x="126" y="911"/>
                    <a:pt x="270" y="1054"/>
                    <a:pt x="468" y="1108"/>
                  </a:cubicBezTo>
                  <a:cubicBezTo>
                    <a:pt x="602" y="1164"/>
                    <a:pt x="748" y="1192"/>
                    <a:pt x="892" y="1192"/>
                  </a:cubicBezTo>
                  <a:cubicBezTo>
                    <a:pt x="979" y="1192"/>
                    <a:pt x="1066" y="1182"/>
                    <a:pt x="1150" y="1162"/>
                  </a:cubicBezTo>
                  <a:cubicBezTo>
                    <a:pt x="1689" y="1018"/>
                    <a:pt x="2021" y="273"/>
                    <a:pt x="1321" y="76"/>
                  </a:cubicBezTo>
                  <a:lnTo>
                    <a:pt x="1321" y="76"/>
                  </a:lnTo>
                  <a:lnTo>
                    <a:pt x="1375" y="94"/>
                  </a:lnTo>
                  <a:cubicBezTo>
                    <a:pt x="1213" y="40"/>
                    <a:pt x="1042" y="4"/>
                    <a:pt x="863" y="4"/>
                  </a:cubicBezTo>
                  <a:cubicBezTo>
                    <a:pt x="837" y="2"/>
                    <a:pt x="81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9"/>
            <p:cNvSpPr/>
            <p:nvPr/>
          </p:nvSpPr>
          <p:spPr>
            <a:xfrm rot="1307993">
              <a:off x="7951007" y="4318352"/>
              <a:ext cx="106716" cy="62715"/>
            </a:xfrm>
            <a:custGeom>
              <a:avLst/>
              <a:gdLst/>
              <a:ahLst/>
              <a:cxnLst/>
              <a:rect l="l" t="t" r="r" b="b"/>
              <a:pathLst>
                <a:path w="2030" h="1193" extrusionOk="0">
                  <a:moveTo>
                    <a:pt x="1239" y="0"/>
                  </a:moveTo>
                  <a:cubicBezTo>
                    <a:pt x="1213" y="0"/>
                    <a:pt x="1186" y="2"/>
                    <a:pt x="1159" y="4"/>
                  </a:cubicBezTo>
                  <a:cubicBezTo>
                    <a:pt x="988" y="4"/>
                    <a:pt x="817" y="40"/>
                    <a:pt x="647" y="94"/>
                  </a:cubicBezTo>
                  <a:lnTo>
                    <a:pt x="701" y="76"/>
                  </a:lnTo>
                  <a:lnTo>
                    <a:pt x="701" y="76"/>
                  </a:lnTo>
                  <a:cubicBezTo>
                    <a:pt x="0" y="273"/>
                    <a:pt x="333" y="1018"/>
                    <a:pt x="871" y="1162"/>
                  </a:cubicBezTo>
                  <a:cubicBezTo>
                    <a:pt x="959" y="1182"/>
                    <a:pt x="1048" y="1192"/>
                    <a:pt x="1136" y="1192"/>
                  </a:cubicBezTo>
                  <a:cubicBezTo>
                    <a:pt x="1283" y="1192"/>
                    <a:pt x="1428" y="1164"/>
                    <a:pt x="1563" y="1108"/>
                  </a:cubicBezTo>
                  <a:cubicBezTo>
                    <a:pt x="1751" y="1054"/>
                    <a:pt x="1904" y="911"/>
                    <a:pt x="1976" y="722"/>
                  </a:cubicBezTo>
                  <a:cubicBezTo>
                    <a:pt x="2030" y="516"/>
                    <a:pt x="1940" y="291"/>
                    <a:pt x="1769" y="165"/>
                  </a:cubicBezTo>
                  <a:cubicBezTo>
                    <a:pt x="1612" y="55"/>
                    <a:pt x="1427" y="0"/>
                    <a:pt x="1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9"/>
            <p:cNvSpPr/>
            <p:nvPr/>
          </p:nvSpPr>
          <p:spPr>
            <a:xfrm rot="1307993">
              <a:off x="7713570" y="4116977"/>
              <a:ext cx="84059" cy="79853"/>
            </a:xfrm>
            <a:custGeom>
              <a:avLst/>
              <a:gdLst/>
              <a:ahLst/>
              <a:cxnLst/>
              <a:rect l="l" t="t" r="r" b="b"/>
              <a:pathLst>
                <a:path w="1599" h="1519" extrusionOk="0">
                  <a:moveTo>
                    <a:pt x="1491" y="1"/>
                  </a:moveTo>
                  <a:cubicBezTo>
                    <a:pt x="1464" y="1"/>
                    <a:pt x="1500" y="208"/>
                    <a:pt x="1437" y="504"/>
                  </a:cubicBezTo>
                  <a:cubicBezTo>
                    <a:pt x="1410" y="674"/>
                    <a:pt x="1347" y="836"/>
                    <a:pt x="1257" y="989"/>
                  </a:cubicBezTo>
                  <a:cubicBezTo>
                    <a:pt x="1149" y="1150"/>
                    <a:pt x="1006" y="1330"/>
                    <a:pt x="817" y="1330"/>
                  </a:cubicBezTo>
                  <a:cubicBezTo>
                    <a:pt x="718" y="1330"/>
                    <a:pt x="620" y="1303"/>
                    <a:pt x="539" y="1249"/>
                  </a:cubicBezTo>
                  <a:cubicBezTo>
                    <a:pt x="458" y="1195"/>
                    <a:pt x="395" y="1123"/>
                    <a:pt x="341" y="1043"/>
                  </a:cubicBezTo>
                  <a:cubicBezTo>
                    <a:pt x="243" y="899"/>
                    <a:pt x="180" y="737"/>
                    <a:pt x="153" y="567"/>
                  </a:cubicBezTo>
                  <a:cubicBezTo>
                    <a:pt x="90" y="270"/>
                    <a:pt x="144" y="82"/>
                    <a:pt x="108" y="73"/>
                  </a:cubicBezTo>
                  <a:lnTo>
                    <a:pt x="108" y="73"/>
                  </a:lnTo>
                  <a:cubicBezTo>
                    <a:pt x="99" y="73"/>
                    <a:pt x="72" y="109"/>
                    <a:pt x="45" y="199"/>
                  </a:cubicBezTo>
                  <a:cubicBezTo>
                    <a:pt x="9" y="324"/>
                    <a:pt x="0" y="459"/>
                    <a:pt x="18" y="585"/>
                  </a:cubicBezTo>
                  <a:cubicBezTo>
                    <a:pt x="36" y="782"/>
                    <a:pt x="90" y="971"/>
                    <a:pt x="189" y="1141"/>
                  </a:cubicBezTo>
                  <a:cubicBezTo>
                    <a:pt x="252" y="1240"/>
                    <a:pt x="341" y="1339"/>
                    <a:pt x="440" y="1402"/>
                  </a:cubicBezTo>
                  <a:cubicBezTo>
                    <a:pt x="548" y="1483"/>
                    <a:pt x="683" y="1518"/>
                    <a:pt x="826" y="1518"/>
                  </a:cubicBezTo>
                  <a:cubicBezTo>
                    <a:pt x="961" y="1510"/>
                    <a:pt x="1096" y="1456"/>
                    <a:pt x="1194" y="1357"/>
                  </a:cubicBezTo>
                  <a:cubicBezTo>
                    <a:pt x="1275" y="1267"/>
                    <a:pt x="1347" y="1177"/>
                    <a:pt x="1401" y="1070"/>
                  </a:cubicBezTo>
                  <a:cubicBezTo>
                    <a:pt x="1500" y="899"/>
                    <a:pt x="1554" y="710"/>
                    <a:pt x="1572" y="522"/>
                  </a:cubicBezTo>
                  <a:cubicBezTo>
                    <a:pt x="1598" y="190"/>
                    <a:pt x="1509" y="1"/>
                    <a:pt x="1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9"/>
            <p:cNvSpPr/>
            <p:nvPr/>
          </p:nvSpPr>
          <p:spPr>
            <a:xfrm rot="1307993">
              <a:off x="7984869" y="4225484"/>
              <a:ext cx="84059" cy="79853"/>
            </a:xfrm>
            <a:custGeom>
              <a:avLst/>
              <a:gdLst/>
              <a:ahLst/>
              <a:cxnLst/>
              <a:rect l="l" t="t" r="r" b="b"/>
              <a:pathLst>
                <a:path w="1599" h="1519" extrusionOk="0">
                  <a:moveTo>
                    <a:pt x="108" y="1"/>
                  </a:moveTo>
                  <a:cubicBezTo>
                    <a:pt x="90" y="1"/>
                    <a:pt x="0" y="190"/>
                    <a:pt x="27" y="522"/>
                  </a:cubicBezTo>
                  <a:cubicBezTo>
                    <a:pt x="45" y="710"/>
                    <a:pt x="99" y="899"/>
                    <a:pt x="198" y="1070"/>
                  </a:cubicBezTo>
                  <a:cubicBezTo>
                    <a:pt x="252" y="1177"/>
                    <a:pt x="324" y="1267"/>
                    <a:pt x="404" y="1357"/>
                  </a:cubicBezTo>
                  <a:cubicBezTo>
                    <a:pt x="503" y="1456"/>
                    <a:pt x="638" y="1510"/>
                    <a:pt x="782" y="1518"/>
                  </a:cubicBezTo>
                  <a:cubicBezTo>
                    <a:pt x="916" y="1518"/>
                    <a:pt x="1051" y="1483"/>
                    <a:pt x="1168" y="1402"/>
                  </a:cubicBezTo>
                  <a:cubicBezTo>
                    <a:pt x="1266" y="1339"/>
                    <a:pt x="1347" y="1249"/>
                    <a:pt x="1410" y="1141"/>
                  </a:cubicBezTo>
                  <a:cubicBezTo>
                    <a:pt x="1509" y="971"/>
                    <a:pt x="1563" y="782"/>
                    <a:pt x="1581" y="585"/>
                  </a:cubicBezTo>
                  <a:cubicBezTo>
                    <a:pt x="1599" y="459"/>
                    <a:pt x="1590" y="324"/>
                    <a:pt x="1554" y="199"/>
                  </a:cubicBezTo>
                  <a:cubicBezTo>
                    <a:pt x="1527" y="118"/>
                    <a:pt x="1500" y="73"/>
                    <a:pt x="1491" y="73"/>
                  </a:cubicBezTo>
                  <a:lnTo>
                    <a:pt x="1491" y="73"/>
                  </a:lnTo>
                  <a:cubicBezTo>
                    <a:pt x="1464" y="82"/>
                    <a:pt x="1509" y="270"/>
                    <a:pt x="1455" y="567"/>
                  </a:cubicBezTo>
                  <a:cubicBezTo>
                    <a:pt x="1419" y="737"/>
                    <a:pt x="1356" y="899"/>
                    <a:pt x="1266" y="1052"/>
                  </a:cubicBezTo>
                  <a:cubicBezTo>
                    <a:pt x="1213" y="1123"/>
                    <a:pt x="1141" y="1195"/>
                    <a:pt x="1060" y="1249"/>
                  </a:cubicBezTo>
                  <a:cubicBezTo>
                    <a:pt x="979" y="1303"/>
                    <a:pt x="880" y="1330"/>
                    <a:pt x="782" y="1330"/>
                  </a:cubicBezTo>
                  <a:cubicBezTo>
                    <a:pt x="593" y="1330"/>
                    <a:pt x="449" y="1150"/>
                    <a:pt x="350" y="989"/>
                  </a:cubicBezTo>
                  <a:cubicBezTo>
                    <a:pt x="261" y="836"/>
                    <a:pt x="198" y="674"/>
                    <a:pt x="162" y="504"/>
                  </a:cubicBezTo>
                  <a:cubicBezTo>
                    <a:pt x="99" y="208"/>
                    <a:pt x="144" y="10"/>
                    <a:pt x="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9"/>
            <p:cNvSpPr/>
            <p:nvPr/>
          </p:nvSpPr>
          <p:spPr>
            <a:xfrm rot="1307993">
              <a:off x="7841405" y="4313222"/>
              <a:ext cx="5730" cy="39585"/>
            </a:xfrm>
            <a:custGeom>
              <a:avLst/>
              <a:gdLst/>
              <a:ahLst/>
              <a:cxnLst/>
              <a:rect l="l" t="t" r="r" b="b"/>
              <a:pathLst>
                <a:path w="109" h="753" extrusionOk="0">
                  <a:moveTo>
                    <a:pt x="55" y="1"/>
                  </a:moveTo>
                  <a:cubicBezTo>
                    <a:pt x="28" y="1"/>
                    <a:pt x="1" y="21"/>
                    <a:pt x="1" y="61"/>
                  </a:cubicBezTo>
                  <a:lnTo>
                    <a:pt x="1" y="699"/>
                  </a:lnTo>
                  <a:cubicBezTo>
                    <a:pt x="1" y="735"/>
                    <a:pt x="28" y="753"/>
                    <a:pt x="55" y="753"/>
                  </a:cubicBezTo>
                  <a:cubicBezTo>
                    <a:pt x="82" y="753"/>
                    <a:pt x="109" y="735"/>
                    <a:pt x="109" y="699"/>
                  </a:cubicBezTo>
                  <a:lnTo>
                    <a:pt x="109" y="61"/>
                  </a:lnTo>
                  <a:cubicBezTo>
                    <a:pt x="109" y="21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9"/>
            <p:cNvSpPr/>
            <p:nvPr/>
          </p:nvSpPr>
          <p:spPr>
            <a:xfrm rot="1307993">
              <a:off x="7801789" y="4317197"/>
              <a:ext cx="82166" cy="41162"/>
            </a:xfrm>
            <a:custGeom>
              <a:avLst/>
              <a:gdLst/>
              <a:ahLst/>
              <a:cxnLst/>
              <a:rect l="l" t="t" r="r" b="b"/>
              <a:pathLst>
                <a:path w="1563" h="783" extrusionOk="0">
                  <a:moveTo>
                    <a:pt x="1527" y="0"/>
                  </a:moveTo>
                  <a:cubicBezTo>
                    <a:pt x="1500" y="0"/>
                    <a:pt x="1491" y="126"/>
                    <a:pt x="1392" y="288"/>
                  </a:cubicBezTo>
                  <a:cubicBezTo>
                    <a:pt x="1338" y="377"/>
                    <a:pt x="1258" y="458"/>
                    <a:pt x="1168" y="521"/>
                  </a:cubicBezTo>
                  <a:cubicBezTo>
                    <a:pt x="1060" y="602"/>
                    <a:pt x="934" y="647"/>
                    <a:pt x="800" y="656"/>
                  </a:cubicBezTo>
                  <a:cubicBezTo>
                    <a:pt x="783" y="657"/>
                    <a:pt x="766" y="657"/>
                    <a:pt x="749" y="657"/>
                  </a:cubicBezTo>
                  <a:cubicBezTo>
                    <a:pt x="633" y="657"/>
                    <a:pt x="523" y="631"/>
                    <a:pt x="414" y="584"/>
                  </a:cubicBezTo>
                  <a:cubicBezTo>
                    <a:pt x="315" y="530"/>
                    <a:pt x="234" y="467"/>
                    <a:pt x="162" y="386"/>
                  </a:cubicBezTo>
                  <a:cubicBezTo>
                    <a:pt x="99" y="297"/>
                    <a:pt x="54" y="207"/>
                    <a:pt x="19" y="108"/>
                  </a:cubicBezTo>
                  <a:cubicBezTo>
                    <a:pt x="10" y="108"/>
                    <a:pt x="1" y="144"/>
                    <a:pt x="1" y="198"/>
                  </a:cubicBezTo>
                  <a:cubicBezTo>
                    <a:pt x="10" y="279"/>
                    <a:pt x="36" y="359"/>
                    <a:pt x="90" y="431"/>
                  </a:cubicBezTo>
                  <a:cubicBezTo>
                    <a:pt x="153" y="539"/>
                    <a:pt x="252" y="629"/>
                    <a:pt x="360" y="683"/>
                  </a:cubicBezTo>
                  <a:cubicBezTo>
                    <a:pt x="489" y="747"/>
                    <a:pt x="625" y="783"/>
                    <a:pt x="762" y="783"/>
                  </a:cubicBezTo>
                  <a:cubicBezTo>
                    <a:pt x="778" y="783"/>
                    <a:pt x="793" y="782"/>
                    <a:pt x="809" y="781"/>
                  </a:cubicBezTo>
                  <a:cubicBezTo>
                    <a:pt x="970" y="772"/>
                    <a:pt x="1123" y="719"/>
                    <a:pt x="1240" y="620"/>
                  </a:cubicBezTo>
                  <a:cubicBezTo>
                    <a:pt x="1338" y="539"/>
                    <a:pt x="1419" y="440"/>
                    <a:pt x="1473" y="323"/>
                  </a:cubicBezTo>
                  <a:cubicBezTo>
                    <a:pt x="1563" y="135"/>
                    <a:pt x="1536" y="0"/>
                    <a:pt x="1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2" name="Google Shape;1422;p19"/>
            <p:cNvGrpSpPr/>
            <p:nvPr/>
          </p:nvGrpSpPr>
          <p:grpSpPr>
            <a:xfrm>
              <a:off x="8245924" y="3368173"/>
              <a:ext cx="181841" cy="179231"/>
              <a:chOff x="8245924" y="3368173"/>
              <a:chExt cx="181841" cy="179231"/>
            </a:xfrm>
          </p:grpSpPr>
          <p:sp>
            <p:nvSpPr>
              <p:cNvPr id="1423" name="Google Shape;1423;p19"/>
              <p:cNvSpPr/>
              <p:nvPr/>
            </p:nvSpPr>
            <p:spPr>
              <a:xfrm rot="1307993">
                <a:off x="8347053" y="3378832"/>
                <a:ext cx="25076" cy="9304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770" extrusionOk="0">
                    <a:moveTo>
                      <a:pt x="418" y="0"/>
                    </a:moveTo>
                    <a:cubicBezTo>
                      <a:pt x="360" y="0"/>
                      <a:pt x="186" y="371"/>
                      <a:pt x="90" y="854"/>
                    </a:cubicBezTo>
                    <a:cubicBezTo>
                      <a:pt x="0" y="1348"/>
                      <a:pt x="18" y="1770"/>
                      <a:pt x="72" y="1770"/>
                    </a:cubicBezTo>
                    <a:cubicBezTo>
                      <a:pt x="135" y="1770"/>
                      <a:pt x="216" y="1384"/>
                      <a:pt x="305" y="899"/>
                    </a:cubicBezTo>
                    <a:cubicBezTo>
                      <a:pt x="395" y="414"/>
                      <a:pt x="476" y="19"/>
                      <a:pt x="422" y="1"/>
                    </a:cubicBezTo>
                    <a:cubicBezTo>
                      <a:pt x="421" y="0"/>
                      <a:pt x="420" y="0"/>
                      <a:pt x="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9"/>
              <p:cNvSpPr/>
              <p:nvPr/>
            </p:nvSpPr>
            <p:spPr>
              <a:xfrm rot="1307993">
                <a:off x="8343656" y="3418104"/>
                <a:ext cx="69865" cy="5540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54" extrusionOk="0">
                    <a:moveTo>
                      <a:pt x="1279" y="0"/>
                    </a:moveTo>
                    <a:cubicBezTo>
                      <a:pt x="1191" y="0"/>
                      <a:pt x="882" y="143"/>
                      <a:pt x="566" y="404"/>
                    </a:cubicBezTo>
                    <a:cubicBezTo>
                      <a:pt x="207" y="691"/>
                      <a:pt x="0" y="1014"/>
                      <a:pt x="45" y="1050"/>
                    </a:cubicBezTo>
                    <a:cubicBezTo>
                      <a:pt x="48" y="1053"/>
                      <a:pt x="52" y="1054"/>
                      <a:pt x="57" y="1054"/>
                    </a:cubicBezTo>
                    <a:cubicBezTo>
                      <a:pt x="126" y="1054"/>
                      <a:pt x="382" y="825"/>
                      <a:pt x="700" y="565"/>
                    </a:cubicBezTo>
                    <a:cubicBezTo>
                      <a:pt x="1042" y="287"/>
                      <a:pt x="1329" y="62"/>
                      <a:pt x="1302" y="9"/>
                    </a:cubicBezTo>
                    <a:cubicBezTo>
                      <a:pt x="1299" y="3"/>
                      <a:pt x="1291" y="0"/>
                      <a:pt x="12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9"/>
              <p:cNvSpPr/>
              <p:nvPr/>
            </p:nvSpPr>
            <p:spPr>
              <a:xfrm rot="1307993">
                <a:off x="8337167" y="3464170"/>
                <a:ext cx="91103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282" extrusionOk="0">
                    <a:moveTo>
                      <a:pt x="1007" y="1"/>
                    </a:moveTo>
                    <a:cubicBezTo>
                      <a:pt x="960" y="1"/>
                      <a:pt x="912" y="2"/>
                      <a:pt x="863" y="5"/>
                    </a:cubicBezTo>
                    <a:cubicBezTo>
                      <a:pt x="369" y="32"/>
                      <a:pt x="1" y="202"/>
                      <a:pt x="28" y="256"/>
                    </a:cubicBezTo>
                    <a:cubicBezTo>
                      <a:pt x="33" y="274"/>
                      <a:pt x="67" y="281"/>
                      <a:pt x="125" y="281"/>
                    </a:cubicBezTo>
                    <a:cubicBezTo>
                      <a:pt x="266" y="281"/>
                      <a:pt x="546" y="239"/>
                      <a:pt x="872" y="220"/>
                    </a:cubicBezTo>
                    <a:cubicBezTo>
                      <a:pt x="1330" y="184"/>
                      <a:pt x="1707" y="211"/>
                      <a:pt x="1725" y="148"/>
                    </a:cubicBezTo>
                    <a:cubicBezTo>
                      <a:pt x="1733" y="100"/>
                      <a:pt x="1422" y="1"/>
                      <a:pt x="10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9"/>
              <p:cNvSpPr/>
              <p:nvPr/>
            </p:nvSpPr>
            <p:spPr>
              <a:xfrm rot="1307993">
                <a:off x="8324395" y="3473290"/>
                <a:ext cx="90682" cy="45367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863" extrusionOk="0">
                    <a:moveTo>
                      <a:pt x="186" y="0"/>
                    </a:moveTo>
                    <a:cubicBezTo>
                      <a:pt x="74" y="0"/>
                      <a:pt x="9" y="21"/>
                      <a:pt x="9" y="42"/>
                    </a:cubicBezTo>
                    <a:cubicBezTo>
                      <a:pt x="0" y="105"/>
                      <a:pt x="422" y="168"/>
                      <a:pt x="889" y="383"/>
                    </a:cubicBezTo>
                    <a:cubicBezTo>
                      <a:pt x="1321" y="587"/>
                      <a:pt x="1618" y="862"/>
                      <a:pt x="1695" y="862"/>
                    </a:cubicBezTo>
                    <a:cubicBezTo>
                      <a:pt x="1699" y="862"/>
                      <a:pt x="1703" y="861"/>
                      <a:pt x="1706" y="859"/>
                    </a:cubicBezTo>
                    <a:cubicBezTo>
                      <a:pt x="1724" y="832"/>
                      <a:pt x="1670" y="733"/>
                      <a:pt x="1553" y="599"/>
                    </a:cubicBezTo>
                    <a:cubicBezTo>
                      <a:pt x="1221" y="258"/>
                      <a:pt x="772" y="42"/>
                      <a:pt x="296" y="6"/>
                    </a:cubicBezTo>
                    <a:cubicBezTo>
                      <a:pt x="256" y="2"/>
                      <a:pt x="219" y="0"/>
                      <a:pt x="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9"/>
              <p:cNvSpPr/>
              <p:nvPr/>
            </p:nvSpPr>
            <p:spPr>
              <a:xfrm rot="1307993">
                <a:off x="8323875" y="3471546"/>
                <a:ext cx="57196" cy="67657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287" extrusionOk="0">
                    <a:moveTo>
                      <a:pt x="59" y="1"/>
                    </a:moveTo>
                    <a:cubicBezTo>
                      <a:pt x="47" y="1"/>
                      <a:pt x="39" y="4"/>
                      <a:pt x="37" y="11"/>
                    </a:cubicBezTo>
                    <a:cubicBezTo>
                      <a:pt x="1" y="65"/>
                      <a:pt x="288" y="289"/>
                      <a:pt x="567" y="630"/>
                    </a:cubicBezTo>
                    <a:cubicBezTo>
                      <a:pt x="838" y="963"/>
                      <a:pt x="990" y="1287"/>
                      <a:pt x="1055" y="1287"/>
                    </a:cubicBezTo>
                    <a:cubicBezTo>
                      <a:pt x="1057" y="1287"/>
                      <a:pt x="1059" y="1286"/>
                      <a:pt x="1060" y="1286"/>
                    </a:cubicBezTo>
                    <a:cubicBezTo>
                      <a:pt x="1087" y="1277"/>
                      <a:pt x="1078" y="1178"/>
                      <a:pt x="1033" y="1026"/>
                    </a:cubicBezTo>
                    <a:cubicBezTo>
                      <a:pt x="890" y="639"/>
                      <a:pt x="629" y="307"/>
                      <a:pt x="279" y="92"/>
                    </a:cubicBezTo>
                    <a:cubicBezTo>
                      <a:pt x="178" y="31"/>
                      <a:pt x="97" y="1"/>
                      <a:pt x="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9"/>
              <p:cNvSpPr/>
              <p:nvPr/>
            </p:nvSpPr>
            <p:spPr>
              <a:xfrm rot="1307993">
                <a:off x="8284456" y="3378317"/>
                <a:ext cx="68498" cy="7202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370" extrusionOk="0">
                    <a:moveTo>
                      <a:pt x="55" y="1"/>
                    </a:moveTo>
                    <a:cubicBezTo>
                      <a:pt x="36" y="1"/>
                      <a:pt x="24" y="5"/>
                      <a:pt x="19" y="12"/>
                    </a:cubicBezTo>
                    <a:cubicBezTo>
                      <a:pt x="1" y="66"/>
                      <a:pt x="360" y="282"/>
                      <a:pt x="701" y="650"/>
                    </a:cubicBezTo>
                    <a:cubicBezTo>
                      <a:pt x="1031" y="997"/>
                      <a:pt x="1210" y="1369"/>
                      <a:pt x="1278" y="1369"/>
                    </a:cubicBezTo>
                    <a:cubicBezTo>
                      <a:pt x="1281" y="1369"/>
                      <a:pt x="1283" y="1369"/>
                      <a:pt x="1285" y="1368"/>
                    </a:cubicBezTo>
                    <a:cubicBezTo>
                      <a:pt x="1303" y="1359"/>
                      <a:pt x="1294" y="1251"/>
                      <a:pt x="1231" y="1081"/>
                    </a:cubicBezTo>
                    <a:cubicBezTo>
                      <a:pt x="1052" y="650"/>
                      <a:pt x="728" y="300"/>
                      <a:pt x="306" y="84"/>
                    </a:cubicBezTo>
                    <a:cubicBezTo>
                      <a:pt x="190" y="26"/>
                      <a:pt x="102" y="1"/>
                      <a:pt x="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9"/>
              <p:cNvSpPr/>
              <p:nvPr/>
            </p:nvSpPr>
            <p:spPr>
              <a:xfrm rot="1307993">
                <a:off x="8253306" y="3400799"/>
                <a:ext cx="96307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779" extrusionOk="0">
                    <a:moveTo>
                      <a:pt x="239" y="1"/>
                    </a:moveTo>
                    <a:cubicBezTo>
                      <a:pt x="86" y="1"/>
                      <a:pt x="0" y="32"/>
                      <a:pt x="0" y="56"/>
                    </a:cubicBezTo>
                    <a:cubicBezTo>
                      <a:pt x="0" y="119"/>
                      <a:pt x="440" y="155"/>
                      <a:pt x="934" y="343"/>
                    </a:cubicBezTo>
                    <a:cubicBezTo>
                      <a:pt x="1392" y="526"/>
                      <a:pt x="1719" y="779"/>
                      <a:pt x="1800" y="779"/>
                    </a:cubicBezTo>
                    <a:cubicBezTo>
                      <a:pt x="1806" y="779"/>
                      <a:pt x="1811" y="777"/>
                      <a:pt x="1814" y="774"/>
                    </a:cubicBezTo>
                    <a:cubicBezTo>
                      <a:pt x="1832" y="747"/>
                      <a:pt x="1769" y="648"/>
                      <a:pt x="1634" y="523"/>
                    </a:cubicBezTo>
                    <a:cubicBezTo>
                      <a:pt x="1266" y="200"/>
                      <a:pt x="790" y="11"/>
                      <a:pt x="296" y="2"/>
                    </a:cubicBezTo>
                    <a:cubicBezTo>
                      <a:pt x="276" y="1"/>
                      <a:pt x="257" y="1"/>
                      <a:pt x="2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9"/>
              <p:cNvSpPr/>
              <p:nvPr/>
            </p:nvSpPr>
            <p:spPr>
              <a:xfrm rot="1307993">
                <a:off x="8245477" y="3427683"/>
                <a:ext cx="103404" cy="17506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333" extrusionOk="0">
                    <a:moveTo>
                      <a:pt x="847" y="1"/>
                    </a:moveTo>
                    <a:cubicBezTo>
                      <a:pt x="657" y="1"/>
                      <a:pt x="466" y="22"/>
                      <a:pt x="279" y="65"/>
                    </a:cubicBezTo>
                    <a:cubicBezTo>
                      <a:pt x="99" y="118"/>
                      <a:pt x="0" y="172"/>
                      <a:pt x="0" y="199"/>
                    </a:cubicBezTo>
                    <a:cubicBezTo>
                      <a:pt x="6" y="220"/>
                      <a:pt x="56" y="226"/>
                      <a:pt x="140" y="226"/>
                    </a:cubicBezTo>
                    <a:cubicBezTo>
                      <a:pt x="269" y="226"/>
                      <a:pt x="479" y="211"/>
                      <a:pt x="726" y="211"/>
                    </a:cubicBezTo>
                    <a:cubicBezTo>
                      <a:pt x="810" y="211"/>
                      <a:pt x="897" y="213"/>
                      <a:pt x="988" y="217"/>
                    </a:cubicBezTo>
                    <a:cubicBezTo>
                      <a:pt x="1412" y="239"/>
                      <a:pt x="1771" y="333"/>
                      <a:pt x="1904" y="333"/>
                    </a:cubicBezTo>
                    <a:cubicBezTo>
                      <a:pt x="1934" y="333"/>
                      <a:pt x="1953" y="328"/>
                      <a:pt x="1958" y="316"/>
                    </a:cubicBezTo>
                    <a:cubicBezTo>
                      <a:pt x="1967" y="298"/>
                      <a:pt x="1877" y="226"/>
                      <a:pt x="1706" y="154"/>
                    </a:cubicBezTo>
                    <a:cubicBezTo>
                      <a:pt x="1429" y="51"/>
                      <a:pt x="1139" y="1"/>
                      <a:pt x="8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9"/>
              <p:cNvSpPr/>
              <p:nvPr/>
            </p:nvSpPr>
            <p:spPr>
              <a:xfrm rot="1307993">
                <a:off x="8254280" y="3440913"/>
                <a:ext cx="81693" cy="36851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701" extrusionOk="0">
                    <a:moveTo>
                      <a:pt x="1302" y="0"/>
                    </a:moveTo>
                    <a:cubicBezTo>
                      <a:pt x="1087" y="9"/>
                      <a:pt x="880" y="63"/>
                      <a:pt x="692" y="153"/>
                    </a:cubicBezTo>
                    <a:cubicBezTo>
                      <a:pt x="503" y="243"/>
                      <a:pt x="333" y="350"/>
                      <a:pt x="180" y="494"/>
                    </a:cubicBezTo>
                    <a:cubicBezTo>
                      <a:pt x="63" y="593"/>
                      <a:pt x="0" y="674"/>
                      <a:pt x="18" y="692"/>
                    </a:cubicBezTo>
                    <a:cubicBezTo>
                      <a:pt x="22" y="698"/>
                      <a:pt x="30" y="700"/>
                      <a:pt x="40" y="700"/>
                    </a:cubicBezTo>
                    <a:cubicBezTo>
                      <a:pt x="126" y="700"/>
                      <a:pt x="422" y="518"/>
                      <a:pt x="782" y="350"/>
                    </a:cubicBezTo>
                    <a:cubicBezTo>
                      <a:pt x="952" y="270"/>
                      <a:pt x="1132" y="207"/>
                      <a:pt x="1320" y="153"/>
                    </a:cubicBezTo>
                    <a:cubicBezTo>
                      <a:pt x="1464" y="117"/>
                      <a:pt x="1554" y="90"/>
                      <a:pt x="1554" y="63"/>
                    </a:cubicBezTo>
                    <a:cubicBezTo>
                      <a:pt x="1554" y="36"/>
                      <a:pt x="1464" y="0"/>
                      <a:pt x="13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32" name="Google Shape;1432;p19"/>
          <p:cNvSpPr/>
          <p:nvPr/>
        </p:nvSpPr>
        <p:spPr>
          <a:xfrm rot="6279697">
            <a:off x="5691580" y="951914"/>
            <a:ext cx="111821" cy="136645"/>
          </a:xfrm>
          <a:custGeom>
            <a:avLst/>
            <a:gdLst/>
            <a:ahLst/>
            <a:cxnLst/>
            <a:rect l="l" t="t" r="r" b="b"/>
            <a:pathLst>
              <a:path w="4473" h="5466" extrusionOk="0">
                <a:moveTo>
                  <a:pt x="3467" y="2463"/>
                </a:moveTo>
                <a:cubicBezTo>
                  <a:pt x="3533" y="2463"/>
                  <a:pt x="3603" y="2486"/>
                  <a:pt x="3673" y="2530"/>
                </a:cubicBezTo>
                <a:cubicBezTo>
                  <a:pt x="3934" y="2674"/>
                  <a:pt x="4293" y="3006"/>
                  <a:pt x="4068" y="3312"/>
                </a:cubicBezTo>
                <a:cubicBezTo>
                  <a:pt x="3967" y="3448"/>
                  <a:pt x="3824" y="3507"/>
                  <a:pt x="3678" y="3507"/>
                </a:cubicBezTo>
                <a:cubicBezTo>
                  <a:pt x="3526" y="3507"/>
                  <a:pt x="3370" y="3444"/>
                  <a:pt x="3251" y="3339"/>
                </a:cubicBezTo>
                <a:cubicBezTo>
                  <a:pt x="3197" y="3294"/>
                  <a:pt x="3152" y="3240"/>
                  <a:pt x="3107" y="3177"/>
                </a:cubicBezTo>
                <a:lnTo>
                  <a:pt x="3107" y="3168"/>
                </a:lnTo>
                <a:cubicBezTo>
                  <a:pt x="3125" y="2979"/>
                  <a:pt x="3116" y="2773"/>
                  <a:pt x="3224" y="2611"/>
                </a:cubicBezTo>
                <a:cubicBezTo>
                  <a:pt x="3288" y="2511"/>
                  <a:pt x="3373" y="2463"/>
                  <a:pt x="3467" y="2463"/>
                </a:cubicBezTo>
                <a:close/>
                <a:moveTo>
                  <a:pt x="3569" y="1"/>
                </a:moveTo>
                <a:cubicBezTo>
                  <a:pt x="3303" y="1"/>
                  <a:pt x="3095" y="284"/>
                  <a:pt x="2982" y="510"/>
                </a:cubicBezTo>
                <a:cubicBezTo>
                  <a:pt x="2793" y="941"/>
                  <a:pt x="2667" y="1408"/>
                  <a:pt x="2632" y="1875"/>
                </a:cubicBezTo>
                <a:cubicBezTo>
                  <a:pt x="2587" y="2288"/>
                  <a:pt x="2578" y="2737"/>
                  <a:pt x="2748" y="3123"/>
                </a:cubicBezTo>
                <a:cubicBezTo>
                  <a:pt x="2739" y="3213"/>
                  <a:pt x="2730" y="3294"/>
                  <a:pt x="2712" y="3375"/>
                </a:cubicBezTo>
                <a:cubicBezTo>
                  <a:pt x="2667" y="3572"/>
                  <a:pt x="2605" y="3770"/>
                  <a:pt x="2515" y="3949"/>
                </a:cubicBezTo>
                <a:cubicBezTo>
                  <a:pt x="2299" y="4362"/>
                  <a:pt x="1967" y="4694"/>
                  <a:pt x="1545" y="4892"/>
                </a:cubicBezTo>
                <a:cubicBezTo>
                  <a:pt x="1175" y="5077"/>
                  <a:pt x="769" y="5164"/>
                  <a:pt x="356" y="5164"/>
                </a:cubicBezTo>
                <a:cubicBezTo>
                  <a:pt x="268" y="5164"/>
                  <a:pt x="179" y="5160"/>
                  <a:pt x="90" y="5152"/>
                </a:cubicBezTo>
                <a:cubicBezTo>
                  <a:pt x="87" y="5152"/>
                  <a:pt x="84" y="5152"/>
                  <a:pt x="81" y="5152"/>
                </a:cubicBezTo>
                <a:cubicBezTo>
                  <a:pt x="1" y="5152"/>
                  <a:pt x="3" y="5270"/>
                  <a:pt x="72" y="5296"/>
                </a:cubicBezTo>
                <a:cubicBezTo>
                  <a:pt x="326" y="5407"/>
                  <a:pt x="599" y="5465"/>
                  <a:pt x="877" y="5465"/>
                </a:cubicBezTo>
                <a:cubicBezTo>
                  <a:pt x="982" y="5465"/>
                  <a:pt x="1089" y="5457"/>
                  <a:pt x="1195" y="5440"/>
                </a:cubicBezTo>
                <a:cubicBezTo>
                  <a:pt x="1554" y="5377"/>
                  <a:pt x="1904" y="5215"/>
                  <a:pt x="2192" y="4982"/>
                </a:cubicBezTo>
                <a:cubicBezTo>
                  <a:pt x="2640" y="4632"/>
                  <a:pt x="2946" y="4120"/>
                  <a:pt x="3063" y="3563"/>
                </a:cubicBezTo>
                <a:cubicBezTo>
                  <a:pt x="3233" y="3725"/>
                  <a:pt x="3467" y="3814"/>
                  <a:pt x="3709" y="3814"/>
                </a:cubicBezTo>
                <a:cubicBezTo>
                  <a:pt x="4077" y="3797"/>
                  <a:pt x="4418" y="3518"/>
                  <a:pt x="4445" y="3141"/>
                </a:cubicBezTo>
                <a:cubicBezTo>
                  <a:pt x="4472" y="2728"/>
                  <a:pt x="4095" y="2378"/>
                  <a:pt x="3754" y="2207"/>
                </a:cubicBezTo>
                <a:cubicBezTo>
                  <a:pt x="3659" y="2161"/>
                  <a:pt x="3565" y="2140"/>
                  <a:pt x="3476" y="2140"/>
                </a:cubicBezTo>
                <a:cubicBezTo>
                  <a:pt x="3235" y="2140"/>
                  <a:pt x="3025" y="2292"/>
                  <a:pt x="2901" y="2521"/>
                </a:cubicBezTo>
                <a:cubicBezTo>
                  <a:pt x="2901" y="2459"/>
                  <a:pt x="2892" y="2387"/>
                  <a:pt x="2892" y="2324"/>
                </a:cubicBezTo>
                <a:cubicBezTo>
                  <a:pt x="2901" y="1857"/>
                  <a:pt x="2964" y="1399"/>
                  <a:pt x="3098" y="950"/>
                </a:cubicBezTo>
                <a:cubicBezTo>
                  <a:pt x="3188" y="591"/>
                  <a:pt x="3341" y="187"/>
                  <a:pt x="3727" y="61"/>
                </a:cubicBezTo>
                <a:cubicBezTo>
                  <a:pt x="3736" y="61"/>
                  <a:pt x="3736" y="34"/>
                  <a:pt x="3727" y="34"/>
                </a:cubicBezTo>
                <a:cubicBezTo>
                  <a:pt x="3672" y="11"/>
                  <a:pt x="3619" y="1"/>
                  <a:pt x="35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9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3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8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564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446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89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713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031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7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633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5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4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0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812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48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575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039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61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399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79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6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9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7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2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23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39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37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48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4612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826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7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74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2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5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8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5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641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028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264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4249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14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471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55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3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0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0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1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4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16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audio" Target="NULL"/><Relationship Id="rId4" Type="http://schemas.openxmlformats.org/officeDocument/2006/relationships/slideLayout" Target="../slideLayouts/slideLayout34.xml"/><Relationship Id="rId9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audio" Target="NUL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F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0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248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296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444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2493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33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845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0176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911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  <p:sldLayoutId id="2147483879" r:id="rId24"/>
    <p:sldLayoutId id="2147483880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18" Type="http://schemas.openxmlformats.org/officeDocument/2006/relationships/slide" Target="slide12.xml"/><Relationship Id="rId3" Type="http://schemas.openxmlformats.org/officeDocument/2006/relationships/image" Target="../media/image47.gif"/><Relationship Id="rId21" Type="http://schemas.openxmlformats.org/officeDocument/2006/relationships/slide" Target="slide15.xml"/><Relationship Id="rId7" Type="http://schemas.microsoft.com/office/2007/relationships/hdphoto" Target="../media/hdphoto5.wdp"/><Relationship Id="rId12" Type="http://schemas.openxmlformats.org/officeDocument/2006/relationships/slide" Target="slide17.xml"/><Relationship Id="rId17" Type="http://schemas.openxmlformats.org/officeDocument/2006/relationships/slide" Target="slide11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gif"/><Relationship Id="rId20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54.gif"/><Relationship Id="rId23" Type="http://schemas.openxmlformats.org/officeDocument/2006/relationships/image" Target="../media/image29.png"/><Relationship Id="rId10" Type="http://schemas.openxmlformats.org/officeDocument/2006/relationships/image" Target="../media/image51.png"/><Relationship Id="rId19" Type="http://schemas.openxmlformats.org/officeDocument/2006/relationships/slide" Target="slide13.xml"/><Relationship Id="rId4" Type="http://schemas.openxmlformats.org/officeDocument/2006/relationships/image" Target="../media/image48.png"/><Relationship Id="rId9" Type="http://schemas.microsoft.com/office/2007/relationships/hdphoto" Target="../media/hdphoto6.wdp"/><Relationship Id="rId14" Type="http://schemas.openxmlformats.org/officeDocument/2006/relationships/image" Target="../media/image53.png"/><Relationship Id="rId22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6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7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png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fif"/><Relationship Id="rId3" Type="http://schemas.openxmlformats.org/officeDocument/2006/relationships/image" Target="../media/image60.em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10" Type="http://schemas.openxmlformats.org/officeDocument/2006/relationships/image" Target="../media/image29.png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media8.mp3"/><Relationship Id="rId7" Type="http://schemas.openxmlformats.org/officeDocument/2006/relationships/image" Target="../media/image72.jpeg"/><Relationship Id="rId2" Type="http://schemas.microsoft.com/office/2007/relationships/media" Target="../media/media8.mp3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17.xml"/><Relationship Id="rId9" Type="http://schemas.openxmlformats.org/officeDocument/2006/relationships/image" Target="../media/image74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0.png"/><Relationship Id="rId5" Type="http://schemas.microsoft.com/office/2007/relationships/media" Target="../media/media6.mp3"/><Relationship Id="rId10" Type="http://schemas.openxmlformats.org/officeDocument/2006/relationships/image" Target="../media/image39.png"/><Relationship Id="rId4" Type="http://schemas.openxmlformats.org/officeDocument/2006/relationships/audio" Target="../media/media5.mp3"/><Relationship Id="rId9" Type="http://schemas.openxmlformats.org/officeDocument/2006/relationships/audio" Target="../media/audio1.wav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.wdp"/><Relationship Id="rId11" Type="http://schemas.openxmlformats.org/officeDocument/2006/relationships/slide" Target="slide10.xml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</a:t>
              </a: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2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</a:t>
              </a: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school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1 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– Task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4,5,6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96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82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114923" y="3180678"/>
            <a:ext cx="1191416" cy="89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335086" y="1069166"/>
            <a:ext cx="878196" cy="9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07" y="3134839"/>
            <a:ext cx="902494" cy="97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46472"/>
            <a:ext cx="914400" cy="9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44" y="508908"/>
            <a:ext cx="1635917" cy="1496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24" y="3043609"/>
            <a:ext cx="1657350" cy="1493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94565" y="1859363"/>
            <a:ext cx="3177793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WIN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35" y="153654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52" y="2128704"/>
            <a:ext cx="3571875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04623" y="2103334"/>
            <a:ext cx="13856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59" y="-235767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0" y="3149032"/>
            <a:ext cx="3571875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8-Point Star 9">
            <a:hlinkClick r:id="rId17" action="ppaction://hlinksldjump"/>
          </p:cNvPr>
          <p:cNvSpPr/>
          <p:nvPr/>
        </p:nvSpPr>
        <p:spPr>
          <a:xfrm>
            <a:off x="1875043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8" action="ppaction://hlinksldjump"/>
          </p:cNvPr>
          <p:cNvSpPr/>
          <p:nvPr/>
        </p:nvSpPr>
        <p:spPr>
          <a:xfrm>
            <a:off x="2732293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9" action="ppaction://hlinksldjump"/>
          </p:cNvPr>
          <p:cNvSpPr/>
          <p:nvPr/>
        </p:nvSpPr>
        <p:spPr>
          <a:xfrm>
            <a:off x="3687200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20" action="ppaction://hlinksldjump"/>
          </p:cNvPr>
          <p:cNvSpPr/>
          <p:nvPr/>
        </p:nvSpPr>
        <p:spPr>
          <a:xfrm>
            <a:off x="4503943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1" action="ppaction://hlinksldjump"/>
          </p:cNvPr>
          <p:cNvSpPr/>
          <p:nvPr/>
        </p:nvSpPr>
        <p:spPr>
          <a:xfrm>
            <a:off x="5401700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8-Point Star 40">
            <a:hlinkClick r:id="rId12" action="ppaction://hlinksldjump"/>
            <a:extLst>
              <a:ext uri="{FF2B5EF4-FFF2-40B4-BE49-F238E27FC236}">
                <a16:creationId xmlns:a16="http://schemas.microsoft.com/office/drawing/2014/main" id="{927B9DAF-2A0B-A445-B0AE-DF7D2F023D1F}"/>
              </a:ext>
            </a:extLst>
          </p:cNvPr>
          <p:cNvSpPr/>
          <p:nvPr/>
        </p:nvSpPr>
        <p:spPr>
          <a:xfrm>
            <a:off x="6132484" y="2200274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F66FD1C1-2F59-4044-9202-F83572C5ADB2}"/>
              </a:ext>
            </a:extLst>
          </p:cNvPr>
          <p:cNvSpPr/>
          <p:nvPr/>
        </p:nvSpPr>
        <p:spPr>
          <a:xfrm>
            <a:off x="6800850" y="2286001"/>
            <a:ext cx="1299658" cy="27204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Finish</a:t>
            </a:r>
          </a:p>
        </p:txBody>
      </p:sp>
      <p:sp>
        <p:nvSpPr>
          <p:cNvPr id="2" name="Pentagon 1">
            <a:hlinkClick r:id="rId22" action="ppaction://hlinksldjump"/>
            <a:extLst>
              <a:ext uri="{FF2B5EF4-FFF2-40B4-BE49-F238E27FC236}">
                <a16:creationId xmlns:a16="http://schemas.microsoft.com/office/drawing/2014/main" id="{95D85DAE-D266-AF43-873B-C3EAD25B9F65}"/>
              </a:ext>
            </a:extLst>
          </p:cNvPr>
          <p:cNvSpPr/>
          <p:nvPr/>
        </p:nvSpPr>
        <p:spPr>
          <a:xfrm>
            <a:off x="7825380" y="4701092"/>
            <a:ext cx="1253885" cy="3442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Next 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hlinkClick r:id="rId22" action="ppaction://hlinksldjump"/>
              </a:rPr>
              <a:t>part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CFA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721685" y="0"/>
            <a:ext cx="3711388" cy="1092424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it?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178051" y="4000527"/>
            <a:ext cx="4787899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school</a:t>
            </a:r>
            <a:r>
              <a:rPr lang="en-US" sz="3500" dirty="0">
                <a:solidFill>
                  <a:schemeClr val="accent3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Left Arrow 14">
            <a:hlinkClick r:id="rId4" action="ppaction://hlinksldjump"/>
          </p:cNvPr>
          <p:cNvSpPr/>
          <p:nvPr/>
        </p:nvSpPr>
        <p:spPr>
          <a:xfrm>
            <a:off x="316454" y="284645"/>
            <a:ext cx="856130" cy="52313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EB428-21B7-4B47-A880-87B373C54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1" y="1092425"/>
            <a:ext cx="4495800" cy="2962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974329" y="23499"/>
            <a:ext cx="79732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0" name="Horizontal Scroll 9"/>
          <p:cNvSpPr/>
          <p:nvPr/>
        </p:nvSpPr>
        <p:spPr>
          <a:xfrm>
            <a:off x="2849656" y="23499"/>
            <a:ext cx="3711388" cy="1092424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Who’s she?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2019300" y="4000527"/>
            <a:ext cx="52197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She</a:t>
            </a:r>
            <a:r>
              <a:rPr lang="en-US" sz="3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’s </a:t>
            </a: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teacher.</a:t>
            </a:r>
            <a:endParaRPr lang="en-US" sz="3500" dirty="0">
              <a:solidFill>
                <a:schemeClr val="accent3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7873D-A9BF-F544-B9B5-E4568EBA8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48" t="12265" r="6223" b="9768"/>
          <a:stretch/>
        </p:blipFill>
        <p:spPr>
          <a:xfrm>
            <a:off x="2371725" y="1115923"/>
            <a:ext cx="4514850" cy="28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974329" y="23499"/>
            <a:ext cx="79732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D851A-82B3-D340-BAEF-D275CFD1D1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12791" r="5554" b="9959"/>
          <a:stretch/>
        </p:blipFill>
        <p:spPr>
          <a:xfrm>
            <a:off x="2286000" y="1038143"/>
            <a:ext cx="4660899" cy="287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721685" y="-30096"/>
            <a:ext cx="3711388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it?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2019300" y="4000527"/>
            <a:ext cx="51562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classroom</a:t>
            </a:r>
            <a:r>
              <a:rPr lang="en-US" sz="3500" dirty="0" smtClean="0">
                <a:solidFill>
                  <a:schemeClr val="accent3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3500" dirty="0">
              <a:solidFill>
                <a:schemeClr val="accent3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3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974329" y="23499"/>
            <a:ext cx="79732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CEE00-44C9-1D41-98A7-181343B6E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007414"/>
            <a:ext cx="4660899" cy="2993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0" name="Horizontal Scroll 9"/>
          <p:cNvSpPr/>
          <p:nvPr/>
        </p:nvSpPr>
        <p:spPr>
          <a:xfrm>
            <a:off x="2830606" y="24818"/>
            <a:ext cx="3711388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it?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2019300" y="4000527"/>
            <a:ext cx="52197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lesson</a:t>
            </a:r>
            <a:r>
              <a:rPr lang="en-US" sz="3500" dirty="0" smtClean="0">
                <a:solidFill>
                  <a:schemeClr val="accent3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3500" dirty="0">
              <a:solidFill>
                <a:schemeClr val="accent3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974329" y="23499"/>
            <a:ext cx="79732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7AEBBA-505F-7F4A-A11D-2213E58D4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8" t="14184" r="6952" b="10926"/>
          <a:stretch/>
        </p:blipFill>
        <p:spPr>
          <a:xfrm>
            <a:off x="2313818" y="1115923"/>
            <a:ext cx="4579564" cy="280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646156" y="23499"/>
            <a:ext cx="3914888" cy="1092424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Who’s he?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2019300" y="4000527"/>
            <a:ext cx="52197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He</a:t>
            </a:r>
            <a:r>
              <a:rPr lang="en-US" sz="3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’s </a:t>
            </a: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student.</a:t>
            </a:r>
            <a:endParaRPr lang="en-US" sz="3500" dirty="0">
              <a:solidFill>
                <a:schemeClr val="accent3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6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741" y="-13537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593188" y="2495488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Draw your school.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pic>
        <p:nvPicPr>
          <p:cNvPr id="35" name="Picture 2" descr="Index of /assets/css/icons/animated/pencil">
            <a:extLst>
              <a:ext uri="{FF2B5EF4-FFF2-40B4-BE49-F238E27FC236}">
                <a16:creationId xmlns:a16="http://schemas.microsoft.com/office/drawing/2014/main" id="{2FE41E8C-686E-D042-BF95-7030A9F8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58" y="1191102"/>
            <a:ext cx="1632069" cy="16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oogle Shape;2338;p34"/>
          <p:cNvGrpSpPr/>
          <p:nvPr/>
        </p:nvGrpSpPr>
        <p:grpSpPr>
          <a:xfrm>
            <a:off x="5794068" y="1255184"/>
            <a:ext cx="1545112" cy="1940782"/>
            <a:chOff x="4139846" y="1289775"/>
            <a:chExt cx="1640769" cy="2060935"/>
          </a:xfrm>
        </p:grpSpPr>
        <p:grpSp>
          <p:nvGrpSpPr>
            <p:cNvPr id="40" name="Google Shape;2339;p34"/>
            <p:cNvGrpSpPr/>
            <p:nvPr/>
          </p:nvGrpSpPr>
          <p:grpSpPr>
            <a:xfrm>
              <a:off x="4790813" y="1887918"/>
              <a:ext cx="989802" cy="934228"/>
              <a:chOff x="4790813" y="1887918"/>
              <a:chExt cx="989802" cy="934228"/>
            </a:xfrm>
          </p:grpSpPr>
          <p:sp>
            <p:nvSpPr>
              <p:cNvPr id="67" name="Google Shape;2340;p34"/>
              <p:cNvSpPr/>
              <p:nvPr/>
            </p:nvSpPr>
            <p:spPr>
              <a:xfrm>
                <a:off x="4815720" y="1916976"/>
                <a:ext cx="964895" cy="905169"/>
              </a:xfrm>
              <a:custGeom>
                <a:avLst/>
                <a:gdLst/>
                <a:ahLst/>
                <a:cxnLst/>
                <a:rect l="l" t="t" r="r" b="b"/>
                <a:pathLst>
                  <a:path w="18595" h="17444" extrusionOk="0">
                    <a:moveTo>
                      <a:pt x="17986" y="0"/>
                    </a:moveTo>
                    <a:cubicBezTo>
                      <a:pt x="17986" y="0"/>
                      <a:pt x="8825" y="689"/>
                      <a:pt x="7029" y="689"/>
                    </a:cubicBezTo>
                    <a:cubicBezTo>
                      <a:pt x="6871" y="689"/>
                      <a:pt x="6770" y="684"/>
                      <a:pt x="6737" y="672"/>
                    </a:cubicBezTo>
                    <a:cubicBezTo>
                      <a:pt x="6737" y="672"/>
                      <a:pt x="1" y="15937"/>
                      <a:pt x="81" y="16785"/>
                    </a:cubicBezTo>
                    <a:cubicBezTo>
                      <a:pt x="118" y="17268"/>
                      <a:pt x="5966" y="17444"/>
                      <a:pt x="10979" y="17444"/>
                    </a:cubicBezTo>
                    <a:cubicBezTo>
                      <a:pt x="14608" y="17444"/>
                      <a:pt x="17799" y="17352"/>
                      <a:pt x="18034" y="17217"/>
                    </a:cubicBezTo>
                    <a:cubicBezTo>
                      <a:pt x="18594" y="16881"/>
                      <a:pt x="18402" y="7937"/>
                      <a:pt x="18402" y="7937"/>
                    </a:cubicBezTo>
                    <a:lnTo>
                      <a:pt x="179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341;p34"/>
              <p:cNvSpPr/>
              <p:nvPr/>
            </p:nvSpPr>
            <p:spPr>
              <a:xfrm>
                <a:off x="4790813" y="1887918"/>
                <a:ext cx="958253" cy="450042"/>
              </a:xfrm>
              <a:custGeom>
                <a:avLst/>
                <a:gdLst/>
                <a:ahLst/>
                <a:cxnLst/>
                <a:rect l="l" t="t" r="r" b="b"/>
                <a:pathLst>
                  <a:path w="18467" h="8673" extrusionOk="0">
                    <a:moveTo>
                      <a:pt x="561" y="0"/>
                    </a:moveTo>
                    <a:cubicBezTo>
                      <a:pt x="241" y="0"/>
                      <a:pt x="1" y="240"/>
                      <a:pt x="1" y="560"/>
                    </a:cubicBezTo>
                    <a:lnTo>
                      <a:pt x="1" y="8113"/>
                    </a:lnTo>
                    <a:cubicBezTo>
                      <a:pt x="1" y="8417"/>
                      <a:pt x="241" y="8673"/>
                      <a:pt x="561" y="8673"/>
                    </a:cubicBezTo>
                    <a:lnTo>
                      <a:pt x="17906" y="8673"/>
                    </a:lnTo>
                    <a:cubicBezTo>
                      <a:pt x="18226" y="8673"/>
                      <a:pt x="18466" y="8417"/>
                      <a:pt x="18466" y="8113"/>
                    </a:cubicBezTo>
                    <a:lnTo>
                      <a:pt x="18466" y="560"/>
                    </a:lnTo>
                    <a:cubicBezTo>
                      <a:pt x="18466" y="240"/>
                      <a:pt x="18226" y="0"/>
                      <a:pt x="17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342;p34"/>
              <p:cNvSpPr/>
              <p:nvPr/>
            </p:nvSpPr>
            <p:spPr>
              <a:xfrm>
                <a:off x="4790813" y="2337913"/>
                <a:ext cx="958253" cy="450094"/>
              </a:xfrm>
              <a:custGeom>
                <a:avLst/>
                <a:gdLst/>
                <a:ahLst/>
                <a:cxnLst/>
                <a:rect l="l" t="t" r="r" b="b"/>
                <a:pathLst>
                  <a:path w="18467" h="8674" extrusionOk="0">
                    <a:moveTo>
                      <a:pt x="561" y="1"/>
                    </a:moveTo>
                    <a:cubicBezTo>
                      <a:pt x="241" y="1"/>
                      <a:pt x="1" y="241"/>
                      <a:pt x="1" y="561"/>
                    </a:cubicBezTo>
                    <a:lnTo>
                      <a:pt x="1" y="8113"/>
                    </a:lnTo>
                    <a:cubicBezTo>
                      <a:pt x="1" y="8417"/>
                      <a:pt x="241" y="8673"/>
                      <a:pt x="561" y="8673"/>
                    </a:cubicBezTo>
                    <a:lnTo>
                      <a:pt x="17906" y="8673"/>
                    </a:lnTo>
                    <a:cubicBezTo>
                      <a:pt x="18226" y="8673"/>
                      <a:pt x="18466" y="8417"/>
                      <a:pt x="18466" y="8113"/>
                    </a:cubicBezTo>
                    <a:lnTo>
                      <a:pt x="18466" y="561"/>
                    </a:lnTo>
                    <a:cubicBezTo>
                      <a:pt x="18466" y="241"/>
                      <a:pt x="18226" y="1"/>
                      <a:pt x="17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2343;p34"/>
            <p:cNvGrpSpPr/>
            <p:nvPr/>
          </p:nvGrpSpPr>
          <p:grpSpPr>
            <a:xfrm>
              <a:off x="4840628" y="2387727"/>
              <a:ext cx="854480" cy="320578"/>
              <a:chOff x="4840628" y="2387727"/>
              <a:chExt cx="854480" cy="320578"/>
            </a:xfrm>
          </p:grpSpPr>
          <p:sp>
            <p:nvSpPr>
              <p:cNvPr id="54" name="Google Shape;2344;p34"/>
              <p:cNvSpPr/>
              <p:nvPr/>
            </p:nvSpPr>
            <p:spPr>
              <a:xfrm>
                <a:off x="4840628" y="2387727"/>
                <a:ext cx="105544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2609" extrusionOk="0">
                    <a:moveTo>
                      <a:pt x="289" y="1"/>
                    </a:moveTo>
                    <a:cubicBezTo>
                      <a:pt x="129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29" y="2609"/>
                      <a:pt x="289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345;p34"/>
              <p:cNvSpPr/>
              <p:nvPr/>
            </p:nvSpPr>
            <p:spPr>
              <a:xfrm>
                <a:off x="4990125" y="2387727"/>
                <a:ext cx="10549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09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4" y="2609"/>
                    </a:lnTo>
                    <a:cubicBezTo>
                      <a:pt x="1904" y="2609"/>
                      <a:pt x="2032" y="2481"/>
                      <a:pt x="2032" y="2321"/>
                    </a:cubicBezTo>
                    <a:lnTo>
                      <a:pt x="2032" y="289"/>
                    </a:lnTo>
                    <a:cubicBezTo>
                      <a:pt x="2032" y="129"/>
                      <a:pt x="1904" y="1"/>
                      <a:pt x="17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346;p34"/>
              <p:cNvSpPr/>
              <p:nvPr/>
            </p:nvSpPr>
            <p:spPr>
              <a:xfrm>
                <a:off x="5440119" y="2387727"/>
                <a:ext cx="10466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609" extrusionOk="0">
                    <a:moveTo>
                      <a:pt x="273" y="1"/>
                    </a:moveTo>
                    <a:cubicBezTo>
                      <a:pt x="113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13" y="2609"/>
                      <a:pt x="273" y="2609"/>
                    </a:cubicBezTo>
                    <a:lnTo>
                      <a:pt x="1729" y="2609"/>
                    </a:lnTo>
                    <a:cubicBezTo>
                      <a:pt x="1889" y="2609"/>
                      <a:pt x="2017" y="2481"/>
                      <a:pt x="2017" y="2321"/>
                    </a:cubicBezTo>
                    <a:lnTo>
                      <a:pt x="2017" y="289"/>
                    </a:lnTo>
                    <a:cubicBezTo>
                      <a:pt x="2017" y="129"/>
                      <a:pt x="1889" y="1"/>
                      <a:pt x="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347;p34"/>
              <p:cNvSpPr/>
              <p:nvPr/>
            </p:nvSpPr>
            <p:spPr>
              <a:xfrm>
                <a:off x="5589616" y="2387727"/>
                <a:ext cx="10549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09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4" y="2609"/>
                    </a:lnTo>
                    <a:cubicBezTo>
                      <a:pt x="1904" y="2609"/>
                      <a:pt x="2032" y="2481"/>
                      <a:pt x="2032" y="2321"/>
                    </a:cubicBezTo>
                    <a:lnTo>
                      <a:pt x="2032" y="289"/>
                    </a:lnTo>
                    <a:cubicBezTo>
                      <a:pt x="2032" y="129"/>
                      <a:pt x="1904" y="1"/>
                      <a:pt x="17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348;p34"/>
              <p:cNvSpPr/>
              <p:nvPr/>
            </p:nvSpPr>
            <p:spPr>
              <a:xfrm>
                <a:off x="5140400" y="2387727"/>
                <a:ext cx="10549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09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349;p34"/>
              <p:cNvSpPr/>
              <p:nvPr/>
            </p:nvSpPr>
            <p:spPr>
              <a:xfrm>
                <a:off x="5289844" y="2387727"/>
                <a:ext cx="10549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09" extrusionOk="0">
                    <a:moveTo>
                      <a:pt x="289" y="1"/>
                    </a:moveTo>
                    <a:cubicBezTo>
                      <a:pt x="129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29" y="2609"/>
                      <a:pt x="289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50;p34"/>
              <p:cNvSpPr/>
              <p:nvPr/>
            </p:nvSpPr>
            <p:spPr>
              <a:xfrm>
                <a:off x="4840628" y="2572873"/>
                <a:ext cx="105544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2610" extrusionOk="0">
                    <a:moveTo>
                      <a:pt x="289" y="1"/>
                    </a:moveTo>
                    <a:cubicBezTo>
                      <a:pt x="129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29" y="2609"/>
                      <a:pt x="289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351;p34"/>
              <p:cNvSpPr/>
              <p:nvPr/>
            </p:nvSpPr>
            <p:spPr>
              <a:xfrm>
                <a:off x="4990125" y="2572873"/>
                <a:ext cx="10549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10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4" y="2609"/>
                    </a:lnTo>
                    <a:cubicBezTo>
                      <a:pt x="1904" y="2609"/>
                      <a:pt x="2032" y="2481"/>
                      <a:pt x="2032" y="2321"/>
                    </a:cubicBezTo>
                    <a:lnTo>
                      <a:pt x="2032" y="289"/>
                    </a:lnTo>
                    <a:cubicBezTo>
                      <a:pt x="2032" y="129"/>
                      <a:pt x="1904" y="1"/>
                      <a:pt x="17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352;p34"/>
              <p:cNvSpPr/>
              <p:nvPr/>
            </p:nvSpPr>
            <p:spPr>
              <a:xfrm>
                <a:off x="5440119" y="2572873"/>
                <a:ext cx="10466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610" extrusionOk="0">
                    <a:moveTo>
                      <a:pt x="273" y="1"/>
                    </a:moveTo>
                    <a:cubicBezTo>
                      <a:pt x="113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13" y="2609"/>
                      <a:pt x="273" y="2609"/>
                    </a:cubicBezTo>
                    <a:lnTo>
                      <a:pt x="1729" y="2609"/>
                    </a:lnTo>
                    <a:cubicBezTo>
                      <a:pt x="1889" y="2609"/>
                      <a:pt x="2017" y="2481"/>
                      <a:pt x="2017" y="2321"/>
                    </a:cubicBezTo>
                    <a:lnTo>
                      <a:pt x="2017" y="289"/>
                    </a:lnTo>
                    <a:cubicBezTo>
                      <a:pt x="2017" y="129"/>
                      <a:pt x="1889" y="1"/>
                      <a:pt x="17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353;p34"/>
              <p:cNvSpPr/>
              <p:nvPr/>
            </p:nvSpPr>
            <p:spPr>
              <a:xfrm>
                <a:off x="5589616" y="2572873"/>
                <a:ext cx="10549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10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4" y="2609"/>
                    </a:lnTo>
                    <a:cubicBezTo>
                      <a:pt x="1904" y="2609"/>
                      <a:pt x="2032" y="2481"/>
                      <a:pt x="2032" y="2321"/>
                    </a:cubicBezTo>
                    <a:lnTo>
                      <a:pt x="2032" y="289"/>
                    </a:lnTo>
                    <a:cubicBezTo>
                      <a:pt x="2032" y="129"/>
                      <a:pt x="1904" y="1"/>
                      <a:pt x="17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354;p34"/>
              <p:cNvSpPr/>
              <p:nvPr/>
            </p:nvSpPr>
            <p:spPr>
              <a:xfrm>
                <a:off x="5140400" y="2572873"/>
                <a:ext cx="10549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10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355;p34"/>
              <p:cNvSpPr/>
              <p:nvPr/>
            </p:nvSpPr>
            <p:spPr>
              <a:xfrm>
                <a:off x="5289844" y="2572873"/>
                <a:ext cx="10549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10" extrusionOk="0">
                    <a:moveTo>
                      <a:pt x="289" y="1"/>
                    </a:moveTo>
                    <a:cubicBezTo>
                      <a:pt x="129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29" y="2609"/>
                      <a:pt x="289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oogle Shape;2356;p34"/>
            <p:cNvGrpSpPr/>
            <p:nvPr/>
          </p:nvGrpSpPr>
          <p:grpSpPr>
            <a:xfrm>
              <a:off x="4139846" y="1289775"/>
              <a:ext cx="969238" cy="768568"/>
              <a:chOff x="4139846" y="1289775"/>
              <a:chExt cx="969238" cy="768568"/>
            </a:xfrm>
          </p:grpSpPr>
          <p:sp>
            <p:nvSpPr>
              <p:cNvPr id="49" name="Google Shape;2357;p34"/>
              <p:cNvSpPr/>
              <p:nvPr/>
            </p:nvSpPr>
            <p:spPr>
              <a:xfrm>
                <a:off x="4912911" y="1880964"/>
                <a:ext cx="152972" cy="142334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743" extrusionOk="0">
                    <a:moveTo>
                      <a:pt x="478" y="1"/>
                    </a:moveTo>
                    <a:cubicBezTo>
                      <a:pt x="417" y="1"/>
                      <a:pt x="353" y="3"/>
                      <a:pt x="288" y="6"/>
                    </a:cubicBezTo>
                    <a:lnTo>
                      <a:pt x="0" y="406"/>
                    </a:lnTo>
                    <a:cubicBezTo>
                      <a:pt x="0" y="406"/>
                      <a:pt x="112" y="1590"/>
                      <a:pt x="1200" y="1766"/>
                    </a:cubicBezTo>
                    <a:cubicBezTo>
                      <a:pt x="2288" y="1958"/>
                      <a:pt x="2496" y="2342"/>
                      <a:pt x="2704" y="2742"/>
                    </a:cubicBezTo>
                    <a:cubicBezTo>
                      <a:pt x="2704" y="2742"/>
                      <a:pt x="2948" y="1"/>
                      <a:pt x="478" y="1"/>
                    </a:cubicBezTo>
                    <a:close/>
                  </a:path>
                </a:pathLst>
              </a:custGeom>
              <a:solidFill>
                <a:srgbClr val="C671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358;p34"/>
              <p:cNvSpPr/>
              <p:nvPr/>
            </p:nvSpPr>
            <p:spPr>
              <a:xfrm>
                <a:off x="4139846" y="1289775"/>
                <a:ext cx="788053" cy="612302"/>
              </a:xfrm>
              <a:custGeom>
                <a:avLst/>
                <a:gdLst/>
                <a:ahLst/>
                <a:cxnLst/>
                <a:rect l="l" t="t" r="r" b="b"/>
                <a:pathLst>
                  <a:path w="15187" h="11800" extrusionOk="0">
                    <a:moveTo>
                      <a:pt x="622" y="0"/>
                    </a:moveTo>
                    <a:cubicBezTo>
                      <a:pt x="610" y="0"/>
                      <a:pt x="600" y="2"/>
                      <a:pt x="593" y="6"/>
                    </a:cubicBezTo>
                    <a:cubicBezTo>
                      <a:pt x="1" y="310"/>
                      <a:pt x="3889" y="3526"/>
                      <a:pt x="14898" y="11799"/>
                    </a:cubicBezTo>
                    <a:lnTo>
                      <a:pt x="15186" y="11399"/>
                    </a:lnTo>
                    <a:cubicBezTo>
                      <a:pt x="15186" y="11399"/>
                      <a:pt x="1526" y="0"/>
                      <a:pt x="6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" name="Google Shape;2359;p34"/>
              <p:cNvGrpSpPr/>
              <p:nvPr/>
            </p:nvGrpSpPr>
            <p:grpSpPr>
              <a:xfrm rot="794313">
                <a:off x="4955841" y="1907659"/>
                <a:ext cx="139463" cy="136529"/>
                <a:chOff x="4981129" y="1921725"/>
                <a:chExt cx="139466" cy="136533"/>
              </a:xfrm>
            </p:grpSpPr>
            <p:sp>
              <p:nvSpPr>
                <p:cNvPr id="52" name="Google Shape;2360;p34"/>
                <p:cNvSpPr/>
                <p:nvPr/>
              </p:nvSpPr>
              <p:spPr>
                <a:xfrm rot="7915551" flipH="1">
                  <a:off x="5011672" y="1931462"/>
                  <a:ext cx="78382" cy="117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7" h="4685" extrusionOk="0">
                      <a:moveTo>
                        <a:pt x="2439" y="2196"/>
                      </a:moveTo>
                      <a:cubicBezTo>
                        <a:pt x="2662" y="2196"/>
                        <a:pt x="2738" y="2651"/>
                        <a:pt x="2769" y="2806"/>
                      </a:cubicBezTo>
                      <a:cubicBezTo>
                        <a:pt x="2881" y="3222"/>
                        <a:pt x="3089" y="4022"/>
                        <a:pt x="2705" y="4374"/>
                      </a:cubicBezTo>
                      <a:cubicBezTo>
                        <a:pt x="2609" y="4454"/>
                        <a:pt x="2489" y="4494"/>
                        <a:pt x="2367" y="4494"/>
                      </a:cubicBezTo>
                      <a:cubicBezTo>
                        <a:pt x="2245" y="4494"/>
                        <a:pt x="2121" y="4454"/>
                        <a:pt x="2017" y="4374"/>
                      </a:cubicBezTo>
                      <a:cubicBezTo>
                        <a:pt x="1937" y="4310"/>
                        <a:pt x="1873" y="4214"/>
                        <a:pt x="1937" y="4118"/>
                      </a:cubicBezTo>
                      <a:cubicBezTo>
                        <a:pt x="1971" y="4059"/>
                        <a:pt x="2022" y="4040"/>
                        <a:pt x="2078" y="4040"/>
                      </a:cubicBezTo>
                      <a:cubicBezTo>
                        <a:pt x="2127" y="4040"/>
                        <a:pt x="2180" y="4055"/>
                        <a:pt x="2225" y="4070"/>
                      </a:cubicBezTo>
                      <a:cubicBezTo>
                        <a:pt x="2281" y="4078"/>
                        <a:pt x="2321" y="4090"/>
                        <a:pt x="2355" y="4090"/>
                      </a:cubicBezTo>
                      <a:cubicBezTo>
                        <a:pt x="2389" y="4090"/>
                        <a:pt x="2417" y="4078"/>
                        <a:pt x="2449" y="4038"/>
                      </a:cubicBezTo>
                      <a:cubicBezTo>
                        <a:pt x="2497" y="3910"/>
                        <a:pt x="2529" y="3782"/>
                        <a:pt x="2513" y="3654"/>
                      </a:cubicBezTo>
                      <a:cubicBezTo>
                        <a:pt x="2529" y="3366"/>
                        <a:pt x="2497" y="3062"/>
                        <a:pt x="2417" y="2774"/>
                      </a:cubicBezTo>
                      <a:cubicBezTo>
                        <a:pt x="2385" y="2646"/>
                        <a:pt x="2129" y="2230"/>
                        <a:pt x="2417" y="2198"/>
                      </a:cubicBezTo>
                      <a:cubicBezTo>
                        <a:pt x="2424" y="2197"/>
                        <a:pt x="2432" y="2196"/>
                        <a:pt x="2439" y="2196"/>
                      </a:cubicBezTo>
                      <a:close/>
                      <a:moveTo>
                        <a:pt x="1242" y="0"/>
                      </a:moveTo>
                      <a:cubicBezTo>
                        <a:pt x="1216" y="0"/>
                        <a:pt x="1191" y="7"/>
                        <a:pt x="1169" y="22"/>
                      </a:cubicBezTo>
                      <a:cubicBezTo>
                        <a:pt x="1057" y="86"/>
                        <a:pt x="1105" y="166"/>
                        <a:pt x="1137" y="246"/>
                      </a:cubicBezTo>
                      <a:cubicBezTo>
                        <a:pt x="1265" y="502"/>
                        <a:pt x="1329" y="806"/>
                        <a:pt x="1345" y="1094"/>
                      </a:cubicBezTo>
                      <a:cubicBezTo>
                        <a:pt x="1281" y="1398"/>
                        <a:pt x="1105" y="1686"/>
                        <a:pt x="865" y="1894"/>
                      </a:cubicBezTo>
                      <a:cubicBezTo>
                        <a:pt x="785" y="1958"/>
                        <a:pt x="705" y="2038"/>
                        <a:pt x="641" y="2102"/>
                      </a:cubicBezTo>
                      <a:cubicBezTo>
                        <a:pt x="577" y="2182"/>
                        <a:pt x="577" y="2262"/>
                        <a:pt x="529" y="2326"/>
                      </a:cubicBezTo>
                      <a:cubicBezTo>
                        <a:pt x="481" y="2406"/>
                        <a:pt x="385" y="2406"/>
                        <a:pt x="337" y="2438"/>
                      </a:cubicBezTo>
                      <a:cubicBezTo>
                        <a:pt x="257" y="2486"/>
                        <a:pt x="193" y="2550"/>
                        <a:pt x="145" y="2614"/>
                      </a:cubicBezTo>
                      <a:cubicBezTo>
                        <a:pt x="49" y="2758"/>
                        <a:pt x="1" y="2918"/>
                        <a:pt x="17" y="3078"/>
                      </a:cubicBezTo>
                      <a:cubicBezTo>
                        <a:pt x="17" y="3254"/>
                        <a:pt x="97" y="3398"/>
                        <a:pt x="241" y="3478"/>
                      </a:cubicBezTo>
                      <a:cubicBezTo>
                        <a:pt x="313" y="3511"/>
                        <a:pt x="384" y="3517"/>
                        <a:pt x="455" y="3517"/>
                      </a:cubicBezTo>
                      <a:cubicBezTo>
                        <a:pt x="496" y="3517"/>
                        <a:pt x="537" y="3515"/>
                        <a:pt x="576" y="3515"/>
                      </a:cubicBezTo>
                      <a:cubicBezTo>
                        <a:pt x="637" y="3515"/>
                        <a:pt x="696" y="3519"/>
                        <a:pt x="753" y="3542"/>
                      </a:cubicBezTo>
                      <a:cubicBezTo>
                        <a:pt x="577" y="3734"/>
                        <a:pt x="753" y="4006"/>
                        <a:pt x="945" y="4102"/>
                      </a:cubicBezTo>
                      <a:cubicBezTo>
                        <a:pt x="1005" y="4128"/>
                        <a:pt x="1064" y="4140"/>
                        <a:pt x="1120" y="4140"/>
                      </a:cubicBezTo>
                      <a:cubicBezTo>
                        <a:pt x="1299" y="4140"/>
                        <a:pt x="1458" y="4023"/>
                        <a:pt x="1617" y="3926"/>
                      </a:cubicBezTo>
                      <a:lnTo>
                        <a:pt x="1617" y="3926"/>
                      </a:lnTo>
                      <a:cubicBezTo>
                        <a:pt x="1585" y="4182"/>
                        <a:pt x="1729" y="4438"/>
                        <a:pt x="1969" y="4550"/>
                      </a:cubicBezTo>
                      <a:cubicBezTo>
                        <a:pt x="2097" y="4639"/>
                        <a:pt x="2249" y="4685"/>
                        <a:pt x="2407" y="4685"/>
                      </a:cubicBezTo>
                      <a:cubicBezTo>
                        <a:pt x="2506" y="4685"/>
                        <a:pt x="2606" y="4667"/>
                        <a:pt x="2705" y="4630"/>
                      </a:cubicBezTo>
                      <a:cubicBezTo>
                        <a:pt x="2913" y="4534"/>
                        <a:pt x="3073" y="4326"/>
                        <a:pt x="3105" y="4086"/>
                      </a:cubicBezTo>
                      <a:cubicBezTo>
                        <a:pt x="3121" y="3862"/>
                        <a:pt x="3137" y="3638"/>
                        <a:pt x="3121" y="3430"/>
                      </a:cubicBezTo>
                      <a:cubicBezTo>
                        <a:pt x="3041" y="2806"/>
                        <a:pt x="2865" y="2198"/>
                        <a:pt x="2593" y="1638"/>
                      </a:cubicBezTo>
                      <a:cubicBezTo>
                        <a:pt x="2353" y="1078"/>
                        <a:pt x="2033" y="438"/>
                        <a:pt x="1505" y="118"/>
                      </a:cubicBezTo>
                      <a:cubicBezTo>
                        <a:pt x="1431" y="68"/>
                        <a:pt x="1329" y="0"/>
                        <a:pt x="1242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361;p34"/>
                <p:cNvSpPr/>
                <p:nvPr/>
              </p:nvSpPr>
              <p:spPr>
                <a:xfrm rot="7916776" flipH="1">
                  <a:off x="5026898" y="1927879"/>
                  <a:ext cx="43137" cy="7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309" extrusionOk="0">
                      <a:moveTo>
                        <a:pt x="645" y="1"/>
                      </a:moveTo>
                      <a:cubicBezTo>
                        <a:pt x="633" y="1"/>
                        <a:pt x="621" y="2"/>
                        <a:pt x="609" y="5"/>
                      </a:cubicBezTo>
                      <a:cubicBezTo>
                        <a:pt x="513" y="5"/>
                        <a:pt x="449" y="101"/>
                        <a:pt x="465" y="197"/>
                      </a:cubicBezTo>
                      <a:cubicBezTo>
                        <a:pt x="513" y="325"/>
                        <a:pt x="545" y="453"/>
                        <a:pt x="609" y="581"/>
                      </a:cubicBezTo>
                      <a:cubicBezTo>
                        <a:pt x="641" y="725"/>
                        <a:pt x="673" y="869"/>
                        <a:pt x="689" y="1013"/>
                      </a:cubicBezTo>
                      <a:cubicBezTo>
                        <a:pt x="721" y="1237"/>
                        <a:pt x="785" y="1637"/>
                        <a:pt x="641" y="1845"/>
                      </a:cubicBezTo>
                      <a:cubicBezTo>
                        <a:pt x="606" y="1891"/>
                        <a:pt x="565" y="1907"/>
                        <a:pt x="522" y="1907"/>
                      </a:cubicBezTo>
                      <a:cubicBezTo>
                        <a:pt x="436" y="1907"/>
                        <a:pt x="338" y="1844"/>
                        <a:pt x="254" y="1844"/>
                      </a:cubicBezTo>
                      <a:cubicBezTo>
                        <a:pt x="207" y="1844"/>
                        <a:pt x="164" y="1864"/>
                        <a:pt x="129" y="1925"/>
                      </a:cubicBezTo>
                      <a:cubicBezTo>
                        <a:pt x="1" y="2149"/>
                        <a:pt x="385" y="2309"/>
                        <a:pt x="561" y="2309"/>
                      </a:cubicBezTo>
                      <a:cubicBezTo>
                        <a:pt x="801" y="2309"/>
                        <a:pt x="1025" y="2117"/>
                        <a:pt x="1057" y="1877"/>
                      </a:cubicBezTo>
                      <a:cubicBezTo>
                        <a:pt x="1185" y="1365"/>
                        <a:pt x="1025" y="709"/>
                        <a:pt x="849" y="245"/>
                      </a:cubicBezTo>
                      <a:cubicBezTo>
                        <a:pt x="805" y="143"/>
                        <a:pt x="761" y="1"/>
                        <a:pt x="645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" name="Google Shape;2362;p34"/>
            <p:cNvGrpSpPr/>
            <p:nvPr/>
          </p:nvGrpSpPr>
          <p:grpSpPr>
            <a:xfrm>
              <a:off x="5292484" y="2427718"/>
              <a:ext cx="243995" cy="922991"/>
              <a:chOff x="5292484" y="2427718"/>
              <a:chExt cx="243995" cy="922991"/>
            </a:xfrm>
          </p:grpSpPr>
          <p:sp>
            <p:nvSpPr>
              <p:cNvPr id="44" name="Google Shape;2363;p34"/>
              <p:cNvSpPr/>
              <p:nvPr/>
            </p:nvSpPr>
            <p:spPr>
              <a:xfrm>
                <a:off x="5392795" y="2457468"/>
                <a:ext cx="107983" cy="130451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514" extrusionOk="0">
                    <a:moveTo>
                      <a:pt x="1921" y="1"/>
                    </a:moveTo>
                    <a:lnTo>
                      <a:pt x="1921" y="1"/>
                    </a:lnTo>
                    <a:cubicBezTo>
                      <a:pt x="1921" y="1"/>
                      <a:pt x="1" y="785"/>
                      <a:pt x="1009" y="2465"/>
                    </a:cubicBezTo>
                    <a:lnTo>
                      <a:pt x="1377" y="2513"/>
                    </a:lnTo>
                    <a:cubicBezTo>
                      <a:pt x="1377" y="2513"/>
                      <a:pt x="2081" y="2049"/>
                      <a:pt x="1825" y="1281"/>
                    </a:cubicBezTo>
                    <a:cubicBezTo>
                      <a:pt x="1569" y="529"/>
                      <a:pt x="1745" y="257"/>
                      <a:pt x="1921" y="1"/>
                    </a:cubicBezTo>
                    <a:close/>
                  </a:path>
                </a:pathLst>
              </a:custGeom>
              <a:solidFill>
                <a:srgbClr val="C671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364;p34"/>
              <p:cNvSpPr/>
              <p:nvPr/>
            </p:nvSpPr>
            <p:spPr>
              <a:xfrm>
                <a:off x="5292484" y="2584294"/>
                <a:ext cx="172742" cy="766415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14770" extrusionOk="0">
                    <a:moveTo>
                      <a:pt x="2929" y="0"/>
                    </a:moveTo>
                    <a:cubicBezTo>
                      <a:pt x="2929" y="0"/>
                      <a:pt x="1" y="14433"/>
                      <a:pt x="449" y="14753"/>
                    </a:cubicBezTo>
                    <a:cubicBezTo>
                      <a:pt x="464" y="14764"/>
                      <a:pt x="480" y="14769"/>
                      <a:pt x="497" y="14769"/>
                    </a:cubicBezTo>
                    <a:cubicBezTo>
                      <a:pt x="953" y="14769"/>
                      <a:pt x="1738" y="10673"/>
                      <a:pt x="3329" y="64"/>
                    </a:cubicBez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" name="Google Shape;2365;p34"/>
              <p:cNvGrpSpPr/>
              <p:nvPr/>
            </p:nvGrpSpPr>
            <p:grpSpPr>
              <a:xfrm rot="-6251480">
                <a:off x="5414476" y="2440550"/>
                <a:ext cx="111215" cy="108850"/>
                <a:chOff x="4981129" y="1921725"/>
                <a:chExt cx="139466" cy="136533"/>
              </a:xfrm>
            </p:grpSpPr>
            <p:sp>
              <p:nvSpPr>
                <p:cNvPr id="47" name="Google Shape;2366;p34"/>
                <p:cNvSpPr/>
                <p:nvPr/>
              </p:nvSpPr>
              <p:spPr>
                <a:xfrm rot="7915551" flipH="1">
                  <a:off x="5011672" y="1931462"/>
                  <a:ext cx="78382" cy="117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7" h="4685" extrusionOk="0">
                      <a:moveTo>
                        <a:pt x="2439" y="2196"/>
                      </a:moveTo>
                      <a:cubicBezTo>
                        <a:pt x="2662" y="2196"/>
                        <a:pt x="2738" y="2651"/>
                        <a:pt x="2769" y="2806"/>
                      </a:cubicBezTo>
                      <a:cubicBezTo>
                        <a:pt x="2881" y="3222"/>
                        <a:pt x="3089" y="4022"/>
                        <a:pt x="2705" y="4374"/>
                      </a:cubicBezTo>
                      <a:cubicBezTo>
                        <a:pt x="2609" y="4454"/>
                        <a:pt x="2489" y="4494"/>
                        <a:pt x="2367" y="4494"/>
                      </a:cubicBezTo>
                      <a:cubicBezTo>
                        <a:pt x="2245" y="4494"/>
                        <a:pt x="2121" y="4454"/>
                        <a:pt x="2017" y="4374"/>
                      </a:cubicBezTo>
                      <a:cubicBezTo>
                        <a:pt x="1937" y="4310"/>
                        <a:pt x="1873" y="4214"/>
                        <a:pt x="1937" y="4118"/>
                      </a:cubicBezTo>
                      <a:cubicBezTo>
                        <a:pt x="1971" y="4059"/>
                        <a:pt x="2022" y="4040"/>
                        <a:pt x="2078" y="4040"/>
                      </a:cubicBezTo>
                      <a:cubicBezTo>
                        <a:pt x="2127" y="4040"/>
                        <a:pt x="2180" y="4055"/>
                        <a:pt x="2225" y="4070"/>
                      </a:cubicBezTo>
                      <a:cubicBezTo>
                        <a:pt x="2281" y="4078"/>
                        <a:pt x="2321" y="4090"/>
                        <a:pt x="2355" y="4090"/>
                      </a:cubicBezTo>
                      <a:cubicBezTo>
                        <a:pt x="2389" y="4090"/>
                        <a:pt x="2417" y="4078"/>
                        <a:pt x="2449" y="4038"/>
                      </a:cubicBezTo>
                      <a:cubicBezTo>
                        <a:pt x="2497" y="3910"/>
                        <a:pt x="2529" y="3782"/>
                        <a:pt x="2513" y="3654"/>
                      </a:cubicBezTo>
                      <a:cubicBezTo>
                        <a:pt x="2529" y="3366"/>
                        <a:pt x="2497" y="3062"/>
                        <a:pt x="2417" y="2774"/>
                      </a:cubicBezTo>
                      <a:cubicBezTo>
                        <a:pt x="2385" y="2646"/>
                        <a:pt x="2129" y="2230"/>
                        <a:pt x="2417" y="2198"/>
                      </a:cubicBezTo>
                      <a:cubicBezTo>
                        <a:pt x="2424" y="2197"/>
                        <a:pt x="2432" y="2196"/>
                        <a:pt x="2439" y="2196"/>
                      </a:cubicBezTo>
                      <a:close/>
                      <a:moveTo>
                        <a:pt x="1242" y="0"/>
                      </a:moveTo>
                      <a:cubicBezTo>
                        <a:pt x="1216" y="0"/>
                        <a:pt x="1191" y="7"/>
                        <a:pt x="1169" y="22"/>
                      </a:cubicBezTo>
                      <a:cubicBezTo>
                        <a:pt x="1057" y="86"/>
                        <a:pt x="1105" y="166"/>
                        <a:pt x="1137" y="246"/>
                      </a:cubicBezTo>
                      <a:cubicBezTo>
                        <a:pt x="1265" y="502"/>
                        <a:pt x="1329" y="806"/>
                        <a:pt x="1345" y="1094"/>
                      </a:cubicBezTo>
                      <a:cubicBezTo>
                        <a:pt x="1281" y="1398"/>
                        <a:pt x="1105" y="1686"/>
                        <a:pt x="865" y="1894"/>
                      </a:cubicBezTo>
                      <a:cubicBezTo>
                        <a:pt x="785" y="1958"/>
                        <a:pt x="705" y="2038"/>
                        <a:pt x="641" y="2102"/>
                      </a:cubicBezTo>
                      <a:cubicBezTo>
                        <a:pt x="577" y="2182"/>
                        <a:pt x="577" y="2262"/>
                        <a:pt x="529" y="2326"/>
                      </a:cubicBezTo>
                      <a:cubicBezTo>
                        <a:pt x="481" y="2406"/>
                        <a:pt x="385" y="2406"/>
                        <a:pt x="337" y="2438"/>
                      </a:cubicBezTo>
                      <a:cubicBezTo>
                        <a:pt x="257" y="2486"/>
                        <a:pt x="193" y="2550"/>
                        <a:pt x="145" y="2614"/>
                      </a:cubicBezTo>
                      <a:cubicBezTo>
                        <a:pt x="49" y="2758"/>
                        <a:pt x="1" y="2918"/>
                        <a:pt x="17" y="3078"/>
                      </a:cubicBezTo>
                      <a:cubicBezTo>
                        <a:pt x="17" y="3254"/>
                        <a:pt x="97" y="3398"/>
                        <a:pt x="241" y="3478"/>
                      </a:cubicBezTo>
                      <a:cubicBezTo>
                        <a:pt x="313" y="3511"/>
                        <a:pt x="384" y="3517"/>
                        <a:pt x="455" y="3517"/>
                      </a:cubicBezTo>
                      <a:cubicBezTo>
                        <a:pt x="496" y="3517"/>
                        <a:pt x="537" y="3515"/>
                        <a:pt x="576" y="3515"/>
                      </a:cubicBezTo>
                      <a:cubicBezTo>
                        <a:pt x="637" y="3515"/>
                        <a:pt x="696" y="3519"/>
                        <a:pt x="753" y="3542"/>
                      </a:cubicBezTo>
                      <a:cubicBezTo>
                        <a:pt x="577" y="3734"/>
                        <a:pt x="753" y="4006"/>
                        <a:pt x="945" y="4102"/>
                      </a:cubicBezTo>
                      <a:cubicBezTo>
                        <a:pt x="1005" y="4128"/>
                        <a:pt x="1064" y="4140"/>
                        <a:pt x="1120" y="4140"/>
                      </a:cubicBezTo>
                      <a:cubicBezTo>
                        <a:pt x="1299" y="4140"/>
                        <a:pt x="1458" y="4023"/>
                        <a:pt x="1617" y="3926"/>
                      </a:cubicBezTo>
                      <a:lnTo>
                        <a:pt x="1617" y="3926"/>
                      </a:lnTo>
                      <a:cubicBezTo>
                        <a:pt x="1585" y="4182"/>
                        <a:pt x="1729" y="4438"/>
                        <a:pt x="1969" y="4550"/>
                      </a:cubicBezTo>
                      <a:cubicBezTo>
                        <a:pt x="2097" y="4639"/>
                        <a:pt x="2249" y="4685"/>
                        <a:pt x="2407" y="4685"/>
                      </a:cubicBezTo>
                      <a:cubicBezTo>
                        <a:pt x="2506" y="4685"/>
                        <a:pt x="2606" y="4667"/>
                        <a:pt x="2705" y="4630"/>
                      </a:cubicBezTo>
                      <a:cubicBezTo>
                        <a:pt x="2913" y="4534"/>
                        <a:pt x="3073" y="4326"/>
                        <a:pt x="3105" y="4086"/>
                      </a:cubicBezTo>
                      <a:cubicBezTo>
                        <a:pt x="3121" y="3862"/>
                        <a:pt x="3137" y="3638"/>
                        <a:pt x="3121" y="3430"/>
                      </a:cubicBezTo>
                      <a:cubicBezTo>
                        <a:pt x="3041" y="2806"/>
                        <a:pt x="2865" y="2198"/>
                        <a:pt x="2593" y="1638"/>
                      </a:cubicBezTo>
                      <a:cubicBezTo>
                        <a:pt x="2353" y="1078"/>
                        <a:pt x="2033" y="438"/>
                        <a:pt x="1505" y="118"/>
                      </a:cubicBezTo>
                      <a:cubicBezTo>
                        <a:pt x="1431" y="68"/>
                        <a:pt x="1329" y="0"/>
                        <a:pt x="12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367;p34"/>
                <p:cNvSpPr/>
                <p:nvPr/>
              </p:nvSpPr>
              <p:spPr>
                <a:xfrm rot="7916776" flipH="1">
                  <a:off x="5026898" y="1927879"/>
                  <a:ext cx="43137" cy="7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309" extrusionOk="0">
                      <a:moveTo>
                        <a:pt x="645" y="1"/>
                      </a:moveTo>
                      <a:cubicBezTo>
                        <a:pt x="633" y="1"/>
                        <a:pt x="621" y="2"/>
                        <a:pt x="609" y="5"/>
                      </a:cubicBezTo>
                      <a:cubicBezTo>
                        <a:pt x="513" y="5"/>
                        <a:pt x="449" y="101"/>
                        <a:pt x="465" y="197"/>
                      </a:cubicBezTo>
                      <a:cubicBezTo>
                        <a:pt x="513" y="325"/>
                        <a:pt x="545" y="453"/>
                        <a:pt x="609" y="581"/>
                      </a:cubicBezTo>
                      <a:cubicBezTo>
                        <a:pt x="641" y="725"/>
                        <a:pt x="673" y="869"/>
                        <a:pt x="689" y="1013"/>
                      </a:cubicBezTo>
                      <a:cubicBezTo>
                        <a:pt x="721" y="1237"/>
                        <a:pt x="785" y="1637"/>
                        <a:pt x="641" y="1845"/>
                      </a:cubicBezTo>
                      <a:cubicBezTo>
                        <a:pt x="606" y="1891"/>
                        <a:pt x="565" y="1907"/>
                        <a:pt x="522" y="1907"/>
                      </a:cubicBezTo>
                      <a:cubicBezTo>
                        <a:pt x="436" y="1907"/>
                        <a:pt x="338" y="1844"/>
                        <a:pt x="254" y="1844"/>
                      </a:cubicBezTo>
                      <a:cubicBezTo>
                        <a:pt x="207" y="1844"/>
                        <a:pt x="164" y="1864"/>
                        <a:pt x="129" y="1925"/>
                      </a:cubicBezTo>
                      <a:cubicBezTo>
                        <a:pt x="1" y="2149"/>
                        <a:pt x="385" y="2309"/>
                        <a:pt x="561" y="2309"/>
                      </a:cubicBezTo>
                      <a:cubicBezTo>
                        <a:pt x="801" y="2309"/>
                        <a:pt x="1025" y="2117"/>
                        <a:pt x="1057" y="1877"/>
                      </a:cubicBezTo>
                      <a:cubicBezTo>
                        <a:pt x="1185" y="1365"/>
                        <a:pt x="1025" y="709"/>
                        <a:pt x="849" y="245"/>
                      </a:cubicBezTo>
                      <a:cubicBezTo>
                        <a:pt x="805" y="143"/>
                        <a:pt x="761" y="1"/>
                        <a:pt x="6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351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58790" y="192747"/>
            <a:ext cx="1598093" cy="113768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6405" y="875084"/>
            <a:ext cx="5117174" cy="4282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100" b="1" kern="1200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8981" y="974080"/>
            <a:ext cx="487279" cy="48283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1772" y="3067070"/>
            <a:ext cx="407182" cy="400704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0278" y="3229145"/>
            <a:ext cx="311303" cy="3063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502725" y="1617337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93960" y="1162968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511" y="4324694"/>
            <a:ext cx="735923" cy="72920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Google Shape;2837;p71"/>
          <p:cNvSpPr/>
          <p:nvPr/>
        </p:nvSpPr>
        <p:spPr>
          <a:xfrm>
            <a:off x="2297635" y="22557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   4 PRODUCTION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75117" y="2623426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534346" y="3290285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9143" y="3126010"/>
            <a:ext cx="487279" cy="482831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1672">
            <a:off x="3044230" y="1572964"/>
            <a:ext cx="407182" cy="4007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2876" y="3439078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6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447087" y="2569097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Look read and circle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1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1" name="Google Shape;4681;p67"/>
          <p:cNvSpPr txBox="1">
            <a:spLocks noGrp="1"/>
          </p:cNvSpPr>
          <p:nvPr>
            <p:ph type="title"/>
          </p:nvPr>
        </p:nvSpPr>
        <p:spPr>
          <a:xfrm>
            <a:off x="1841500" y="-15984"/>
            <a:ext cx="4974595" cy="6150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Look, read and circle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82" name="Google Shape;4682;p67"/>
          <p:cNvSpPr txBox="1">
            <a:spLocks noGrp="1"/>
          </p:cNvSpPr>
          <p:nvPr>
            <p:ph type="subTitle" idx="1"/>
          </p:nvPr>
        </p:nvSpPr>
        <p:spPr>
          <a:xfrm>
            <a:off x="0" y="1553799"/>
            <a:ext cx="33147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1. a. It’s my school.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 b. He’s my school.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Download School Cartoon Classroom - School Building Vector Png PNG Image  with No Background - PNGkey.com">
            <a:extLst>
              <a:ext uri="{FF2B5EF4-FFF2-40B4-BE49-F238E27FC236}">
                <a16:creationId xmlns:a16="http://schemas.microsoft.com/office/drawing/2014/main" id="{794C4672-F782-FA4C-A495-5D12CAE7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8" y="252177"/>
            <a:ext cx="1931185" cy="151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imation Schools, School Uniform Girls, Starting School, - Cartoon Girl In  School Uniform Clipart - Full Size Clipart (#392135) - PinClipart">
            <a:extLst>
              <a:ext uri="{FF2B5EF4-FFF2-40B4-BE49-F238E27FC236}">
                <a16:creationId xmlns:a16="http://schemas.microsoft.com/office/drawing/2014/main" id="{A07DD210-8DBF-434F-A024-28B90E3B9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85" y="1353284"/>
            <a:ext cx="1444773" cy="171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Google Shape;4682;p67">
            <a:extLst>
              <a:ext uri="{FF2B5EF4-FFF2-40B4-BE49-F238E27FC236}">
                <a16:creationId xmlns:a16="http://schemas.microsoft.com/office/drawing/2014/main" id="{063DC92E-C155-9D40-B4F8-D05BC5185E63}"/>
              </a:ext>
            </a:extLst>
          </p:cNvPr>
          <p:cNvSpPr txBox="1">
            <a:spLocks/>
          </p:cNvSpPr>
          <p:nvPr/>
        </p:nvSpPr>
        <p:spPr>
          <a:xfrm>
            <a:off x="3286038" y="3483297"/>
            <a:ext cx="33147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3.</a:t>
            </a:r>
            <a:r>
              <a:rPr lang="en-AU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She’s a …</a:t>
            </a:r>
          </a:p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a.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student</a:t>
            </a:r>
          </a:p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AU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teacher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3E50E46E-9A24-124C-9E0F-25018710E8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45" t="12264" r="7053" b="9771"/>
          <a:stretch/>
        </p:blipFill>
        <p:spPr>
          <a:xfrm>
            <a:off x="6339185" y="467997"/>
            <a:ext cx="2207915" cy="1347027"/>
          </a:xfrm>
          <a:prstGeom prst="rect">
            <a:avLst/>
          </a:prstGeom>
        </p:spPr>
      </p:pic>
      <p:sp>
        <p:nvSpPr>
          <p:cNvPr id="89" name="Google Shape;4682;p67">
            <a:extLst>
              <a:ext uri="{FF2B5EF4-FFF2-40B4-BE49-F238E27FC236}">
                <a16:creationId xmlns:a16="http://schemas.microsoft.com/office/drawing/2014/main" id="{7F0DCD08-BEE7-3B4F-B470-A2EB04F64281}"/>
              </a:ext>
            </a:extLst>
          </p:cNvPr>
          <p:cNvSpPr txBox="1">
            <a:spLocks/>
          </p:cNvSpPr>
          <p:nvPr/>
        </p:nvSpPr>
        <p:spPr>
          <a:xfrm>
            <a:off x="5556794" y="1612213"/>
            <a:ext cx="3716298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AU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It’s my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homework.</a:t>
            </a:r>
          </a:p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 b. It’s my teacher.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Cartoon teacher | Free SVG">
            <a:extLst>
              <a:ext uri="{FF2B5EF4-FFF2-40B4-BE49-F238E27FC236}">
                <a16:creationId xmlns:a16="http://schemas.microsoft.com/office/drawing/2014/main" id="{18010F57-F4C8-4A45-B91E-61706AFC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1" y="2692469"/>
            <a:ext cx="1513857" cy="15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Google Shape;4682;p67">
            <a:extLst>
              <a:ext uri="{FF2B5EF4-FFF2-40B4-BE49-F238E27FC236}">
                <a16:creationId xmlns:a16="http://schemas.microsoft.com/office/drawing/2014/main" id="{C294D2DD-7EC8-9845-9880-DA2D8159A7B3}"/>
              </a:ext>
            </a:extLst>
          </p:cNvPr>
          <p:cNvSpPr txBox="1">
            <a:spLocks/>
          </p:cNvSpPr>
          <p:nvPr/>
        </p:nvSpPr>
        <p:spPr>
          <a:xfrm>
            <a:off x="78873" y="4070671"/>
            <a:ext cx="3716298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He’s a teacher.</a:t>
            </a:r>
          </a:p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 b. She’s a teacher</a:t>
            </a:r>
            <a:r>
              <a:rPr lang="en-AU" sz="20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28E3A7-72EB-CD45-ABF2-19730A722359}"/>
              </a:ext>
            </a:extLst>
          </p:cNvPr>
          <p:cNvSpPr/>
          <p:nvPr/>
        </p:nvSpPr>
        <p:spPr>
          <a:xfrm>
            <a:off x="6835786" y="2880999"/>
            <a:ext cx="2071546" cy="1949185"/>
          </a:xfrm>
          <a:prstGeom prst="rect">
            <a:avLst/>
          </a:prstGeom>
          <a:solidFill>
            <a:srgbClr val="FCFAF0"/>
          </a:solidFill>
          <a:ln>
            <a:solidFill>
              <a:srgbClr val="FCFA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Creative Cartoon Totoro Plush Cushion Cushion Office - Classroom Drawing -  (1600x893) Png Clipart Download">
            <a:extLst>
              <a:ext uri="{FF2B5EF4-FFF2-40B4-BE49-F238E27FC236}">
                <a16:creationId xmlns:a16="http://schemas.microsoft.com/office/drawing/2014/main" id="{A2D71B1A-040D-D24D-8314-11B9DC96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4" y="2712783"/>
            <a:ext cx="2071546" cy="112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Google Shape;4682;p67">
            <a:extLst>
              <a:ext uri="{FF2B5EF4-FFF2-40B4-BE49-F238E27FC236}">
                <a16:creationId xmlns:a16="http://schemas.microsoft.com/office/drawing/2014/main" id="{F66674D2-3074-8A4D-B455-60ADFC7B4DED}"/>
              </a:ext>
            </a:extLst>
          </p:cNvPr>
          <p:cNvSpPr txBox="1">
            <a:spLocks/>
          </p:cNvSpPr>
          <p:nvPr/>
        </p:nvSpPr>
        <p:spPr>
          <a:xfrm>
            <a:off x="6526528" y="3677769"/>
            <a:ext cx="33147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5. It’s a …</a:t>
            </a:r>
          </a:p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a.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</a:t>
            </a:r>
          </a:p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AU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A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classroom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DEFFB9-F73A-DC40-9C14-AE6B0C7F8F04}"/>
              </a:ext>
            </a:extLst>
          </p:cNvPr>
          <p:cNvCxnSpPr/>
          <p:nvPr/>
        </p:nvCxnSpPr>
        <p:spPr>
          <a:xfrm>
            <a:off x="2926327" y="0"/>
            <a:ext cx="0" cy="257175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A9A60A1-8B10-7A49-B733-8D1F6DCFE405}"/>
              </a:ext>
            </a:extLst>
          </p:cNvPr>
          <p:cNvCxnSpPr>
            <a:cxnSpLocks/>
          </p:cNvCxnSpPr>
          <p:nvPr/>
        </p:nvCxnSpPr>
        <p:spPr>
          <a:xfrm flipH="1">
            <a:off x="0" y="2571750"/>
            <a:ext cx="2926327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4F02EB8-2868-4640-8E5E-3510DCA32D13}"/>
              </a:ext>
            </a:extLst>
          </p:cNvPr>
          <p:cNvCxnSpPr>
            <a:cxnSpLocks/>
          </p:cNvCxnSpPr>
          <p:nvPr/>
        </p:nvCxnSpPr>
        <p:spPr>
          <a:xfrm>
            <a:off x="5556794" y="467997"/>
            <a:ext cx="0" cy="210375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D74C521-124C-AA4A-B64B-89B43FEFF935}"/>
              </a:ext>
            </a:extLst>
          </p:cNvPr>
          <p:cNvCxnSpPr>
            <a:cxnSpLocks/>
          </p:cNvCxnSpPr>
          <p:nvPr/>
        </p:nvCxnSpPr>
        <p:spPr>
          <a:xfrm flipH="1">
            <a:off x="5556794" y="2571750"/>
            <a:ext cx="358720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ECE00FD-5DC3-334E-9308-DBAB92D5FE51}"/>
              </a:ext>
            </a:extLst>
          </p:cNvPr>
          <p:cNvCxnSpPr>
            <a:cxnSpLocks/>
          </p:cNvCxnSpPr>
          <p:nvPr/>
        </p:nvCxnSpPr>
        <p:spPr>
          <a:xfrm>
            <a:off x="3463962" y="3064633"/>
            <a:ext cx="0" cy="207886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C31FA546-258B-0143-804C-7433E8096870}"/>
              </a:ext>
            </a:extLst>
          </p:cNvPr>
          <p:cNvCxnSpPr>
            <a:cxnSpLocks/>
          </p:cNvCxnSpPr>
          <p:nvPr/>
        </p:nvCxnSpPr>
        <p:spPr>
          <a:xfrm flipH="1">
            <a:off x="5262529" y="3064633"/>
            <a:ext cx="1" cy="207886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97F4B62-0624-2043-83BF-0B368CC2F272}"/>
              </a:ext>
            </a:extLst>
          </p:cNvPr>
          <p:cNvCxnSpPr>
            <a:cxnSpLocks/>
          </p:cNvCxnSpPr>
          <p:nvPr/>
        </p:nvCxnSpPr>
        <p:spPr>
          <a:xfrm>
            <a:off x="2926327" y="2571750"/>
            <a:ext cx="537635" cy="51930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698FF785-982E-4B44-953D-E13CCDF4C85C}"/>
              </a:ext>
            </a:extLst>
          </p:cNvPr>
          <p:cNvCxnSpPr>
            <a:cxnSpLocks/>
          </p:cNvCxnSpPr>
          <p:nvPr/>
        </p:nvCxnSpPr>
        <p:spPr>
          <a:xfrm flipH="1">
            <a:off x="5262529" y="2555734"/>
            <a:ext cx="294264" cy="50889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78BD18D-3F0F-0C4C-BB7D-E4EFA882EE44}"/>
              </a:ext>
            </a:extLst>
          </p:cNvPr>
          <p:cNvSpPr/>
          <p:nvPr/>
        </p:nvSpPr>
        <p:spPr>
          <a:xfrm>
            <a:off x="508541" y="1659095"/>
            <a:ext cx="351384" cy="45543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78BD18D-3F0F-0C4C-BB7D-E4EFA882EE44}"/>
              </a:ext>
            </a:extLst>
          </p:cNvPr>
          <p:cNvSpPr/>
          <p:nvPr/>
        </p:nvSpPr>
        <p:spPr>
          <a:xfrm>
            <a:off x="3619658" y="4070671"/>
            <a:ext cx="351384" cy="45543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8BD18D-3F0F-0C4C-BB7D-E4EFA882EE44}"/>
              </a:ext>
            </a:extLst>
          </p:cNvPr>
          <p:cNvSpPr/>
          <p:nvPr/>
        </p:nvSpPr>
        <p:spPr>
          <a:xfrm>
            <a:off x="570379" y="4206326"/>
            <a:ext cx="351384" cy="45543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8BD18D-3F0F-0C4C-BB7D-E4EFA882EE44}"/>
              </a:ext>
            </a:extLst>
          </p:cNvPr>
          <p:cNvSpPr/>
          <p:nvPr/>
        </p:nvSpPr>
        <p:spPr>
          <a:xfrm>
            <a:off x="6065335" y="1749317"/>
            <a:ext cx="351384" cy="45543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8BD18D-3F0F-0C4C-BB7D-E4EFA882EE44}"/>
              </a:ext>
            </a:extLst>
          </p:cNvPr>
          <p:cNvSpPr/>
          <p:nvPr/>
        </p:nvSpPr>
        <p:spPr>
          <a:xfrm>
            <a:off x="6885404" y="4678509"/>
            <a:ext cx="351384" cy="45543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625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Game</a:t>
            </a:r>
            <a:r>
              <a:rPr kumimoji="0" lang="en-US" sz="2625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:  Rock</a:t>
            </a: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 </a:t>
            </a:r>
            <a:r>
              <a:rPr lang="en-US" sz="2625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– Scissors – Paper</a:t>
            </a:r>
            <a:endParaRPr kumimoji="0" lang="en-US" sz="2625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29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74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HoReoKhanGia1-V (mp3cut.net)" descr="TiengHoReoKhanGia1-V (mp3cut.net)">
            <a:hlinkClick r:id="" action="ppaction://media"/>
            <a:extLst>
              <a:ext uri="{FF2B5EF4-FFF2-40B4-BE49-F238E27FC236}">
                <a16:creationId xmlns:a16="http://schemas.microsoft.com/office/drawing/2014/main" id="{210DFEAD-BC68-3C48-B096-E0F1ECEE7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79" y="59391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47838D5-4BA1-854E-8246-F813C4D55051}"/>
              </a:ext>
            </a:extLst>
          </p:cNvPr>
          <p:cNvSpPr/>
          <p:nvPr/>
        </p:nvSpPr>
        <p:spPr>
          <a:xfrm>
            <a:off x="7061962" y="2539465"/>
            <a:ext cx="2082038" cy="2604035"/>
          </a:xfrm>
          <a:prstGeom prst="roundRect">
            <a:avLst/>
          </a:prstGeom>
          <a:ln>
            <a:solidFill>
              <a:srgbClr val="FCFA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B3DEF8D-ED5E-47FB-A93E-BCBB3FE06F96}"/>
              </a:ext>
            </a:extLst>
          </p:cNvPr>
          <p:cNvSpPr/>
          <p:nvPr/>
        </p:nvSpPr>
        <p:spPr>
          <a:xfrm>
            <a:off x="1608805" y="70573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1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2796F94-B2AD-464D-98D1-70774D9A3666}"/>
              </a:ext>
            </a:extLst>
          </p:cNvPr>
          <p:cNvSpPr/>
          <p:nvPr/>
        </p:nvSpPr>
        <p:spPr>
          <a:xfrm>
            <a:off x="2369209" y="1689614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5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1B5868FC-490D-4ED8-BECB-26167ACB88D3}"/>
              </a:ext>
            </a:extLst>
          </p:cNvPr>
          <p:cNvSpPr/>
          <p:nvPr/>
        </p:nvSpPr>
        <p:spPr>
          <a:xfrm>
            <a:off x="6892589" y="1713655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7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A2CCF762-D9FC-4BEC-A0CE-3F3F37169126}"/>
              </a:ext>
            </a:extLst>
          </p:cNvPr>
          <p:cNvSpPr/>
          <p:nvPr/>
        </p:nvSpPr>
        <p:spPr>
          <a:xfrm>
            <a:off x="4068280" y="63476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2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C098E66-B39E-49E5-B43B-91F50F1D62D9}"/>
              </a:ext>
            </a:extLst>
          </p:cNvPr>
          <p:cNvGrpSpPr/>
          <p:nvPr/>
        </p:nvGrpSpPr>
        <p:grpSpPr>
          <a:xfrm>
            <a:off x="4067128" y="63476"/>
            <a:ext cx="2170163" cy="1566392"/>
            <a:chOff x="2490652" y="661852"/>
            <a:chExt cx="1680754" cy="1680754"/>
          </a:xfrm>
        </p:grpSpPr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B1B46EDF-6691-475C-8ED2-C781AEFFE922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Comic Sans MS" panose="030F0702030302020204" pitchFamily="66" charset="0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7B61B14-FF94-47A6-9A1B-CB744AB4CD6A}"/>
                </a:ext>
              </a:extLst>
            </p:cNvPr>
            <p:cNvSpPr txBox="1"/>
            <p:nvPr/>
          </p:nvSpPr>
          <p:spPr>
            <a:xfrm>
              <a:off x="2756814" y="1205006"/>
              <a:ext cx="1221603" cy="5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800" b="1" dirty="0" err="1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teacher</a:t>
              </a:r>
              <a:endPara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741CD7F1-D9B9-495A-BF2A-08D38BDD2AC6}"/>
              </a:ext>
            </a:extLst>
          </p:cNvPr>
          <p:cNvSpPr/>
          <p:nvPr/>
        </p:nvSpPr>
        <p:spPr>
          <a:xfrm>
            <a:off x="58654" y="1756269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4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4AE9555-0ACC-45D7-90FE-38A1D13B9F3F}"/>
              </a:ext>
            </a:extLst>
          </p:cNvPr>
          <p:cNvGrpSpPr/>
          <p:nvPr/>
        </p:nvGrpSpPr>
        <p:grpSpPr>
          <a:xfrm>
            <a:off x="61235" y="1758026"/>
            <a:ext cx="2237778" cy="1566392"/>
            <a:chOff x="2490652" y="661852"/>
            <a:chExt cx="1733121" cy="1680754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E16AEFFD-B55F-4541-AC6B-8B19A4CED6F0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Comic Sans MS" panose="030F0702030302020204" pitchFamily="66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025502-1D06-4D88-978F-E46ED131A7E6}"/>
                </a:ext>
              </a:extLst>
            </p:cNvPr>
            <p:cNvSpPr txBox="1"/>
            <p:nvPr/>
          </p:nvSpPr>
          <p:spPr>
            <a:xfrm>
              <a:off x="2572566" y="1239648"/>
              <a:ext cx="1651207" cy="5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800" b="1" dirty="0" err="1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classroom</a:t>
              </a:r>
              <a:endPara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576EC1CC-DC9B-4473-93B6-12B348C6BAD5}"/>
              </a:ext>
            </a:extLst>
          </p:cNvPr>
          <p:cNvSpPr/>
          <p:nvPr/>
        </p:nvSpPr>
        <p:spPr>
          <a:xfrm>
            <a:off x="4647943" y="1704710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6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F0EA87-0B41-49DB-8447-F21499C9B4FB}"/>
              </a:ext>
            </a:extLst>
          </p:cNvPr>
          <p:cNvGrpSpPr/>
          <p:nvPr/>
        </p:nvGrpSpPr>
        <p:grpSpPr>
          <a:xfrm>
            <a:off x="4649183" y="1706237"/>
            <a:ext cx="2412779" cy="1566392"/>
            <a:chOff x="2490652" y="661852"/>
            <a:chExt cx="1868656" cy="1680754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C0E1356-792D-405D-8452-1ABF17DB3999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Comic Sans MS" panose="030F0702030302020204" pitchFamily="66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EAC1E6E-A653-45F1-BB84-48E62D9BCAB2}"/>
                </a:ext>
              </a:extLst>
            </p:cNvPr>
            <p:cNvSpPr txBox="1"/>
            <p:nvPr/>
          </p:nvSpPr>
          <p:spPr>
            <a:xfrm>
              <a:off x="2573821" y="1221205"/>
              <a:ext cx="1785487" cy="5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800" b="1" dirty="0" err="1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homework</a:t>
              </a:r>
              <a:endPara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334539F0-F21C-4F9E-9DE5-771318C99B10}"/>
              </a:ext>
            </a:extLst>
          </p:cNvPr>
          <p:cNvSpPr/>
          <p:nvPr/>
        </p:nvSpPr>
        <p:spPr>
          <a:xfrm>
            <a:off x="360918" y="3469526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8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C29DC76F-C802-4D86-9A3B-E8853EED2669}"/>
              </a:ext>
            </a:extLst>
          </p:cNvPr>
          <p:cNvGrpSpPr/>
          <p:nvPr/>
        </p:nvGrpSpPr>
        <p:grpSpPr>
          <a:xfrm>
            <a:off x="358017" y="3469555"/>
            <a:ext cx="2170163" cy="1566392"/>
            <a:chOff x="2490652" y="661852"/>
            <a:chExt cx="1680754" cy="1680754"/>
          </a:xfrm>
        </p:grpSpPr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733922C4-F6D1-4AEE-B099-F665A9809858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Comic Sans MS" panose="030F0702030302020204" pitchFamily="66" charset="0"/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F62D8BD9-9710-4066-B98D-519CF0E6A5C6}"/>
                </a:ext>
              </a:extLst>
            </p:cNvPr>
            <p:cNvSpPr txBox="1"/>
            <p:nvPr/>
          </p:nvSpPr>
          <p:spPr>
            <a:xfrm>
              <a:off x="2744967" y="1256813"/>
              <a:ext cx="1172122" cy="5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800" b="1" dirty="0" err="1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student</a:t>
              </a:r>
              <a:endPara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BD9295CF-A0B5-40B7-B10F-9D927EC602D1}"/>
              </a:ext>
            </a:extLst>
          </p:cNvPr>
          <p:cNvSpPr/>
          <p:nvPr/>
        </p:nvSpPr>
        <p:spPr>
          <a:xfrm>
            <a:off x="2823294" y="3469526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9</a:t>
            </a:r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F878BC5C-F1B1-4AB7-9C19-A2891C5E010C}"/>
              </a:ext>
            </a:extLst>
          </p:cNvPr>
          <p:cNvSpPr/>
          <p:nvPr/>
        </p:nvSpPr>
        <p:spPr>
          <a:xfrm>
            <a:off x="5270758" y="3464333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10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0D232323-FC1C-4307-8E91-B4ADCF849F6D}"/>
              </a:ext>
            </a:extLst>
          </p:cNvPr>
          <p:cNvGrpSpPr/>
          <p:nvPr/>
        </p:nvGrpSpPr>
        <p:grpSpPr>
          <a:xfrm>
            <a:off x="5269627" y="3459995"/>
            <a:ext cx="2170163" cy="1566392"/>
            <a:chOff x="2490652" y="661852"/>
            <a:chExt cx="1680754" cy="1680754"/>
          </a:xfrm>
        </p:grpSpPr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4270F352-0FBB-49BC-BC49-4ADCF30B48CD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Comic Sans MS" panose="030F0702030302020204" pitchFamily="66" charset="0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98E9A443-F89C-4A6C-B176-FADA8E4F634F}"/>
                </a:ext>
              </a:extLst>
            </p:cNvPr>
            <p:cNvSpPr txBox="1"/>
            <p:nvPr/>
          </p:nvSpPr>
          <p:spPr>
            <a:xfrm>
              <a:off x="2678819" y="1122445"/>
              <a:ext cx="1350058" cy="56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800" b="1" dirty="0" err="1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lesson</a:t>
              </a:r>
              <a:endPara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Rechteck: abgerundete Ecken 55">
            <a:extLst>
              <a:ext uri="{FF2B5EF4-FFF2-40B4-BE49-F238E27FC236}">
                <a16:creationId xmlns:a16="http://schemas.microsoft.com/office/drawing/2014/main" id="{7EF2B8C0-C3FD-468B-B8EE-A1A22C4AFC96}"/>
              </a:ext>
            </a:extLst>
          </p:cNvPr>
          <p:cNvSpPr/>
          <p:nvPr/>
        </p:nvSpPr>
        <p:spPr>
          <a:xfrm>
            <a:off x="6526603" y="43757"/>
            <a:ext cx="2170163" cy="1566392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3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B1D574B-6107-234B-882B-0C839BD924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27" t="12791" r="5554" b="9959"/>
          <a:stretch/>
        </p:blipFill>
        <p:spPr>
          <a:xfrm>
            <a:off x="1608805" y="63969"/>
            <a:ext cx="2170163" cy="1566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982C812-881F-4D43-9D73-53BB9B692F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62" t="12264" r="6666" b="9951"/>
          <a:stretch/>
        </p:blipFill>
        <p:spPr>
          <a:xfrm>
            <a:off x="2369209" y="1682066"/>
            <a:ext cx="2170163" cy="158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76695DB-ACB0-B840-ABB7-BC1F1C0A53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45" t="12264" r="7053" b="9771"/>
          <a:stretch/>
        </p:blipFill>
        <p:spPr>
          <a:xfrm>
            <a:off x="6890008" y="1707543"/>
            <a:ext cx="2170163" cy="1566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6DAC944-6722-E241-8D9A-B443644F6CA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48" t="12265" r="6223" b="9768"/>
          <a:stretch/>
        </p:blipFill>
        <p:spPr>
          <a:xfrm>
            <a:off x="6518645" y="44722"/>
            <a:ext cx="2170163" cy="1579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17AA051-9D18-3D4B-BE32-5336D1C4073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658" t="14184" r="6952" b="10926"/>
          <a:stretch/>
        </p:blipFill>
        <p:spPr>
          <a:xfrm>
            <a:off x="2820393" y="3464333"/>
            <a:ext cx="2168546" cy="156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5" name="Google Shape;2268;p32">
            <a:extLst>
              <a:ext uri="{FF2B5EF4-FFF2-40B4-BE49-F238E27FC236}">
                <a16:creationId xmlns:a16="http://schemas.microsoft.com/office/drawing/2014/main" id="{3F6054DE-DC3A-2C47-9375-CEDEEFB317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8654" y="368246"/>
            <a:ext cx="1444720" cy="1079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 dirty="0">
                <a:solidFill>
                  <a:srgbClr val="FF0000"/>
                </a:solidFill>
              </a:rPr>
              <a:t>X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Google Shape;2268;p32">
            <a:extLst>
              <a:ext uri="{FF2B5EF4-FFF2-40B4-BE49-F238E27FC236}">
                <a16:creationId xmlns:a16="http://schemas.microsoft.com/office/drawing/2014/main" id="{8687916E-2C39-2D40-BC88-5C3661E843D7}"/>
              </a:ext>
            </a:extLst>
          </p:cNvPr>
          <p:cNvSpPr txBox="1">
            <a:spLocks/>
          </p:cNvSpPr>
          <p:nvPr/>
        </p:nvSpPr>
        <p:spPr>
          <a:xfrm>
            <a:off x="7532539" y="3966052"/>
            <a:ext cx="1497475" cy="89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7200" b="0" i="0" u="none" strike="noStrike" cap="none">
                <a:solidFill>
                  <a:srgbClr val="1E4F7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52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52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52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52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52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52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52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Caveat Brush"/>
              <a:buNone/>
              <a:defRPr sz="52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0000" b="1" dirty="0">
                <a:solidFill>
                  <a:srgbClr val="00B050"/>
                </a:solidFill>
              </a:rPr>
              <a:t>V</a:t>
            </a:r>
          </a:p>
        </p:txBody>
      </p:sp>
      <p:pic>
        <p:nvPicPr>
          <p:cNvPr id="11" name="Am-thanh-tra-loi-sai (mp3cut.net)" descr="Am-thanh-tra-loi-sai (mp3cut.net)">
            <a:hlinkClick r:id="" action="ppaction://media"/>
            <a:extLst>
              <a:ext uri="{FF2B5EF4-FFF2-40B4-BE49-F238E27FC236}">
                <a16:creationId xmlns:a16="http://schemas.microsoft.com/office/drawing/2014/main" id="{B8FB53EB-880C-D647-9DF8-62F44F836D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65536" y="4223118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41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55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162287" y="2493298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4: 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repeat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858D2F9-C303-F44A-AE2F-83AA0FCB8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351770"/>
            <a:ext cx="6604000" cy="55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4E8F51E-5E22-2E4C-BC92-D011F1452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23" y="755484"/>
            <a:ext cx="1872508" cy="186109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BA3C18-E0A4-114A-925C-055EEE2E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869" y="1327240"/>
            <a:ext cx="3657601" cy="394500"/>
          </a:xfrm>
        </p:spPr>
        <p:txBody>
          <a:bodyPr/>
          <a:lstStyle/>
          <a:p>
            <a:pPr algn="l"/>
            <a:r>
              <a:rPr lang="en-US" sz="35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It’s</a:t>
            </a:r>
            <a:r>
              <a:rPr lang="en-US" sz="3500" dirty="0">
                <a:latin typeface="Comic Sans MS" panose="030F0702030302020204" pitchFamily="66" charset="0"/>
              </a:rPr>
              <a:t> </a:t>
            </a:r>
            <a:r>
              <a:rPr lang="en-US" sz="3500" dirty="0">
                <a:solidFill>
                  <a:schemeClr val="accent3">
                    <a:lumMod val="25000"/>
                  </a:schemeClr>
                </a:solidFill>
                <a:latin typeface="Comic Sans MS" panose="030F0702030302020204" pitchFamily="66" charset="0"/>
              </a:rPr>
              <a:t>a classroom.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9AFCB87-5408-5E42-A8FA-E49729C72E6D}"/>
              </a:ext>
            </a:extLst>
          </p:cNvPr>
          <p:cNvSpPr txBox="1">
            <a:spLocks/>
          </p:cNvSpPr>
          <p:nvPr/>
        </p:nvSpPr>
        <p:spPr>
          <a:xfrm>
            <a:off x="5216753" y="3993092"/>
            <a:ext cx="3884743" cy="34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30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/>
            <a:r>
              <a:rPr lang="en-US" sz="35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He’s</a:t>
            </a:r>
            <a:r>
              <a:rPr lang="en-US" sz="3500" dirty="0">
                <a:latin typeface="Comic Sans MS" panose="030F0702030302020204" pitchFamily="66" charset="0"/>
              </a:rPr>
              <a:t> a student.</a:t>
            </a:r>
          </a:p>
        </p:txBody>
      </p:sp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908BB3B4-7526-DE47-976E-D1BC80754B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0386" y="3261711"/>
            <a:ext cx="1746367" cy="1746367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B272C1D7-1990-7B4E-BE2B-3226D7A6624A}"/>
              </a:ext>
            </a:extLst>
          </p:cNvPr>
          <p:cNvSpPr txBox="1">
            <a:spLocks/>
          </p:cNvSpPr>
          <p:nvPr/>
        </p:nvSpPr>
        <p:spPr>
          <a:xfrm>
            <a:off x="3470386" y="2547581"/>
            <a:ext cx="3657601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30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/>
            <a:r>
              <a:rPr lang="en-US" sz="35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She’s</a:t>
            </a:r>
            <a:r>
              <a:rPr lang="en-US" sz="3500" dirty="0">
                <a:latin typeface="Comic Sans MS" panose="030F0702030302020204" pitchFamily="66" charset="0"/>
              </a:rPr>
              <a:t> a teacher.</a:t>
            </a:r>
          </a:p>
        </p:txBody>
      </p:sp>
      <p:pic>
        <p:nvPicPr>
          <p:cNvPr id="24" name="Picture 23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BF7F6515-AA96-5843-BAA8-B4A4DD17C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5845" y="2077644"/>
            <a:ext cx="1732280" cy="17013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874" y="92083"/>
            <a:ext cx="1313751" cy="758817"/>
          </a:xfrm>
          <a:prstGeom prst="rect">
            <a:avLst/>
          </a:prstGeom>
        </p:spPr>
      </p:pic>
      <p:pic>
        <p:nvPicPr>
          <p:cNvPr id="5" name="2.3.mp3" descr="2.3.mp3">
            <a:hlinkClick r:id="" action="ppaction://media"/>
            <a:extLst>
              <a:ext uri="{FF2B5EF4-FFF2-40B4-BE49-F238E27FC236}">
                <a16:creationId xmlns:a16="http://schemas.microsoft.com/office/drawing/2014/main" id="{ACB58EC1-6BBC-B3E3-11C0-EC353F446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33470" y="1194995"/>
            <a:ext cx="812800" cy="812800"/>
          </a:xfrm>
          <a:prstGeom prst="rect">
            <a:avLst/>
          </a:prstGeom>
        </p:spPr>
      </p:pic>
      <p:pic>
        <p:nvPicPr>
          <p:cNvPr id="6" name="2.3-3.mp3" descr="2.3-3.mp3">
            <a:hlinkClick r:id="" action="ppaction://media"/>
            <a:extLst>
              <a:ext uri="{FF2B5EF4-FFF2-40B4-BE49-F238E27FC236}">
                <a16:creationId xmlns:a16="http://schemas.microsoft.com/office/drawing/2014/main" id="{0A9D8977-C4D9-32F1-25C9-B666AF448F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28074" y="2348161"/>
            <a:ext cx="812800" cy="812800"/>
          </a:xfrm>
          <a:prstGeom prst="rect">
            <a:avLst/>
          </a:prstGeom>
        </p:spPr>
      </p:pic>
      <p:pic>
        <p:nvPicPr>
          <p:cNvPr id="7" name="2.3-2.mp3" descr="2.3-2.mp3">
            <a:hlinkClick r:id="" action="ppaction://media"/>
            <a:extLst>
              <a:ext uri="{FF2B5EF4-FFF2-40B4-BE49-F238E27FC236}">
                <a16:creationId xmlns:a16="http://schemas.microsoft.com/office/drawing/2014/main" id="{6CC75C09-A516-47E9-C970-D7410141C5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8574" y="3728494"/>
            <a:ext cx="812800" cy="812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75870" y="2918"/>
            <a:ext cx="5233456" cy="1092424"/>
            <a:chOff x="1975870" y="2918"/>
            <a:chExt cx="5233456" cy="1092424"/>
          </a:xfrm>
        </p:grpSpPr>
        <p:sp>
          <p:nvSpPr>
            <p:cNvPr id="14" name="Horizontal Scroll 13"/>
            <p:cNvSpPr/>
            <p:nvPr/>
          </p:nvSpPr>
          <p:spPr>
            <a:xfrm>
              <a:off x="1975870" y="2918"/>
              <a:ext cx="5233456" cy="1092424"/>
            </a:xfrm>
            <a:prstGeom prst="horizontalScroll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5" name="Title 4">
              <a:extLst>
                <a:ext uri="{FF2B5EF4-FFF2-40B4-BE49-F238E27FC236}">
                  <a16:creationId xmlns:a16="http://schemas.microsoft.com/office/drawing/2014/main" id="{1082AD8F-2E1C-184E-BF0C-1E2AF28028A2}"/>
                </a:ext>
              </a:extLst>
            </p:cNvPr>
            <p:cNvSpPr txBox="1">
              <a:spLocks/>
            </p:cNvSpPr>
            <p:nvPr/>
          </p:nvSpPr>
          <p:spPr>
            <a:xfrm>
              <a:off x="2146300" y="276229"/>
              <a:ext cx="4981688" cy="429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15000" b="0" i="0" u="none" strike="noStrike" cap="none">
                  <a:solidFill>
                    <a:srgbClr val="F9B2A0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9pPr>
            </a:lstStyle>
            <a:p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Listen and repeat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24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93F94C1-F52B-4C4C-9406-3E067107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706" y="3618678"/>
            <a:ext cx="1872508" cy="16078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28F7C06-E885-134F-9C4D-D3902351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56" y="1528111"/>
            <a:ext cx="3657601" cy="394500"/>
          </a:xfrm>
        </p:spPr>
        <p:txBody>
          <a:bodyPr/>
          <a:lstStyle/>
          <a:p>
            <a:pPr algn="l"/>
            <a:r>
              <a:rPr lang="en-US" sz="4200" b="1" dirty="0">
                <a:solidFill>
                  <a:schemeClr val="bg2">
                    <a:lumMod val="75000"/>
                  </a:schemeClr>
                </a:solidFill>
              </a:rPr>
              <a:t>It’s</a:t>
            </a:r>
            <a:r>
              <a:rPr lang="en-US" sz="4000" dirty="0"/>
              <a:t> a classroom.</a:t>
            </a: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402BA32D-DE21-3C4D-BB5B-28906D03E677}"/>
              </a:ext>
            </a:extLst>
          </p:cNvPr>
          <p:cNvSpPr txBox="1">
            <a:spLocks/>
          </p:cNvSpPr>
          <p:nvPr/>
        </p:nvSpPr>
        <p:spPr>
          <a:xfrm>
            <a:off x="250811" y="2688388"/>
            <a:ext cx="3657601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30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/>
            <a:r>
              <a:rPr lang="en-US" sz="4200" b="1" dirty="0">
                <a:solidFill>
                  <a:schemeClr val="bg2">
                    <a:lumMod val="75000"/>
                  </a:schemeClr>
                </a:solidFill>
              </a:rPr>
              <a:t>She’s</a:t>
            </a:r>
            <a:r>
              <a:rPr lang="en-US" sz="4000" dirty="0"/>
              <a:t> a teacher.</a:t>
            </a:r>
          </a:p>
        </p:txBody>
      </p:sp>
      <p:sp>
        <p:nvSpPr>
          <p:cNvPr id="43" name="Title 4">
            <a:extLst>
              <a:ext uri="{FF2B5EF4-FFF2-40B4-BE49-F238E27FC236}">
                <a16:creationId xmlns:a16="http://schemas.microsoft.com/office/drawing/2014/main" id="{7DBD3D79-91B3-A94A-898A-727389067533}"/>
              </a:ext>
            </a:extLst>
          </p:cNvPr>
          <p:cNvSpPr txBox="1">
            <a:spLocks/>
          </p:cNvSpPr>
          <p:nvPr/>
        </p:nvSpPr>
        <p:spPr>
          <a:xfrm>
            <a:off x="368102" y="3848665"/>
            <a:ext cx="3657601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30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/>
            <a:r>
              <a:rPr lang="en-US" sz="4200" b="1" dirty="0">
                <a:solidFill>
                  <a:schemeClr val="bg2">
                    <a:lumMod val="75000"/>
                  </a:schemeClr>
                </a:solidFill>
              </a:rPr>
              <a:t>He’s</a:t>
            </a:r>
            <a:r>
              <a:rPr lang="en-US" sz="4000" dirty="0"/>
              <a:t> a student.</a:t>
            </a: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6E8F0500-A295-6B4E-B77C-D041C4CE4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706" y="1871389"/>
            <a:ext cx="1841772" cy="1841772"/>
          </a:xfrm>
          <a:prstGeom prst="rect">
            <a:avLst/>
          </a:prstGeom>
        </p:spPr>
      </p:pic>
      <p:pic>
        <p:nvPicPr>
          <p:cNvPr id="9" name="Picture 8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CC740AD0-BA80-B74D-AFEE-B2EB321DC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0680" y="70487"/>
            <a:ext cx="1885798" cy="1852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 rot="20993556" flipH="1">
            <a:off x="3464842" y="1518177"/>
            <a:ext cx="1955575" cy="3186646"/>
          </a:xfrm>
          <a:custGeom>
            <a:avLst/>
            <a:gdLst>
              <a:gd name="connsiteX0" fmla="*/ 0 w 965200"/>
              <a:gd name="connsiteY0" fmla="*/ 1026960 h 1026960"/>
              <a:gd name="connsiteX1" fmla="*/ 365760 w 965200"/>
              <a:gd name="connsiteY1" fmla="*/ 132880 h 1026960"/>
              <a:gd name="connsiteX2" fmla="*/ 965200 w 965200"/>
              <a:gd name="connsiteY2" fmla="*/ 21120 h 102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200" h="1026960">
                <a:moveTo>
                  <a:pt x="0" y="1026960"/>
                </a:moveTo>
                <a:cubicBezTo>
                  <a:pt x="102446" y="663740"/>
                  <a:pt x="204893" y="300520"/>
                  <a:pt x="365760" y="132880"/>
                </a:cubicBezTo>
                <a:cubicBezTo>
                  <a:pt x="526627" y="-34760"/>
                  <a:pt x="745913" y="-6820"/>
                  <a:pt x="965200" y="211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rot="20993556" flipH="1" flipV="1">
            <a:off x="3065783" y="1487914"/>
            <a:ext cx="2679512" cy="1297183"/>
          </a:xfrm>
          <a:custGeom>
            <a:avLst/>
            <a:gdLst>
              <a:gd name="connsiteX0" fmla="*/ 0 w 965200"/>
              <a:gd name="connsiteY0" fmla="*/ 1026960 h 1026960"/>
              <a:gd name="connsiteX1" fmla="*/ 365760 w 965200"/>
              <a:gd name="connsiteY1" fmla="*/ 132880 h 1026960"/>
              <a:gd name="connsiteX2" fmla="*/ 965200 w 965200"/>
              <a:gd name="connsiteY2" fmla="*/ 21120 h 102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200" h="1026960">
                <a:moveTo>
                  <a:pt x="0" y="1026960"/>
                </a:moveTo>
                <a:cubicBezTo>
                  <a:pt x="102446" y="663740"/>
                  <a:pt x="204893" y="300520"/>
                  <a:pt x="365760" y="132880"/>
                </a:cubicBezTo>
                <a:cubicBezTo>
                  <a:pt x="526627" y="-34760"/>
                  <a:pt x="745913" y="-6820"/>
                  <a:pt x="965200" y="211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20993556" flipH="1" flipV="1">
            <a:off x="3008587" y="2925059"/>
            <a:ext cx="2792838" cy="1081433"/>
          </a:xfrm>
          <a:custGeom>
            <a:avLst/>
            <a:gdLst>
              <a:gd name="connsiteX0" fmla="*/ 0 w 965200"/>
              <a:gd name="connsiteY0" fmla="*/ 1026960 h 1026960"/>
              <a:gd name="connsiteX1" fmla="*/ 365760 w 965200"/>
              <a:gd name="connsiteY1" fmla="*/ 132880 h 1026960"/>
              <a:gd name="connsiteX2" fmla="*/ 965200 w 965200"/>
              <a:gd name="connsiteY2" fmla="*/ 21120 h 102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200" h="1026960">
                <a:moveTo>
                  <a:pt x="0" y="1026960"/>
                </a:moveTo>
                <a:cubicBezTo>
                  <a:pt x="102446" y="663740"/>
                  <a:pt x="204893" y="300520"/>
                  <a:pt x="365760" y="132880"/>
                </a:cubicBezTo>
                <a:cubicBezTo>
                  <a:pt x="526627" y="-34760"/>
                  <a:pt x="745913" y="-6820"/>
                  <a:pt x="965200" y="211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4376" y="120462"/>
            <a:ext cx="5233456" cy="1092424"/>
            <a:chOff x="1975870" y="2918"/>
            <a:chExt cx="5233456" cy="1092424"/>
          </a:xfrm>
        </p:grpSpPr>
        <p:sp>
          <p:nvSpPr>
            <p:cNvPr id="23" name="Horizontal Scroll 22"/>
            <p:cNvSpPr/>
            <p:nvPr/>
          </p:nvSpPr>
          <p:spPr>
            <a:xfrm>
              <a:off x="1975870" y="2918"/>
              <a:ext cx="5233456" cy="1092424"/>
            </a:xfrm>
            <a:prstGeom prst="horizontalScroll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24" name="Title 4">
              <a:extLst>
                <a:ext uri="{FF2B5EF4-FFF2-40B4-BE49-F238E27FC236}">
                  <a16:creationId xmlns:a16="http://schemas.microsoft.com/office/drawing/2014/main" id="{1082AD8F-2E1C-184E-BF0C-1E2AF28028A2}"/>
                </a:ext>
              </a:extLst>
            </p:cNvPr>
            <p:cNvSpPr txBox="1">
              <a:spLocks/>
            </p:cNvSpPr>
            <p:nvPr/>
          </p:nvSpPr>
          <p:spPr>
            <a:xfrm>
              <a:off x="2146300" y="276229"/>
              <a:ext cx="4981688" cy="429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15000" b="0" i="0" u="none" strike="noStrike" cap="none">
                  <a:solidFill>
                    <a:srgbClr val="F9B2A0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00"/>
                <a:buFont typeface="Caveat Brush"/>
                <a:buNone/>
                <a:defRPr sz="5000" b="0" i="0" u="none" strike="noStrike" cap="none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defRPr>
              </a:lvl9pPr>
            </a:lstStyle>
            <a:p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Listen and </a:t>
              </a:r>
              <a:r>
                <a:rPr lang="en-US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match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/>
      <p:bldP spid="43" grpId="0"/>
      <p:bldP spid="1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43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3111154" y="2290558"/>
            <a:ext cx="3277463" cy="184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3" y="2171147"/>
            <a:ext cx="1209278" cy="189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Kết quả hình ảnh cho iron man chibi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61" b="100000" l="0" r="92063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66" y="324803"/>
            <a:ext cx="1495028" cy="25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7401" y="50453"/>
            <a:ext cx="4833833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3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Super Hero Team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1761896" y="379813"/>
            <a:ext cx="5029200" cy="1791334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Please, help the Police catch the thief.</a:t>
            </a:r>
            <a:endParaRPr lang="en-US" sz="27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8-Point Star 16">
            <a:hlinkClick r:id="rId11" action="ppaction://hlinksldjump"/>
          </p:cNvPr>
          <p:cNvSpPr/>
          <p:nvPr/>
        </p:nvSpPr>
        <p:spPr>
          <a:xfrm>
            <a:off x="4945115" y="3809359"/>
            <a:ext cx="1296194" cy="88836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Let’s go</a:t>
            </a:r>
          </a:p>
        </p:txBody>
      </p:sp>
      <p:pic>
        <p:nvPicPr>
          <p:cNvPr id="19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0626" y="655211"/>
            <a:ext cx="4572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7" repeatCount="17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4.Unit 2-Lesson1-Period 2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7cb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u3G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7cb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Ltx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C7cb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Ltx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7cb5UQ+ZiZ2IAAABkAAAAHAAAAHVuaXZlcnNhbC9sb2NhbF9zZXR0aW5ncy54bWyzsa/IzVEoSy0qzszPs1Uy1DNQUkjNS85PycxLt1UKDXHTtVBSKC5JzEtJzMnPS7VVystXUrC347LJyU9OzAlOLSkBKixWKMhJrEwtCknNBTJKUv0Sc4EqQ4Ic/dyV9O24AFBLAwQUAAIACAC8cb5UFu6r7kEGAABbHAAAFwAAAHVuaXZlcnNhbC91bml2ZXJzYWwucG5n7ZhrUBNXFMdXiYWAoBUVRRQfHR9jEWIQCYIJiiJViWUcnNRQQDBBgyKuSCAmEVvFZ6iDSsIrTOkMzqhJER/E1EQRZJSQwDgSEDBKdNc0QGQWgrB5NEmrtdN2pp1+7H7Yu3P23t/5n3vvOefDntoWH+vt6e8JAIB33KaYBADAZQCA20GPTxxf1qZY1zteE8CE2HWARB1gcBg4ZvTWaACoLfKypE5y2PgDm2ggAPg8cD4TmrMupwPAnLdxMdHb2V8P9NQKFtFmU1Kf+8R4LMSdn7js5KENno2bJ/9A+alRPjZtxeaQrphilZuqit+Y1Et4+uSWwUyL1C2x7s29eIV+q5qzvVeX5+UQoXxRNcHxOokPdYwAocAZ3PzFbU6jEefvGI8KKW4AcC8pH4HOyV6WR+Srm0O00xw7AeqXx55hgPKhuXS/Pa6lg4/bj3X17D/iPtHbYQXKqpuuE5roLoEX+wOCLpxbBiW4pnJfZ9Rm7l+tcOP34RxmoZfLjYczhAP1KWG3y4ae7rBH9ozWqlZ97PgEBSQ5AzwqP3gjRQIZpfYR84hRW4gqtiIXtCRFUAHUEmzPrrfKYP/3OvctnUfGDYHPbeZcJblndTfT3q5ohkqU4yPFG4/JBCTYQOdwWVAANadCX0ohFrwJ5lu7+XelmxvaW0qCdahVrkNtL/VwJcsVXs/F6klIGpHwwp1saZeviTMPIGim2IqaQaaAI5GHV64Mj3ydI2BNbD1NBOey1k5XC6BiKg95bkKZw3Tdg3b6etdxSAKChIFleLdYQkpvVJ17qWYtiq7W2PVim+W5GR/h6w/Vy8rSpgTWZU1suLPoFRKsYOdaVAFydd2gv2ig5n6quJpSJwYZyur0eSbUnFKbDEdmSZiVRFg+TBU/XFXAWNdpmBtCJNseUZV4JtLV/+k+Ccg9jIikwjBN2T6UeYNfiPSQNOOfQ2t2ogxotFpj6JGd+PWuSV+FkMPq2OLwEC8LF9XwbGdyvYa52eQzo3g/Yh0/aJBJICs15puXk1+mLWzmFaot5XA8XWg15nQQjPVRG8vVe6poUkL2LkGFsUvKIZvo+sjcphLrCAPNnwIKduJK866NTRaYBxZkJsHPVndrFV0KpU5kJUZwI5tbCUTfgsQ3IhPY0PnsNj8eVv+eBGO1NC90TDbzZwQM6qP62VhmSghZWzGHBdXPONiRx4R8BCTTOJesiWAMcDLi3Vq/PU4yKfb1clcSi0a5SM+MEmgVnL84oTUv2HsaetZxTSTx0B11NTcWfretqkun51XiV7JQlYFVSdRO/S3JvaBmRlD/ku+vNiPgsSbFW3EbIXeHykT0jepo4CW/ktI0pLteabeoN2iwiDaBOU/si3Mor5eS4YjTfigyqi0PDzVlN1VYhSDDQsaVjrAZZE1/GdIPGuAD3h8SmpdpPm5tvEDrl9rt14MtTB1viUrxoy5QKtIvZqvM1lUdZqsMVUStiwytOZ8qMQ77VJ6i+PotDq2w4dsjR4d9Srn2CAZfCavYEns0mF+BMhV8KkviHWpvmRvzx+0kd1LrhRvGPZeiDXye5DLhzDtwsIoWnbqr+Rm5Pc3ufs93fuL0zqKxtvKNJ2ZsT3wlBNUj16x1WXdrcgaMMpQ1eD5dMjQcFRXmrBkxStfzbj+2zO7I3KnUjFzV8BkSTpKObjeIl0RN3x1Pllvl3fZhFlRu6jskWeDsLQd2CGaqilp58CPc6Sfs62aNnnaPOksIb8mg5Qr7i7Sq7OXhW6aL9ImAyCNE6TjhbkcsKkJNNzSiHYMiRhGV/mYWQ/kNk99qJSHzgu+WpdN9Mxhmo1iUcV1po+ttYxpOJxm5mcVNRtgDnDdDKltvq/EacrVLzFF/VIOtAwz6nIzB3R+FBR0m4kpb8O+rvU7WO7kAOvihnzj61voqWfmHQinrPmeiOP0dfeBc+87Hlazh9H87wYYz2jMr+YdjUfIJ2SWne2Cqr/PKgF0ubcqWv2jUh7+syhvqO054OCvtrGvIS1+Rk+1a+CL177E/9/d/oIVBGIRBGIRBGIRBGIRBGIRBGIRBGIRBGIRBGIRBGPS/gXo/a3v/25XwUFgIP72yw75sGSxf6uLfDv9n1e/yUbPONm150N5vLxU7Z+M2xMdI1qUc+wVQSwMEFAACAAgAvHG+VKFtj2JMAAAAawAAABsAAAB1bml2ZXJzYWwvdW5pdmVyc2FsLnBuZy54bWyzsa/IzVEoSy0qzszPs1Uy1DNQsrfj5bIpKEoty0wtV6gAigEFIUBJodJWycQIwS3PTCnJAKkwMEEIZqRmpmeU2CpZGFnABfWBZgIAUEsBAgAAFAACAAgAjF5WUTZhWAJHAwAA4QkAABQAAAAAAAAAAQAAAAAAAAAAAHVuaXZlcnNhbC9wbGF5ZXIueG1sUEsBAgAAFAACAAgAu3G+VJxeMggUBgAANxcAAB0AAAAAAAAAAQAAAAAAeQMAAHVuaXZlcnNhbC9jb21tb25fbWVzc2FnZXMubG5nUEsBAgAAFAACAAgAu3G+VBUeYBujAAAAfwEAAC4AAAAAAAAAAQAAAAAAyAkAAHVuaXZlcnNhbC9wbGF5YmFja19hbmRfbmF2aWdhdGlvbl9zZXR0aW5ncy54bWxQSwECAAAUAAIACAC7cb5Up6dX6HwEAABvFwAAJwAAAAAAAAABAAAAAAC3CgAAdW5pdmVyc2FsL2ZsYXNoX3B1Ymxpc2hpbmdfc2V0dGluZ3MueG1sUEsBAgAAFAACAAgAu3G+VO221iRqAwAAnQwAACEAAAAAAAAAAQAAAAAAeA8AAHVuaXZlcnNhbC9mbGFzaF9za2luX3NldHRpbmdzLnhtbFBLAQIAABQAAgAIALtxvlQX293YdwQAAPkWAAAmAAAAAAAAAAEAAAAAACETAAB1bml2ZXJzYWwvaHRtbF9wdWJsaXNoaW5nX3NldHRpbmdzLnhtbFBLAQIAABQAAgAIALtxvlQlH/EHqgEAAGgGAAAfAAAAAAAAAAEAAAAAANwXAAB1bml2ZXJzYWwvaHRtbF9za2luX3NldHRpbmdzLmpzUEsBAgAAFAACAAgAu3G+VEPmYmdiAAAAZAAAABwAAAAAAAAAAQAAAAAAwxkAAHVuaXZlcnNhbC9sb2NhbF9zZXR0aW5ncy54bWxQSwECAAAUAAIACAC8cb5UFu6r7kEGAABbHAAAFwAAAAAAAAAAAAAAAABfGgAAdW5pdmVyc2FsL3VuaXZlcnNhbC5wbmdQSwECAAAUAAIACAC8cb5UoW2PYkwAAABrAAAAGwAAAAAAAAABAAAAAADVIAAAdW5pdmVyc2FsL3VuaXZlcnNhbC5wbmcueG1sUEsFBgAAAAAKAAoABgMAAFohAAAAAA=="/>
  <p:tag name="ISPRING_LMS_API_VERSION" val="SCORM 2004 (2nd edition)"/>
  <p:tag name="ISPRING_ULTRA_SCORM_COURSE_ID" val="FC0AE646-DF41-4D9A-9502-FF2C5E9D3994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4.Unit 2-Lesson1-Period 2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Pre-K New Year's Eve Activities by Slidesgo">
  <a:themeElements>
    <a:clrScheme name="Simple Light">
      <a:dk1>
        <a:srgbClr val="000000"/>
      </a:dk1>
      <a:lt1>
        <a:srgbClr val="FFFFFF"/>
      </a:lt1>
      <a:dk2>
        <a:srgbClr val="F9B2A0"/>
      </a:dk2>
      <a:lt2>
        <a:srgbClr val="C6716D"/>
      </a:lt2>
      <a:accent1>
        <a:srgbClr val="FCFAF0"/>
      </a:accent1>
      <a:accent2>
        <a:srgbClr val="E2D2BF"/>
      </a:accent2>
      <a:accent3>
        <a:srgbClr val="B8E1DA"/>
      </a:accent3>
      <a:accent4>
        <a:srgbClr val="1E4F70"/>
      </a:accent4>
      <a:accent5>
        <a:srgbClr val="FEBC11"/>
      </a:accent5>
      <a:accent6>
        <a:srgbClr val="F05822"/>
      </a:accent6>
      <a:hlink>
        <a:srgbClr val="1E4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412</Words>
  <Application>Microsoft Office PowerPoint</Application>
  <PresentationFormat>On-screen Show (16:9)</PresentationFormat>
  <Paragraphs>97</Paragraphs>
  <Slides>20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53" baseType="lpstr">
      <vt:lpstr>Montserrat Medium</vt:lpstr>
      <vt:lpstr>Bradley Hand ITC</vt:lpstr>
      <vt:lpstr>Caveat Brush</vt:lpstr>
      <vt:lpstr>Signika</vt:lpstr>
      <vt:lpstr>Montserrat Light</vt:lpstr>
      <vt:lpstr>Life Savers</vt:lpstr>
      <vt:lpstr>Roboto</vt:lpstr>
      <vt:lpstr>Myriad Pro</vt:lpstr>
      <vt:lpstr>Montserrat ExtraBold</vt:lpstr>
      <vt:lpstr>Life Savers ExtraBold</vt:lpstr>
      <vt:lpstr>Quicksand</vt:lpstr>
      <vt:lpstr>Arial</vt:lpstr>
      <vt:lpstr>Chau Philomene One</vt:lpstr>
      <vt:lpstr>微软雅黑</vt:lpstr>
      <vt:lpstr>PT Sans</vt:lpstr>
      <vt:lpstr>Open Sans</vt:lpstr>
      <vt:lpstr>Quicksand SemiBold</vt:lpstr>
      <vt:lpstr>宋体</vt:lpstr>
      <vt:lpstr>Montserrat</vt:lpstr>
      <vt:lpstr>黑体</vt:lpstr>
      <vt:lpstr>Bebas Neue</vt:lpstr>
      <vt:lpstr>Nunito</vt:lpstr>
      <vt:lpstr>Calibri</vt:lpstr>
      <vt:lpstr>Comic Sans MS</vt:lpstr>
      <vt:lpstr>Pre-K New Year's Eve Activities by Slidesgo</vt:lpstr>
      <vt:lpstr>3_Fun Games Classroom Kit by Slidesgo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4_第一PPT，www.1ppt.com</vt:lpstr>
      <vt:lpstr>5_第一PPT，www.1ppt.com</vt:lpstr>
      <vt:lpstr>P.E. Subject for Middle School - 6th Grade: Sports &amp; Games by Slidesgo</vt:lpstr>
      <vt:lpstr>PowerPoint Presentation</vt:lpstr>
      <vt:lpstr>PowerPoint Presentation</vt:lpstr>
      <vt:lpstr>X</vt:lpstr>
      <vt:lpstr>PowerPoint Presentation</vt:lpstr>
      <vt:lpstr>PowerPoint Presentation</vt:lpstr>
      <vt:lpstr>It’s a classroom.</vt:lpstr>
      <vt:lpstr>It’s a classroom.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read and circle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24.Unit 2-Lesson1-Period 2</dc:title>
  <dc:creator>Christiaan Rheeder;Chiêm Thanh Thủy</dc:creator>
  <cp:lastModifiedBy>Admin</cp:lastModifiedBy>
  <cp:revision>50</cp:revision>
  <dcterms:modified xsi:type="dcterms:W3CDTF">2023-05-24T03:16:46Z</dcterms:modified>
</cp:coreProperties>
</file>