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0" r:id="rId4"/>
    <p:sldId id="291" r:id="rId5"/>
    <p:sldId id="284" r:id="rId6"/>
    <p:sldId id="278" r:id="rId7"/>
    <p:sldId id="286" r:id="rId8"/>
    <p:sldId id="261" r:id="rId9"/>
    <p:sldId id="292" r:id="rId10"/>
    <p:sldId id="297" r:id="rId11"/>
    <p:sldId id="293" r:id="rId12"/>
    <p:sldId id="295" r:id="rId13"/>
    <p:sldId id="294" r:id="rId14"/>
    <p:sldId id="296" r:id="rId15"/>
    <p:sldId id="263" r:id="rId16"/>
    <p:sldId id="290" r:id="rId17"/>
    <p:sldId id="287" r:id="rId18"/>
    <p:sldId id="264" r:id="rId19"/>
    <p:sldId id="265" r:id="rId20"/>
    <p:sldId id="288" r:id="rId21"/>
    <p:sldId id="28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5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90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BC6855-554B-4813-8EAF-C7017A7C7CA9}"/>
              </a:ext>
            </a:extLst>
          </p:cNvPr>
          <p:cNvSpPr txBox="1"/>
          <p:nvPr/>
        </p:nvSpPr>
        <p:spPr>
          <a:xfrm>
            <a:off x="2690587" y="1359661"/>
            <a:ext cx="6810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TIẾT HỌC 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xmlns="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7055528" y="3091105"/>
            <a:ext cx="4509101" cy="3454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627371" y="3080184"/>
            <a:ext cx="4328087" cy="34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1359540"/>
            <a:ext cx="4859911" cy="372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7" y="1210222"/>
            <a:ext cx="4664814" cy="37237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xmlns="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80" y="3055423"/>
            <a:ext cx="4709396" cy="34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7270626" y="3074352"/>
            <a:ext cx="4793556" cy="3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516780" y="1217536"/>
            <a:ext cx="5102232" cy="3791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572989" y="1199543"/>
            <a:ext cx="5275335" cy="37788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349010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6" y="4302877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xmlns="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173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8F1F407-F18E-4D0C-8A69-9E84E2757765}"/>
              </a:ext>
            </a:extLst>
          </p:cNvPr>
          <p:cNvSpPr/>
          <p:nvPr/>
        </p:nvSpPr>
        <p:spPr>
          <a:xfrm>
            <a:off x="791133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649D840-2EE1-4DDD-AF22-39D497D48705}"/>
              </a:ext>
            </a:extLst>
          </p:cNvPr>
          <p:cNvSpPr/>
          <p:nvPr/>
        </p:nvSpPr>
        <p:spPr>
          <a:xfrm>
            <a:off x="1902571" y="1699815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C462081-69C6-4BA3-A5BF-76D2E33D6A98}"/>
              </a:ext>
            </a:extLst>
          </p:cNvPr>
          <p:cNvSpPr/>
          <p:nvPr/>
        </p:nvSpPr>
        <p:spPr>
          <a:xfrm>
            <a:off x="6910968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bực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BC34294-72AB-4644-8ED9-066D5BB7654C}"/>
              </a:ext>
            </a:extLst>
          </p:cNvPr>
          <p:cNvSpPr/>
          <p:nvPr/>
        </p:nvSpPr>
        <p:spPr>
          <a:xfrm>
            <a:off x="8022406" y="1699815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 CỰC</a:t>
            </a: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278937" y="2769561"/>
            <a:ext cx="9040017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22408" y="757505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21401C-1ACC-4D7F-8475-046DDA9672D6}"/>
              </a:ext>
            </a:extLst>
          </p:cNvPr>
          <p:cNvGrpSpPr/>
          <p:nvPr/>
        </p:nvGrpSpPr>
        <p:grpSpPr>
          <a:xfrm>
            <a:off x="3981511" y="2988718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3812546"/>
            <a:ext cx="4143757" cy="25237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549587"/>
            <a:ext cx="3956425" cy="27329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699091" cy="1487032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D78D9B-F633-446E-8AB4-DC638A1EE024}"/>
              </a:ext>
            </a:extLst>
          </p:cNvPr>
          <p:cNvSpPr txBox="1"/>
          <p:nvPr/>
        </p:nvSpPr>
        <p:spPr>
          <a:xfrm>
            <a:off x="2846600" y="1514120"/>
            <a:ext cx="7838766" cy="115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và dự đoán điều đó có thể xảy ra về các tình huống giả định dưới đây.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2220448" y="1209248"/>
            <a:ext cx="4143757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:a16="http://schemas.microsoft.com/office/drawing/2014/main" xmlns="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6757983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7930A9-5292-4F8B-9C5D-202B6EB14482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xmlns="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845D4CF-FE1B-4DAB-971B-D7CB5F44B82A}"/>
              </a:ext>
            </a:extLst>
          </p:cNvPr>
          <p:cNvGrpSpPr/>
          <p:nvPr/>
        </p:nvGrpSpPr>
        <p:grpSpPr>
          <a:xfrm>
            <a:off x="1716387" y="636446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7E1557-0762-4C04-AC26-CBCFECE076F6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xmlns="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1A0B479-C324-4857-8629-5E8C77897CE5}"/>
                </a:ext>
              </a:extLst>
            </p:cNvPr>
            <p:cNvSpPr txBox="1"/>
            <p:nvPr/>
          </p:nvSpPr>
          <p:spPr>
            <a:xfrm>
              <a:off x="1304101" y="4382921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tỏa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:a16="http://schemas.microsoft.com/office/drawing/2014/main" xmlns="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7" y="1315481"/>
            <a:ext cx="2771468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xmlns="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:a16="http://schemas.microsoft.com/office/drawing/2014/main" xmlns="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2854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6118314-6F2A-46ED-954E-1250893DA5CA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0F4AA8B-C969-4E55-99F0-A8EFB90DE1B4}"/>
                </a:ext>
              </a:extLst>
            </p:cNvPr>
            <p:cNvSpPr txBox="1"/>
            <p:nvPr/>
          </p:nvSpPr>
          <p:spPr>
            <a:xfrm>
              <a:off x="1375228" y="4348925"/>
              <a:ext cx="9598858" cy="1714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2047488" y="1154581"/>
            <a:ext cx="395642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xmlns="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xmlns="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BBE91EB-77BD-4915-B95C-A16EC85660AA}"/>
              </a:ext>
            </a:extLst>
          </p:cNvPr>
          <p:cNvSpPr/>
          <p:nvPr/>
        </p:nvSpPr>
        <p:spPr>
          <a:xfrm>
            <a:off x="827645" y="695621"/>
            <a:ext cx="11001437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036592-D981-4033-B671-0C9BB1CC42C0}"/>
              </a:ext>
            </a:extLst>
          </p:cNvPr>
          <p:cNvSpPr txBox="1"/>
          <p:nvPr/>
        </p:nvSpPr>
        <p:spPr>
          <a:xfrm>
            <a:off x="1004888" y="1034963"/>
            <a:ext cx="105486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4750835-E2EF-40EC-ACAC-7842F04A4F44}"/>
              </a:ext>
            </a:extLst>
          </p:cNvPr>
          <p:cNvSpPr/>
          <p:nvPr/>
        </p:nvSpPr>
        <p:spPr>
          <a:xfrm>
            <a:off x="4926291" y="372753"/>
            <a:ext cx="2452955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xmlns="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xmlns="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xmlns="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xmlns="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xmlns="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xmlns="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xmlns="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xmlns="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7200" b="1" i="0" u="none" strike="noStrike" kern="1200" cap="none" spc="0" normalizeH="0" noProof="0" smtClean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1E263A"/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40A8F-4957-4856-98F4-07013378BE81}"/>
              </a:ext>
            </a:extLst>
          </p:cNvPr>
          <p:cNvSpPr txBox="1"/>
          <p:nvPr/>
        </p:nvSpPr>
        <p:spPr>
          <a:xfrm>
            <a:off x="1228954" y="2993528"/>
            <a:ext cx="1011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CAF385-9B1E-4B60-840A-03910C34E576}"/>
              </a:ext>
            </a:extLst>
          </p:cNvPr>
          <p:cNvSpPr txBox="1"/>
          <p:nvPr/>
        </p:nvSpPr>
        <p:spPr>
          <a:xfrm>
            <a:off x="1038639" y="3656959"/>
            <a:ext cx="10114721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511844" y="2797707"/>
            <a:ext cx="4058463" cy="371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486332" y="2886196"/>
            <a:ext cx="4053547" cy="3717921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xmlns="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101115" y="1017059"/>
            <a:ext cx="4382368" cy="401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708517" y="1083270"/>
            <a:ext cx="4377060" cy="40146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559</Words>
  <Application>Microsoft Office PowerPoint</Application>
  <PresentationFormat>Widescreen</PresentationFormat>
  <Paragraphs>79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My PC</cp:lastModifiedBy>
  <cp:revision>3</cp:revision>
  <dcterms:created xsi:type="dcterms:W3CDTF">2022-01-13T01:25:40Z</dcterms:created>
  <dcterms:modified xsi:type="dcterms:W3CDTF">2022-01-14T03:13:29Z</dcterms:modified>
</cp:coreProperties>
</file>