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7" r:id="rId2"/>
  </p:sldMasterIdLst>
  <p:notesMasterIdLst>
    <p:notesMasterId r:id="rId13"/>
  </p:notesMasterIdLst>
  <p:sldIdLst>
    <p:sldId id="259" r:id="rId3"/>
    <p:sldId id="2007577119" r:id="rId4"/>
    <p:sldId id="261" r:id="rId5"/>
    <p:sldId id="2007577121" r:id="rId6"/>
    <p:sldId id="263" r:id="rId7"/>
    <p:sldId id="2007577122" r:id="rId8"/>
    <p:sldId id="262" r:id="rId9"/>
    <p:sldId id="271" r:id="rId10"/>
    <p:sldId id="2007577120" r:id="rId11"/>
    <p:sldId id="272" r:id="rId12"/>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EFFF"/>
    <a:srgbClr val="000000"/>
    <a:srgbClr val="F72F98"/>
    <a:srgbClr val="F8526B"/>
    <a:srgbClr val="F786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559" autoAdjust="0"/>
    <p:restoredTop sz="94660"/>
  </p:normalViewPr>
  <p:slideViewPr>
    <p:cSldViewPr snapToGrid="0">
      <p:cViewPr varScale="1">
        <p:scale>
          <a:sx n="91" d="100"/>
          <a:sy n="91" d="100"/>
        </p:scale>
        <p:origin x="31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4C2825-7888-486F-B210-9248D97D97B1}" type="datetimeFigureOut">
              <a:rPr lang="en-US" smtClean="0"/>
              <a:t>11/7/2022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63B26C-EE96-4AEA-AC23-B511EC9B0245}" type="slidenum">
              <a:rPr lang="en-US" smtClean="0"/>
              <a:t>‹#›</a:t>
            </a:fld>
            <a:endParaRPr lang="en-US"/>
          </a:p>
        </p:txBody>
      </p:sp>
    </p:spTree>
    <p:extLst>
      <p:ext uri="{BB962C8B-B14F-4D97-AF65-F5344CB8AC3E}">
        <p14:creationId xmlns:p14="http://schemas.microsoft.com/office/powerpoint/2010/main" val="1380437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ym typeface="+mn-ea"/>
              </a:rPr>
              <a:t>Kết</a:t>
            </a:r>
            <a:r>
              <a:rPr lang="en-US" baseline="0">
                <a:sym typeface="+mn-ea"/>
              </a:rPr>
              <a:t> </a:t>
            </a:r>
            <a:r>
              <a:rPr lang="en-US">
                <a:sym typeface="+mn-ea"/>
              </a:rPr>
              <a:t>Nối</a:t>
            </a:r>
            <a:r>
              <a:rPr lang="en-US" baseline="0">
                <a:sym typeface="+mn-ea"/>
              </a:rPr>
              <a:t> </a:t>
            </a:r>
            <a:r>
              <a:rPr lang="en-US">
                <a:sym typeface="+mn-ea"/>
              </a:rPr>
              <a:t>Tri Thức</a:t>
            </a:r>
            <a:r>
              <a:rPr lang="en-US" baseline="0">
                <a:sym typeface="+mn-ea"/>
              </a:rPr>
              <a:t> với Cuộc Sống</a:t>
            </a:r>
            <a:endParaRPr 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B7DE55-BD7B-401C-AA40-53BBCE2CBCE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43933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ym typeface="+mn-ea"/>
              </a:rPr>
              <a:t>Kết</a:t>
            </a:r>
            <a:r>
              <a:rPr lang="en-US" baseline="0">
                <a:sym typeface="+mn-ea"/>
              </a:rPr>
              <a:t> </a:t>
            </a:r>
            <a:r>
              <a:rPr lang="en-US">
                <a:sym typeface="+mn-ea"/>
              </a:rPr>
              <a:t>Nối</a:t>
            </a:r>
            <a:r>
              <a:rPr lang="en-US" baseline="0">
                <a:sym typeface="+mn-ea"/>
              </a:rPr>
              <a:t> </a:t>
            </a:r>
            <a:r>
              <a:rPr lang="en-US">
                <a:sym typeface="+mn-ea"/>
              </a:rPr>
              <a:t>Tri Thức</a:t>
            </a:r>
            <a:r>
              <a:rPr lang="en-US" baseline="0">
                <a:sym typeface="+mn-ea"/>
              </a:rPr>
              <a:t> với Cuộc Sống</a:t>
            </a:r>
            <a:endParaRPr 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B7DE55-BD7B-401C-AA40-53BBCE2CBCE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439335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preserve="1" userDrawn="1">
  <p:cSld name="Section header">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bg1">
              <a:lumMod val="60000"/>
              <a:lumOff val="4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lt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1</a:t>
            </a: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680017" y="848207"/>
            <a:ext cx="4225764" cy="341632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QUÊ HƯƠNG EM</a:t>
            </a:r>
          </a:p>
        </p:txBody>
      </p:sp>
      <p:pic>
        <p:nvPicPr>
          <p:cNvPr id="2052" name="Picture 4">
            <a:extLst>
              <a:ext uri="{FF2B5EF4-FFF2-40B4-BE49-F238E27FC236}">
                <a16:creationId xmlns:a16="http://schemas.microsoft.com/office/drawing/2014/main" id="{32BE6A57-6C0B-4A18-A1E6-77ABFCD09133}"/>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20565" y="1478407"/>
            <a:ext cx="6096315" cy="5264016"/>
          </a:xfrm>
          <a:prstGeom prst="rect">
            <a:avLst/>
          </a:prstGeom>
          <a:noFill/>
          <a:extLst>
            <a:ext uri="{909E8E84-426E-40DD-AFC4-6F175D3DCCD1}">
              <a14:hiddenFill xmlns:a14="http://schemas.microsoft.com/office/drawing/2010/main">
                <a:solidFill>
                  <a:srgbClr val="FFFFFF"/>
                </a:solidFill>
              </a14:hiddenFill>
            </a:ext>
          </a:extLst>
        </p:spPr>
      </p:pic>
      <p:sp>
        <p:nvSpPr>
          <p:cNvPr id="19" name="Google Shape;28;p3">
            <a:extLst>
              <a:ext uri="{FF2B5EF4-FFF2-40B4-BE49-F238E27FC236}">
                <a16:creationId xmlns:a16="http://schemas.microsoft.com/office/drawing/2014/main" id="{CE1FEF7C-A608-465F-872F-2E82D0183C7F}"/>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31;p3">
            <a:extLst>
              <a:ext uri="{FF2B5EF4-FFF2-40B4-BE49-F238E27FC236}">
                <a16:creationId xmlns:a16="http://schemas.microsoft.com/office/drawing/2014/main" id="{8B9286E6-3564-422A-81A0-228AF960DCAF}"/>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32;p3">
            <a:extLst>
              <a:ext uri="{FF2B5EF4-FFF2-40B4-BE49-F238E27FC236}">
                <a16:creationId xmlns:a16="http://schemas.microsoft.com/office/drawing/2014/main" id="{2E373646-138F-4174-B5DC-CB02BCF86D7C}"/>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3;p3">
            <a:extLst>
              <a:ext uri="{FF2B5EF4-FFF2-40B4-BE49-F238E27FC236}">
                <a16:creationId xmlns:a16="http://schemas.microsoft.com/office/drawing/2014/main" id="{BAFBCB57-75BE-4E7E-AACA-A67F31E6AAAE}"/>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6;p3">
            <a:extLst>
              <a:ext uri="{FF2B5EF4-FFF2-40B4-BE49-F238E27FC236}">
                <a16:creationId xmlns:a16="http://schemas.microsoft.com/office/drawing/2014/main" id="{2B950039-EE59-4687-A35C-612053A19A03}"/>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9;p3">
            <a:extLst>
              <a:ext uri="{FF2B5EF4-FFF2-40B4-BE49-F238E27FC236}">
                <a16:creationId xmlns:a16="http://schemas.microsoft.com/office/drawing/2014/main" id="{679E8608-4B1D-4040-98D9-863C35FBD356}"/>
              </a:ext>
            </a:extLst>
          </p:cNvPr>
          <p:cNvSpPr/>
          <p:nvPr userDrawn="1"/>
        </p:nvSpPr>
        <p:spPr>
          <a:xfrm>
            <a:off x="1035449" y="602411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TextBox 40">
            <a:extLst>
              <a:ext uri="{FF2B5EF4-FFF2-40B4-BE49-F238E27FC236}">
                <a16:creationId xmlns:a16="http://schemas.microsoft.com/office/drawing/2014/main" id="{60A80D99-9069-4588-88B1-CEE0DE893D97}"/>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176039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447582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pic>
        <p:nvPicPr>
          <p:cNvPr id="23" name="Picture 4" descr="Cute boy with many gesture expressions Premium Vector">
            <a:extLst>
              <a:ext uri="{FF2B5EF4-FFF2-40B4-BE49-F238E27FC236}">
                <a16:creationId xmlns:a16="http://schemas.microsoft.com/office/drawing/2014/main" id="{FECB7549-B6B1-4DE3-B268-C105DB5FD5A3}"/>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73139" t="48412" r="5014" b="3730"/>
          <a:stretch/>
        </p:blipFill>
        <p:spPr bwMode="auto">
          <a:xfrm rot="20822158">
            <a:off x="7159839" y="2626181"/>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1" name="TextBox 20">
            <a:extLst>
              <a:ext uri="{FF2B5EF4-FFF2-40B4-BE49-F238E27FC236}">
                <a16:creationId xmlns:a16="http://schemas.microsoft.com/office/drawing/2014/main" id="{D49FDBB5-A5A6-4316-8393-3F5017974D4E}"/>
              </a:ext>
            </a:extLst>
          </p:cNvPr>
          <p:cNvSpPr txBox="1"/>
          <p:nvPr userDrawn="1"/>
        </p:nvSpPr>
        <p:spPr>
          <a:xfrm>
            <a:off x="8283016" y="1100807"/>
            <a:ext cx="3929071" cy="4812600"/>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THỂ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HIỆN CẢM XÚC CÁ NHÂN</a:t>
            </a: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1">
              <a:lumMod val="75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678923" y="569070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863021" y="3237194"/>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9475798" y="1931176"/>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178295" y="6266196"/>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6</a:t>
            </a:r>
          </a:p>
        </p:txBody>
      </p:sp>
      <p:pic>
        <p:nvPicPr>
          <p:cNvPr id="6148" name="Picture 4" descr="Cute boy with many gesture expressions Premium Vector">
            <a:extLst>
              <a:ext uri="{FF2B5EF4-FFF2-40B4-BE49-F238E27FC236}">
                <a16:creationId xmlns:a16="http://schemas.microsoft.com/office/drawing/2014/main" id="{49766EE7-F566-4AFB-A6C3-194958EA4FF6}"/>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8718" r="49435" b="52142"/>
          <a:stretch/>
        </p:blipFill>
        <p:spPr bwMode="auto">
          <a:xfrm rot="20647976">
            <a:off x="2799305" y="4360021"/>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 name="Picture 6" descr="Garotinha fofa posa com várias expressões Vetor Premium">
            <a:extLst>
              <a:ext uri="{FF2B5EF4-FFF2-40B4-BE49-F238E27FC236}">
                <a16:creationId xmlns:a16="http://schemas.microsoft.com/office/drawing/2014/main" id="{E5D0FBA7-FDA5-4564-BA4F-CBB021929C52}"/>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10810" t="50410" r="55565" b="-25"/>
          <a:stretch/>
        </p:blipFill>
        <p:spPr bwMode="auto">
          <a:xfrm rot="748466">
            <a:off x="5437268" y="3073859"/>
            <a:ext cx="1370640" cy="20224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Picture 4" descr="Cute boy with many gesture expressions Premium Vector">
            <a:extLst>
              <a:ext uri="{FF2B5EF4-FFF2-40B4-BE49-F238E27FC236}">
                <a16:creationId xmlns:a16="http://schemas.microsoft.com/office/drawing/2014/main" id="{76E6E9AF-9A99-495C-8DF7-B3F9DCFDD1CC}"/>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50954" t="5965" r="27199" b="46177"/>
          <a:stretch/>
        </p:blipFill>
        <p:spPr bwMode="auto">
          <a:xfrm rot="378725">
            <a:off x="6369400" y="4468898"/>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150" name="Picture 6" descr="Garotinha fofa posa com várias expressões Vetor Premium">
            <a:extLst>
              <a:ext uri="{FF2B5EF4-FFF2-40B4-BE49-F238E27FC236}">
                <a16:creationId xmlns:a16="http://schemas.microsoft.com/office/drawing/2014/main" id="{B23D142A-6CDA-4512-B313-CF47EA158C9D}"/>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51760" t="1654" r="14615" b="48731"/>
          <a:stretch/>
        </p:blipFill>
        <p:spPr bwMode="auto">
          <a:xfrm>
            <a:off x="4178295" y="4163016"/>
            <a:ext cx="1370640" cy="20224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7" name="Google Shape;28;p3">
            <a:extLst>
              <a:ext uri="{FF2B5EF4-FFF2-40B4-BE49-F238E27FC236}">
                <a16:creationId xmlns:a16="http://schemas.microsoft.com/office/drawing/2014/main" id="{11279A89-778E-42ED-967F-5333033758C5}"/>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1;p3">
            <a:extLst>
              <a:ext uri="{FF2B5EF4-FFF2-40B4-BE49-F238E27FC236}">
                <a16:creationId xmlns:a16="http://schemas.microsoft.com/office/drawing/2014/main" id="{4DF0A3AF-40BE-4357-883E-88B26CDA9236}"/>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32;p3">
            <a:extLst>
              <a:ext uri="{FF2B5EF4-FFF2-40B4-BE49-F238E27FC236}">
                <a16:creationId xmlns:a16="http://schemas.microsoft.com/office/drawing/2014/main" id="{6BEA95D6-AE7C-463B-8794-0E678FF5BD6F}"/>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33;p3">
            <a:extLst>
              <a:ext uri="{FF2B5EF4-FFF2-40B4-BE49-F238E27FC236}">
                <a16:creationId xmlns:a16="http://schemas.microsoft.com/office/drawing/2014/main" id="{D3481FB4-93ED-4A2F-9694-B65CD39B0D0A}"/>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36;p3">
            <a:extLst>
              <a:ext uri="{FF2B5EF4-FFF2-40B4-BE49-F238E27FC236}">
                <a16:creationId xmlns:a16="http://schemas.microsoft.com/office/drawing/2014/main" id="{CDBBC38C-DE88-44E8-B2F1-57A5FAB9ECB0}"/>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39;p3">
            <a:extLst>
              <a:ext uri="{FF2B5EF4-FFF2-40B4-BE49-F238E27FC236}">
                <a16:creationId xmlns:a16="http://schemas.microsoft.com/office/drawing/2014/main" id="{953DA865-4072-4D81-BA18-791DDF362826}"/>
              </a:ext>
            </a:extLst>
          </p:cNvPr>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 name="TextBox 44">
            <a:extLst>
              <a:ext uri="{FF2B5EF4-FFF2-40B4-BE49-F238E27FC236}">
                <a16:creationId xmlns:a16="http://schemas.microsoft.com/office/drawing/2014/main" id="{FB3C8884-940E-4342-8C64-73674B7D1109}"/>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708238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TextBox 13">
            <a:extLst>
              <a:ext uri="{FF2B5EF4-FFF2-40B4-BE49-F238E27FC236}">
                <a16:creationId xmlns:a16="http://schemas.microsoft.com/office/drawing/2014/main" id="{9091805B-67E7-429E-A14C-448572DA2248}"/>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5035320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2">
              <a:lumMod val="9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2">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07969" y="5554038"/>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749964" y="921294"/>
            <a:ext cx="3382085" cy="452431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TÌM    </a:t>
            </a:r>
          </a:p>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KIẾM </a:t>
            </a:r>
          </a:p>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SỰ </a:t>
            </a:r>
          </a:p>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HỖ TRỢ</a:t>
            </a: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76997" y="1755013"/>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CHỦ ĐỀ 7</a:t>
            </a:r>
          </a:p>
        </p:txBody>
      </p:sp>
      <p:pic>
        <p:nvPicPr>
          <p:cNvPr id="7170" name="Picture 2" descr="Happy cute student kid boy with book Premium Vector">
            <a:extLst>
              <a:ext uri="{FF2B5EF4-FFF2-40B4-BE49-F238E27FC236}">
                <a16:creationId xmlns:a16="http://schemas.microsoft.com/office/drawing/2014/main" id="{E0B3CC3E-8E44-4CAA-BEA7-A57E477BE8B4}"/>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62201" y="2185588"/>
            <a:ext cx="4524315" cy="452431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323F362A-C07B-4CE2-A439-135B6FDD1EED}"/>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9498437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rgbClr val="00B0F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4" name="TextBox 23">
            <a:extLst>
              <a:ext uri="{FF2B5EF4-FFF2-40B4-BE49-F238E27FC236}">
                <a16:creationId xmlns:a16="http://schemas.microsoft.com/office/drawing/2014/main" id="{594B95B1-1189-4793-8289-D679E108CC8F}"/>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8118778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rgbClr val="92D050"/>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pic>
        <p:nvPicPr>
          <p:cNvPr id="4" name="Picture 3" descr="A group of toy figurines&#10;&#10;Description automatically generated">
            <a:extLst>
              <a:ext uri="{FF2B5EF4-FFF2-40B4-BE49-F238E27FC236}">
                <a16:creationId xmlns:a16="http://schemas.microsoft.com/office/drawing/2014/main" id="{696F7AD1-2B3D-4C92-B691-E24B552EBB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927" y="1729217"/>
            <a:ext cx="6443822" cy="6443822"/>
          </a:xfrm>
          <a:prstGeom prst="rect">
            <a:avLst/>
          </a:prstGeom>
        </p:spPr>
      </p:pic>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accent1">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4846083" y="946880"/>
            <a:ext cx="7941895" cy="5228098"/>
          </a:xfrm>
          <a:prstGeom prst="rect">
            <a:avLst/>
          </a:prstGeom>
          <a:noFill/>
        </p:spPr>
        <p:txBody>
          <a:bodyPr wrap="square" rtlCol="0">
            <a:spAutoFit/>
          </a:bodyPr>
          <a:lstStyle/>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TUÂN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THỦ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QUY ĐỊNH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NƠI CÔNG CỘNG</a:t>
            </a:r>
          </a:p>
        </p:txBody>
      </p:sp>
      <p:sp>
        <p:nvSpPr>
          <p:cNvPr id="30" name="Google Shape;30;p3"/>
          <p:cNvSpPr/>
          <p:nvPr/>
        </p:nvSpPr>
        <p:spPr>
          <a:xfrm>
            <a:off x="9259285" y="323964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98369" y="2248198"/>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5383111" y="4811039"/>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89546"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CHỦ ĐỀ 8</a:t>
            </a:r>
          </a:p>
        </p:txBody>
      </p:sp>
      <p:sp>
        <p:nvSpPr>
          <p:cNvPr id="22" name="TextBox 21">
            <a:extLst>
              <a:ext uri="{FF2B5EF4-FFF2-40B4-BE49-F238E27FC236}">
                <a16:creationId xmlns:a16="http://schemas.microsoft.com/office/drawing/2014/main" id="{0556CEC8-29A0-4771-958B-6C8423EE7BE5}"/>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8489205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TextBox 13">
            <a:extLst>
              <a:ext uri="{FF2B5EF4-FFF2-40B4-BE49-F238E27FC236}">
                <a16:creationId xmlns:a16="http://schemas.microsoft.com/office/drawing/2014/main" id="{A77FE68D-4A6D-4297-A7CB-5588EC000CB0}"/>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2073828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preserve="1" userDrawn="1">
  <p:cSld name="Section header">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bg1">
              <a:lumMod val="60000"/>
              <a:lumOff val="4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lt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1</a:t>
            </a: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680017" y="848207"/>
            <a:ext cx="4225764" cy="341632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QUÊ HƯƠNG EM</a:t>
            </a:r>
          </a:p>
        </p:txBody>
      </p:sp>
      <p:pic>
        <p:nvPicPr>
          <p:cNvPr id="2052" name="Picture 4">
            <a:extLst>
              <a:ext uri="{FF2B5EF4-FFF2-40B4-BE49-F238E27FC236}">
                <a16:creationId xmlns:a16="http://schemas.microsoft.com/office/drawing/2014/main" id="{32BE6A57-6C0B-4A18-A1E6-77ABFCD09133}"/>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20565" y="1478407"/>
            <a:ext cx="6096315" cy="5264016"/>
          </a:xfrm>
          <a:prstGeom prst="rect">
            <a:avLst/>
          </a:prstGeom>
          <a:noFill/>
          <a:extLst>
            <a:ext uri="{909E8E84-426E-40DD-AFC4-6F175D3DCCD1}">
              <a14:hiddenFill xmlns:a14="http://schemas.microsoft.com/office/drawing/2010/main">
                <a:solidFill>
                  <a:srgbClr val="FFFFFF"/>
                </a:solidFill>
              </a14:hiddenFill>
            </a:ext>
          </a:extLst>
        </p:spPr>
      </p:pic>
      <p:sp>
        <p:nvSpPr>
          <p:cNvPr id="19" name="Google Shape;28;p3">
            <a:extLst>
              <a:ext uri="{FF2B5EF4-FFF2-40B4-BE49-F238E27FC236}">
                <a16:creationId xmlns:a16="http://schemas.microsoft.com/office/drawing/2014/main" id="{CE1FEF7C-A608-465F-872F-2E82D0183C7F}"/>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31;p3">
            <a:extLst>
              <a:ext uri="{FF2B5EF4-FFF2-40B4-BE49-F238E27FC236}">
                <a16:creationId xmlns:a16="http://schemas.microsoft.com/office/drawing/2014/main" id="{8B9286E6-3564-422A-81A0-228AF960DCAF}"/>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32;p3">
            <a:extLst>
              <a:ext uri="{FF2B5EF4-FFF2-40B4-BE49-F238E27FC236}">
                <a16:creationId xmlns:a16="http://schemas.microsoft.com/office/drawing/2014/main" id="{2E373646-138F-4174-B5DC-CB02BCF86D7C}"/>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3;p3">
            <a:extLst>
              <a:ext uri="{FF2B5EF4-FFF2-40B4-BE49-F238E27FC236}">
                <a16:creationId xmlns:a16="http://schemas.microsoft.com/office/drawing/2014/main" id="{BAFBCB57-75BE-4E7E-AACA-A67F31E6AAAE}"/>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6;p3">
            <a:extLst>
              <a:ext uri="{FF2B5EF4-FFF2-40B4-BE49-F238E27FC236}">
                <a16:creationId xmlns:a16="http://schemas.microsoft.com/office/drawing/2014/main" id="{2B950039-EE59-4687-A35C-612053A19A03}"/>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9;p3">
            <a:extLst>
              <a:ext uri="{FF2B5EF4-FFF2-40B4-BE49-F238E27FC236}">
                <a16:creationId xmlns:a16="http://schemas.microsoft.com/office/drawing/2014/main" id="{679E8608-4B1D-4040-98D9-863C35FBD356}"/>
              </a:ext>
            </a:extLst>
          </p:cNvPr>
          <p:cNvSpPr/>
          <p:nvPr userDrawn="1"/>
        </p:nvSpPr>
        <p:spPr>
          <a:xfrm>
            <a:off x="1035449" y="602411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TextBox 40">
            <a:extLst>
              <a:ext uri="{FF2B5EF4-FFF2-40B4-BE49-F238E27FC236}">
                <a16:creationId xmlns:a16="http://schemas.microsoft.com/office/drawing/2014/main" id="{60A80D99-9069-4588-88B1-CEE0DE893D97}"/>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2956576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preserve="1" userDrawn="1">
  <p:cSld name="Title slide">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5" name="TextBox 24">
            <a:extLst>
              <a:ext uri="{FF2B5EF4-FFF2-40B4-BE49-F238E27FC236}">
                <a16:creationId xmlns:a16="http://schemas.microsoft.com/office/drawing/2014/main" id="{289FEB59-9F1B-409C-837D-E20FF8DA4D5B}"/>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4092447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TextBox 19">
            <a:extLst>
              <a:ext uri="{FF2B5EF4-FFF2-40B4-BE49-F238E27FC236}">
                <a16:creationId xmlns:a16="http://schemas.microsoft.com/office/drawing/2014/main" id="{823E994F-4FCF-4A9F-BB15-DF78F9F6B7A0}"/>
              </a:ext>
            </a:extLst>
          </p:cNvPr>
          <p:cNvSpPr txBox="1"/>
          <p:nvPr userDrawn="1"/>
        </p:nvSpPr>
        <p:spPr>
          <a:xfrm>
            <a:off x="3684663" y="6634701"/>
            <a:ext cx="1605064" cy="215444"/>
          </a:xfrm>
          <a:prstGeom prst="rect">
            <a:avLst/>
          </a:prstGeom>
          <a:noFill/>
        </p:spPr>
        <p:txBody>
          <a:bodyPr wrap="square" rtlCol="0">
            <a:spAutoFit/>
          </a:bodyPr>
          <a:lstStyle/>
          <a:p>
            <a:r>
              <a:rPr lang="en-US" sz="800" dirty="0">
                <a:solidFill>
                  <a:schemeClr val="bg2"/>
                </a:solidFill>
              </a:rPr>
              <a:t>FeistyForwarders_0968120672</a:t>
            </a: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4675638" y="909619"/>
            <a:ext cx="7536449" cy="6031395"/>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KÍNH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TRỌNG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THẦY GIÁO, CÔ GIÁO VÀ YÊU QUÝ BẠN BÈ</a:t>
            </a: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1">
              <a:lumMod val="75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678923" y="569070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0659454" y="5555748"/>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178295" y="6266196"/>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2</a:t>
            </a:r>
          </a:p>
        </p:txBody>
      </p:sp>
      <p:pic>
        <p:nvPicPr>
          <p:cNvPr id="4" name="Picture 3" descr="A picture containing text, vector graphics&#10;&#10;Description automatically generated">
            <a:extLst>
              <a:ext uri="{FF2B5EF4-FFF2-40B4-BE49-F238E27FC236}">
                <a16:creationId xmlns:a16="http://schemas.microsoft.com/office/drawing/2014/main" id="{1615A6E5-55AE-4AF3-8171-CF240090A2C9}"/>
              </a:ext>
            </a:extLst>
          </p:cNvPr>
          <p:cNvPicPr>
            <a:picLocks noChangeAspect="1"/>
          </p:cNvPicPr>
          <p:nvPr userDrawn="1"/>
        </p:nvPicPr>
        <p:blipFill>
          <a:blip r:embed="rId2"/>
          <a:stretch>
            <a:fillRect/>
          </a:stretch>
        </p:blipFill>
        <p:spPr>
          <a:xfrm>
            <a:off x="5415966" y="1482254"/>
            <a:ext cx="3929071" cy="3929071"/>
          </a:xfrm>
          <a:prstGeom prst="rect">
            <a:avLst/>
          </a:prstGeom>
        </p:spPr>
      </p:pic>
    </p:spTree>
    <p:extLst>
      <p:ext uri="{BB962C8B-B14F-4D97-AF65-F5344CB8AC3E}">
        <p14:creationId xmlns:p14="http://schemas.microsoft.com/office/powerpoint/2010/main" val="969341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reserve="1" userDrawn="1">
  <p:cSld name="Title slide">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5" name="TextBox 24">
            <a:extLst>
              <a:ext uri="{FF2B5EF4-FFF2-40B4-BE49-F238E27FC236}">
                <a16:creationId xmlns:a16="http://schemas.microsoft.com/office/drawing/2014/main" id="{289FEB59-9F1B-409C-837D-E20FF8DA4D5B}"/>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34210374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preserve="1" userDrawn="1">
  <p:cSld name="Title and body">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6" name="TextBox 15">
            <a:extLst>
              <a:ext uri="{FF2B5EF4-FFF2-40B4-BE49-F238E27FC236}">
                <a16:creationId xmlns:a16="http://schemas.microsoft.com/office/drawing/2014/main" id="{92C03D41-29FD-4C24-93B7-ACF0440DE42A}"/>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36199377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2">
              <a:lumMod val="9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2">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680017" y="848207"/>
            <a:ext cx="4225764" cy="452431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QUÝ TRỌNG THỜI GIAN</a:t>
            </a: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76997" y="1755013"/>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CHỦ ĐỀ 3</a:t>
            </a:r>
          </a:p>
        </p:txBody>
      </p:sp>
      <p:pic>
        <p:nvPicPr>
          <p:cNvPr id="4098" name="Picture 2" descr="Cute children playing at pencil house Premium Vector">
            <a:extLst>
              <a:ext uri="{FF2B5EF4-FFF2-40B4-BE49-F238E27FC236}">
                <a16:creationId xmlns:a16="http://schemas.microsoft.com/office/drawing/2014/main" id="{26AF47D7-F8C3-4710-84DF-FDFCDEF0399D}"/>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10220" y="1275121"/>
            <a:ext cx="4328489" cy="5504044"/>
          </a:xfrm>
          <a:prstGeom prst="rect">
            <a:avLst/>
          </a:prstGeom>
          <a:noFill/>
          <a:extLst>
            <a:ext uri="{909E8E84-426E-40DD-AFC4-6F175D3DCCD1}">
              <a14:hiddenFill xmlns:a14="http://schemas.microsoft.com/office/drawing/2010/main">
                <a:solidFill>
                  <a:srgbClr val="FFFFFF"/>
                </a:solidFill>
              </a14:hiddenFill>
            </a:ext>
          </a:extLst>
        </p:spPr>
      </p:pic>
      <p:sp>
        <p:nvSpPr>
          <p:cNvPr id="19" name="Google Shape;28;p3">
            <a:extLst>
              <a:ext uri="{FF2B5EF4-FFF2-40B4-BE49-F238E27FC236}">
                <a16:creationId xmlns:a16="http://schemas.microsoft.com/office/drawing/2014/main" id="{A8F09454-8788-4190-86FB-DD38471C58D1}"/>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31;p3">
            <a:extLst>
              <a:ext uri="{FF2B5EF4-FFF2-40B4-BE49-F238E27FC236}">
                <a16:creationId xmlns:a16="http://schemas.microsoft.com/office/drawing/2014/main" id="{7475D6F5-5CC9-4492-88E1-8F3ADE6303ED}"/>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32;p3">
            <a:extLst>
              <a:ext uri="{FF2B5EF4-FFF2-40B4-BE49-F238E27FC236}">
                <a16:creationId xmlns:a16="http://schemas.microsoft.com/office/drawing/2014/main" id="{5DAD4EC7-8CC9-4988-9B2E-EE5891519296}"/>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3;p3">
            <a:extLst>
              <a:ext uri="{FF2B5EF4-FFF2-40B4-BE49-F238E27FC236}">
                <a16:creationId xmlns:a16="http://schemas.microsoft.com/office/drawing/2014/main" id="{47CA47C2-FDAD-4CE4-8131-DFCABFC8BA3E}"/>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6;p3">
            <a:extLst>
              <a:ext uri="{FF2B5EF4-FFF2-40B4-BE49-F238E27FC236}">
                <a16:creationId xmlns:a16="http://schemas.microsoft.com/office/drawing/2014/main" id="{314752F8-EF0C-43B8-9AA3-5B5800B38D7C}"/>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9;p3">
            <a:extLst>
              <a:ext uri="{FF2B5EF4-FFF2-40B4-BE49-F238E27FC236}">
                <a16:creationId xmlns:a16="http://schemas.microsoft.com/office/drawing/2014/main" id="{10E76702-E494-42C2-821E-CFEA1D7FF992}"/>
              </a:ext>
            </a:extLst>
          </p:cNvPr>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TextBox 40">
            <a:extLst>
              <a:ext uri="{FF2B5EF4-FFF2-40B4-BE49-F238E27FC236}">
                <a16:creationId xmlns:a16="http://schemas.microsoft.com/office/drawing/2014/main" id="{E4AAE9D6-32CE-4088-98EA-A98425878F81}"/>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38356553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rgbClr val="00B0F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4" name="TextBox 23">
            <a:extLst>
              <a:ext uri="{FF2B5EF4-FFF2-40B4-BE49-F238E27FC236}">
                <a16:creationId xmlns:a16="http://schemas.microsoft.com/office/drawing/2014/main" id="{C61541BB-FAD3-4394-A920-0FA51790377E}"/>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36944758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rgbClr val="92D050"/>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accent1">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680017" y="848207"/>
            <a:ext cx="4225764" cy="6031395"/>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NHẬN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LỖI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VÀ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SỬA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LỖI</a:t>
            </a:r>
          </a:p>
        </p:txBody>
      </p:sp>
      <p:sp>
        <p:nvSpPr>
          <p:cNvPr id="30" name="Google Shape;30;p3"/>
          <p:cNvSpPr/>
          <p:nvPr/>
        </p:nvSpPr>
        <p:spPr>
          <a:xfrm>
            <a:off x="9303213" y="389218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98369" y="2248198"/>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89546"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CHỦ ĐỀ 4</a:t>
            </a:r>
          </a:p>
        </p:txBody>
      </p:sp>
      <p:pic>
        <p:nvPicPr>
          <p:cNvPr id="1026" name="Picture 2" descr="IV: 5 biện pháp có thể giúp trẻ biết nghe lời và xây dựng nhân cách vững  vàng khi lớn lên">
            <a:extLst>
              <a:ext uri="{FF2B5EF4-FFF2-40B4-BE49-F238E27FC236}">
                <a16:creationId xmlns:a16="http://schemas.microsoft.com/office/drawing/2014/main" id="{6410E087-DD10-4329-B726-BAB2B3B44F4D}"/>
              </a:ext>
            </a:extLst>
          </p:cNvPr>
          <p:cNvPicPr>
            <a:picLocks noChangeAspect="1" noChangeArrowheads="1"/>
          </p:cNvPicPr>
          <p:nvPr userDrawn="1"/>
        </p:nvPicPr>
        <p:blipFill>
          <a:blip r:embed="rId2">
            <a:extLst>
              <a:ext uri="{BEBA8EAE-BF5A-486C-A8C5-ECC9F3942E4B}">
                <a14:imgProps xmlns:a14="http://schemas.microsoft.com/office/drawing/2010/main">
                  <a14:imgLayer r:embed="rId3">
                    <a14:imgEffect>
                      <a14:backgroundRemoval t="9969" b="98131" l="8219" r="90411">
                        <a14:foregroundMark x1="54110" y1="90966" x2="63242" y2="95327"/>
                        <a14:foregroundMark x1="80594" y1="16199" x2="85388" y2="90966"/>
                        <a14:foregroundMark x1="84932" y1="49221" x2="90411" y2="56075"/>
                        <a14:foregroundMark x1="80822" y1="51713" x2="78311" y2="84424"/>
                        <a14:foregroundMark x1="75799" y1="57944" x2="75799" y2="58255"/>
                        <a14:foregroundMark x1="77854" y1="88474" x2="84703" y2="94081"/>
                        <a14:foregroundMark x1="17288" y1="78816" x2="19635" y2="96573"/>
                        <a14:foregroundMark x1="17247" y1="78505" x2="17288" y2="78816"/>
                        <a14:foregroundMark x1="14612" y1="58567" x2="17247" y2="78505"/>
                        <a14:foregroundMark x1="51142" y1="98131" x2="63242" y2="98442"/>
                        <a14:foregroundMark x1="89726" y1="59190" x2="89726" y2="59502"/>
                        <a14:foregroundMark x1="80822" y1="52025" x2="76941" y2="78505"/>
                        <a14:foregroundMark x1="82192" y1="50467" x2="82192" y2="50467"/>
                        <a14:foregroundMark x1="81735" y1="48910" x2="81735" y2="48910"/>
                        <a14:foregroundMark x1="80594" y1="48910" x2="80594" y2="48910"/>
                        <a14:foregroundMark x1="24201" y1="98131" x2="24201" y2="98131"/>
                        <a14:foregroundMark x1="8219" y1="77570" x2="8219" y2="77570"/>
                        <a14:foregroundMark x1="41553" y1="83801" x2="41553" y2="83801"/>
                        <a14:foregroundMark x1="26941" y1="63240" x2="26941" y2="63240"/>
                        <a14:foregroundMark x1="40411" y1="85047" x2="40411" y2="82866"/>
                        <a14:backgroundMark x1="14612" y1="78505" x2="14612" y2="78505"/>
                        <a14:backgroundMark x1="12557" y1="76947" x2="12557" y2="76947"/>
                        <a14:backgroundMark x1="17123" y1="78816" x2="17123" y2="78816"/>
                        <a14:backgroundMark x1="17580" y1="78816" x2="17580" y2="78816"/>
                      </a14:backgroundRemoval>
                    </a14:imgEffect>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3716971" y="2495261"/>
            <a:ext cx="5951836" cy="4361962"/>
          </a:xfrm>
          <a:prstGeom prst="rect">
            <a:avLst/>
          </a:prstGeom>
          <a:noFill/>
          <a:extLst>
            <a:ext uri="{909E8E84-426E-40DD-AFC4-6F175D3DCCD1}">
              <a14:hiddenFill xmlns:a14="http://schemas.microsoft.com/office/drawing/2010/main">
                <a:solidFill>
                  <a:srgbClr val="FFFFFF"/>
                </a:solidFill>
              </a14:hiddenFill>
            </a:ext>
          </a:extLst>
        </p:spPr>
      </p:pic>
      <p:sp>
        <p:nvSpPr>
          <p:cNvPr id="22" name="Google Shape;28;p3">
            <a:extLst>
              <a:ext uri="{FF2B5EF4-FFF2-40B4-BE49-F238E27FC236}">
                <a16:creationId xmlns:a16="http://schemas.microsoft.com/office/drawing/2014/main" id="{9A9E6374-6F27-4919-828F-EDB8D36687CA}"/>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1;p3">
            <a:extLst>
              <a:ext uri="{FF2B5EF4-FFF2-40B4-BE49-F238E27FC236}">
                <a16:creationId xmlns:a16="http://schemas.microsoft.com/office/drawing/2014/main" id="{08181C7D-9182-4C61-8E2B-2996BEB330D7}"/>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2;p3">
            <a:extLst>
              <a:ext uri="{FF2B5EF4-FFF2-40B4-BE49-F238E27FC236}">
                <a16:creationId xmlns:a16="http://schemas.microsoft.com/office/drawing/2014/main" id="{A84F8B0B-AD1E-4180-B7EC-F7275A58B3CC}"/>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3;p3">
            <a:extLst>
              <a:ext uri="{FF2B5EF4-FFF2-40B4-BE49-F238E27FC236}">
                <a16:creationId xmlns:a16="http://schemas.microsoft.com/office/drawing/2014/main" id="{FA4B92BF-D0D0-45F0-8607-EDCF53D9735A}"/>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6;p3">
            <a:extLst>
              <a:ext uri="{FF2B5EF4-FFF2-40B4-BE49-F238E27FC236}">
                <a16:creationId xmlns:a16="http://schemas.microsoft.com/office/drawing/2014/main" id="{B0B3D858-9A4A-4251-9AA5-F05D60970416}"/>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39;p3">
            <a:extLst>
              <a:ext uri="{FF2B5EF4-FFF2-40B4-BE49-F238E27FC236}">
                <a16:creationId xmlns:a16="http://schemas.microsoft.com/office/drawing/2014/main" id="{E13B4C12-5701-460B-86DE-FEE31944CC33}"/>
              </a:ext>
            </a:extLst>
          </p:cNvPr>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TextBox 41">
            <a:extLst>
              <a:ext uri="{FF2B5EF4-FFF2-40B4-BE49-F238E27FC236}">
                <a16:creationId xmlns:a16="http://schemas.microsoft.com/office/drawing/2014/main" id="{5EF186DA-4F6F-4EB7-B7BF-4A5C7D7582CD}"/>
              </a:ext>
            </a:extLst>
          </p:cNvPr>
          <p:cNvSpPr txBox="1"/>
          <p:nvPr userDrawn="1"/>
        </p:nvSpPr>
        <p:spPr>
          <a:xfrm>
            <a:off x="9027688" y="6604772"/>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12003994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TextBox 13">
            <a:extLst>
              <a:ext uri="{FF2B5EF4-FFF2-40B4-BE49-F238E27FC236}">
                <a16:creationId xmlns:a16="http://schemas.microsoft.com/office/drawing/2014/main" id="{BCC72087-4FA3-4794-934B-D71FADABB62A}"/>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42506075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bg1">
              <a:lumMod val="60000"/>
              <a:lumOff val="4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lt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1035449" y="602411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5</a:t>
            </a:r>
          </a:p>
        </p:txBody>
      </p:sp>
      <p:sp>
        <p:nvSpPr>
          <p:cNvPr id="19" name="TextBox 18">
            <a:extLst>
              <a:ext uri="{FF2B5EF4-FFF2-40B4-BE49-F238E27FC236}">
                <a16:creationId xmlns:a16="http://schemas.microsoft.com/office/drawing/2014/main" id="{0256798B-C569-4288-8547-D3A8F47EE487}"/>
              </a:ext>
            </a:extLst>
          </p:cNvPr>
          <p:cNvSpPr txBox="1"/>
          <p:nvPr userDrawn="1"/>
        </p:nvSpPr>
        <p:spPr>
          <a:xfrm>
            <a:off x="4828038" y="909619"/>
            <a:ext cx="7536449" cy="6031395"/>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BẢO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QUẢN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ĐỒ DÙNG</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CÁ NHÂN VÀ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GIA ĐÌNH</a:t>
            </a:r>
          </a:p>
        </p:txBody>
      </p:sp>
      <p:pic>
        <p:nvPicPr>
          <p:cNvPr id="5122" name="Picture 2">
            <a:extLst>
              <a:ext uri="{FF2B5EF4-FFF2-40B4-BE49-F238E27FC236}">
                <a16:creationId xmlns:a16="http://schemas.microsoft.com/office/drawing/2014/main" id="{0775BC22-8A81-4B68-82BE-E53C9B004DAF}"/>
              </a:ext>
            </a:extLst>
          </p:cNvPr>
          <p:cNvPicPr>
            <a:picLocks noChangeAspect="1" noChangeArrowheads="1"/>
          </p:cNvPicPr>
          <p:nvPr userDrawn="1"/>
        </p:nvPicPr>
        <p:blipFill rotWithShape="1">
          <a:blip r:embed="rId2">
            <a:clrChange>
              <a:clrFrom>
                <a:srgbClr val="FFEA8D"/>
              </a:clrFrom>
              <a:clrTo>
                <a:srgbClr val="FFEA8D">
                  <a:alpha val="0"/>
                </a:srgbClr>
              </a:clrTo>
            </a:clrChange>
            <a:extLst>
              <a:ext uri="{28A0092B-C50C-407E-A947-70E740481C1C}">
                <a14:useLocalDpi xmlns:a14="http://schemas.microsoft.com/office/drawing/2010/main" val="0"/>
              </a:ext>
            </a:extLst>
          </a:blip>
          <a:srcRect r="388"/>
          <a:stretch/>
        </p:blipFill>
        <p:spPr bwMode="auto">
          <a:xfrm>
            <a:off x="1796184" y="3292193"/>
            <a:ext cx="5351217" cy="358140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BF89F3C3-1506-4047-95DD-45D7831B32ED}"/>
              </a:ext>
            </a:extLst>
          </p:cNvPr>
          <p:cNvSpPr txBox="1"/>
          <p:nvPr userDrawn="1"/>
        </p:nvSpPr>
        <p:spPr>
          <a:xfrm>
            <a:off x="6874155" y="6584138"/>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635286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915125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pic>
        <p:nvPicPr>
          <p:cNvPr id="23" name="Picture 4" descr="Cute boy with many gesture expressions Premium Vector">
            <a:extLst>
              <a:ext uri="{FF2B5EF4-FFF2-40B4-BE49-F238E27FC236}">
                <a16:creationId xmlns:a16="http://schemas.microsoft.com/office/drawing/2014/main" id="{FECB7549-B6B1-4DE3-B268-C105DB5FD5A3}"/>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73139" t="48412" r="5014" b="3730"/>
          <a:stretch/>
        </p:blipFill>
        <p:spPr bwMode="auto">
          <a:xfrm rot="20822158">
            <a:off x="7159839" y="2626181"/>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1" name="TextBox 20">
            <a:extLst>
              <a:ext uri="{FF2B5EF4-FFF2-40B4-BE49-F238E27FC236}">
                <a16:creationId xmlns:a16="http://schemas.microsoft.com/office/drawing/2014/main" id="{D49FDBB5-A5A6-4316-8393-3F5017974D4E}"/>
              </a:ext>
            </a:extLst>
          </p:cNvPr>
          <p:cNvSpPr txBox="1"/>
          <p:nvPr userDrawn="1"/>
        </p:nvSpPr>
        <p:spPr>
          <a:xfrm>
            <a:off x="8283016" y="1100807"/>
            <a:ext cx="3929071" cy="4812600"/>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THỂ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HIỆN CẢM XÚC CÁ NHÂN</a:t>
            </a: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1">
              <a:lumMod val="75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678923" y="569070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863021" y="3237194"/>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9475798" y="1931176"/>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178295" y="6266196"/>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6</a:t>
            </a:r>
          </a:p>
        </p:txBody>
      </p:sp>
      <p:pic>
        <p:nvPicPr>
          <p:cNvPr id="6148" name="Picture 4" descr="Cute boy with many gesture expressions Premium Vector">
            <a:extLst>
              <a:ext uri="{FF2B5EF4-FFF2-40B4-BE49-F238E27FC236}">
                <a16:creationId xmlns:a16="http://schemas.microsoft.com/office/drawing/2014/main" id="{49766EE7-F566-4AFB-A6C3-194958EA4FF6}"/>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8718" r="49435" b="52142"/>
          <a:stretch/>
        </p:blipFill>
        <p:spPr bwMode="auto">
          <a:xfrm rot="20647976">
            <a:off x="2799305" y="4360021"/>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 name="Picture 6" descr="Garotinha fofa posa com várias expressões Vetor Premium">
            <a:extLst>
              <a:ext uri="{FF2B5EF4-FFF2-40B4-BE49-F238E27FC236}">
                <a16:creationId xmlns:a16="http://schemas.microsoft.com/office/drawing/2014/main" id="{E5D0FBA7-FDA5-4564-BA4F-CBB021929C52}"/>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10810" t="50410" r="55565" b="-25"/>
          <a:stretch/>
        </p:blipFill>
        <p:spPr bwMode="auto">
          <a:xfrm rot="748466">
            <a:off x="5437268" y="3073859"/>
            <a:ext cx="1370640" cy="20224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Picture 4" descr="Cute boy with many gesture expressions Premium Vector">
            <a:extLst>
              <a:ext uri="{FF2B5EF4-FFF2-40B4-BE49-F238E27FC236}">
                <a16:creationId xmlns:a16="http://schemas.microsoft.com/office/drawing/2014/main" id="{76E6E9AF-9A99-495C-8DF7-B3F9DCFDD1CC}"/>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50954" t="5965" r="27199" b="46177"/>
          <a:stretch/>
        </p:blipFill>
        <p:spPr bwMode="auto">
          <a:xfrm rot="378725">
            <a:off x="6369400" y="4468898"/>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150" name="Picture 6" descr="Garotinha fofa posa com várias expressões Vetor Premium">
            <a:extLst>
              <a:ext uri="{FF2B5EF4-FFF2-40B4-BE49-F238E27FC236}">
                <a16:creationId xmlns:a16="http://schemas.microsoft.com/office/drawing/2014/main" id="{B23D142A-6CDA-4512-B313-CF47EA158C9D}"/>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51760" t="1654" r="14615" b="48731"/>
          <a:stretch/>
        </p:blipFill>
        <p:spPr bwMode="auto">
          <a:xfrm>
            <a:off x="4178295" y="4163016"/>
            <a:ext cx="1370640" cy="20224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7" name="Google Shape;28;p3">
            <a:extLst>
              <a:ext uri="{FF2B5EF4-FFF2-40B4-BE49-F238E27FC236}">
                <a16:creationId xmlns:a16="http://schemas.microsoft.com/office/drawing/2014/main" id="{11279A89-778E-42ED-967F-5333033758C5}"/>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1;p3">
            <a:extLst>
              <a:ext uri="{FF2B5EF4-FFF2-40B4-BE49-F238E27FC236}">
                <a16:creationId xmlns:a16="http://schemas.microsoft.com/office/drawing/2014/main" id="{4DF0A3AF-40BE-4357-883E-88B26CDA9236}"/>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32;p3">
            <a:extLst>
              <a:ext uri="{FF2B5EF4-FFF2-40B4-BE49-F238E27FC236}">
                <a16:creationId xmlns:a16="http://schemas.microsoft.com/office/drawing/2014/main" id="{6BEA95D6-AE7C-463B-8794-0E678FF5BD6F}"/>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33;p3">
            <a:extLst>
              <a:ext uri="{FF2B5EF4-FFF2-40B4-BE49-F238E27FC236}">
                <a16:creationId xmlns:a16="http://schemas.microsoft.com/office/drawing/2014/main" id="{D3481FB4-93ED-4A2F-9694-B65CD39B0D0A}"/>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36;p3">
            <a:extLst>
              <a:ext uri="{FF2B5EF4-FFF2-40B4-BE49-F238E27FC236}">
                <a16:creationId xmlns:a16="http://schemas.microsoft.com/office/drawing/2014/main" id="{CDBBC38C-DE88-44E8-B2F1-57A5FAB9ECB0}"/>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39;p3">
            <a:extLst>
              <a:ext uri="{FF2B5EF4-FFF2-40B4-BE49-F238E27FC236}">
                <a16:creationId xmlns:a16="http://schemas.microsoft.com/office/drawing/2014/main" id="{953DA865-4072-4D81-BA18-791DDF362826}"/>
              </a:ext>
            </a:extLst>
          </p:cNvPr>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 name="TextBox 44">
            <a:extLst>
              <a:ext uri="{FF2B5EF4-FFF2-40B4-BE49-F238E27FC236}">
                <a16:creationId xmlns:a16="http://schemas.microsoft.com/office/drawing/2014/main" id="{FB3C8884-940E-4342-8C64-73674B7D1109}"/>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3448866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TextBox 13">
            <a:extLst>
              <a:ext uri="{FF2B5EF4-FFF2-40B4-BE49-F238E27FC236}">
                <a16:creationId xmlns:a16="http://schemas.microsoft.com/office/drawing/2014/main" id="{9091805B-67E7-429E-A14C-448572DA2248}"/>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39418636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2">
              <a:lumMod val="9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2">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07969" y="5554038"/>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749964" y="921294"/>
            <a:ext cx="3382085" cy="452431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TÌM    </a:t>
            </a:r>
          </a:p>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KIẾM </a:t>
            </a:r>
          </a:p>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SỰ </a:t>
            </a:r>
          </a:p>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HỖ TRỢ</a:t>
            </a: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76997" y="1755013"/>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CHỦ ĐỀ 7</a:t>
            </a:r>
          </a:p>
        </p:txBody>
      </p:sp>
      <p:pic>
        <p:nvPicPr>
          <p:cNvPr id="7170" name="Picture 2" descr="Happy cute student kid boy with book Premium Vector">
            <a:extLst>
              <a:ext uri="{FF2B5EF4-FFF2-40B4-BE49-F238E27FC236}">
                <a16:creationId xmlns:a16="http://schemas.microsoft.com/office/drawing/2014/main" id="{E0B3CC3E-8E44-4CAA-BEA7-A57E477BE8B4}"/>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62201" y="2185588"/>
            <a:ext cx="4524315" cy="452431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323F362A-C07B-4CE2-A439-135B6FDD1EED}"/>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998693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TextBox 19">
            <a:extLst>
              <a:ext uri="{FF2B5EF4-FFF2-40B4-BE49-F238E27FC236}">
                <a16:creationId xmlns:a16="http://schemas.microsoft.com/office/drawing/2014/main" id="{823E994F-4FCF-4A9F-BB15-DF78F9F6B7A0}"/>
              </a:ext>
            </a:extLst>
          </p:cNvPr>
          <p:cNvSpPr txBox="1"/>
          <p:nvPr userDrawn="1"/>
        </p:nvSpPr>
        <p:spPr>
          <a:xfrm>
            <a:off x="3684663" y="6634701"/>
            <a:ext cx="1605064" cy="215444"/>
          </a:xfrm>
          <a:prstGeom prst="rect">
            <a:avLst/>
          </a:prstGeom>
          <a:noFill/>
        </p:spPr>
        <p:txBody>
          <a:bodyPr wrap="square" rtlCol="0">
            <a:spAutoFit/>
          </a:bodyPr>
          <a:lstStyle/>
          <a:p>
            <a:r>
              <a:rPr lang="en-US" sz="800" dirty="0">
                <a:solidFill>
                  <a:schemeClr val="bg2"/>
                </a:solidFill>
              </a:rPr>
              <a:t>FeistyForwarders_0968120672</a:t>
            </a: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4675638" y="909619"/>
            <a:ext cx="7536449" cy="6031395"/>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KÍNH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TRỌNG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THẦY GIÁO, CÔ GIÁO VÀ YÊU QUÝ BẠN BÈ</a:t>
            </a: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1">
              <a:lumMod val="75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678923" y="569070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0659454" y="5555748"/>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178295" y="6266196"/>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2</a:t>
            </a:r>
          </a:p>
        </p:txBody>
      </p:sp>
      <p:pic>
        <p:nvPicPr>
          <p:cNvPr id="4" name="Picture 3" descr="A picture containing text, vector graphics&#10;&#10;Description automatically generated">
            <a:extLst>
              <a:ext uri="{FF2B5EF4-FFF2-40B4-BE49-F238E27FC236}">
                <a16:creationId xmlns:a16="http://schemas.microsoft.com/office/drawing/2014/main" id="{1615A6E5-55AE-4AF3-8171-CF240090A2C9}"/>
              </a:ext>
            </a:extLst>
          </p:cNvPr>
          <p:cNvPicPr>
            <a:picLocks noChangeAspect="1"/>
          </p:cNvPicPr>
          <p:nvPr userDrawn="1"/>
        </p:nvPicPr>
        <p:blipFill>
          <a:blip r:embed="rId2"/>
          <a:stretch>
            <a:fillRect/>
          </a:stretch>
        </p:blipFill>
        <p:spPr>
          <a:xfrm>
            <a:off x="5415966" y="1482254"/>
            <a:ext cx="3929071" cy="3929071"/>
          </a:xfrm>
          <a:prstGeom prst="rect">
            <a:avLst/>
          </a:prstGeom>
        </p:spPr>
      </p:pic>
    </p:spTree>
    <p:extLst>
      <p:ext uri="{BB962C8B-B14F-4D97-AF65-F5344CB8AC3E}">
        <p14:creationId xmlns:p14="http://schemas.microsoft.com/office/powerpoint/2010/main" val="41987621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rgbClr val="00B0F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4" name="TextBox 23">
            <a:extLst>
              <a:ext uri="{FF2B5EF4-FFF2-40B4-BE49-F238E27FC236}">
                <a16:creationId xmlns:a16="http://schemas.microsoft.com/office/drawing/2014/main" id="{594B95B1-1189-4793-8289-D679E108CC8F}"/>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6625950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rgbClr val="92D050"/>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pic>
        <p:nvPicPr>
          <p:cNvPr id="4" name="Picture 3" descr="A group of toy figurines&#10;&#10;Description automatically generated">
            <a:extLst>
              <a:ext uri="{FF2B5EF4-FFF2-40B4-BE49-F238E27FC236}">
                <a16:creationId xmlns:a16="http://schemas.microsoft.com/office/drawing/2014/main" id="{696F7AD1-2B3D-4C92-B691-E24B552EBB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927" y="1729217"/>
            <a:ext cx="6443822" cy="6443822"/>
          </a:xfrm>
          <a:prstGeom prst="rect">
            <a:avLst/>
          </a:prstGeom>
        </p:spPr>
      </p:pic>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accent1">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4846083" y="946880"/>
            <a:ext cx="7941895" cy="5228098"/>
          </a:xfrm>
          <a:prstGeom prst="rect">
            <a:avLst/>
          </a:prstGeom>
          <a:noFill/>
        </p:spPr>
        <p:txBody>
          <a:bodyPr wrap="square" rtlCol="0">
            <a:spAutoFit/>
          </a:bodyPr>
          <a:lstStyle/>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TUÂN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THỦ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QUY ĐỊNH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NƠI CÔNG CỘNG</a:t>
            </a:r>
          </a:p>
        </p:txBody>
      </p:sp>
      <p:sp>
        <p:nvSpPr>
          <p:cNvPr id="30" name="Google Shape;30;p3"/>
          <p:cNvSpPr/>
          <p:nvPr/>
        </p:nvSpPr>
        <p:spPr>
          <a:xfrm>
            <a:off x="9259285" y="323964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98369" y="2248198"/>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5383111" y="4811039"/>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89546"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CHỦ ĐỀ 8</a:t>
            </a:r>
          </a:p>
        </p:txBody>
      </p:sp>
      <p:sp>
        <p:nvSpPr>
          <p:cNvPr id="22" name="TextBox 21">
            <a:extLst>
              <a:ext uri="{FF2B5EF4-FFF2-40B4-BE49-F238E27FC236}">
                <a16:creationId xmlns:a16="http://schemas.microsoft.com/office/drawing/2014/main" id="{0556CEC8-29A0-4771-958B-6C8423EE7BE5}"/>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2928852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TextBox 13">
            <a:extLst>
              <a:ext uri="{FF2B5EF4-FFF2-40B4-BE49-F238E27FC236}">
                <a16:creationId xmlns:a16="http://schemas.microsoft.com/office/drawing/2014/main" id="{A77FE68D-4A6D-4297-A7CB-5588EC000CB0}"/>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4385025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77856214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preserve="1" userDrawn="1">
  <p:cSld name="Title and body">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6" name="TextBox 15">
            <a:extLst>
              <a:ext uri="{FF2B5EF4-FFF2-40B4-BE49-F238E27FC236}">
                <a16:creationId xmlns:a16="http://schemas.microsoft.com/office/drawing/2014/main" id="{92C03D41-29FD-4C24-93B7-ACF0440DE42A}"/>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674376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2">
              <a:lumMod val="9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2">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680017" y="848207"/>
            <a:ext cx="4225764" cy="452431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QUÝ TRỌNG THỜI GIAN</a:t>
            </a: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76997" y="1755013"/>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CHỦ ĐỀ 3</a:t>
            </a:r>
          </a:p>
        </p:txBody>
      </p:sp>
      <p:pic>
        <p:nvPicPr>
          <p:cNvPr id="4098" name="Picture 2" descr="Cute children playing at pencil house Premium Vector">
            <a:extLst>
              <a:ext uri="{FF2B5EF4-FFF2-40B4-BE49-F238E27FC236}">
                <a16:creationId xmlns:a16="http://schemas.microsoft.com/office/drawing/2014/main" id="{26AF47D7-F8C3-4710-84DF-FDFCDEF0399D}"/>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10220" y="1275121"/>
            <a:ext cx="4328489" cy="5504044"/>
          </a:xfrm>
          <a:prstGeom prst="rect">
            <a:avLst/>
          </a:prstGeom>
          <a:noFill/>
          <a:extLst>
            <a:ext uri="{909E8E84-426E-40DD-AFC4-6F175D3DCCD1}">
              <a14:hiddenFill xmlns:a14="http://schemas.microsoft.com/office/drawing/2010/main">
                <a:solidFill>
                  <a:srgbClr val="FFFFFF"/>
                </a:solidFill>
              </a14:hiddenFill>
            </a:ext>
          </a:extLst>
        </p:spPr>
      </p:pic>
      <p:sp>
        <p:nvSpPr>
          <p:cNvPr id="19" name="Google Shape;28;p3">
            <a:extLst>
              <a:ext uri="{FF2B5EF4-FFF2-40B4-BE49-F238E27FC236}">
                <a16:creationId xmlns:a16="http://schemas.microsoft.com/office/drawing/2014/main" id="{A8F09454-8788-4190-86FB-DD38471C58D1}"/>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31;p3">
            <a:extLst>
              <a:ext uri="{FF2B5EF4-FFF2-40B4-BE49-F238E27FC236}">
                <a16:creationId xmlns:a16="http://schemas.microsoft.com/office/drawing/2014/main" id="{7475D6F5-5CC9-4492-88E1-8F3ADE6303ED}"/>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32;p3">
            <a:extLst>
              <a:ext uri="{FF2B5EF4-FFF2-40B4-BE49-F238E27FC236}">
                <a16:creationId xmlns:a16="http://schemas.microsoft.com/office/drawing/2014/main" id="{5DAD4EC7-8CC9-4988-9B2E-EE5891519296}"/>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3;p3">
            <a:extLst>
              <a:ext uri="{FF2B5EF4-FFF2-40B4-BE49-F238E27FC236}">
                <a16:creationId xmlns:a16="http://schemas.microsoft.com/office/drawing/2014/main" id="{47CA47C2-FDAD-4CE4-8131-DFCABFC8BA3E}"/>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6;p3">
            <a:extLst>
              <a:ext uri="{FF2B5EF4-FFF2-40B4-BE49-F238E27FC236}">
                <a16:creationId xmlns:a16="http://schemas.microsoft.com/office/drawing/2014/main" id="{314752F8-EF0C-43B8-9AA3-5B5800B38D7C}"/>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9;p3">
            <a:extLst>
              <a:ext uri="{FF2B5EF4-FFF2-40B4-BE49-F238E27FC236}">
                <a16:creationId xmlns:a16="http://schemas.microsoft.com/office/drawing/2014/main" id="{10E76702-E494-42C2-821E-CFEA1D7FF992}"/>
              </a:ext>
            </a:extLst>
          </p:cNvPr>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TextBox 40">
            <a:extLst>
              <a:ext uri="{FF2B5EF4-FFF2-40B4-BE49-F238E27FC236}">
                <a16:creationId xmlns:a16="http://schemas.microsoft.com/office/drawing/2014/main" id="{E4AAE9D6-32CE-4088-98EA-A98425878F81}"/>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4223716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rgbClr val="00B0F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4" name="TextBox 23">
            <a:extLst>
              <a:ext uri="{FF2B5EF4-FFF2-40B4-BE49-F238E27FC236}">
                <a16:creationId xmlns:a16="http://schemas.microsoft.com/office/drawing/2014/main" id="{C61541BB-FAD3-4394-A920-0FA51790377E}"/>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1293083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rgbClr val="92D050"/>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accent1">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680017" y="848207"/>
            <a:ext cx="4225764" cy="6031395"/>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NHẬN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LỖI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VÀ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SỬA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LỖI</a:t>
            </a:r>
          </a:p>
        </p:txBody>
      </p:sp>
      <p:sp>
        <p:nvSpPr>
          <p:cNvPr id="30" name="Google Shape;30;p3"/>
          <p:cNvSpPr/>
          <p:nvPr/>
        </p:nvSpPr>
        <p:spPr>
          <a:xfrm>
            <a:off x="9303213" y="389218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98369" y="2248198"/>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89546"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CHỦ ĐỀ 4</a:t>
            </a:r>
          </a:p>
        </p:txBody>
      </p:sp>
      <p:pic>
        <p:nvPicPr>
          <p:cNvPr id="1026" name="Picture 2" descr="IV: 5 biện pháp có thể giúp trẻ biết nghe lời và xây dựng nhân cách vững  vàng khi lớn lên">
            <a:extLst>
              <a:ext uri="{FF2B5EF4-FFF2-40B4-BE49-F238E27FC236}">
                <a16:creationId xmlns:a16="http://schemas.microsoft.com/office/drawing/2014/main" id="{6410E087-DD10-4329-B726-BAB2B3B44F4D}"/>
              </a:ext>
            </a:extLst>
          </p:cNvPr>
          <p:cNvPicPr>
            <a:picLocks noChangeAspect="1" noChangeArrowheads="1"/>
          </p:cNvPicPr>
          <p:nvPr userDrawn="1"/>
        </p:nvPicPr>
        <p:blipFill>
          <a:blip r:embed="rId2">
            <a:extLst>
              <a:ext uri="{BEBA8EAE-BF5A-486C-A8C5-ECC9F3942E4B}">
                <a14:imgProps xmlns:a14="http://schemas.microsoft.com/office/drawing/2010/main">
                  <a14:imgLayer r:embed="rId3">
                    <a14:imgEffect>
                      <a14:backgroundRemoval t="9969" b="98131" l="8219" r="90411">
                        <a14:foregroundMark x1="54110" y1="90966" x2="63242" y2="95327"/>
                        <a14:foregroundMark x1="80594" y1="16199" x2="85388" y2="90966"/>
                        <a14:foregroundMark x1="84932" y1="49221" x2="90411" y2="56075"/>
                        <a14:foregroundMark x1="80822" y1="51713" x2="78311" y2="84424"/>
                        <a14:foregroundMark x1="75799" y1="57944" x2="75799" y2="58255"/>
                        <a14:foregroundMark x1="77854" y1="88474" x2="84703" y2="94081"/>
                        <a14:foregroundMark x1="17288" y1="78816" x2="19635" y2="96573"/>
                        <a14:foregroundMark x1="17247" y1="78505" x2="17288" y2="78816"/>
                        <a14:foregroundMark x1="14612" y1="58567" x2="17247" y2="78505"/>
                        <a14:foregroundMark x1="51142" y1="98131" x2="63242" y2="98442"/>
                        <a14:foregroundMark x1="89726" y1="59190" x2="89726" y2="59502"/>
                        <a14:foregroundMark x1="80822" y1="52025" x2="76941" y2="78505"/>
                        <a14:foregroundMark x1="82192" y1="50467" x2="82192" y2="50467"/>
                        <a14:foregroundMark x1="81735" y1="48910" x2="81735" y2="48910"/>
                        <a14:foregroundMark x1="80594" y1="48910" x2="80594" y2="48910"/>
                        <a14:foregroundMark x1="24201" y1="98131" x2="24201" y2="98131"/>
                        <a14:foregroundMark x1="8219" y1="77570" x2="8219" y2="77570"/>
                        <a14:foregroundMark x1="41553" y1="83801" x2="41553" y2="83801"/>
                        <a14:foregroundMark x1="26941" y1="63240" x2="26941" y2="63240"/>
                        <a14:foregroundMark x1="40411" y1="85047" x2="40411" y2="82866"/>
                        <a14:backgroundMark x1="14612" y1="78505" x2="14612" y2="78505"/>
                        <a14:backgroundMark x1="12557" y1="76947" x2="12557" y2="76947"/>
                        <a14:backgroundMark x1="17123" y1="78816" x2="17123" y2="78816"/>
                        <a14:backgroundMark x1="17580" y1="78816" x2="17580" y2="78816"/>
                      </a14:backgroundRemoval>
                    </a14:imgEffect>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3716971" y="2495261"/>
            <a:ext cx="5951836" cy="4361962"/>
          </a:xfrm>
          <a:prstGeom prst="rect">
            <a:avLst/>
          </a:prstGeom>
          <a:noFill/>
          <a:extLst>
            <a:ext uri="{909E8E84-426E-40DD-AFC4-6F175D3DCCD1}">
              <a14:hiddenFill xmlns:a14="http://schemas.microsoft.com/office/drawing/2010/main">
                <a:solidFill>
                  <a:srgbClr val="FFFFFF"/>
                </a:solidFill>
              </a14:hiddenFill>
            </a:ext>
          </a:extLst>
        </p:spPr>
      </p:pic>
      <p:sp>
        <p:nvSpPr>
          <p:cNvPr id="22" name="Google Shape;28;p3">
            <a:extLst>
              <a:ext uri="{FF2B5EF4-FFF2-40B4-BE49-F238E27FC236}">
                <a16:creationId xmlns:a16="http://schemas.microsoft.com/office/drawing/2014/main" id="{9A9E6374-6F27-4919-828F-EDB8D36687CA}"/>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1;p3">
            <a:extLst>
              <a:ext uri="{FF2B5EF4-FFF2-40B4-BE49-F238E27FC236}">
                <a16:creationId xmlns:a16="http://schemas.microsoft.com/office/drawing/2014/main" id="{08181C7D-9182-4C61-8E2B-2996BEB330D7}"/>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2;p3">
            <a:extLst>
              <a:ext uri="{FF2B5EF4-FFF2-40B4-BE49-F238E27FC236}">
                <a16:creationId xmlns:a16="http://schemas.microsoft.com/office/drawing/2014/main" id="{A84F8B0B-AD1E-4180-B7EC-F7275A58B3CC}"/>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3;p3">
            <a:extLst>
              <a:ext uri="{FF2B5EF4-FFF2-40B4-BE49-F238E27FC236}">
                <a16:creationId xmlns:a16="http://schemas.microsoft.com/office/drawing/2014/main" id="{FA4B92BF-D0D0-45F0-8607-EDCF53D9735A}"/>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6;p3">
            <a:extLst>
              <a:ext uri="{FF2B5EF4-FFF2-40B4-BE49-F238E27FC236}">
                <a16:creationId xmlns:a16="http://schemas.microsoft.com/office/drawing/2014/main" id="{B0B3D858-9A4A-4251-9AA5-F05D60970416}"/>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39;p3">
            <a:extLst>
              <a:ext uri="{FF2B5EF4-FFF2-40B4-BE49-F238E27FC236}">
                <a16:creationId xmlns:a16="http://schemas.microsoft.com/office/drawing/2014/main" id="{E13B4C12-5701-460B-86DE-FEE31944CC33}"/>
              </a:ext>
            </a:extLst>
          </p:cNvPr>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TextBox 41">
            <a:extLst>
              <a:ext uri="{FF2B5EF4-FFF2-40B4-BE49-F238E27FC236}">
                <a16:creationId xmlns:a16="http://schemas.microsoft.com/office/drawing/2014/main" id="{5EF186DA-4F6F-4EB7-B7BF-4A5C7D7582CD}"/>
              </a:ext>
            </a:extLst>
          </p:cNvPr>
          <p:cNvSpPr txBox="1"/>
          <p:nvPr userDrawn="1"/>
        </p:nvSpPr>
        <p:spPr>
          <a:xfrm>
            <a:off x="9027688" y="6604772"/>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1750999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TextBox 13">
            <a:extLst>
              <a:ext uri="{FF2B5EF4-FFF2-40B4-BE49-F238E27FC236}">
                <a16:creationId xmlns:a16="http://schemas.microsoft.com/office/drawing/2014/main" id="{BCC72087-4FA3-4794-934B-D71FADABB62A}"/>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3205286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bg1">
              <a:lumMod val="60000"/>
              <a:lumOff val="4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lt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1035449" y="602411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5</a:t>
            </a:r>
          </a:p>
        </p:txBody>
      </p:sp>
      <p:sp>
        <p:nvSpPr>
          <p:cNvPr id="19" name="TextBox 18">
            <a:extLst>
              <a:ext uri="{FF2B5EF4-FFF2-40B4-BE49-F238E27FC236}">
                <a16:creationId xmlns:a16="http://schemas.microsoft.com/office/drawing/2014/main" id="{0256798B-C569-4288-8547-D3A8F47EE487}"/>
              </a:ext>
            </a:extLst>
          </p:cNvPr>
          <p:cNvSpPr txBox="1"/>
          <p:nvPr userDrawn="1"/>
        </p:nvSpPr>
        <p:spPr>
          <a:xfrm>
            <a:off x="4828038" y="909619"/>
            <a:ext cx="7536449" cy="6031395"/>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BẢO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QUẢN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ĐỒ DÙNG</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CÁ NHÂN VÀ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GIA ĐÌNH</a:t>
            </a:r>
          </a:p>
        </p:txBody>
      </p:sp>
      <p:pic>
        <p:nvPicPr>
          <p:cNvPr id="5122" name="Picture 2">
            <a:extLst>
              <a:ext uri="{FF2B5EF4-FFF2-40B4-BE49-F238E27FC236}">
                <a16:creationId xmlns:a16="http://schemas.microsoft.com/office/drawing/2014/main" id="{0775BC22-8A81-4B68-82BE-E53C9B004DAF}"/>
              </a:ext>
            </a:extLst>
          </p:cNvPr>
          <p:cNvPicPr>
            <a:picLocks noChangeAspect="1" noChangeArrowheads="1"/>
          </p:cNvPicPr>
          <p:nvPr userDrawn="1"/>
        </p:nvPicPr>
        <p:blipFill rotWithShape="1">
          <a:blip r:embed="rId2">
            <a:clrChange>
              <a:clrFrom>
                <a:srgbClr val="FFEA8D"/>
              </a:clrFrom>
              <a:clrTo>
                <a:srgbClr val="FFEA8D">
                  <a:alpha val="0"/>
                </a:srgbClr>
              </a:clrTo>
            </a:clrChange>
            <a:extLst>
              <a:ext uri="{28A0092B-C50C-407E-A947-70E740481C1C}">
                <a14:useLocalDpi xmlns:a14="http://schemas.microsoft.com/office/drawing/2010/main" val="0"/>
              </a:ext>
            </a:extLst>
          </a:blip>
          <a:srcRect r="388"/>
          <a:stretch/>
        </p:blipFill>
        <p:spPr bwMode="auto">
          <a:xfrm>
            <a:off x="1796184" y="3292193"/>
            <a:ext cx="5351217" cy="358140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BF89F3C3-1506-4047-95DD-45D7831B32ED}"/>
              </a:ext>
            </a:extLst>
          </p:cNvPr>
          <p:cNvSpPr txBox="1"/>
          <p:nvPr userDrawn="1"/>
        </p:nvSpPr>
        <p:spPr>
          <a:xfrm>
            <a:off x="6874155" y="6584138"/>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1668148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1118537742"/>
      </p:ext>
    </p:extLst>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66" r:id="rId9"/>
    <p:sldLayoutId id="2147483659" r:id="rId10"/>
    <p:sldLayoutId id="2147483660" r:id="rId11"/>
    <p:sldLayoutId id="2147483661" r:id="rId12"/>
    <p:sldLayoutId id="2147483662" r:id="rId13"/>
    <p:sldLayoutId id="2147483663" r:id="rId14"/>
    <p:sldLayoutId id="2147483664" r:id="rId15"/>
    <p:sldLayoutId id="2147483665" r:id="rId16"/>
  </p:sldLayoutIdLst>
  <p:transition spd="slow">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3532271618"/>
      </p:ext>
    </p:extLst>
  </p:cSld>
  <p:clrMap bg1="lt1" tx1="dk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Lst>
  <p:transition spd="slow">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6.xml"/><Relationship Id="rId5" Type="http://schemas.microsoft.com/office/2007/relationships/hdphoto" Target="../media/hdphoto3.wdp"/><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D:\Documents\LOP%202%20NL%202021%20-%202022\BGDT\&#272;&#7840;O%20&#272;&#7912;C\B&#192;I%205%20-%20QU&#221;%20TR&#7884;NG%20TH&#7900;I%20GIAN\BA&#768;I%205%20-%20QUY&#769;%20TRO&#803;NG%20TH&#416;&#768;I%20GIAN\VIDEO%20BAI%205%20-1.mp4" TargetMode="External"/><Relationship Id="rId1" Type="http://schemas.microsoft.com/office/2007/relationships/media" Target="file:///D:\Documents\LOP%202%20NL%202021%20-%202022\BGDT\&#272;&#7840;O%20&#272;&#7912;C\B&#192;I%205%20-%20QU&#221;%20TR&#7884;NG%20TH&#7900;I%20GIAN\BA&#768;I%205%20-%20QUY&#769;%20TRO&#803;NG%20TH&#416;&#768;I%20GIAN\VIDEO%20BAI%205%20-1.mp4" TargetMode="External"/><Relationship Id="rId6" Type="http://schemas.openxmlformats.org/officeDocument/2006/relationships/image" Target="../media/image14.png"/><Relationship Id="rId5" Type="http://schemas.microsoft.com/office/2007/relationships/hdphoto" Target="../media/hdphoto4.wdp"/><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microsoft.com/office/2007/relationships/hdphoto" Target="../media/hdphoto4.wdp"/><Relationship Id="rId7" Type="http://schemas.microsoft.com/office/2007/relationships/hdphoto" Target="../media/hdphoto6.wdp"/><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image" Target="../media/image16.png"/><Relationship Id="rId5" Type="http://schemas.microsoft.com/office/2007/relationships/hdphoto" Target="../media/hdphoto5.wdp"/><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microsoft.com/office/2007/relationships/hdphoto" Target="../media/hdphoto4.wdp"/><Relationship Id="rId7" Type="http://schemas.microsoft.com/office/2007/relationships/hdphoto" Target="../media/hdphoto7.wdp"/><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image" Target="../media/image17.png"/><Relationship Id="rId5" Type="http://schemas.microsoft.com/office/2007/relationships/hdphoto" Target="../media/hdphoto6.wdp"/><Relationship Id="rId4" Type="http://schemas.openxmlformats.org/officeDocument/2006/relationships/image" Target="../media/image16.png"/><Relationship Id="rId9" Type="http://schemas.microsoft.com/office/2007/relationships/hdphoto" Target="../media/hdphoto8.wdp"/></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293CC7-4AA3-4263-86BF-82B2BF7B45D0}"/>
              </a:ext>
            </a:extLst>
          </p:cNvPr>
          <p:cNvSpPr txBox="1"/>
          <p:nvPr/>
        </p:nvSpPr>
        <p:spPr>
          <a:xfrm>
            <a:off x="217714" y="0"/>
            <a:ext cx="1896673" cy="923330"/>
          </a:xfrm>
          <a:prstGeom prst="rect">
            <a:avLst/>
          </a:prstGeom>
          <a:noFill/>
        </p:spPr>
        <p:txBody>
          <a:bodyPr wrap="none" rtlCol="0">
            <a:spAutoFit/>
          </a:bodyPr>
          <a:lstStyle/>
          <a:p>
            <a:r>
              <a:rPr lang="vi-VN" sz="5400" dirty="0">
                <a:solidFill>
                  <a:schemeClr val="accent2"/>
                </a:solidFill>
                <a:latin typeface="Times New Roman" panose="02020603050405020304" pitchFamily="18" charset="0"/>
                <a:cs typeface="Times New Roman" panose="02020603050405020304" pitchFamily="18" charset="0"/>
              </a:rPr>
              <a:t>BÀI 5</a:t>
            </a:r>
          </a:p>
        </p:txBody>
      </p:sp>
      <p:sp>
        <p:nvSpPr>
          <p:cNvPr id="3" name="TextBox 2">
            <a:extLst>
              <a:ext uri="{FF2B5EF4-FFF2-40B4-BE49-F238E27FC236}">
                <a16:creationId xmlns:a16="http://schemas.microsoft.com/office/drawing/2014/main" id="{2E5910A4-4648-45A7-A1E5-287DDCC00F12}"/>
              </a:ext>
            </a:extLst>
          </p:cNvPr>
          <p:cNvSpPr txBox="1"/>
          <p:nvPr/>
        </p:nvSpPr>
        <p:spPr>
          <a:xfrm>
            <a:off x="0" y="2519852"/>
            <a:ext cx="5207626" cy="2123658"/>
          </a:xfrm>
          <a:prstGeom prst="rect">
            <a:avLst/>
          </a:prstGeom>
          <a:noFill/>
        </p:spPr>
        <p:txBody>
          <a:bodyPr wrap="square" rtlCol="0">
            <a:spAutoFit/>
          </a:bodyPr>
          <a:lstStyle/>
          <a:p>
            <a:pPr algn="ctr"/>
            <a:r>
              <a:rPr lang="vi-VN" sz="6600" dirty="0">
                <a:solidFill>
                  <a:srgbClr val="002060"/>
                </a:solidFill>
                <a:latin typeface="Times New Roman" panose="02020603050405020304" pitchFamily="18" charset="0"/>
                <a:cs typeface="Times New Roman" panose="02020603050405020304" pitchFamily="18" charset="0"/>
              </a:rPr>
              <a:t>QUÝ TRỌNG THỜI GIAN</a:t>
            </a:r>
          </a:p>
        </p:txBody>
      </p:sp>
    </p:spTree>
    <p:extLst>
      <p:ext uri="{BB962C8B-B14F-4D97-AF65-F5344CB8AC3E}">
        <p14:creationId xmlns:p14="http://schemas.microsoft.com/office/powerpoint/2010/main" val="1426881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te children playing at pencil house Premium Vector">
            <a:extLst>
              <a:ext uri="{FF2B5EF4-FFF2-40B4-BE49-F238E27FC236}">
                <a16:creationId xmlns:a16="http://schemas.microsoft.com/office/drawing/2014/main" id="{270CF2DB-25FB-5B32-ADAE-B671E94405F1}"/>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3977" y="610890"/>
            <a:ext cx="4644572" cy="590597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4FB5379-0103-F13C-2876-D4B72C428297}"/>
              </a:ext>
            </a:extLst>
          </p:cNvPr>
          <p:cNvSpPr txBox="1"/>
          <p:nvPr/>
        </p:nvSpPr>
        <p:spPr>
          <a:xfrm>
            <a:off x="5078549" y="2609768"/>
            <a:ext cx="6474188" cy="2585323"/>
          </a:xfrm>
          <a:prstGeom prst="rect">
            <a:avLst/>
          </a:prstGeom>
          <a:noFill/>
        </p:spPr>
        <p:txBody>
          <a:bodyPr wrap="square" rtlCol="0">
            <a:spAutoFit/>
          </a:bodyPr>
          <a:lstStyle/>
          <a:p>
            <a:pPr algn="ctr"/>
            <a:r>
              <a:rPr lang="en-US" sz="5400" b="1">
                <a:solidFill>
                  <a:srgbClr val="00B050"/>
                </a:solidFill>
                <a:latin typeface="Times New Roman" panose="02020603050405020304" pitchFamily="18" charset="0"/>
                <a:cs typeface="Times New Roman" panose="02020603050405020304" pitchFamily="18" charset="0"/>
              </a:rPr>
              <a:t>Tạm biệt và hẹn gặp lại các con trong các tiết học sau!</a:t>
            </a:r>
            <a:endParaRPr lang="vi-VN" sz="5400" b="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6645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a:extLst>
              <a:ext uri="{FF2B5EF4-FFF2-40B4-BE49-F238E27FC236}">
                <a16:creationId xmlns:a16="http://schemas.microsoft.com/office/drawing/2014/main" id="{CCB0F79B-1EC2-478A-9461-E54493A30A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515" y="-411764"/>
            <a:ext cx="11626969" cy="7118815"/>
          </a:xfrm>
          <a:prstGeom prst="rect">
            <a:avLst/>
          </a:prstGeom>
        </p:spPr>
      </p:pic>
      <p:sp>
        <p:nvSpPr>
          <p:cNvPr id="71" name="文本框 48">
            <a:extLst>
              <a:ext uri="{FF2B5EF4-FFF2-40B4-BE49-F238E27FC236}">
                <a16:creationId xmlns:a16="http://schemas.microsoft.com/office/drawing/2014/main" id="{EF8686D2-9397-40D5-8291-89FC993C2B54}"/>
              </a:ext>
            </a:extLst>
          </p:cNvPr>
          <p:cNvSpPr txBox="1">
            <a:spLocks noChangeArrowheads="1"/>
          </p:cNvSpPr>
          <p:nvPr/>
        </p:nvSpPr>
        <p:spPr bwMode="auto">
          <a:xfrm>
            <a:off x="3338723" y="3497337"/>
            <a:ext cx="6803146" cy="5232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213"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213"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213"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213"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err="1">
                <a:ln>
                  <a:noFill/>
                </a:ln>
                <a:solidFill>
                  <a:prstClr val="black"/>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rPr>
              <a:t>Nêu</a:t>
            </a:r>
            <a:r>
              <a:rPr kumimoji="0" lang="en-US" altLang="zh-CN" sz="2800" b="1" i="0" u="none" strike="noStrike" kern="1200" cap="none" spc="0" normalizeH="0" baseline="0" noProof="0" dirty="0">
                <a:ln>
                  <a:noFill/>
                </a:ln>
                <a:solidFill>
                  <a:prstClr val="black"/>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rPr>
              <a:t> </a:t>
            </a:r>
            <a:r>
              <a:rPr kumimoji="0" lang="en-US" altLang="zh-CN" sz="2800" b="1" i="0" u="none" strike="noStrike" kern="1200" cap="none" spc="0" normalizeH="0" baseline="0" noProof="0" dirty="0" err="1">
                <a:ln>
                  <a:noFill/>
                </a:ln>
                <a:solidFill>
                  <a:prstClr val="black"/>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rPr>
              <a:t>được</a:t>
            </a:r>
            <a:r>
              <a:rPr kumimoji="0" lang="en-US" altLang="zh-CN" sz="2800" b="1" i="0" u="none" strike="noStrike" kern="1200" cap="none" spc="0" normalizeH="0" baseline="0" noProof="0" dirty="0">
                <a:ln>
                  <a:noFill/>
                </a:ln>
                <a:solidFill>
                  <a:prstClr val="black"/>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rPr>
              <a:t> </a:t>
            </a:r>
            <a:r>
              <a:rPr kumimoji="0" lang="en-US" altLang="zh-CN" sz="2800" b="1" i="0" u="none" strike="noStrike" kern="1200" cap="none" spc="0" normalizeH="0" baseline="0" noProof="0" dirty="0" err="1">
                <a:ln>
                  <a:noFill/>
                </a:ln>
                <a:solidFill>
                  <a:prstClr val="black"/>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rPr>
              <a:t>vì</a:t>
            </a:r>
            <a:r>
              <a:rPr kumimoji="0" lang="en-US" altLang="zh-CN" sz="2800" b="1" i="0" u="none" strike="noStrike" kern="1200" cap="none" spc="0" normalizeH="0" baseline="0" noProof="0" dirty="0">
                <a:ln>
                  <a:noFill/>
                </a:ln>
                <a:solidFill>
                  <a:prstClr val="black"/>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rPr>
              <a:t> </a:t>
            </a:r>
            <a:r>
              <a:rPr kumimoji="0" lang="en-US" altLang="zh-CN" sz="2800" b="1" i="0" u="none" strike="noStrike" kern="1200" cap="none" spc="0" normalizeH="0" baseline="0" noProof="0" dirty="0" err="1">
                <a:ln>
                  <a:noFill/>
                </a:ln>
                <a:solidFill>
                  <a:prstClr val="black"/>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rPr>
              <a:t>sao</a:t>
            </a:r>
            <a:r>
              <a:rPr kumimoji="0" lang="en-US" altLang="zh-CN" sz="2800" b="1" i="0" u="none" strike="noStrike" kern="1200" cap="none" spc="0" normalizeH="0" baseline="0" noProof="0" dirty="0">
                <a:ln>
                  <a:noFill/>
                </a:ln>
                <a:solidFill>
                  <a:prstClr val="black"/>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rPr>
              <a:t> </a:t>
            </a:r>
            <a:r>
              <a:rPr kumimoji="0" lang="en-US" altLang="zh-CN" sz="2800" b="1" i="0" u="none" strike="noStrike" kern="1200" cap="none" spc="0" normalizeH="0" baseline="0" noProof="0" dirty="0" err="1">
                <a:ln>
                  <a:noFill/>
                </a:ln>
                <a:solidFill>
                  <a:prstClr val="black"/>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rPr>
              <a:t>phải</a:t>
            </a:r>
            <a:r>
              <a:rPr kumimoji="0" lang="en-US" altLang="zh-CN" sz="2800" b="1" i="0" u="none" strike="noStrike" kern="1200" cap="none" spc="0" normalizeH="0" baseline="0" noProof="0" dirty="0">
                <a:ln>
                  <a:noFill/>
                </a:ln>
                <a:solidFill>
                  <a:prstClr val="black"/>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rPr>
              <a:t> </a:t>
            </a:r>
            <a:r>
              <a:rPr kumimoji="0" lang="en-US" altLang="zh-CN" sz="2800" b="1" i="0" u="none" strike="noStrike" kern="1200" cap="none" spc="0" normalizeH="0" baseline="0" noProof="0" dirty="0" err="1">
                <a:ln>
                  <a:noFill/>
                </a:ln>
                <a:solidFill>
                  <a:prstClr val="black"/>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rPr>
              <a:t>quý</a:t>
            </a:r>
            <a:r>
              <a:rPr kumimoji="0" lang="en-US" altLang="zh-CN" sz="2800" b="1" i="0" u="none" strike="noStrike" kern="1200" cap="none" spc="0" normalizeH="0" baseline="0" noProof="0" dirty="0">
                <a:ln>
                  <a:noFill/>
                </a:ln>
                <a:solidFill>
                  <a:prstClr val="black"/>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rPr>
              <a:t> </a:t>
            </a:r>
            <a:r>
              <a:rPr kumimoji="0" lang="en-US" altLang="zh-CN" sz="2800" b="1" i="0" u="none" strike="noStrike" kern="1200" cap="none" spc="0" normalizeH="0" baseline="0" noProof="0" dirty="0" err="1">
                <a:ln>
                  <a:noFill/>
                </a:ln>
                <a:solidFill>
                  <a:prstClr val="black"/>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rPr>
              <a:t>trọng</a:t>
            </a:r>
            <a:r>
              <a:rPr kumimoji="0" lang="en-US" altLang="zh-CN" sz="2800" b="1" i="0" u="none" strike="noStrike" kern="1200" cap="none" spc="0" normalizeH="0" baseline="0" noProof="0" dirty="0">
                <a:ln>
                  <a:noFill/>
                </a:ln>
                <a:solidFill>
                  <a:prstClr val="black"/>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rPr>
              <a:t> </a:t>
            </a:r>
            <a:r>
              <a:rPr kumimoji="0" lang="en-US" altLang="zh-CN" sz="2800" b="1" i="0" u="none" strike="noStrike" kern="1200" cap="none" spc="0" normalizeH="0" baseline="0" noProof="0" dirty="0" err="1">
                <a:ln>
                  <a:noFill/>
                </a:ln>
                <a:solidFill>
                  <a:prstClr val="black"/>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rPr>
              <a:t>thời</a:t>
            </a:r>
            <a:r>
              <a:rPr kumimoji="0" lang="en-US" altLang="zh-CN" sz="2800" b="1" i="0" u="none" strike="noStrike" kern="1200" cap="none" spc="0" normalizeH="0" baseline="0" noProof="0" dirty="0">
                <a:ln>
                  <a:noFill/>
                </a:ln>
                <a:solidFill>
                  <a:prstClr val="black"/>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rPr>
              <a:t> </a:t>
            </a:r>
            <a:r>
              <a:rPr kumimoji="0" lang="en-US" altLang="zh-CN" sz="2800" b="1" i="0" u="none" strike="noStrike" kern="1200" cap="none" spc="0" normalizeH="0" baseline="0" noProof="0" dirty="0" err="1">
                <a:ln>
                  <a:noFill/>
                </a:ln>
                <a:solidFill>
                  <a:prstClr val="black"/>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rPr>
              <a:t>gian</a:t>
            </a:r>
            <a:r>
              <a:rPr kumimoji="0" lang="en-US" altLang="zh-CN" sz="2800" b="1" i="0" u="none" strike="noStrike" kern="1200" cap="none" spc="0" normalizeH="0" baseline="0" noProof="0" dirty="0">
                <a:ln>
                  <a:noFill/>
                </a:ln>
                <a:solidFill>
                  <a:prstClr val="black"/>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rPr>
              <a:t>.</a:t>
            </a:r>
            <a:endParaRPr kumimoji="0" lang="zh-CN"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endParaRPr>
          </a:p>
        </p:txBody>
      </p:sp>
      <p:sp>
        <p:nvSpPr>
          <p:cNvPr id="72" name="文本框 48">
            <a:extLst>
              <a:ext uri="{FF2B5EF4-FFF2-40B4-BE49-F238E27FC236}">
                <a16:creationId xmlns:a16="http://schemas.microsoft.com/office/drawing/2014/main" id="{7DE5AAD4-A1CB-4A2C-BC76-7E2F17B15A81}"/>
              </a:ext>
            </a:extLst>
          </p:cNvPr>
          <p:cNvSpPr txBox="1">
            <a:spLocks noChangeArrowheads="1"/>
          </p:cNvSpPr>
          <p:nvPr/>
        </p:nvSpPr>
        <p:spPr bwMode="auto">
          <a:xfrm>
            <a:off x="3362465" y="2503648"/>
            <a:ext cx="7181967" cy="95410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213"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213"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213"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213"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err="1">
                <a:ln>
                  <a:noFill/>
                </a:ln>
                <a:solidFill>
                  <a:prstClr val="black"/>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rPr>
              <a:t>Nêu</a:t>
            </a:r>
            <a:r>
              <a:rPr kumimoji="0" lang="en-US" altLang="zh-CN" sz="2800" b="1" i="0" u="none" strike="noStrike" kern="1200" cap="none" spc="0" normalizeH="0" baseline="0" noProof="0" dirty="0">
                <a:ln>
                  <a:noFill/>
                </a:ln>
                <a:solidFill>
                  <a:prstClr val="black"/>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rPr>
              <a:t> </a:t>
            </a:r>
            <a:r>
              <a:rPr kumimoji="0" lang="en-US" altLang="zh-CN" sz="2800" b="1" i="0" u="none" strike="noStrike" kern="1200" cap="none" spc="0" normalizeH="0" baseline="0" noProof="0" dirty="0" err="1">
                <a:ln>
                  <a:noFill/>
                </a:ln>
                <a:solidFill>
                  <a:prstClr val="black"/>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rPr>
              <a:t>được</a:t>
            </a:r>
            <a:r>
              <a:rPr kumimoji="0" lang="en-US" altLang="zh-CN" sz="2800" b="1" i="0" u="none" strike="noStrike" kern="1200" cap="none" spc="0" normalizeH="0" baseline="0" noProof="0" dirty="0">
                <a:ln>
                  <a:noFill/>
                </a:ln>
                <a:solidFill>
                  <a:prstClr val="black"/>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rPr>
              <a:t> </a:t>
            </a:r>
            <a:r>
              <a:rPr kumimoji="0" lang="en-US" altLang="zh-CN" sz="2800" b="1" i="0" u="none" strike="noStrike" kern="1200" cap="none" spc="0" normalizeH="0" baseline="0" noProof="0" dirty="0" err="1">
                <a:ln>
                  <a:noFill/>
                </a:ln>
                <a:solidFill>
                  <a:prstClr val="black"/>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rPr>
              <a:t>một</a:t>
            </a:r>
            <a:r>
              <a:rPr kumimoji="0" lang="en-US" altLang="zh-CN" sz="2800" b="1" i="0" u="none" strike="noStrike" kern="1200" cap="none" spc="0" normalizeH="0" baseline="0" noProof="0" dirty="0">
                <a:ln>
                  <a:noFill/>
                </a:ln>
                <a:solidFill>
                  <a:prstClr val="black"/>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rPr>
              <a:t> </a:t>
            </a:r>
            <a:r>
              <a:rPr kumimoji="0" lang="en-US" altLang="zh-CN" sz="2800" b="1" i="0" u="none" strike="noStrike" kern="1200" cap="none" spc="0" normalizeH="0" baseline="0" noProof="0" dirty="0" err="1">
                <a:ln>
                  <a:noFill/>
                </a:ln>
                <a:solidFill>
                  <a:prstClr val="black"/>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rPr>
              <a:t>số</a:t>
            </a:r>
            <a:r>
              <a:rPr kumimoji="0" lang="en-US" altLang="zh-CN" sz="2800" b="1" i="0" u="none" strike="noStrike" kern="1200" cap="none" spc="0" normalizeH="0" baseline="0" noProof="0" dirty="0">
                <a:ln>
                  <a:noFill/>
                </a:ln>
                <a:solidFill>
                  <a:prstClr val="black"/>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rPr>
              <a:t> </a:t>
            </a:r>
            <a:r>
              <a:rPr kumimoji="0" lang="en-US" altLang="zh-CN" sz="2800" b="1" i="0" u="none" strike="noStrike" kern="1200" cap="none" spc="0" normalizeH="0" baseline="0" noProof="0" dirty="0" err="1">
                <a:ln>
                  <a:noFill/>
                </a:ln>
                <a:solidFill>
                  <a:prstClr val="black"/>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rPr>
              <a:t>biểu</a:t>
            </a:r>
            <a:r>
              <a:rPr kumimoji="0" lang="en-US" altLang="zh-CN" sz="2800" b="1" i="0" u="none" strike="noStrike" kern="1200" cap="none" spc="0" normalizeH="0" baseline="0" noProof="0" dirty="0">
                <a:ln>
                  <a:noFill/>
                </a:ln>
                <a:solidFill>
                  <a:prstClr val="black"/>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rPr>
              <a:t> </a:t>
            </a:r>
            <a:r>
              <a:rPr kumimoji="0" lang="en-US" altLang="zh-CN" sz="2800" b="1" i="0" u="none" strike="noStrike" kern="1200" cap="none" spc="0" normalizeH="0" baseline="0" noProof="0" dirty="0" err="1">
                <a:ln>
                  <a:noFill/>
                </a:ln>
                <a:solidFill>
                  <a:prstClr val="black"/>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rPr>
              <a:t>hiện</a:t>
            </a:r>
            <a:r>
              <a:rPr kumimoji="0" lang="en-US" altLang="zh-CN" sz="2800" b="1" i="0" u="none" strike="noStrike" kern="1200" cap="none" spc="0" normalizeH="0" baseline="0" noProof="0" dirty="0">
                <a:ln>
                  <a:noFill/>
                </a:ln>
                <a:solidFill>
                  <a:prstClr val="black"/>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rPr>
              <a:t> </a:t>
            </a:r>
            <a:r>
              <a:rPr kumimoji="0" lang="en-US" altLang="zh-CN" sz="2800" b="1" i="0" u="none" strike="noStrike" kern="1200" cap="none" spc="0" normalizeH="0" baseline="0" noProof="0" dirty="0" err="1">
                <a:ln>
                  <a:noFill/>
                </a:ln>
                <a:solidFill>
                  <a:prstClr val="black"/>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rPr>
              <a:t>của</a:t>
            </a:r>
            <a:r>
              <a:rPr kumimoji="0" lang="en-US" altLang="zh-CN" sz="2800" b="1" i="0" u="none" strike="noStrike" kern="1200" cap="none" spc="0" normalizeH="0" baseline="0" noProof="0" dirty="0">
                <a:ln>
                  <a:noFill/>
                </a:ln>
                <a:solidFill>
                  <a:prstClr val="black"/>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rPr>
              <a:t> </a:t>
            </a:r>
            <a:r>
              <a:rPr kumimoji="0" lang="en-US" altLang="zh-CN" sz="2800" b="1" i="0" u="none" strike="noStrike" kern="1200" cap="none" spc="0" normalizeH="0" baseline="0" noProof="0" dirty="0" err="1">
                <a:ln>
                  <a:noFill/>
                </a:ln>
                <a:solidFill>
                  <a:prstClr val="black"/>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rPr>
              <a:t>việc</a:t>
            </a:r>
            <a:r>
              <a:rPr kumimoji="0" lang="en-US" altLang="zh-CN" sz="2800" b="1" i="0" u="none" strike="noStrike" kern="1200" cap="none" spc="0" normalizeH="0" baseline="0" noProof="0" dirty="0">
                <a:ln>
                  <a:noFill/>
                </a:ln>
                <a:solidFill>
                  <a:prstClr val="black"/>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rPr>
              <a:t> </a:t>
            </a:r>
            <a:r>
              <a:rPr kumimoji="0" lang="en-US" altLang="zh-CN" sz="2800" b="1" i="0" u="none" strike="noStrike" kern="1200" cap="none" spc="0" normalizeH="0" baseline="0" noProof="0" dirty="0" err="1">
                <a:ln>
                  <a:noFill/>
                </a:ln>
                <a:solidFill>
                  <a:prstClr val="black"/>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rPr>
              <a:t>quý</a:t>
            </a:r>
            <a:r>
              <a:rPr kumimoji="0" lang="en-US" altLang="zh-CN" sz="2800" b="1" i="0" u="none" strike="noStrike" kern="1200" cap="none" spc="0" normalizeH="0" baseline="0" noProof="0" dirty="0">
                <a:ln>
                  <a:noFill/>
                </a:ln>
                <a:solidFill>
                  <a:prstClr val="black"/>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rPr>
              <a:t> </a:t>
            </a:r>
            <a:r>
              <a:rPr kumimoji="0" lang="en-US" altLang="zh-CN" sz="2800" b="1" i="0" u="none" strike="noStrike" kern="1200" cap="none" spc="0" normalizeH="0" baseline="0" noProof="0" dirty="0" err="1">
                <a:ln>
                  <a:noFill/>
                </a:ln>
                <a:solidFill>
                  <a:prstClr val="black"/>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rPr>
              <a:t>trọng</a:t>
            </a:r>
            <a:r>
              <a:rPr kumimoji="0" lang="en-US" altLang="zh-CN" sz="2800" b="1" i="0" u="none" strike="noStrike" kern="1200" cap="none" spc="0" normalizeH="0" baseline="0" noProof="0" dirty="0">
                <a:ln>
                  <a:noFill/>
                </a:ln>
                <a:solidFill>
                  <a:prstClr val="black"/>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rPr>
              <a:t> </a:t>
            </a:r>
            <a:r>
              <a:rPr kumimoji="0" lang="en-US" altLang="zh-CN" sz="2800" b="1" i="0" u="none" strike="noStrike" kern="1200" cap="none" spc="0" normalizeH="0" baseline="0" noProof="0" dirty="0" err="1">
                <a:ln>
                  <a:noFill/>
                </a:ln>
                <a:solidFill>
                  <a:prstClr val="black"/>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rPr>
              <a:t>thời</a:t>
            </a:r>
            <a:r>
              <a:rPr kumimoji="0" lang="en-US" altLang="zh-CN" sz="2800" b="1" i="0" u="none" strike="noStrike" kern="1200" cap="none" spc="0" normalizeH="0" baseline="0" noProof="0" dirty="0">
                <a:ln>
                  <a:noFill/>
                </a:ln>
                <a:solidFill>
                  <a:prstClr val="black"/>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rPr>
              <a:t> </a:t>
            </a:r>
            <a:r>
              <a:rPr kumimoji="0" lang="en-US" altLang="zh-CN" sz="2800" b="1" i="0" u="none" strike="noStrike" kern="1200" cap="none" spc="0" normalizeH="0" baseline="0" noProof="0" dirty="0" err="1">
                <a:ln>
                  <a:noFill/>
                </a:ln>
                <a:solidFill>
                  <a:prstClr val="black"/>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rPr>
              <a:t>gian</a:t>
            </a:r>
            <a:r>
              <a:rPr kumimoji="0" lang="en-US" altLang="zh-CN" sz="2800" b="1" i="0" u="none" strike="noStrike" kern="1200" cap="none" spc="0" normalizeH="0" baseline="0" noProof="0" dirty="0">
                <a:ln>
                  <a:noFill/>
                </a:ln>
                <a:solidFill>
                  <a:prstClr val="black"/>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rPr>
              <a:t>.</a:t>
            </a:r>
            <a:endParaRPr kumimoji="0" lang="zh-CN"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endParaRPr>
          </a:p>
        </p:txBody>
      </p:sp>
      <p:sp>
        <p:nvSpPr>
          <p:cNvPr id="75" name="文本框 11">
            <a:extLst>
              <a:ext uri="{FF2B5EF4-FFF2-40B4-BE49-F238E27FC236}">
                <a16:creationId xmlns:a16="http://schemas.microsoft.com/office/drawing/2014/main" id="{32D5894E-C1A1-402C-B2BE-BC04A3138FFE}"/>
              </a:ext>
            </a:extLst>
          </p:cNvPr>
          <p:cNvSpPr txBox="1"/>
          <p:nvPr/>
        </p:nvSpPr>
        <p:spPr bwMode="auto">
          <a:xfrm>
            <a:off x="3666488" y="1619168"/>
            <a:ext cx="4859022" cy="707886"/>
          </a:xfrm>
          <a:prstGeom prst="rect">
            <a:avLst/>
          </a:prstGeom>
          <a:noFill/>
        </p:spPr>
        <p:txBody>
          <a:bodyPr wrap="non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r>
              <a:rPr lang="en-US" altLang="zh-CN" sz="4000" b="1" spc="600" dirty="0" err="1">
                <a:solidFill>
                  <a:srgbClr val="7030A0"/>
                </a:solidFill>
                <a:latin typeface="Times New Roman" panose="02020603050405020304" pitchFamily="18" charset="0"/>
                <a:ea typeface="仓耳羽辰体-谷力 W05" panose="02020400000000000000" pitchFamily="18" charset="-122"/>
                <a:cs typeface="Times New Roman" panose="02020603050405020304" pitchFamily="18" charset="0"/>
              </a:rPr>
              <a:t>Y</a:t>
            </a:r>
            <a:r>
              <a:rPr kumimoji="0" lang="en-US" altLang="zh-CN" sz="4000" b="1" i="0" u="none" strike="noStrike" kern="1200" cap="none" spc="600" normalizeH="0" baseline="0" noProof="0" dirty="0" err="1" smtClean="0">
                <a:ln>
                  <a:noFill/>
                </a:ln>
                <a:solidFill>
                  <a:srgbClr val="7030A0"/>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rPr>
              <a:t>êu</a:t>
            </a:r>
            <a:r>
              <a:rPr kumimoji="0" lang="en-US" altLang="zh-CN" sz="4000" b="1" i="0" u="none" strike="noStrike" kern="1200" cap="none" spc="600" normalizeH="0" baseline="0" noProof="0" dirty="0" smtClean="0">
                <a:ln>
                  <a:noFill/>
                </a:ln>
                <a:solidFill>
                  <a:srgbClr val="7030A0"/>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rPr>
              <a:t> </a:t>
            </a:r>
            <a:r>
              <a:rPr kumimoji="0" lang="en-US" altLang="zh-CN" sz="4000" b="1" i="0" u="none" strike="noStrike" kern="1200" cap="none" spc="600" normalizeH="0" baseline="0" noProof="0" dirty="0" err="1">
                <a:ln>
                  <a:noFill/>
                </a:ln>
                <a:solidFill>
                  <a:srgbClr val="7030A0"/>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rPr>
              <a:t>cầu</a:t>
            </a:r>
            <a:r>
              <a:rPr kumimoji="0" lang="en-US" altLang="zh-CN" sz="4000" b="1" i="0" u="none" strike="noStrike" kern="1200" cap="none" spc="600" normalizeH="0" baseline="0" noProof="0" dirty="0">
                <a:ln>
                  <a:noFill/>
                </a:ln>
                <a:solidFill>
                  <a:srgbClr val="7030A0"/>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rPr>
              <a:t> </a:t>
            </a:r>
            <a:r>
              <a:rPr kumimoji="0" lang="en-US" altLang="zh-CN" sz="4000" b="1" i="0" u="none" strike="noStrike" kern="1200" cap="none" spc="600" normalizeH="0" baseline="0" noProof="0" dirty="0" err="1">
                <a:ln>
                  <a:noFill/>
                </a:ln>
                <a:solidFill>
                  <a:srgbClr val="7030A0"/>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rPr>
              <a:t>cần</a:t>
            </a:r>
            <a:r>
              <a:rPr kumimoji="0" lang="en-US" altLang="zh-CN" sz="4000" b="1" i="0" u="none" strike="noStrike" kern="1200" cap="none" spc="600" normalizeH="0" baseline="0" noProof="0" dirty="0">
                <a:ln>
                  <a:noFill/>
                </a:ln>
                <a:solidFill>
                  <a:srgbClr val="7030A0"/>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rPr>
              <a:t> </a:t>
            </a:r>
            <a:r>
              <a:rPr kumimoji="0" lang="en-US" altLang="zh-CN" sz="4000" b="1" i="0" u="none" strike="noStrike" kern="1200" cap="none" spc="600" normalizeH="0" baseline="0" noProof="0" dirty="0" err="1">
                <a:ln>
                  <a:noFill/>
                </a:ln>
                <a:solidFill>
                  <a:srgbClr val="7030A0"/>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rPr>
              <a:t>đạt</a:t>
            </a:r>
            <a:endParaRPr kumimoji="0" lang="zh-CN" altLang="en-US" sz="4000" b="1" i="0" u="none" strike="noStrike" kern="1200" cap="none" spc="600" normalizeH="0" baseline="0" noProof="0" dirty="0">
              <a:ln>
                <a:noFill/>
              </a:ln>
              <a:solidFill>
                <a:srgbClr val="7030A0"/>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endParaRPr>
          </a:p>
        </p:txBody>
      </p:sp>
      <p:sp>
        <p:nvSpPr>
          <p:cNvPr id="76" name="矩形 75">
            <a:extLst>
              <a:ext uri="{FF2B5EF4-FFF2-40B4-BE49-F238E27FC236}">
                <a16:creationId xmlns:a16="http://schemas.microsoft.com/office/drawing/2014/main" id="{ADA5548B-B884-46E1-813A-9DC0FFE5CE4E}"/>
              </a:ext>
            </a:extLst>
          </p:cNvPr>
          <p:cNvSpPr/>
          <p:nvPr/>
        </p:nvSpPr>
        <p:spPr>
          <a:xfrm>
            <a:off x="2833627" y="2541324"/>
            <a:ext cx="528838" cy="494725"/>
          </a:xfrm>
          <a:prstGeom prst="rect">
            <a:avLst/>
          </a:prstGeom>
          <a:solidFill>
            <a:srgbClr val="FFA7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endParaRPr>
          </a:p>
        </p:txBody>
      </p:sp>
      <p:sp>
        <p:nvSpPr>
          <p:cNvPr id="77" name="文本框 76">
            <a:extLst>
              <a:ext uri="{FF2B5EF4-FFF2-40B4-BE49-F238E27FC236}">
                <a16:creationId xmlns:a16="http://schemas.microsoft.com/office/drawing/2014/main" id="{F390EFA1-3D0A-4C48-8A91-495039687E5F}"/>
              </a:ext>
            </a:extLst>
          </p:cNvPr>
          <p:cNvSpPr txBox="1"/>
          <p:nvPr/>
        </p:nvSpPr>
        <p:spPr>
          <a:xfrm>
            <a:off x="2782130" y="2503648"/>
            <a:ext cx="66048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prstClr val="white"/>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rPr>
              <a:t>01</a:t>
            </a:r>
            <a:endParaRPr kumimoji="0" lang="zh-CN" altLang="en-US" sz="2800" b="0" i="0" u="none" strike="noStrike" kern="1200" cap="none" spc="0" normalizeH="0" baseline="0" noProof="0" dirty="0">
              <a:ln>
                <a:noFill/>
              </a:ln>
              <a:solidFill>
                <a:prstClr val="white"/>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endParaRPr>
          </a:p>
        </p:txBody>
      </p:sp>
      <p:sp>
        <p:nvSpPr>
          <p:cNvPr id="78" name="矩形 77">
            <a:extLst>
              <a:ext uri="{FF2B5EF4-FFF2-40B4-BE49-F238E27FC236}">
                <a16:creationId xmlns:a16="http://schemas.microsoft.com/office/drawing/2014/main" id="{0F6D8453-2CCA-4B8F-BA89-D0CD939CC633}"/>
              </a:ext>
            </a:extLst>
          </p:cNvPr>
          <p:cNvSpPr/>
          <p:nvPr/>
        </p:nvSpPr>
        <p:spPr>
          <a:xfrm>
            <a:off x="2847103" y="3518398"/>
            <a:ext cx="528838" cy="494725"/>
          </a:xfrm>
          <a:prstGeom prst="rect">
            <a:avLst/>
          </a:prstGeom>
          <a:solidFill>
            <a:srgbClr val="FFA7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endParaRPr>
          </a:p>
        </p:txBody>
      </p:sp>
      <p:sp>
        <p:nvSpPr>
          <p:cNvPr id="79" name="文本框 78">
            <a:extLst>
              <a:ext uri="{FF2B5EF4-FFF2-40B4-BE49-F238E27FC236}">
                <a16:creationId xmlns:a16="http://schemas.microsoft.com/office/drawing/2014/main" id="{52FCA020-6A30-4DE0-BB68-77D76FD3B1A0}"/>
              </a:ext>
            </a:extLst>
          </p:cNvPr>
          <p:cNvSpPr txBox="1"/>
          <p:nvPr/>
        </p:nvSpPr>
        <p:spPr>
          <a:xfrm>
            <a:off x="2782130" y="3505929"/>
            <a:ext cx="66048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prstClr val="white"/>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rPr>
              <a:t>02</a:t>
            </a:r>
            <a:endParaRPr kumimoji="0" lang="zh-CN" altLang="en-US" sz="2800" b="0" i="0" u="none" strike="noStrike" kern="1200" cap="none" spc="0" normalizeH="0" baseline="0" noProof="0" dirty="0">
              <a:ln>
                <a:noFill/>
              </a:ln>
              <a:solidFill>
                <a:prstClr val="white"/>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endParaRPr>
          </a:p>
        </p:txBody>
      </p:sp>
      <p:sp>
        <p:nvSpPr>
          <p:cNvPr id="23" name="文本框 48">
            <a:extLst>
              <a:ext uri="{FF2B5EF4-FFF2-40B4-BE49-F238E27FC236}">
                <a16:creationId xmlns:a16="http://schemas.microsoft.com/office/drawing/2014/main" id="{A70FED79-04F3-4C7C-B2A1-786D60970E29}"/>
              </a:ext>
            </a:extLst>
          </p:cNvPr>
          <p:cNvSpPr txBox="1">
            <a:spLocks noChangeArrowheads="1"/>
          </p:cNvSpPr>
          <p:nvPr/>
        </p:nvSpPr>
        <p:spPr bwMode="auto">
          <a:xfrm>
            <a:off x="3338723" y="4357986"/>
            <a:ext cx="7271533" cy="5232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213"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213"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213"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213"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err="1">
                <a:ln>
                  <a:noFill/>
                </a:ln>
                <a:solidFill>
                  <a:prstClr val="black"/>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rPr>
              <a:t>Thực</a:t>
            </a:r>
            <a:r>
              <a:rPr kumimoji="0" lang="en-US" altLang="zh-CN" sz="2800" b="1" i="0" u="none" strike="noStrike" kern="1200" cap="none" spc="0" normalizeH="0" baseline="0" noProof="0" dirty="0">
                <a:ln>
                  <a:noFill/>
                </a:ln>
                <a:solidFill>
                  <a:prstClr val="black"/>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rPr>
              <a:t> </a:t>
            </a:r>
            <a:r>
              <a:rPr kumimoji="0" lang="en-US" altLang="zh-CN" sz="2800" b="1" i="0" u="none" strike="noStrike" kern="1200" cap="none" spc="0" normalizeH="0" baseline="0" noProof="0" dirty="0" err="1">
                <a:ln>
                  <a:noFill/>
                </a:ln>
                <a:solidFill>
                  <a:prstClr val="black"/>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rPr>
              <a:t>hiện</a:t>
            </a:r>
            <a:r>
              <a:rPr kumimoji="0" lang="en-US" altLang="zh-CN" sz="2800" b="1" i="0" u="none" strike="noStrike" kern="1200" cap="none" spc="0" normalizeH="0" baseline="0" noProof="0" dirty="0">
                <a:ln>
                  <a:noFill/>
                </a:ln>
                <a:solidFill>
                  <a:prstClr val="black"/>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rPr>
              <a:t> </a:t>
            </a:r>
            <a:r>
              <a:rPr kumimoji="0" lang="en-US" altLang="zh-CN" sz="2800" b="1" i="0" u="none" strike="noStrike" kern="1200" cap="none" spc="0" normalizeH="0" baseline="0" noProof="0" dirty="0" err="1">
                <a:ln>
                  <a:noFill/>
                </a:ln>
                <a:solidFill>
                  <a:prstClr val="black"/>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rPr>
              <a:t>được</a:t>
            </a:r>
            <a:r>
              <a:rPr kumimoji="0" lang="en-US" altLang="zh-CN" sz="2800" b="1" i="0" u="none" strike="noStrike" kern="1200" cap="none" spc="0" normalizeH="0" baseline="0" noProof="0" dirty="0">
                <a:ln>
                  <a:noFill/>
                </a:ln>
                <a:solidFill>
                  <a:prstClr val="black"/>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rPr>
              <a:t> </a:t>
            </a:r>
            <a:r>
              <a:rPr kumimoji="0" lang="en-US" altLang="zh-CN" sz="2800" b="1" i="0" u="none" strike="noStrike" kern="1200" cap="none" spc="0" normalizeH="0" baseline="0" noProof="0" dirty="0" err="1">
                <a:ln>
                  <a:noFill/>
                </a:ln>
                <a:solidFill>
                  <a:prstClr val="black"/>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rPr>
              <a:t>việc</a:t>
            </a:r>
            <a:r>
              <a:rPr kumimoji="0" lang="en-US" altLang="zh-CN" sz="2800" b="1" i="0" u="none" strike="noStrike" kern="1200" cap="none" spc="0" normalizeH="0" baseline="0" noProof="0" dirty="0">
                <a:ln>
                  <a:noFill/>
                </a:ln>
                <a:solidFill>
                  <a:prstClr val="black"/>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rPr>
              <a:t> </a:t>
            </a:r>
            <a:r>
              <a:rPr kumimoji="0" lang="en-US" altLang="zh-CN" sz="2800" b="1" i="0" u="none" strike="noStrike" kern="1200" cap="none" spc="0" normalizeH="0" baseline="0" noProof="0" dirty="0" err="1">
                <a:ln>
                  <a:noFill/>
                </a:ln>
                <a:solidFill>
                  <a:prstClr val="black"/>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rPr>
              <a:t>sử</a:t>
            </a:r>
            <a:r>
              <a:rPr kumimoji="0" lang="en-US" altLang="zh-CN" sz="2800" b="1" i="0" u="none" strike="noStrike" kern="1200" cap="none" spc="0" normalizeH="0" baseline="0" noProof="0" dirty="0">
                <a:ln>
                  <a:noFill/>
                </a:ln>
                <a:solidFill>
                  <a:prstClr val="black"/>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rPr>
              <a:t> </a:t>
            </a:r>
            <a:r>
              <a:rPr kumimoji="0" lang="en-US" altLang="zh-CN" sz="2800" b="1" i="0" u="none" strike="noStrike" kern="1200" cap="none" spc="0" normalizeH="0" baseline="0" noProof="0" dirty="0" err="1">
                <a:ln>
                  <a:noFill/>
                </a:ln>
                <a:solidFill>
                  <a:prstClr val="black"/>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rPr>
              <a:t>dụng</a:t>
            </a:r>
            <a:r>
              <a:rPr kumimoji="0" lang="en-US" altLang="zh-CN" sz="2800" b="1" i="0" u="none" strike="noStrike" kern="1200" cap="none" spc="0" normalizeH="0" baseline="0" noProof="0" dirty="0">
                <a:ln>
                  <a:noFill/>
                </a:ln>
                <a:solidFill>
                  <a:prstClr val="black"/>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rPr>
              <a:t> </a:t>
            </a:r>
            <a:r>
              <a:rPr kumimoji="0" lang="en-US" altLang="zh-CN" sz="2800" b="1" i="0" u="none" strike="noStrike" kern="1200" cap="none" spc="0" normalizeH="0" baseline="0" noProof="0" dirty="0" err="1">
                <a:ln>
                  <a:noFill/>
                </a:ln>
                <a:solidFill>
                  <a:prstClr val="black"/>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rPr>
              <a:t>thời</a:t>
            </a:r>
            <a:r>
              <a:rPr kumimoji="0" lang="en-US" altLang="zh-CN" sz="2800" b="1" i="0" u="none" strike="noStrike" kern="1200" cap="none" spc="0" normalizeH="0" baseline="0" noProof="0" dirty="0">
                <a:ln>
                  <a:noFill/>
                </a:ln>
                <a:solidFill>
                  <a:prstClr val="black"/>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rPr>
              <a:t> </a:t>
            </a:r>
            <a:r>
              <a:rPr kumimoji="0" lang="en-US" altLang="zh-CN" sz="2800" b="1" i="0" u="none" strike="noStrike" kern="1200" cap="none" spc="0" normalizeH="0" baseline="0" noProof="0" dirty="0" err="1">
                <a:ln>
                  <a:noFill/>
                </a:ln>
                <a:solidFill>
                  <a:prstClr val="black"/>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rPr>
              <a:t>gian</a:t>
            </a:r>
            <a:r>
              <a:rPr kumimoji="0" lang="en-US" altLang="zh-CN" sz="2800" b="1" i="0" u="none" strike="noStrike" kern="1200" cap="none" spc="0" normalizeH="0" baseline="0" noProof="0" dirty="0">
                <a:ln>
                  <a:noFill/>
                </a:ln>
                <a:solidFill>
                  <a:prstClr val="black"/>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rPr>
              <a:t> </a:t>
            </a:r>
            <a:r>
              <a:rPr kumimoji="0" lang="en-US" altLang="zh-CN" sz="2800" b="1" i="0" u="none" strike="noStrike" kern="1200" cap="none" spc="0" normalizeH="0" baseline="0" noProof="0" dirty="0" err="1">
                <a:ln>
                  <a:noFill/>
                </a:ln>
                <a:solidFill>
                  <a:prstClr val="black"/>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rPr>
              <a:t>hợp</a:t>
            </a:r>
            <a:r>
              <a:rPr kumimoji="0" lang="en-US" altLang="zh-CN" sz="2800" b="1" i="0" u="none" strike="noStrike" kern="1200" cap="none" spc="0" normalizeH="0" baseline="0" noProof="0" dirty="0">
                <a:ln>
                  <a:noFill/>
                </a:ln>
                <a:solidFill>
                  <a:prstClr val="black"/>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rPr>
              <a:t> </a:t>
            </a:r>
            <a:r>
              <a:rPr kumimoji="0" lang="en-US" altLang="zh-CN" sz="2800" b="1" i="0" u="none" strike="noStrike" kern="1200" cap="none" spc="0" normalizeH="0" baseline="0" noProof="0" dirty="0" err="1">
                <a:ln>
                  <a:noFill/>
                </a:ln>
                <a:solidFill>
                  <a:prstClr val="black"/>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rPr>
              <a:t>lí</a:t>
            </a:r>
            <a:r>
              <a:rPr kumimoji="0" lang="en-US" altLang="zh-CN" sz="2800" b="1" i="0" u="none" strike="noStrike" kern="1200" cap="none" spc="0" normalizeH="0" baseline="0" noProof="0" dirty="0">
                <a:ln>
                  <a:noFill/>
                </a:ln>
                <a:solidFill>
                  <a:prstClr val="black"/>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rPr>
              <a:t>.</a:t>
            </a:r>
            <a:endParaRPr kumimoji="0" lang="zh-CN"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endParaRPr>
          </a:p>
        </p:txBody>
      </p:sp>
      <p:sp>
        <p:nvSpPr>
          <p:cNvPr id="24" name="矩形 23">
            <a:extLst>
              <a:ext uri="{FF2B5EF4-FFF2-40B4-BE49-F238E27FC236}">
                <a16:creationId xmlns:a16="http://schemas.microsoft.com/office/drawing/2014/main" id="{5E14E475-E82E-4267-84CC-3A56FE53F448}"/>
              </a:ext>
            </a:extLst>
          </p:cNvPr>
          <p:cNvSpPr/>
          <p:nvPr/>
        </p:nvSpPr>
        <p:spPr>
          <a:xfrm>
            <a:off x="2809885" y="4372234"/>
            <a:ext cx="528838" cy="494725"/>
          </a:xfrm>
          <a:prstGeom prst="rect">
            <a:avLst/>
          </a:prstGeom>
          <a:solidFill>
            <a:srgbClr val="FFA7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endParaRPr>
          </a:p>
        </p:txBody>
      </p:sp>
      <p:sp>
        <p:nvSpPr>
          <p:cNvPr id="25" name="文本框 24">
            <a:extLst>
              <a:ext uri="{FF2B5EF4-FFF2-40B4-BE49-F238E27FC236}">
                <a16:creationId xmlns:a16="http://schemas.microsoft.com/office/drawing/2014/main" id="{5461E852-A25B-407C-A53B-B2316C02EEAD}"/>
              </a:ext>
            </a:extLst>
          </p:cNvPr>
          <p:cNvSpPr txBox="1"/>
          <p:nvPr/>
        </p:nvSpPr>
        <p:spPr>
          <a:xfrm>
            <a:off x="2767896" y="4379668"/>
            <a:ext cx="66048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prstClr val="white"/>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rPr>
              <a:t>03</a:t>
            </a:r>
            <a:endParaRPr kumimoji="0" lang="zh-CN" altLang="en-US" sz="2800" b="0" i="0" u="none" strike="noStrike" kern="1200" cap="none" spc="0" normalizeH="0" baseline="0" noProof="0" dirty="0">
              <a:ln>
                <a:noFill/>
              </a:ln>
              <a:solidFill>
                <a:prstClr val="white"/>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endParaRPr>
          </a:p>
        </p:txBody>
      </p:sp>
    </p:spTree>
    <p:extLst>
      <p:ext uri="{BB962C8B-B14F-4D97-AF65-F5344CB8AC3E}">
        <p14:creationId xmlns:p14="http://schemas.microsoft.com/office/powerpoint/2010/main" val="1009276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5"/>
                                        </p:tgtEl>
                                        <p:attrNameLst>
                                          <p:attrName>style.visibility</p:attrName>
                                        </p:attrNameLst>
                                      </p:cBhvr>
                                      <p:to>
                                        <p:strVal val="visible"/>
                                      </p:to>
                                    </p:set>
                                    <p:animEffect transition="in" filter="barn(inVertical)">
                                      <p:cBhvr>
                                        <p:cTn id="14" dur="500"/>
                                        <p:tgtEl>
                                          <p:spTgt spid="7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7"/>
                                        </p:tgtEl>
                                        <p:attrNameLst>
                                          <p:attrName>style.visibility</p:attrName>
                                        </p:attrNameLst>
                                      </p:cBhvr>
                                      <p:to>
                                        <p:strVal val="visible"/>
                                      </p:to>
                                    </p:set>
                                    <p:animEffect transition="in" filter="barn(inVertical)">
                                      <p:cBhvr>
                                        <p:cTn id="19" dur="500"/>
                                        <p:tgtEl>
                                          <p:spTgt spid="7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1000"/>
                                        <p:tgtEl>
                                          <p:spTgt spid="72"/>
                                        </p:tgtEl>
                                      </p:cBhvr>
                                    </p:animEffect>
                                    <p:anim calcmode="lin" valueType="num">
                                      <p:cBhvr>
                                        <p:cTn id="25" dur="1000" fill="hold"/>
                                        <p:tgtEl>
                                          <p:spTgt spid="72"/>
                                        </p:tgtEl>
                                        <p:attrNameLst>
                                          <p:attrName>ppt_x</p:attrName>
                                        </p:attrNameLst>
                                      </p:cBhvr>
                                      <p:tavLst>
                                        <p:tav tm="0">
                                          <p:val>
                                            <p:strVal val="#ppt_x"/>
                                          </p:val>
                                        </p:tav>
                                        <p:tav tm="100000">
                                          <p:val>
                                            <p:strVal val="#ppt_x"/>
                                          </p:val>
                                        </p:tav>
                                      </p:tavLst>
                                    </p:anim>
                                    <p:anim calcmode="lin" valueType="num">
                                      <p:cBhvr>
                                        <p:cTn id="26"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barn(inVertical)">
                                      <p:cBhvr>
                                        <p:cTn id="31" dur="500"/>
                                        <p:tgtEl>
                                          <p:spTgt spid="79"/>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71"/>
                                        </p:tgtEl>
                                        <p:attrNameLst>
                                          <p:attrName>style.visibility</p:attrName>
                                        </p:attrNameLst>
                                      </p:cBhvr>
                                      <p:to>
                                        <p:strVal val="visible"/>
                                      </p:to>
                                    </p:set>
                                    <p:animEffect transition="in" filter="fade">
                                      <p:cBhvr>
                                        <p:cTn id="36" dur="1000"/>
                                        <p:tgtEl>
                                          <p:spTgt spid="71"/>
                                        </p:tgtEl>
                                      </p:cBhvr>
                                    </p:animEffect>
                                    <p:anim calcmode="lin" valueType="num">
                                      <p:cBhvr>
                                        <p:cTn id="37" dur="1000" fill="hold"/>
                                        <p:tgtEl>
                                          <p:spTgt spid="71"/>
                                        </p:tgtEl>
                                        <p:attrNameLst>
                                          <p:attrName>ppt_x</p:attrName>
                                        </p:attrNameLst>
                                      </p:cBhvr>
                                      <p:tavLst>
                                        <p:tav tm="0">
                                          <p:val>
                                            <p:strVal val="#ppt_x"/>
                                          </p:val>
                                        </p:tav>
                                        <p:tav tm="100000">
                                          <p:val>
                                            <p:strVal val="#ppt_x"/>
                                          </p:val>
                                        </p:tav>
                                      </p:tavLst>
                                    </p:anim>
                                    <p:anim calcmode="lin" valueType="num">
                                      <p:cBhvr>
                                        <p:cTn id="3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barn(inVertical)">
                                      <p:cBhvr>
                                        <p:cTn id="43" dur="500"/>
                                        <p:tgtEl>
                                          <p:spTgt spid="25"/>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1000"/>
                                        <p:tgtEl>
                                          <p:spTgt spid="23"/>
                                        </p:tgtEl>
                                      </p:cBhvr>
                                    </p:animEffect>
                                    <p:anim calcmode="lin" valueType="num">
                                      <p:cBhvr>
                                        <p:cTn id="49" dur="1000" fill="hold"/>
                                        <p:tgtEl>
                                          <p:spTgt spid="23"/>
                                        </p:tgtEl>
                                        <p:attrNameLst>
                                          <p:attrName>ppt_x</p:attrName>
                                        </p:attrNameLst>
                                      </p:cBhvr>
                                      <p:tavLst>
                                        <p:tav tm="0">
                                          <p:val>
                                            <p:strVal val="#ppt_x"/>
                                          </p:val>
                                        </p:tav>
                                        <p:tav tm="100000">
                                          <p:val>
                                            <p:strVal val="#ppt_x"/>
                                          </p:val>
                                        </p:tav>
                                      </p:tavLst>
                                    </p:anim>
                                    <p:anim calcmode="lin" valueType="num">
                                      <p:cBhvr>
                                        <p:cTn id="5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p:bldP spid="75" grpId="0"/>
      <p:bldP spid="77" grpId="0"/>
      <p:bldP spid="79" grpId="0"/>
      <p:bldP spid="23" grpId="0"/>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F5426C-63D0-420F-8E78-CEB3752A8C7F}"/>
              </a:ext>
            </a:extLst>
          </p:cNvPr>
          <p:cNvPicPr>
            <a:picLocks noChangeAspect="1"/>
          </p:cNvPicPr>
          <p:nvPr/>
        </p:nvPicPr>
        <p:blipFill>
          <a:blip r:embed="rId2">
            <a:clrChange>
              <a:clrFrom>
                <a:srgbClr val="FFFAC8"/>
              </a:clrFrom>
              <a:clrTo>
                <a:srgbClr val="FFFAC8">
                  <a:alpha val="0"/>
                </a:srgbClr>
              </a:clrTo>
            </a:clrChange>
            <a:extLst>
              <a:ext uri="{BEBA8EAE-BF5A-486C-A8C5-ECC9F3942E4B}">
                <a14:imgProps xmlns:a14="http://schemas.microsoft.com/office/drawing/2010/main">
                  <a14:imgLayer r:embed="rId3">
                    <a14:imgEffect>
                      <a14:backgroundRemoval t="5088" b="99779" l="2000" r="97625">
                        <a14:foregroundMark x1="40500" y1="38496" x2="38375" y2="63496"/>
                        <a14:foregroundMark x1="38375" y1="63496" x2="33750" y2="75442"/>
                        <a14:foregroundMark x1="11125" y1="23009" x2="13500" y2="33407"/>
                        <a14:foregroundMark x1="13500" y1="33407" x2="12125" y2="87832"/>
                        <a14:foregroundMark x1="10000" y1="49558" x2="8375" y2="61062"/>
                        <a14:foregroundMark x1="8375" y1="61062" x2="10250" y2="63938"/>
                        <a14:foregroundMark x1="18375" y1="50221" x2="24750" y2="51106"/>
                        <a14:foregroundMark x1="24750" y1="51106" x2="25000" y2="50885"/>
                        <a14:foregroundMark x1="9375" y1="39381" x2="9375" y2="39381"/>
                        <a14:foregroundMark x1="12000" y1="94027" x2="12000" y2="94027"/>
                        <a14:foregroundMark x1="6125" y1="89602" x2="33000" y2="86726"/>
                        <a14:foregroundMark x1="33000" y1="86726" x2="69750" y2="90929"/>
                        <a14:foregroundMark x1="69750" y1="90929" x2="87125" y2="88274"/>
                        <a14:foregroundMark x1="87125" y1="88274" x2="97625" y2="91150"/>
                        <a14:foregroundMark x1="97625" y1="91150" x2="4250" y2="91593"/>
                        <a14:foregroundMark x1="4000" y1="86283" x2="9750" y2="90487"/>
                        <a14:foregroundMark x1="9750" y1="90487" x2="6250" y2="81195"/>
                        <a14:foregroundMark x1="6250" y1="81195" x2="2500" y2="93142"/>
                        <a14:foregroundMark x1="2500" y1="93142" x2="2000" y2="99779"/>
                        <a14:foregroundMark x1="54875" y1="36062" x2="56500" y2="66593"/>
                        <a14:foregroundMark x1="55000" y1="5088" x2="55000" y2="12389"/>
                        <a14:foregroundMark x1="54875" y1="10841" x2="54625" y2="16593"/>
                        <a14:foregroundMark x1="50375" y1="25664" x2="50500" y2="36504"/>
                        <a14:foregroundMark x1="60125" y1="17699" x2="62250" y2="39602"/>
                        <a14:foregroundMark x1="53875" y1="77212" x2="53500" y2="86947"/>
                        <a14:foregroundMark x1="60875" y1="74115" x2="62375" y2="81416"/>
                        <a14:foregroundMark x1="70750" y1="41372" x2="72125" y2="51991"/>
                        <a14:foregroundMark x1="93625" y1="27434" x2="90750" y2="41150"/>
                        <a14:foregroundMark x1="90750" y1="41150" x2="88375" y2="46239"/>
                        <a14:foregroundMark x1="88375" y1="44469" x2="85125" y2="50664"/>
                        <a14:foregroundMark x1="69375" y1="42699" x2="69375" y2="42699"/>
                        <a14:foregroundMark x1="79500" y1="29646" x2="77250" y2="39602"/>
                        <a14:foregroundMark x1="90500" y1="58850" x2="90500" y2="58850"/>
                        <a14:foregroundMark x1="86250" y1="71239" x2="86250" y2="71239"/>
                        <a14:foregroundMark x1="79500" y1="76327" x2="79500" y2="76327"/>
                        <a14:foregroundMark x1="91375" y1="29646" x2="91375" y2="29646"/>
                        <a14:foregroundMark x1="89625" y1="29425" x2="89250" y2="35177"/>
                        <a14:foregroundMark x1="26000" y1="43363" x2="26375" y2="46018"/>
                        <a14:foregroundMark x1="17625" y1="35398" x2="17625" y2="35398"/>
                        <a14:foregroundMark x1="14625" y1="23673" x2="14625" y2="23673"/>
                        <a14:foregroundMark x1="37875" y1="35177" x2="37875" y2="35177"/>
                        <a14:foregroundMark x1="33750" y1="48230" x2="33750" y2="48230"/>
                        <a14:foregroundMark x1="37875" y1="47788" x2="37875" y2="47788"/>
                        <a14:foregroundMark x1="42000" y1="47788" x2="42000" y2="47788"/>
                        <a14:foregroundMark x1="43875" y1="52876" x2="43875" y2="52876"/>
                        <a14:foregroundMark x1="29875" y1="51549" x2="29875" y2="51549"/>
                        <a14:foregroundMark x1="40125" y1="78097" x2="40125" y2="78097"/>
                      </a14:backgroundRemoval>
                    </a14:imgEffect>
                    <a14:imgEffect>
                      <a14:sharpenSoften amount="25000"/>
                    </a14:imgEffect>
                    <a14:imgEffect>
                      <a14:saturation sat="200000"/>
                    </a14:imgEffect>
                  </a14:imgLayer>
                </a14:imgProps>
              </a:ext>
            </a:extLst>
          </a:blip>
          <a:stretch>
            <a:fillRect/>
          </a:stretch>
        </p:blipFill>
        <p:spPr>
          <a:xfrm>
            <a:off x="303249" y="2253074"/>
            <a:ext cx="6985446" cy="3856429"/>
          </a:xfrm>
          <a:prstGeom prst="rect">
            <a:avLst/>
          </a:prstGeom>
        </p:spPr>
      </p:pic>
      <p:grpSp>
        <p:nvGrpSpPr>
          <p:cNvPr id="8" name="Group 7">
            <a:extLst>
              <a:ext uri="{FF2B5EF4-FFF2-40B4-BE49-F238E27FC236}">
                <a16:creationId xmlns:a16="http://schemas.microsoft.com/office/drawing/2014/main" id="{C89C4AD2-46DF-4322-9806-A3ACA214062A}"/>
              </a:ext>
            </a:extLst>
          </p:cNvPr>
          <p:cNvGrpSpPr/>
          <p:nvPr/>
        </p:nvGrpSpPr>
        <p:grpSpPr>
          <a:xfrm>
            <a:off x="500062" y="381715"/>
            <a:ext cx="3321100" cy="975278"/>
            <a:chOff x="500062" y="381715"/>
            <a:chExt cx="3321100" cy="975278"/>
          </a:xfrm>
        </p:grpSpPr>
        <p:pic>
          <p:nvPicPr>
            <p:cNvPr id="9" name="Picture 8">
              <a:extLst>
                <a:ext uri="{FF2B5EF4-FFF2-40B4-BE49-F238E27FC236}">
                  <a16:creationId xmlns:a16="http://schemas.microsoft.com/office/drawing/2014/main" id="{7B184F5B-7CAC-4B80-B156-8C694C9E3AB4}"/>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500062" y="381715"/>
              <a:ext cx="1170334" cy="975278"/>
            </a:xfrm>
            <a:prstGeom prst="rect">
              <a:avLst/>
            </a:prstGeom>
          </p:spPr>
        </p:pic>
        <p:sp>
          <p:nvSpPr>
            <p:cNvPr id="10" name="TextBox 9">
              <a:extLst>
                <a:ext uri="{FF2B5EF4-FFF2-40B4-BE49-F238E27FC236}">
                  <a16:creationId xmlns:a16="http://schemas.microsoft.com/office/drawing/2014/main" id="{E9414956-4A62-4264-A537-DD96800310E3}"/>
                </a:ext>
              </a:extLst>
            </p:cNvPr>
            <p:cNvSpPr txBox="1"/>
            <p:nvPr/>
          </p:nvSpPr>
          <p:spPr>
            <a:xfrm>
              <a:off x="1493281" y="639505"/>
              <a:ext cx="2327881" cy="523220"/>
            </a:xfrm>
            <a:prstGeom prst="rect">
              <a:avLst/>
            </a:prstGeom>
            <a:noFill/>
          </p:spPr>
          <p:txBody>
            <a:bodyPr wrap="none" rtlCol="0">
              <a:spAutoFit/>
            </a:bodyPr>
            <a:lstStyle/>
            <a:p>
              <a:r>
                <a:rPr lang="vi-VN" sz="2800" b="1" dirty="0">
                  <a:solidFill>
                    <a:srgbClr val="F78609"/>
                  </a:solidFill>
                  <a:latin typeface="Times New Roman" panose="02020603050405020304" pitchFamily="18" charset="0"/>
                  <a:cs typeface="Times New Roman" panose="02020603050405020304" pitchFamily="18" charset="0"/>
                </a:rPr>
                <a:t>KHỞI ĐỘNG</a:t>
              </a:r>
            </a:p>
          </p:txBody>
        </p:sp>
      </p:grpSp>
      <p:grpSp>
        <p:nvGrpSpPr>
          <p:cNvPr id="13" name="Group 12">
            <a:extLst>
              <a:ext uri="{FF2B5EF4-FFF2-40B4-BE49-F238E27FC236}">
                <a16:creationId xmlns:a16="http://schemas.microsoft.com/office/drawing/2014/main" id="{B8E0C1B5-E0CB-46F8-ABD2-CFD57183A76D}"/>
              </a:ext>
            </a:extLst>
          </p:cNvPr>
          <p:cNvGrpSpPr/>
          <p:nvPr/>
        </p:nvGrpSpPr>
        <p:grpSpPr>
          <a:xfrm>
            <a:off x="7315199" y="547446"/>
            <a:ext cx="4085190" cy="5856459"/>
            <a:chOff x="7288695" y="547446"/>
            <a:chExt cx="4085190" cy="5856459"/>
          </a:xfrm>
        </p:grpSpPr>
        <p:sp>
          <p:nvSpPr>
            <p:cNvPr id="11" name="Rectangle 10">
              <a:extLst>
                <a:ext uri="{FF2B5EF4-FFF2-40B4-BE49-F238E27FC236}">
                  <a16:creationId xmlns:a16="http://schemas.microsoft.com/office/drawing/2014/main" id="{A6E97E81-5575-4DB8-A3E9-5924B24F21D3}"/>
                </a:ext>
              </a:extLst>
            </p:cNvPr>
            <p:cNvSpPr/>
            <p:nvPr/>
          </p:nvSpPr>
          <p:spPr>
            <a:xfrm>
              <a:off x="7608508" y="679261"/>
              <a:ext cx="3445564" cy="5724644"/>
            </a:xfrm>
            <a:prstGeom prst="rect">
              <a:avLst/>
            </a:prstGeom>
          </p:spPr>
          <p:txBody>
            <a:bodyPr wrap="square">
              <a:spAutoFit/>
            </a:bodyPr>
            <a:lstStyle/>
            <a:p>
              <a:r>
                <a:rPr lang="vi-VN" sz="2400" dirty="0">
                  <a:solidFill>
                    <a:srgbClr val="222222"/>
                  </a:solidFill>
                  <a:latin typeface="Times New Roman" panose="02020603050405020304" pitchFamily="18" charset="0"/>
                  <a:cs typeface="Times New Roman" panose="02020603050405020304" pitchFamily="18" charset="0"/>
                </a:rPr>
                <a:t>Tích tắc! Tích tắc!</a:t>
              </a:r>
              <a:br>
                <a:rPr lang="vi-VN" sz="2400" dirty="0">
                  <a:solidFill>
                    <a:srgbClr val="222222"/>
                  </a:solidFill>
                  <a:latin typeface="Times New Roman" panose="02020603050405020304" pitchFamily="18" charset="0"/>
                  <a:cs typeface="Times New Roman" panose="02020603050405020304" pitchFamily="18" charset="0"/>
                </a:rPr>
              </a:br>
              <a:r>
                <a:rPr lang="vi-VN" sz="2400" dirty="0">
                  <a:solidFill>
                    <a:srgbClr val="222222"/>
                  </a:solidFill>
                  <a:latin typeface="Times New Roman" panose="02020603050405020304" pitchFamily="18" charset="0"/>
                  <a:cs typeface="Times New Roman" panose="02020603050405020304" pitchFamily="18" charset="0"/>
                </a:rPr>
                <a:t>Đồng hồ quả lắc</a:t>
              </a:r>
              <a:br>
                <a:rPr lang="vi-VN" sz="2400" dirty="0">
                  <a:solidFill>
                    <a:srgbClr val="222222"/>
                  </a:solidFill>
                  <a:latin typeface="Times New Roman" panose="02020603050405020304" pitchFamily="18" charset="0"/>
                  <a:cs typeface="Times New Roman" panose="02020603050405020304" pitchFamily="18" charset="0"/>
                </a:rPr>
              </a:br>
              <a:r>
                <a:rPr lang="vi-VN" sz="2400" dirty="0">
                  <a:solidFill>
                    <a:srgbClr val="222222"/>
                  </a:solidFill>
                  <a:latin typeface="Times New Roman" panose="02020603050405020304" pitchFamily="18" charset="0"/>
                  <a:cs typeface="Times New Roman" panose="02020603050405020304" pitchFamily="18" charset="0"/>
                </a:rPr>
                <a:t>Tích tắc đêm ngày</a:t>
              </a:r>
              <a:br>
                <a:rPr lang="vi-VN" sz="2400" dirty="0">
                  <a:solidFill>
                    <a:srgbClr val="222222"/>
                  </a:solidFill>
                  <a:latin typeface="Times New Roman" panose="02020603050405020304" pitchFamily="18" charset="0"/>
                  <a:cs typeface="Times New Roman" panose="02020603050405020304" pitchFamily="18" charset="0"/>
                </a:rPr>
              </a:br>
              <a:r>
                <a:rPr lang="vi-VN" sz="2400" dirty="0">
                  <a:solidFill>
                    <a:srgbClr val="222222"/>
                  </a:solidFill>
                  <a:latin typeface="Times New Roman" panose="02020603050405020304" pitchFamily="18" charset="0"/>
                  <a:cs typeface="Times New Roman" panose="02020603050405020304" pitchFamily="18" charset="0"/>
                </a:rPr>
                <a:t>Không ngừng phút giây.</a:t>
              </a:r>
            </a:p>
            <a:p>
              <a:endParaRPr lang="vi-VN" sz="1600" dirty="0">
                <a:solidFill>
                  <a:srgbClr val="222222"/>
                </a:solidFill>
                <a:latin typeface="Times New Roman" panose="02020603050405020304" pitchFamily="18" charset="0"/>
                <a:cs typeface="Times New Roman" panose="02020603050405020304" pitchFamily="18" charset="0"/>
              </a:endParaRPr>
            </a:p>
            <a:p>
              <a:r>
                <a:rPr lang="vi-VN" sz="2400" dirty="0">
                  <a:solidFill>
                    <a:srgbClr val="222222"/>
                  </a:solidFill>
                  <a:latin typeface="Times New Roman" panose="02020603050405020304" pitchFamily="18" charset="0"/>
                  <a:cs typeface="Times New Roman" panose="02020603050405020304" pitchFamily="18" charset="0"/>
                </a:rPr>
                <a:t>Tích tắc! Tích tắc!</a:t>
              </a:r>
              <a:br>
                <a:rPr lang="vi-VN" sz="2400" dirty="0">
                  <a:solidFill>
                    <a:srgbClr val="222222"/>
                  </a:solidFill>
                  <a:latin typeface="Times New Roman" panose="02020603050405020304" pitchFamily="18" charset="0"/>
                  <a:cs typeface="Times New Roman" panose="02020603050405020304" pitchFamily="18" charset="0"/>
                </a:rPr>
              </a:br>
              <a:r>
                <a:rPr lang="vi-VN" sz="2400" dirty="0">
                  <a:solidFill>
                    <a:srgbClr val="222222"/>
                  </a:solidFill>
                  <a:latin typeface="Times New Roman" panose="02020603050405020304" pitchFamily="18" charset="0"/>
                  <a:cs typeface="Times New Roman" panose="02020603050405020304" pitchFamily="18" charset="0"/>
                </a:rPr>
                <a:t>Đồng hồ luôn nhắc:</a:t>
              </a:r>
              <a:br>
                <a:rPr lang="vi-VN" sz="2400" dirty="0">
                  <a:solidFill>
                    <a:srgbClr val="222222"/>
                  </a:solidFill>
                  <a:latin typeface="Times New Roman" panose="02020603050405020304" pitchFamily="18" charset="0"/>
                  <a:cs typeface="Times New Roman" panose="02020603050405020304" pitchFamily="18" charset="0"/>
                </a:rPr>
              </a:br>
              <a:r>
                <a:rPr lang="vi-VN" sz="2400" dirty="0">
                  <a:solidFill>
                    <a:srgbClr val="222222"/>
                  </a:solidFill>
                  <a:latin typeface="Times New Roman" panose="02020603050405020304" pitchFamily="18" charset="0"/>
                  <a:cs typeface="Times New Roman" panose="02020603050405020304" pitchFamily="18" charset="0"/>
                </a:rPr>
                <a:t>Học, chơi, ăn, ngủ</a:t>
              </a:r>
              <a:br>
                <a:rPr lang="vi-VN" sz="2400" dirty="0">
                  <a:solidFill>
                    <a:srgbClr val="222222"/>
                  </a:solidFill>
                  <a:latin typeface="Times New Roman" panose="02020603050405020304" pitchFamily="18" charset="0"/>
                  <a:cs typeface="Times New Roman" panose="02020603050405020304" pitchFamily="18" charset="0"/>
                </a:rPr>
              </a:br>
              <a:r>
                <a:rPr lang="vi-VN" sz="2400" dirty="0">
                  <a:solidFill>
                    <a:srgbClr val="222222"/>
                  </a:solidFill>
                  <a:latin typeface="Times New Roman" panose="02020603050405020304" pitchFamily="18" charset="0"/>
                  <a:cs typeface="Times New Roman" panose="02020603050405020304" pitchFamily="18" charset="0"/>
                </a:rPr>
                <a:t>Có giờ có giấc.</a:t>
              </a:r>
            </a:p>
            <a:p>
              <a:endParaRPr lang="vi-VN" sz="1400" dirty="0">
                <a:solidFill>
                  <a:srgbClr val="222222"/>
                </a:solidFill>
                <a:latin typeface="Times New Roman" panose="02020603050405020304" pitchFamily="18" charset="0"/>
                <a:cs typeface="Times New Roman" panose="02020603050405020304" pitchFamily="18" charset="0"/>
              </a:endParaRPr>
            </a:p>
            <a:p>
              <a:r>
                <a:rPr lang="vi-VN" sz="2400" dirty="0">
                  <a:solidFill>
                    <a:srgbClr val="222222"/>
                  </a:solidFill>
                  <a:latin typeface="Times New Roman" panose="02020603050405020304" pitchFamily="18" charset="0"/>
                  <a:cs typeface="Times New Roman" panose="02020603050405020304" pitchFamily="18" charset="0"/>
                </a:rPr>
                <a:t>Tích tắc! Tích tắc!</a:t>
              </a:r>
              <a:br>
                <a:rPr lang="vi-VN" sz="2400" dirty="0">
                  <a:solidFill>
                    <a:srgbClr val="222222"/>
                  </a:solidFill>
                  <a:latin typeface="Times New Roman" panose="02020603050405020304" pitchFamily="18" charset="0"/>
                  <a:cs typeface="Times New Roman" panose="02020603050405020304" pitchFamily="18" charset="0"/>
                </a:rPr>
              </a:br>
              <a:r>
                <a:rPr lang="vi-VN" sz="2400" dirty="0">
                  <a:solidFill>
                    <a:srgbClr val="222222"/>
                  </a:solidFill>
                  <a:latin typeface="Times New Roman" panose="02020603050405020304" pitchFamily="18" charset="0"/>
                  <a:cs typeface="Times New Roman" panose="02020603050405020304" pitchFamily="18" charset="0"/>
                </a:rPr>
                <a:t>Đồng hồ luôn nhắc</a:t>
              </a:r>
              <a:br>
                <a:rPr lang="vi-VN" sz="2400" dirty="0">
                  <a:solidFill>
                    <a:srgbClr val="222222"/>
                  </a:solidFill>
                  <a:latin typeface="Times New Roman" panose="02020603050405020304" pitchFamily="18" charset="0"/>
                  <a:cs typeface="Times New Roman" panose="02020603050405020304" pitchFamily="18" charset="0"/>
                </a:rPr>
              </a:br>
              <a:r>
                <a:rPr lang="vi-VN" sz="2400" dirty="0">
                  <a:solidFill>
                    <a:srgbClr val="222222"/>
                  </a:solidFill>
                  <a:latin typeface="Times New Roman" panose="02020603050405020304" pitchFamily="18" charset="0"/>
                  <a:cs typeface="Times New Roman" panose="02020603050405020304" pitchFamily="18" charset="0"/>
                </a:rPr>
                <a:t>Từng phút từng giờ</a:t>
              </a:r>
              <a:br>
                <a:rPr lang="vi-VN" sz="2400" dirty="0">
                  <a:solidFill>
                    <a:srgbClr val="222222"/>
                  </a:solidFill>
                  <a:latin typeface="Times New Roman" panose="02020603050405020304" pitchFamily="18" charset="0"/>
                  <a:cs typeface="Times New Roman" panose="02020603050405020304" pitchFamily="18" charset="0"/>
                </a:rPr>
              </a:br>
              <a:r>
                <a:rPr lang="vi-VN" sz="2400" dirty="0">
                  <a:solidFill>
                    <a:srgbClr val="222222"/>
                  </a:solidFill>
                  <a:latin typeface="Times New Roman" panose="02020603050405020304" pitchFamily="18" charset="0"/>
                  <a:cs typeface="Times New Roman" panose="02020603050405020304" pitchFamily="18" charset="0"/>
                </a:rPr>
                <a:t>Quý hơn vàng bạc.</a:t>
              </a:r>
            </a:p>
            <a:p>
              <a:pPr algn="r"/>
              <a:endParaRPr lang="vi-VN" sz="1000" i="1" dirty="0">
                <a:solidFill>
                  <a:srgbClr val="222222"/>
                </a:solidFill>
                <a:latin typeface="Times New Roman" panose="02020603050405020304" pitchFamily="18" charset="0"/>
                <a:cs typeface="Times New Roman" panose="02020603050405020304" pitchFamily="18" charset="0"/>
              </a:endParaRPr>
            </a:p>
            <a:p>
              <a:pPr algn="r"/>
              <a:r>
                <a:rPr lang="vi-VN" sz="2400" i="1" dirty="0">
                  <a:solidFill>
                    <a:srgbClr val="222222"/>
                  </a:solidFill>
                  <a:latin typeface="Times New Roman" panose="02020603050405020304" pitchFamily="18" charset="0"/>
                  <a:cs typeface="Times New Roman" panose="02020603050405020304" pitchFamily="18" charset="0"/>
                </a:rPr>
                <a:t>Tác giả: Đinh Xuân Tửu</a:t>
              </a:r>
              <a:endParaRPr lang="vi-VN" sz="2400" b="0" i="0" dirty="0">
                <a:solidFill>
                  <a:srgbClr val="222222"/>
                </a:solidFill>
                <a:effectLst/>
                <a:latin typeface="Times New Roman" panose="02020603050405020304" pitchFamily="18" charset="0"/>
                <a:cs typeface="Times New Roman" panose="02020603050405020304" pitchFamily="18" charset="0"/>
              </a:endParaRPr>
            </a:p>
          </p:txBody>
        </p:sp>
        <p:sp>
          <p:nvSpPr>
            <p:cNvPr id="12" name="Rectangle: Rounded Corners 11">
              <a:extLst>
                <a:ext uri="{FF2B5EF4-FFF2-40B4-BE49-F238E27FC236}">
                  <a16:creationId xmlns:a16="http://schemas.microsoft.com/office/drawing/2014/main" id="{4F83F8C6-F602-48EA-BA77-207C14B20618}"/>
                </a:ext>
              </a:extLst>
            </p:cNvPr>
            <p:cNvSpPr/>
            <p:nvPr/>
          </p:nvSpPr>
          <p:spPr>
            <a:xfrm>
              <a:off x="7288695" y="547446"/>
              <a:ext cx="4085190" cy="5763108"/>
            </a:xfrm>
            <a:custGeom>
              <a:avLst/>
              <a:gdLst>
                <a:gd name="connsiteX0" fmla="*/ 0 w 4085190"/>
                <a:gd name="connsiteY0" fmla="*/ 389319 h 5763108"/>
                <a:gd name="connsiteX1" fmla="*/ 389319 w 4085190"/>
                <a:gd name="connsiteY1" fmla="*/ 0 h 5763108"/>
                <a:gd name="connsiteX2" fmla="*/ 3695871 w 4085190"/>
                <a:gd name="connsiteY2" fmla="*/ 0 h 5763108"/>
                <a:gd name="connsiteX3" fmla="*/ 4085190 w 4085190"/>
                <a:gd name="connsiteY3" fmla="*/ 389319 h 5763108"/>
                <a:gd name="connsiteX4" fmla="*/ 4085190 w 4085190"/>
                <a:gd name="connsiteY4" fmla="*/ 5373789 h 5763108"/>
                <a:gd name="connsiteX5" fmla="*/ 3695871 w 4085190"/>
                <a:gd name="connsiteY5" fmla="*/ 5763108 h 5763108"/>
                <a:gd name="connsiteX6" fmla="*/ 389319 w 4085190"/>
                <a:gd name="connsiteY6" fmla="*/ 5763108 h 5763108"/>
                <a:gd name="connsiteX7" fmla="*/ 0 w 4085190"/>
                <a:gd name="connsiteY7" fmla="*/ 5373789 h 5763108"/>
                <a:gd name="connsiteX8" fmla="*/ 0 w 4085190"/>
                <a:gd name="connsiteY8" fmla="*/ 389319 h 5763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85190" h="5763108" extrusionOk="0">
                  <a:moveTo>
                    <a:pt x="0" y="389319"/>
                  </a:moveTo>
                  <a:cubicBezTo>
                    <a:pt x="-39568" y="173124"/>
                    <a:pt x="159492" y="-29350"/>
                    <a:pt x="389319" y="0"/>
                  </a:cubicBezTo>
                  <a:cubicBezTo>
                    <a:pt x="803012" y="9620"/>
                    <a:pt x="3210283" y="-108797"/>
                    <a:pt x="3695871" y="0"/>
                  </a:cubicBezTo>
                  <a:cubicBezTo>
                    <a:pt x="3924229" y="-12502"/>
                    <a:pt x="4111041" y="166396"/>
                    <a:pt x="4085190" y="389319"/>
                  </a:cubicBezTo>
                  <a:cubicBezTo>
                    <a:pt x="4110464" y="2138526"/>
                    <a:pt x="4142297" y="3306967"/>
                    <a:pt x="4085190" y="5373789"/>
                  </a:cubicBezTo>
                  <a:cubicBezTo>
                    <a:pt x="4104246" y="5617603"/>
                    <a:pt x="3897338" y="5764138"/>
                    <a:pt x="3695871" y="5763108"/>
                  </a:cubicBezTo>
                  <a:cubicBezTo>
                    <a:pt x="3126319" y="5628635"/>
                    <a:pt x="1498032" y="5622864"/>
                    <a:pt x="389319" y="5763108"/>
                  </a:cubicBezTo>
                  <a:cubicBezTo>
                    <a:pt x="180809" y="5769533"/>
                    <a:pt x="-24149" y="5592459"/>
                    <a:pt x="0" y="5373789"/>
                  </a:cubicBezTo>
                  <a:cubicBezTo>
                    <a:pt x="-124084" y="4200215"/>
                    <a:pt x="68493" y="1754650"/>
                    <a:pt x="0" y="389319"/>
                  </a:cubicBezTo>
                  <a:close/>
                </a:path>
              </a:pathLst>
            </a:custGeom>
            <a:noFill/>
            <a:ln w="28575">
              <a:solidFill>
                <a:srgbClr val="00B0F0"/>
              </a:solidFill>
              <a:extLst>
                <a:ext uri="{C807C97D-BFC1-408E-A445-0C87EB9F89A2}">
                  <ask:lineSketchStyleProps xmlns:ask="http://schemas.microsoft.com/office/drawing/2018/sketchyshapes" xmlns="" sd="2795318904">
                    <a:prstGeom prst="roundRect">
                      <a:avLst>
                        <a:gd name="adj" fmla="val 953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Times New Roman" panose="02020603050405020304" pitchFamily="18" charset="0"/>
                <a:cs typeface="Times New Roman" panose="02020603050405020304" pitchFamily="18" charset="0"/>
              </a:endParaRPr>
            </a:p>
          </p:txBody>
        </p:sp>
      </p:grpSp>
      <p:sp>
        <p:nvSpPr>
          <p:cNvPr id="14" name="TextBox 13">
            <a:extLst>
              <a:ext uri="{FF2B5EF4-FFF2-40B4-BE49-F238E27FC236}">
                <a16:creationId xmlns:a16="http://schemas.microsoft.com/office/drawing/2014/main" id="{FAEA7FC4-D621-4497-85F5-AC3F607BFD6A}"/>
              </a:ext>
            </a:extLst>
          </p:cNvPr>
          <p:cNvSpPr txBox="1"/>
          <p:nvPr/>
        </p:nvSpPr>
        <p:spPr>
          <a:xfrm>
            <a:off x="1085229" y="1356993"/>
            <a:ext cx="6101350" cy="830997"/>
          </a:xfrm>
          <a:prstGeom prst="rect">
            <a:avLst/>
          </a:prstGeom>
          <a:noFill/>
        </p:spPr>
        <p:txBody>
          <a:bodyPr wrap="none" rtlCol="0">
            <a:spAutoFit/>
          </a:bodyPr>
          <a:lstStyle/>
          <a:p>
            <a:r>
              <a:rPr lang="vi-VN" sz="4800" b="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ĐỒNG HỒ QUẢ LẮC</a:t>
            </a:r>
          </a:p>
        </p:txBody>
      </p:sp>
    </p:spTree>
    <p:extLst>
      <p:ext uri="{BB962C8B-B14F-4D97-AF65-F5344CB8AC3E}">
        <p14:creationId xmlns:p14="http://schemas.microsoft.com/office/powerpoint/2010/main" val="2529594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par>
                          <p:cTn id="13" fill="hold">
                            <p:stCondLst>
                              <p:cond delay="500"/>
                            </p:stCondLst>
                            <p:childTnLst>
                              <p:par>
                                <p:cTn id="14" presetID="32" presetClass="emph" presetSubtype="0" repeatCount="indefinite" fill="hold" grpId="1" nodeType="afterEffect">
                                  <p:stCondLst>
                                    <p:cond delay="0"/>
                                  </p:stCondLst>
                                  <p:childTnLst>
                                    <p:animRot by="120000">
                                      <p:cBhvr>
                                        <p:cTn id="15" dur="100" fill="hold">
                                          <p:stCondLst>
                                            <p:cond delay="0"/>
                                          </p:stCondLst>
                                        </p:cTn>
                                        <p:tgtEl>
                                          <p:spTgt spid="14"/>
                                        </p:tgtEl>
                                        <p:attrNameLst>
                                          <p:attrName>r</p:attrName>
                                        </p:attrNameLst>
                                      </p:cBhvr>
                                    </p:animRot>
                                    <p:animRot by="-240000">
                                      <p:cBhvr>
                                        <p:cTn id="16" dur="200" fill="hold">
                                          <p:stCondLst>
                                            <p:cond delay="200"/>
                                          </p:stCondLst>
                                        </p:cTn>
                                        <p:tgtEl>
                                          <p:spTgt spid="14"/>
                                        </p:tgtEl>
                                        <p:attrNameLst>
                                          <p:attrName>r</p:attrName>
                                        </p:attrNameLst>
                                      </p:cBhvr>
                                    </p:animRot>
                                    <p:animRot by="240000">
                                      <p:cBhvr>
                                        <p:cTn id="17" dur="200" fill="hold">
                                          <p:stCondLst>
                                            <p:cond delay="400"/>
                                          </p:stCondLst>
                                        </p:cTn>
                                        <p:tgtEl>
                                          <p:spTgt spid="14"/>
                                        </p:tgtEl>
                                        <p:attrNameLst>
                                          <p:attrName>r</p:attrName>
                                        </p:attrNameLst>
                                      </p:cBhvr>
                                    </p:animRot>
                                    <p:animRot by="-240000">
                                      <p:cBhvr>
                                        <p:cTn id="18" dur="200" fill="hold">
                                          <p:stCondLst>
                                            <p:cond delay="600"/>
                                          </p:stCondLst>
                                        </p:cTn>
                                        <p:tgtEl>
                                          <p:spTgt spid="14"/>
                                        </p:tgtEl>
                                        <p:attrNameLst>
                                          <p:attrName>r</p:attrName>
                                        </p:attrNameLst>
                                      </p:cBhvr>
                                    </p:animRot>
                                    <p:animRot by="120000">
                                      <p:cBhvr>
                                        <p:cTn id="19" dur="200" fill="hold">
                                          <p:stCondLst>
                                            <p:cond delay="800"/>
                                          </p:stCondLst>
                                        </p:cTn>
                                        <p:tgtEl>
                                          <p:spTgt spid="14"/>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FCC409D7-DEED-4CFC-8307-14A64DE36C48}"/>
              </a:ext>
            </a:extLst>
          </p:cNvPr>
          <p:cNvGrpSpPr/>
          <p:nvPr/>
        </p:nvGrpSpPr>
        <p:grpSpPr>
          <a:xfrm>
            <a:off x="569825" y="401248"/>
            <a:ext cx="2816950" cy="1489289"/>
            <a:chOff x="569798" y="1124402"/>
            <a:chExt cx="2816950" cy="1489289"/>
          </a:xfrm>
        </p:grpSpPr>
        <p:pic>
          <p:nvPicPr>
            <p:cNvPr id="3" name="Picture 2">
              <a:extLst>
                <a:ext uri="{FF2B5EF4-FFF2-40B4-BE49-F238E27FC236}">
                  <a16:creationId xmlns:a16="http://schemas.microsoft.com/office/drawing/2014/main" id="{F8BC5D2D-D039-4AB6-AA00-D3310D94C54A}"/>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569798" y="1124402"/>
              <a:ext cx="2816950" cy="1489289"/>
            </a:xfrm>
            <a:prstGeom prst="rect">
              <a:avLst/>
            </a:prstGeom>
          </p:spPr>
        </p:pic>
        <p:sp>
          <p:nvSpPr>
            <p:cNvPr id="8" name="TextBox 7">
              <a:extLst>
                <a:ext uri="{FF2B5EF4-FFF2-40B4-BE49-F238E27FC236}">
                  <a16:creationId xmlns:a16="http://schemas.microsoft.com/office/drawing/2014/main" id="{527F1D03-CF96-43A1-94DF-E7D051B287F9}"/>
                </a:ext>
              </a:extLst>
            </p:cNvPr>
            <p:cNvSpPr txBox="1"/>
            <p:nvPr/>
          </p:nvSpPr>
          <p:spPr>
            <a:xfrm>
              <a:off x="1391668" y="1667912"/>
              <a:ext cx="1901483" cy="461665"/>
            </a:xfrm>
            <a:prstGeom prst="rect">
              <a:avLst/>
            </a:prstGeom>
            <a:noFill/>
          </p:spPr>
          <p:txBody>
            <a:bodyPr wrap="none" rtlCol="0">
              <a:spAutoFit/>
            </a:bodyPr>
            <a:lstStyle/>
            <a:p>
              <a:r>
                <a:rPr lang="vi-VN" sz="2400" b="1" dirty="0">
                  <a:solidFill>
                    <a:schemeClr val="accent2"/>
                  </a:solidFill>
                  <a:latin typeface="Times New Roman" panose="02020603050405020304" pitchFamily="18" charset="0"/>
                  <a:cs typeface="Times New Roman" panose="02020603050405020304" pitchFamily="18" charset="0"/>
                </a:rPr>
                <a:t>KHÁM PHÁ</a:t>
              </a:r>
            </a:p>
          </p:txBody>
        </p:sp>
      </p:grpSp>
      <p:sp>
        <p:nvSpPr>
          <p:cNvPr id="6" name="Oval 5">
            <a:extLst>
              <a:ext uri="{FF2B5EF4-FFF2-40B4-BE49-F238E27FC236}">
                <a16:creationId xmlns:a16="http://schemas.microsoft.com/office/drawing/2014/main" id="{FF42F663-F3A2-4AB3-B9A5-6F4D44B3BC5B}"/>
              </a:ext>
            </a:extLst>
          </p:cNvPr>
          <p:cNvSpPr/>
          <p:nvPr/>
        </p:nvSpPr>
        <p:spPr>
          <a:xfrm>
            <a:off x="3449722" y="630405"/>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a:solidFill>
                  <a:schemeClr val="accent2"/>
                </a:solidFill>
                <a:latin typeface="Times New Roman" panose="02020603050405020304" pitchFamily="18" charset="0"/>
                <a:cs typeface="Times New Roman" panose="02020603050405020304" pitchFamily="18" charset="0"/>
              </a:rPr>
              <a:t>1</a:t>
            </a:r>
          </a:p>
        </p:txBody>
      </p:sp>
      <p:sp>
        <p:nvSpPr>
          <p:cNvPr id="7" name="TextBox 6">
            <a:extLst>
              <a:ext uri="{FF2B5EF4-FFF2-40B4-BE49-F238E27FC236}">
                <a16:creationId xmlns:a16="http://schemas.microsoft.com/office/drawing/2014/main" id="{BC025334-9B63-44D3-957B-00AB8843D486}"/>
              </a:ext>
            </a:extLst>
          </p:cNvPr>
          <p:cNvSpPr txBox="1"/>
          <p:nvPr/>
        </p:nvSpPr>
        <p:spPr>
          <a:xfrm>
            <a:off x="3976494" y="630405"/>
            <a:ext cx="6672455" cy="523220"/>
          </a:xfrm>
          <a:prstGeom prst="rect">
            <a:avLst/>
          </a:prstGeom>
          <a:noFill/>
        </p:spPr>
        <p:txBody>
          <a:bodyPr wrap="square" rtlCol="0">
            <a:spAutoFit/>
          </a:bodyPr>
          <a:lstStyle/>
          <a:p>
            <a:r>
              <a:rPr lang="vi-VN" sz="2800" b="1" dirty="0">
                <a:solidFill>
                  <a:srgbClr val="00B050"/>
                </a:solidFill>
                <a:latin typeface="Times New Roman" panose="02020603050405020304" pitchFamily="18" charset="0"/>
                <a:cs typeface="Times New Roman" panose="02020603050405020304" pitchFamily="18" charset="0"/>
              </a:rPr>
              <a:t>Kể chuyện theo tranh và trả lời câu hỏi:</a:t>
            </a:r>
          </a:p>
        </p:txBody>
      </p:sp>
      <p:pic>
        <p:nvPicPr>
          <p:cNvPr id="27" name="VIDEO BAI 5 -1.mp4">
            <a:hlinkClick r:id="" action="ppaction://media"/>
            <a:extLst>
              <a:ext uri="{FF2B5EF4-FFF2-40B4-BE49-F238E27FC236}">
                <a16:creationId xmlns:a16="http://schemas.microsoft.com/office/drawing/2014/main" id="{B65CBAAE-97C2-7A35-E82A-C8190E7C9EEE}"/>
              </a:ext>
            </a:extLst>
          </p:cNvPr>
          <p:cNvPicPr>
            <a:picLocks noChangeAspect="1"/>
          </p:cNvPicPr>
          <p:nvPr>
            <a:videoFile r:link="rId2"/>
            <p:extLst>
              <p:ext uri="{DAA4B4D4-6D71-4841-9C94-3DE7FCFB9230}">
                <p14:media xmlns:p14="http://schemas.microsoft.com/office/powerpoint/2010/main" r:link="rId1"/>
              </p:ext>
            </p:extLst>
          </p:nvPr>
        </p:nvPicPr>
        <p:blipFill>
          <a:blip r:embed="rId6" cstate="print"/>
          <a:stretch>
            <a:fillRect/>
          </a:stretch>
        </p:blipFill>
        <p:spPr>
          <a:xfrm>
            <a:off x="1513608" y="1637740"/>
            <a:ext cx="9363942" cy="4995229"/>
          </a:xfrm>
          <a:prstGeom prst="rect">
            <a:avLst/>
          </a:prstGeom>
        </p:spPr>
      </p:pic>
    </p:spTree>
    <p:extLst>
      <p:ext uri="{BB962C8B-B14F-4D97-AF65-F5344CB8AC3E}">
        <p14:creationId xmlns:p14="http://schemas.microsoft.com/office/powerpoint/2010/main" val="1582632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par>
                                <p:cTn id="14" presetID="1" presetClass="mediacall" presetSubtype="0" fill="hold" nodeType="withEffect">
                                  <p:stCondLst>
                                    <p:cond delay="0"/>
                                  </p:stCondLst>
                                  <p:childTnLst>
                                    <p:cmd type="call" cmd="playFrom(0.0)">
                                      <p:cBhvr>
                                        <p:cTn id="15" dur="71040" fill="hold"/>
                                        <p:tgtEl>
                                          <p:spTgt spid="2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27"/>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withEffect">
                                  <p:stCondLst>
                                    <p:cond delay="0"/>
                                  </p:stCondLst>
                                  <p:childTnLst>
                                    <p:cmd type="call" cmd="togglePause">
                                      <p:cBhvr>
                                        <p:cTn id="20" dur="1" fill="hold"/>
                                        <p:tgtEl>
                                          <p:spTgt spid="27"/>
                                        </p:tgtEl>
                                      </p:cBhvr>
                                    </p:cmd>
                                  </p:childTnLst>
                                </p:cTn>
                              </p:par>
                            </p:childTnLst>
                          </p:cTn>
                        </p:par>
                      </p:childTnLst>
                    </p:cTn>
                  </p:par>
                </p:childTnLst>
              </p:cTn>
              <p:nextCondLst>
                <p:cond evt="onClick" delay="0">
                  <p:tgtEl>
                    <p:spTgt spid="27"/>
                  </p:tgtEl>
                </p:cond>
              </p:nextCondLst>
            </p:seq>
            <p:video>
              <p:cMediaNode>
                <p:cTn id="21" fill="hold" display="0">
                  <p:stCondLst>
                    <p:cond delay="indefinite"/>
                  </p:stCondLst>
                  <p:endCondLst>
                    <p:cond evt="onNext" delay="0">
                      <p:tgtEl>
                        <p:sldTgt/>
                      </p:tgtEl>
                    </p:cond>
                    <p:cond evt="onPrev" delay="0">
                      <p:tgtEl>
                        <p:sldTgt/>
                      </p:tgtEl>
                    </p:cond>
                  </p:endCondLst>
                </p:cTn>
                <p:tgtEl>
                  <p:spTgt spid="27"/>
                </p:tgtEl>
              </p:cMediaNode>
            </p:video>
          </p:childTnLst>
        </p:cTn>
      </p:par>
    </p:tnLst>
    <p:bldLst>
      <p:bldP spid="6" grpId="0" animBg="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FCC409D7-DEED-4CFC-8307-14A64DE36C48}"/>
              </a:ext>
            </a:extLst>
          </p:cNvPr>
          <p:cNvGrpSpPr/>
          <p:nvPr/>
        </p:nvGrpSpPr>
        <p:grpSpPr>
          <a:xfrm>
            <a:off x="569825" y="401248"/>
            <a:ext cx="2816950" cy="1489289"/>
            <a:chOff x="569798" y="1124402"/>
            <a:chExt cx="2816950" cy="1489289"/>
          </a:xfrm>
        </p:grpSpPr>
        <p:pic>
          <p:nvPicPr>
            <p:cNvPr id="3" name="Picture 2">
              <a:extLst>
                <a:ext uri="{FF2B5EF4-FFF2-40B4-BE49-F238E27FC236}">
                  <a16:creationId xmlns:a16="http://schemas.microsoft.com/office/drawing/2014/main" id="{F8BC5D2D-D039-4AB6-AA00-D3310D94C54A}"/>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569798" y="1124402"/>
              <a:ext cx="2816950" cy="1489289"/>
            </a:xfrm>
            <a:prstGeom prst="rect">
              <a:avLst/>
            </a:prstGeom>
          </p:spPr>
        </p:pic>
        <p:sp>
          <p:nvSpPr>
            <p:cNvPr id="8" name="TextBox 7">
              <a:extLst>
                <a:ext uri="{FF2B5EF4-FFF2-40B4-BE49-F238E27FC236}">
                  <a16:creationId xmlns:a16="http://schemas.microsoft.com/office/drawing/2014/main" id="{527F1D03-CF96-43A1-94DF-E7D051B287F9}"/>
                </a:ext>
              </a:extLst>
            </p:cNvPr>
            <p:cNvSpPr txBox="1"/>
            <p:nvPr/>
          </p:nvSpPr>
          <p:spPr>
            <a:xfrm>
              <a:off x="1391668" y="1667912"/>
              <a:ext cx="1901483" cy="461665"/>
            </a:xfrm>
            <a:prstGeom prst="rect">
              <a:avLst/>
            </a:prstGeom>
            <a:noFill/>
          </p:spPr>
          <p:txBody>
            <a:bodyPr wrap="none" rtlCol="0">
              <a:spAutoFit/>
            </a:bodyPr>
            <a:lstStyle/>
            <a:p>
              <a:r>
                <a:rPr lang="vi-VN" sz="2400" b="1" dirty="0">
                  <a:solidFill>
                    <a:schemeClr val="accent2"/>
                  </a:solidFill>
                  <a:latin typeface="Times New Roman" panose="02020603050405020304" pitchFamily="18" charset="0"/>
                  <a:cs typeface="Times New Roman" panose="02020603050405020304" pitchFamily="18" charset="0"/>
                </a:rPr>
                <a:t>KHÁM PHÁ</a:t>
              </a:r>
            </a:p>
          </p:txBody>
        </p:sp>
      </p:grpSp>
      <p:sp>
        <p:nvSpPr>
          <p:cNvPr id="6" name="Oval 5">
            <a:extLst>
              <a:ext uri="{FF2B5EF4-FFF2-40B4-BE49-F238E27FC236}">
                <a16:creationId xmlns:a16="http://schemas.microsoft.com/office/drawing/2014/main" id="{FF42F663-F3A2-4AB3-B9A5-6F4D44B3BC5B}"/>
              </a:ext>
            </a:extLst>
          </p:cNvPr>
          <p:cNvSpPr/>
          <p:nvPr/>
        </p:nvSpPr>
        <p:spPr>
          <a:xfrm>
            <a:off x="742121" y="2213114"/>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a:solidFill>
                  <a:schemeClr val="accent2"/>
                </a:solidFill>
                <a:latin typeface="Times New Roman" panose="02020603050405020304" pitchFamily="18" charset="0"/>
                <a:cs typeface="Times New Roman" panose="02020603050405020304" pitchFamily="18" charset="0"/>
              </a:rPr>
              <a:t>1</a:t>
            </a:r>
          </a:p>
        </p:txBody>
      </p:sp>
      <p:sp>
        <p:nvSpPr>
          <p:cNvPr id="7" name="TextBox 6">
            <a:extLst>
              <a:ext uri="{FF2B5EF4-FFF2-40B4-BE49-F238E27FC236}">
                <a16:creationId xmlns:a16="http://schemas.microsoft.com/office/drawing/2014/main" id="{BC025334-9B63-44D3-957B-00AB8843D486}"/>
              </a:ext>
            </a:extLst>
          </p:cNvPr>
          <p:cNvSpPr txBox="1"/>
          <p:nvPr/>
        </p:nvSpPr>
        <p:spPr>
          <a:xfrm>
            <a:off x="1205947" y="2213114"/>
            <a:ext cx="3935896" cy="954107"/>
          </a:xfrm>
          <a:prstGeom prst="rect">
            <a:avLst/>
          </a:prstGeom>
          <a:noFill/>
        </p:spPr>
        <p:txBody>
          <a:bodyPr wrap="square" rtlCol="0">
            <a:spAutoFit/>
          </a:bodyPr>
          <a:lstStyle/>
          <a:p>
            <a:r>
              <a:rPr lang="vi-VN" sz="2800" b="1" dirty="0">
                <a:solidFill>
                  <a:srgbClr val="00B050"/>
                </a:solidFill>
                <a:latin typeface="Times New Roman" panose="02020603050405020304" pitchFamily="18" charset="0"/>
                <a:cs typeface="Times New Roman" panose="02020603050405020304" pitchFamily="18" charset="0"/>
              </a:rPr>
              <a:t>Kể chuyện theo tranh và trả lời câu hỏi:</a:t>
            </a:r>
          </a:p>
        </p:txBody>
      </p:sp>
      <p:grpSp>
        <p:nvGrpSpPr>
          <p:cNvPr id="22" name="Group 21">
            <a:extLst>
              <a:ext uri="{FF2B5EF4-FFF2-40B4-BE49-F238E27FC236}">
                <a16:creationId xmlns:a16="http://schemas.microsoft.com/office/drawing/2014/main" id="{78357AC8-8345-46B3-9BC7-3FA6C1317564}"/>
              </a:ext>
            </a:extLst>
          </p:cNvPr>
          <p:cNvGrpSpPr/>
          <p:nvPr/>
        </p:nvGrpSpPr>
        <p:grpSpPr>
          <a:xfrm>
            <a:off x="4752490" y="356280"/>
            <a:ext cx="6929832" cy="6145439"/>
            <a:chOff x="4752490" y="356280"/>
            <a:chExt cx="6929832" cy="6145439"/>
          </a:xfrm>
        </p:grpSpPr>
        <p:pic>
          <p:nvPicPr>
            <p:cNvPr id="16" name="Picture 15">
              <a:extLst>
                <a:ext uri="{FF2B5EF4-FFF2-40B4-BE49-F238E27FC236}">
                  <a16:creationId xmlns:a16="http://schemas.microsoft.com/office/drawing/2014/main" id="{65DBDF91-0FB9-4469-93D1-0DBF5ABDE95C}"/>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4752490" y="356280"/>
              <a:ext cx="6869685" cy="6145439"/>
            </a:xfrm>
            <a:prstGeom prst="rect">
              <a:avLst/>
            </a:prstGeom>
          </p:spPr>
        </p:pic>
        <p:sp>
          <p:nvSpPr>
            <p:cNvPr id="17" name="TextBox 16">
              <a:extLst>
                <a:ext uri="{FF2B5EF4-FFF2-40B4-BE49-F238E27FC236}">
                  <a16:creationId xmlns:a16="http://schemas.microsoft.com/office/drawing/2014/main" id="{9A44C120-836E-4914-8AA9-E2FFE2B02399}"/>
                </a:ext>
              </a:extLst>
            </p:cNvPr>
            <p:cNvSpPr txBox="1"/>
            <p:nvPr/>
          </p:nvSpPr>
          <p:spPr>
            <a:xfrm>
              <a:off x="6469554" y="421538"/>
              <a:ext cx="3084499" cy="523220"/>
            </a:xfrm>
            <a:prstGeom prst="rect">
              <a:avLst/>
            </a:prstGeom>
            <a:solidFill>
              <a:schemeClr val="accent2"/>
            </a:solidFill>
          </p:spPr>
          <p:txBody>
            <a:bodyPr wrap="none" rtlCol="0">
              <a:spAutoFit/>
            </a:bodyPr>
            <a:lstStyle/>
            <a:p>
              <a:r>
                <a:rPr lang="vi-VN" sz="2800" b="1" dirty="0">
                  <a:solidFill>
                    <a:srgbClr val="F8526B"/>
                  </a:solidFill>
                  <a:latin typeface="Times New Roman" panose="02020603050405020304" pitchFamily="18" charset="0"/>
                  <a:cs typeface="Times New Roman" panose="02020603050405020304" pitchFamily="18" charset="0"/>
                </a:rPr>
                <a:t>Bức tranh dang dở</a:t>
              </a:r>
            </a:p>
          </p:txBody>
        </p:sp>
        <p:sp>
          <p:nvSpPr>
            <p:cNvPr id="18" name="TextBox 17">
              <a:extLst>
                <a:ext uri="{FF2B5EF4-FFF2-40B4-BE49-F238E27FC236}">
                  <a16:creationId xmlns:a16="http://schemas.microsoft.com/office/drawing/2014/main" id="{C0D3E6B2-13F7-4A7E-9BAB-2C315BE9F180}"/>
                </a:ext>
              </a:extLst>
            </p:cNvPr>
            <p:cNvSpPr txBox="1"/>
            <p:nvPr/>
          </p:nvSpPr>
          <p:spPr>
            <a:xfrm>
              <a:off x="5340626" y="2861318"/>
              <a:ext cx="2868663" cy="923330"/>
            </a:xfrm>
            <a:prstGeom prst="rect">
              <a:avLst/>
            </a:prstGeom>
            <a:solidFill>
              <a:schemeClr val="accent2"/>
            </a:solidFill>
          </p:spPr>
          <p:txBody>
            <a:bodyPr wrap="square" rtlCol="0">
              <a:spAutoFit/>
            </a:bodyPr>
            <a:lstStyle/>
            <a:p>
              <a:pPr algn="just"/>
              <a:r>
                <a:rPr lang="vi-VN" dirty="0">
                  <a:solidFill>
                    <a:schemeClr val="bg2"/>
                  </a:solidFill>
                  <a:latin typeface="Times New Roman" panose="02020603050405020304" pitchFamily="18" charset="0"/>
                  <a:cs typeface="Times New Roman" panose="02020603050405020304" pitchFamily="18" charset="0"/>
                </a:rPr>
                <a:t>Lan và Hà hào hứng tham gia cuộc thi vẽ tranh do nhà trường tổ chức.</a:t>
              </a:r>
            </a:p>
          </p:txBody>
        </p:sp>
        <p:sp>
          <p:nvSpPr>
            <p:cNvPr id="19" name="TextBox 18">
              <a:extLst>
                <a:ext uri="{FF2B5EF4-FFF2-40B4-BE49-F238E27FC236}">
                  <a16:creationId xmlns:a16="http://schemas.microsoft.com/office/drawing/2014/main" id="{309689B5-A90D-4AA4-A7DE-72C750E55A94}"/>
                </a:ext>
              </a:extLst>
            </p:cNvPr>
            <p:cNvSpPr txBox="1"/>
            <p:nvPr/>
          </p:nvSpPr>
          <p:spPr>
            <a:xfrm>
              <a:off x="8187332" y="2861318"/>
              <a:ext cx="3214103" cy="923330"/>
            </a:xfrm>
            <a:prstGeom prst="rect">
              <a:avLst/>
            </a:prstGeom>
            <a:solidFill>
              <a:schemeClr val="accent2"/>
            </a:solidFill>
          </p:spPr>
          <p:txBody>
            <a:bodyPr wrap="square" rtlCol="0">
              <a:spAutoFit/>
            </a:bodyPr>
            <a:lstStyle/>
            <a:p>
              <a:pPr algn="just"/>
              <a:r>
                <a:rPr lang="vi-VN" dirty="0">
                  <a:solidFill>
                    <a:schemeClr val="bg2"/>
                  </a:solidFill>
                  <a:latin typeface="Times New Roman" panose="02020603050405020304" pitchFamily="18" charset="0"/>
                  <a:cs typeface="Times New Roman" panose="02020603050405020304" pitchFamily="18" charset="0"/>
                </a:rPr>
                <a:t>Lan bắt tay ngay vào việc và dành nhiều thời gian chăm chút cho bức vẽ của mình.</a:t>
              </a:r>
            </a:p>
          </p:txBody>
        </p:sp>
        <p:sp>
          <p:nvSpPr>
            <p:cNvPr id="20" name="TextBox 19">
              <a:extLst>
                <a:ext uri="{FF2B5EF4-FFF2-40B4-BE49-F238E27FC236}">
                  <a16:creationId xmlns:a16="http://schemas.microsoft.com/office/drawing/2014/main" id="{CEB3F946-F790-4CC3-A0E1-3598ABD0E5DB}"/>
                </a:ext>
              </a:extLst>
            </p:cNvPr>
            <p:cNvSpPr txBox="1"/>
            <p:nvPr/>
          </p:nvSpPr>
          <p:spPr>
            <a:xfrm>
              <a:off x="5501865" y="5790131"/>
              <a:ext cx="2707424" cy="646331"/>
            </a:xfrm>
            <a:prstGeom prst="rect">
              <a:avLst/>
            </a:prstGeom>
            <a:solidFill>
              <a:schemeClr val="accent2"/>
            </a:solidFill>
          </p:spPr>
          <p:txBody>
            <a:bodyPr wrap="square" rtlCol="0">
              <a:spAutoFit/>
            </a:bodyPr>
            <a:lstStyle/>
            <a:p>
              <a:pPr algn="just"/>
              <a:r>
                <a:rPr lang="vi-VN" dirty="0">
                  <a:solidFill>
                    <a:schemeClr val="bg2"/>
                  </a:solidFill>
                  <a:latin typeface="Times New Roman" panose="02020603050405020304" pitchFamily="18" charset="0"/>
                  <a:cs typeface="Times New Roman" panose="02020603050405020304" pitchFamily="18" charset="0"/>
                </a:rPr>
                <a:t>Còn Hà vẫn mải chơi, chưa bắt đầu vẽ tranh.</a:t>
              </a:r>
            </a:p>
          </p:txBody>
        </p:sp>
        <p:sp>
          <p:nvSpPr>
            <p:cNvPr id="21" name="TextBox 20">
              <a:extLst>
                <a:ext uri="{FF2B5EF4-FFF2-40B4-BE49-F238E27FC236}">
                  <a16:creationId xmlns:a16="http://schemas.microsoft.com/office/drawing/2014/main" id="{57D698C4-BB24-4756-A96B-3176455EC7B3}"/>
                </a:ext>
              </a:extLst>
            </p:cNvPr>
            <p:cNvSpPr txBox="1"/>
            <p:nvPr/>
          </p:nvSpPr>
          <p:spPr>
            <a:xfrm>
              <a:off x="8209289" y="5790130"/>
              <a:ext cx="3473033" cy="646331"/>
            </a:xfrm>
            <a:prstGeom prst="rect">
              <a:avLst/>
            </a:prstGeom>
            <a:solidFill>
              <a:schemeClr val="accent2"/>
            </a:solidFill>
          </p:spPr>
          <p:txBody>
            <a:bodyPr wrap="square" rtlCol="0">
              <a:spAutoFit/>
            </a:bodyPr>
            <a:lstStyle/>
            <a:p>
              <a:pPr algn="just"/>
              <a:r>
                <a:rPr lang="vi-VN" dirty="0">
                  <a:solidFill>
                    <a:schemeClr val="bg2"/>
                  </a:solidFill>
                  <a:latin typeface="Times New Roman" panose="02020603050405020304" pitchFamily="18" charset="0"/>
                  <a:cs typeface="Times New Roman" panose="02020603050405020304" pitchFamily="18" charset="0"/>
                </a:rPr>
                <a:t>Thời hạn nộp tranh đã đến. Lan vui vẻ sang rủ Hà đi nộp tranh.</a:t>
              </a:r>
            </a:p>
          </p:txBody>
        </p:sp>
      </p:grpSp>
      <p:pic>
        <p:nvPicPr>
          <p:cNvPr id="23" name="Picture 2">
            <a:extLst>
              <a:ext uri="{FF2B5EF4-FFF2-40B4-BE49-F238E27FC236}">
                <a16:creationId xmlns:a16="http://schemas.microsoft.com/office/drawing/2014/main" id="{FEFBB6F9-4F1A-43F6-A2EB-44E27BB58668}"/>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l="9278" t="9847" r="5150" b="16402"/>
          <a:stretch/>
        </p:blipFill>
        <p:spPr bwMode="auto">
          <a:xfrm>
            <a:off x="349519" y="3241304"/>
            <a:ext cx="882091" cy="760249"/>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27AA28DF-AE39-40EA-9974-1F00F1EA7DF9}"/>
              </a:ext>
            </a:extLst>
          </p:cNvPr>
          <p:cNvSpPr txBox="1"/>
          <p:nvPr/>
        </p:nvSpPr>
        <p:spPr>
          <a:xfrm flipH="1">
            <a:off x="1205947" y="3284037"/>
            <a:ext cx="3913939" cy="1200329"/>
          </a:xfrm>
          <a:prstGeom prst="rect">
            <a:avLst/>
          </a:prstGeom>
          <a:noFill/>
        </p:spPr>
        <p:txBody>
          <a:bodyPr wrap="square" rtlCol="0">
            <a:spAutoFit/>
          </a:bodyPr>
          <a:lstStyle/>
          <a:p>
            <a:pPr algn="just"/>
            <a:r>
              <a:rPr lang="vi-VN" sz="2400" dirty="0">
                <a:solidFill>
                  <a:srgbClr val="000000"/>
                </a:solidFill>
                <a:latin typeface="Times New Roman" panose="02020603050405020304" pitchFamily="18" charset="0"/>
                <a:cs typeface="Times New Roman" panose="02020603050405020304" pitchFamily="18" charset="0"/>
              </a:rPr>
              <a:t>- Vì sao Lan kịp hoàn thành bức tranh còn Hà bỏ lỡ cơ hội tham gia cuộc thi?</a:t>
            </a:r>
          </a:p>
        </p:txBody>
      </p:sp>
      <p:sp>
        <p:nvSpPr>
          <p:cNvPr id="25" name="TextBox 24">
            <a:extLst>
              <a:ext uri="{FF2B5EF4-FFF2-40B4-BE49-F238E27FC236}">
                <a16:creationId xmlns:a16="http://schemas.microsoft.com/office/drawing/2014/main" id="{E15DCDF3-E047-4775-9E3F-3E426E41A8CC}"/>
              </a:ext>
            </a:extLst>
          </p:cNvPr>
          <p:cNvSpPr txBox="1"/>
          <p:nvPr/>
        </p:nvSpPr>
        <p:spPr>
          <a:xfrm flipH="1">
            <a:off x="397023" y="4524545"/>
            <a:ext cx="5190055" cy="1200329"/>
          </a:xfrm>
          <a:prstGeom prst="rect">
            <a:avLst/>
          </a:prstGeom>
          <a:noFill/>
        </p:spPr>
        <p:txBody>
          <a:bodyPr wrap="square" rtlCol="0">
            <a:spAutoFit/>
          </a:bodyPr>
          <a:lstStyle/>
          <a:p>
            <a:r>
              <a:rPr lang="vi-VN"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Vì Lan chăm chỉ, dành nhiều thời gian chăm chút cho bức vẽ. Còn Hà mải chơi, bắt đầu vẽ tranh muộn.</a:t>
            </a:r>
            <a:endParaRPr lang="vi-VN" sz="2400" dirty="0">
              <a:solidFill>
                <a:srgbClr val="FF0000"/>
              </a:solidFill>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AA782231-2FCC-45BF-A95C-9751121E6788}"/>
              </a:ext>
            </a:extLst>
          </p:cNvPr>
          <p:cNvSpPr txBox="1"/>
          <p:nvPr/>
        </p:nvSpPr>
        <p:spPr>
          <a:xfrm flipH="1">
            <a:off x="1205947" y="3277877"/>
            <a:ext cx="3913939" cy="830997"/>
          </a:xfrm>
          <a:prstGeom prst="rect">
            <a:avLst/>
          </a:prstGeom>
          <a:noFill/>
        </p:spPr>
        <p:txBody>
          <a:bodyPr wrap="square" rtlCol="0">
            <a:spAutoFit/>
          </a:bodyPr>
          <a:lstStyle/>
          <a:p>
            <a:pPr algn="just"/>
            <a:r>
              <a:rPr lang="vi-VN" sz="2400" dirty="0">
                <a:solidFill>
                  <a:srgbClr val="000000"/>
                </a:solidFill>
                <a:latin typeface="Times New Roman" panose="02020603050405020304" pitchFamily="18" charset="0"/>
                <a:cs typeface="Times New Roman" panose="02020603050405020304" pitchFamily="18" charset="0"/>
              </a:rPr>
              <a:t>- Theo em, vì sao cần quý trọng thời gian?</a:t>
            </a:r>
          </a:p>
        </p:txBody>
      </p:sp>
      <p:sp>
        <p:nvSpPr>
          <p:cNvPr id="28" name="Scroll: Horizontal 27">
            <a:extLst>
              <a:ext uri="{FF2B5EF4-FFF2-40B4-BE49-F238E27FC236}">
                <a16:creationId xmlns:a16="http://schemas.microsoft.com/office/drawing/2014/main" id="{A5873399-7AD2-4617-91AD-6578FE1CC610}"/>
              </a:ext>
            </a:extLst>
          </p:cNvPr>
          <p:cNvSpPr/>
          <p:nvPr/>
        </p:nvSpPr>
        <p:spPr>
          <a:xfrm>
            <a:off x="533516" y="4337410"/>
            <a:ext cx="4840646" cy="1890185"/>
          </a:xfrm>
          <a:prstGeom prst="horizontalScroll">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700" dirty="0">
                <a:solidFill>
                  <a:srgbClr val="FF0000"/>
                </a:solidFill>
                <a:latin typeface="Times New Roman" panose="02020603050405020304" pitchFamily="18" charset="0"/>
                <a:cs typeface="Times New Roman" panose="02020603050405020304" pitchFamily="18" charset="0"/>
              </a:rPr>
              <a:t>Quý trọng thời gian giúp chúng ta hoàn thành công việc với kết quả tốt nhất.</a:t>
            </a:r>
          </a:p>
        </p:txBody>
      </p:sp>
    </p:spTree>
    <p:extLst>
      <p:ext uri="{BB962C8B-B14F-4D97-AF65-F5344CB8AC3E}">
        <p14:creationId xmlns:p14="http://schemas.microsoft.com/office/powerpoint/2010/main" val="2403347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randombar(horizontal)">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0-#ppt_w/2"/>
                                          </p:val>
                                        </p:tav>
                                        <p:tav tm="100000">
                                          <p:val>
                                            <p:strVal val="#ppt_x"/>
                                          </p:val>
                                        </p:tav>
                                      </p:tavLst>
                                    </p:anim>
                                    <p:anim calcmode="lin" valueType="num">
                                      <p:cBhvr additive="base">
                                        <p:cTn id="24"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left)">
                                      <p:cBhvr>
                                        <p:cTn id="29" dur="5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left)">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24"/>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25"/>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left)">
                                      <p:cBhvr>
                                        <p:cTn id="45" dur="500"/>
                                        <p:tgtEl>
                                          <p:spTgt spid="26"/>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p:cTn id="50" dur="500" fill="hold"/>
                                        <p:tgtEl>
                                          <p:spTgt spid="28"/>
                                        </p:tgtEl>
                                        <p:attrNameLst>
                                          <p:attrName>ppt_w</p:attrName>
                                        </p:attrNameLst>
                                      </p:cBhvr>
                                      <p:tavLst>
                                        <p:tav tm="0">
                                          <p:val>
                                            <p:fltVal val="0"/>
                                          </p:val>
                                        </p:tav>
                                        <p:tav tm="100000">
                                          <p:val>
                                            <p:strVal val="#ppt_w"/>
                                          </p:val>
                                        </p:tav>
                                      </p:tavLst>
                                    </p:anim>
                                    <p:anim calcmode="lin" valueType="num">
                                      <p:cBhvr>
                                        <p:cTn id="51" dur="500" fill="hold"/>
                                        <p:tgtEl>
                                          <p:spTgt spid="28"/>
                                        </p:tgtEl>
                                        <p:attrNameLst>
                                          <p:attrName>ppt_h</p:attrName>
                                        </p:attrNameLst>
                                      </p:cBhvr>
                                      <p:tavLst>
                                        <p:tav tm="0">
                                          <p:val>
                                            <p:fltVal val="0"/>
                                          </p:val>
                                        </p:tav>
                                        <p:tav tm="100000">
                                          <p:val>
                                            <p:strVal val="#ppt_h"/>
                                          </p:val>
                                        </p:tav>
                                      </p:tavLst>
                                    </p:anim>
                                    <p:animEffect transition="in" filter="fade">
                                      <p:cBhvr>
                                        <p:cTn id="5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24" grpId="0"/>
      <p:bldP spid="24" grpId="1"/>
      <p:bldP spid="25" grpId="0"/>
      <p:bldP spid="25" grpId="1"/>
      <p:bldP spid="26" grpId="0"/>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C2512CF-DE22-59C1-E759-864075647A77}"/>
              </a:ext>
            </a:extLst>
          </p:cNvPr>
          <p:cNvSpPr/>
          <p:nvPr/>
        </p:nvSpPr>
        <p:spPr>
          <a:xfrm>
            <a:off x="1006846" y="1253637"/>
            <a:ext cx="9855208" cy="4598375"/>
          </a:xfrm>
          <a:prstGeom prst="rect">
            <a:avLst/>
          </a:prstGeom>
          <a:noFill/>
          <a:ln w="57150">
            <a:noFill/>
          </a:ln>
          <a:effectLst>
            <a:glow rad="228600">
              <a:schemeClr val="accent2">
                <a:satMod val="175000"/>
                <a:alpha val="40000"/>
              </a:schemeClr>
            </a:glow>
            <a:outerShdw blurRad="50800" dist="38100" algn="l" rotWithShape="0">
              <a:prstClr val="black">
                <a:alpha val="40000"/>
              </a:prstClr>
            </a:outerShdw>
          </a:effectLst>
        </p:spPr>
        <p:txBody>
          <a:bodyPr wrap="square">
            <a:spAutoFit/>
          </a:bodyPr>
          <a:lstStyle/>
          <a:p>
            <a:pPr lvl="0" algn="just">
              <a:lnSpc>
                <a:spcPct val="150000"/>
              </a:lnSpc>
              <a:defRPr/>
            </a:pPr>
            <a:r>
              <a:rPr lang="en-US" sz="4000" dirty="0">
                <a:solidFill>
                  <a:srgbClr val="002060"/>
                </a:solidFill>
                <a:latin typeface="Times New Roman" panose="02020603050405020304" pitchFamily="18" charset="0"/>
                <a:cs typeface="Times New Roman" panose="02020603050405020304" pitchFamily="18" charset="0"/>
              </a:rPr>
              <a:t>       </a:t>
            </a:r>
            <a:r>
              <a:rPr lang="vi-VN" sz="4000" dirty="0">
                <a:solidFill>
                  <a:srgbClr val="002060"/>
                </a:solidFill>
                <a:latin typeface="Times New Roman" panose="02020603050405020304" pitchFamily="18" charset="0"/>
                <a:cs typeface="Times New Roman" panose="02020603050405020304" pitchFamily="18" charset="0"/>
              </a:rPr>
              <a:t>Khi đã làm việc gì, chúng ta cần đề ra kế hoạch, dành thời gian, tập chung vào công việc không nên mải chơi như bạn Hà trong câu chuyện. Quý trọng thời gian giúp chúng ta hoàn thành công việc với kết quả tốt nhất.</a:t>
            </a:r>
            <a:endParaRPr kumimoji="0" lang="en-US" sz="4000" i="0" u="none" strike="noStrike" kern="1200" cap="none" spc="0" normalizeH="0" baseline="0" noProof="0" dirty="0">
              <a:ln>
                <a:noFill/>
              </a:ln>
              <a:solidFill>
                <a:srgbClr val="002060"/>
              </a:solidFill>
              <a:uLnTx/>
              <a:uFillTx/>
              <a:latin typeface="Times New Roman" panose="02020603050405020304" pitchFamily="18" charset="0"/>
              <a:cs typeface="Times New Roman" panose="02020603050405020304" pitchFamily="18" charset="0"/>
            </a:endParaRPr>
          </a:p>
        </p:txBody>
      </p:sp>
      <p:sp>
        <p:nvSpPr>
          <p:cNvPr id="3" name="Text Box 1">
            <a:extLst>
              <a:ext uri="{FF2B5EF4-FFF2-40B4-BE49-F238E27FC236}">
                <a16:creationId xmlns:a16="http://schemas.microsoft.com/office/drawing/2014/main" id="{D8A1CF69-D591-9FB6-BA52-5E7BB8B08614}"/>
              </a:ext>
            </a:extLst>
          </p:cNvPr>
          <p:cNvSpPr txBox="1"/>
          <p:nvPr/>
        </p:nvSpPr>
        <p:spPr>
          <a:xfrm>
            <a:off x="2914452" y="180115"/>
            <a:ext cx="6354236" cy="1210011"/>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5400" b="0" i="0" u="none" strike="noStrike" kern="1200" cap="none" spc="0" normalizeH="0" baseline="0" noProof="0" dirty="0" err="1">
                <a:ln w="22225">
                  <a:solidFill>
                    <a:srgbClr val="FF0066"/>
                  </a:solidFill>
                  <a:prstDash val="solid"/>
                </a:ln>
                <a:solidFill>
                  <a:srgbClr val="FF0000"/>
                </a:solidFill>
                <a:effectLst/>
                <a:uLnTx/>
                <a:uFillTx/>
                <a:latin typeface="Times New Roman" panose="02020603050405020304" pitchFamily="18" charset="0"/>
                <a:cs typeface="Times New Roman" panose="02020603050405020304" pitchFamily="18" charset="0"/>
                <a:sym typeface="+mn-ea"/>
              </a:rPr>
              <a:t>Kết</a:t>
            </a:r>
            <a:r>
              <a:rPr kumimoji="0" lang="en-US" sz="5400" b="0" i="0" u="none" strike="noStrike" kern="1200" cap="none" spc="0" normalizeH="0" baseline="0" noProof="0" dirty="0">
                <a:ln w="22225">
                  <a:solidFill>
                    <a:srgbClr val="FF0066"/>
                  </a:solidFill>
                  <a:prstDash val="solid"/>
                </a:ln>
                <a:solidFill>
                  <a:srgbClr val="FF0000"/>
                </a:solidFill>
                <a:effectLst/>
                <a:uLnTx/>
                <a:uFillTx/>
                <a:latin typeface="Times New Roman" panose="02020603050405020304" pitchFamily="18" charset="0"/>
                <a:cs typeface="Times New Roman" panose="02020603050405020304" pitchFamily="18" charset="0"/>
                <a:sym typeface="+mn-ea"/>
              </a:rPr>
              <a:t> </a:t>
            </a:r>
            <a:r>
              <a:rPr kumimoji="0" lang="en-US" sz="5400" b="0" i="0" u="none" strike="noStrike" kern="1200" cap="none" spc="0" normalizeH="0" baseline="0" noProof="0" dirty="0" err="1">
                <a:ln w="22225">
                  <a:solidFill>
                    <a:srgbClr val="FF0066"/>
                  </a:solidFill>
                  <a:prstDash val="solid"/>
                </a:ln>
                <a:solidFill>
                  <a:srgbClr val="FF0000"/>
                </a:solidFill>
                <a:effectLst/>
                <a:uLnTx/>
                <a:uFillTx/>
                <a:latin typeface="Times New Roman" panose="02020603050405020304" pitchFamily="18" charset="0"/>
                <a:cs typeface="Times New Roman" panose="02020603050405020304" pitchFamily="18" charset="0"/>
                <a:sym typeface="+mn-ea"/>
              </a:rPr>
              <a:t>luận</a:t>
            </a:r>
            <a:r>
              <a:rPr kumimoji="0" lang="en-US" sz="5400" b="0" i="0" u="none" strike="noStrike" kern="1200" cap="none" spc="0" normalizeH="0" baseline="0" noProof="0" dirty="0">
                <a:ln w="22225">
                  <a:solidFill>
                    <a:srgbClr val="FF0066"/>
                  </a:solidFill>
                  <a:prstDash val="solid"/>
                </a:ln>
                <a:solidFill>
                  <a:srgbClr val="FF0000"/>
                </a:solidFill>
                <a:effectLst/>
                <a:uLnTx/>
                <a:uFillTx/>
                <a:latin typeface="Times New Roman" panose="02020603050405020304" pitchFamily="18" charset="0"/>
                <a:cs typeface="Times New Roman" panose="02020603050405020304" pitchFamily="18" charset="0"/>
                <a:sym typeface="+mn-ea"/>
              </a:rPr>
              <a:t>:</a:t>
            </a:r>
          </a:p>
        </p:txBody>
      </p:sp>
    </p:spTree>
    <p:extLst>
      <p:ext uri="{BB962C8B-B14F-4D97-AF65-F5344CB8AC3E}">
        <p14:creationId xmlns:p14="http://schemas.microsoft.com/office/powerpoint/2010/main" val="789927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2000"/>
                                        <p:tgtEl>
                                          <p:spTgt spid="3"/>
                                        </p:tgtEl>
                                      </p:cBhvr>
                                    </p:animEffect>
                                  </p:childTnLst>
                                </p:cTn>
                              </p:par>
                            </p:childTnLst>
                          </p:cTn>
                        </p:par>
                        <p:par>
                          <p:cTn id="8" fill="hold">
                            <p:stCondLst>
                              <p:cond delay="2000"/>
                            </p:stCondLst>
                            <p:childTnLst>
                              <p:par>
                                <p:cTn id="9" presetID="16" presetClass="entr" presetSubtype="21" fill="hold" grpId="1"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55C7B4DE-16BA-471D-BD83-73B91AE9279B}"/>
              </a:ext>
            </a:extLst>
          </p:cNvPr>
          <p:cNvGrpSpPr/>
          <p:nvPr/>
        </p:nvGrpSpPr>
        <p:grpSpPr>
          <a:xfrm>
            <a:off x="569825" y="380477"/>
            <a:ext cx="2816950" cy="1489289"/>
            <a:chOff x="569798" y="1124402"/>
            <a:chExt cx="2816950" cy="1489289"/>
          </a:xfrm>
        </p:grpSpPr>
        <p:pic>
          <p:nvPicPr>
            <p:cNvPr id="18" name="Picture 17">
              <a:extLst>
                <a:ext uri="{FF2B5EF4-FFF2-40B4-BE49-F238E27FC236}">
                  <a16:creationId xmlns:a16="http://schemas.microsoft.com/office/drawing/2014/main" id="{4420EDD3-8286-47CF-98A7-DF70DDEA8506}"/>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569798" y="1124402"/>
              <a:ext cx="2816950" cy="1489289"/>
            </a:xfrm>
            <a:prstGeom prst="rect">
              <a:avLst/>
            </a:prstGeom>
          </p:spPr>
        </p:pic>
        <p:sp>
          <p:nvSpPr>
            <p:cNvPr id="19" name="TextBox 18">
              <a:extLst>
                <a:ext uri="{FF2B5EF4-FFF2-40B4-BE49-F238E27FC236}">
                  <a16:creationId xmlns:a16="http://schemas.microsoft.com/office/drawing/2014/main" id="{49043584-068E-4448-AD9A-87AF15DFF335}"/>
                </a:ext>
              </a:extLst>
            </p:cNvPr>
            <p:cNvSpPr txBox="1"/>
            <p:nvPr/>
          </p:nvSpPr>
          <p:spPr>
            <a:xfrm>
              <a:off x="1442468" y="1610762"/>
              <a:ext cx="1901483" cy="461665"/>
            </a:xfrm>
            <a:prstGeom prst="rect">
              <a:avLst/>
            </a:prstGeom>
            <a:noFill/>
          </p:spPr>
          <p:txBody>
            <a:bodyPr wrap="none" rtlCol="0">
              <a:spAutoFit/>
            </a:bodyPr>
            <a:lstStyle/>
            <a:p>
              <a:r>
                <a:rPr lang="vi-VN" sz="2400" b="1" dirty="0">
                  <a:solidFill>
                    <a:schemeClr val="accent2"/>
                  </a:solidFill>
                  <a:latin typeface="Times New Roman" panose="02020603050405020304" pitchFamily="18" charset="0"/>
                  <a:cs typeface="Times New Roman" panose="02020603050405020304" pitchFamily="18" charset="0"/>
                </a:rPr>
                <a:t>KHÁM PHÁ</a:t>
              </a:r>
            </a:p>
          </p:txBody>
        </p:sp>
      </p:grpSp>
      <p:sp>
        <p:nvSpPr>
          <p:cNvPr id="20" name="Oval 19">
            <a:extLst>
              <a:ext uri="{FF2B5EF4-FFF2-40B4-BE49-F238E27FC236}">
                <a16:creationId xmlns:a16="http://schemas.microsoft.com/office/drawing/2014/main" id="{CF056738-9254-4CB5-B1E0-8CBD3F90BA44}"/>
              </a:ext>
            </a:extLst>
          </p:cNvPr>
          <p:cNvSpPr/>
          <p:nvPr/>
        </p:nvSpPr>
        <p:spPr>
          <a:xfrm>
            <a:off x="3475987" y="51721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Times New Roman" panose="02020603050405020304" pitchFamily="18" charset="0"/>
                <a:cs typeface="Times New Roman" panose="02020603050405020304" pitchFamily="18" charset="0"/>
              </a:rPr>
              <a:t>2</a:t>
            </a:r>
          </a:p>
        </p:txBody>
      </p:sp>
      <p:sp>
        <p:nvSpPr>
          <p:cNvPr id="21" name="TextBox 20">
            <a:extLst>
              <a:ext uri="{FF2B5EF4-FFF2-40B4-BE49-F238E27FC236}">
                <a16:creationId xmlns:a16="http://schemas.microsoft.com/office/drawing/2014/main" id="{DE9E9535-CC1E-44C5-89EC-43182BC2D8D3}"/>
              </a:ext>
            </a:extLst>
          </p:cNvPr>
          <p:cNvSpPr txBox="1"/>
          <p:nvPr/>
        </p:nvSpPr>
        <p:spPr>
          <a:xfrm>
            <a:off x="3939812" y="517218"/>
            <a:ext cx="7522547" cy="523220"/>
          </a:xfrm>
          <a:prstGeom prst="rect">
            <a:avLst/>
          </a:prstGeom>
          <a:noFill/>
        </p:spPr>
        <p:txBody>
          <a:bodyPr wrap="square" rtlCol="0">
            <a:spAutoFit/>
          </a:bodyPr>
          <a:lstStyle/>
          <a:p>
            <a:r>
              <a:rPr lang="vi-VN" sz="2800" b="1" dirty="0">
                <a:solidFill>
                  <a:srgbClr val="00B050"/>
                </a:solidFill>
                <a:latin typeface="Times New Roman" panose="02020603050405020304" pitchFamily="18" charset="0"/>
                <a:cs typeface="Times New Roman" panose="02020603050405020304" pitchFamily="18" charset="0"/>
              </a:rPr>
              <a:t>Quan sát tranh và trả lời câu hỏi:</a:t>
            </a:r>
          </a:p>
        </p:txBody>
      </p:sp>
      <p:pic>
        <p:nvPicPr>
          <p:cNvPr id="22" name="Picture 2">
            <a:extLst>
              <a:ext uri="{FF2B5EF4-FFF2-40B4-BE49-F238E27FC236}">
                <a16:creationId xmlns:a16="http://schemas.microsoft.com/office/drawing/2014/main" id="{A711FF89-9AFC-4CE4-9259-E8AE46245BB2}"/>
              </a:ext>
            </a:extLst>
          </p:cNvPr>
          <p:cNvPicPr>
            <a:picLocks noChangeAspect="1" noChangeArrowheads="1"/>
          </p:cNvPicPr>
          <p:nvPr/>
        </p:nvPicPr>
        <p:blipFill rotWithShape="1">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9278" t="9847" r="5150" b="16402"/>
          <a:stretch/>
        </p:blipFill>
        <p:spPr bwMode="auto">
          <a:xfrm>
            <a:off x="3779995" y="923607"/>
            <a:ext cx="882091" cy="760249"/>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677D93A0-DEAB-419C-BD0A-1BB26950DF65}"/>
              </a:ext>
            </a:extLst>
          </p:cNvPr>
          <p:cNvSpPr txBox="1"/>
          <p:nvPr/>
        </p:nvSpPr>
        <p:spPr>
          <a:xfrm flipH="1">
            <a:off x="4636422" y="960180"/>
            <a:ext cx="6985753" cy="830997"/>
          </a:xfrm>
          <a:prstGeom prst="rect">
            <a:avLst/>
          </a:prstGeom>
          <a:noFill/>
        </p:spPr>
        <p:txBody>
          <a:bodyPr wrap="square" rtlCol="0">
            <a:spAutoFit/>
          </a:bodyPr>
          <a:lstStyle/>
          <a:p>
            <a:pPr algn="just"/>
            <a:r>
              <a:rPr lang="vi-VN" sz="2400" dirty="0">
                <a:solidFill>
                  <a:srgbClr val="000000"/>
                </a:solidFill>
                <a:latin typeface="Times New Roman" panose="02020603050405020304" pitchFamily="18" charset="0"/>
                <a:cs typeface="Times New Roman" panose="02020603050405020304" pitchFamily="18" charset="0"/>
              </a:rPr>
              <a:t>Nêu nhận xét của em về việc sử dụng thời gian của các bạn trong tranh.</a:t>
            </a:r>
          </a:p>
        </p:txBody>
      </p:sp>
      <p:sp>
        <p:nvSpPr>
          <p:cNvPr id="24" name="TextBox 23">
            <a:extLst>
              <a:ext uri="{FF2B5EF4-FFF2-40B4-BE49-F238E27FC236}">
                <a16:creationId xmlns:a16="http://schemas.microsoft.com/office/drawing/2014/main" id="{A176335F-A2C8-47CD-AB32-17A44C912D49}"/>
              </a:ext>
            </a:extLst>
          </p:cNvPr>
          <p:cNvSpPr txBox="1"/>
          <p:nvPr/>
        </p:nvSpPr>
        <p:spPr>
          <a:xfrm>
            <a:off x="330341" y="4604072"/>
            <a:ext cx="2816950" cy="1154162"/>
          </a:xfrm>
          <a:prstGeom prst="rect">
            <a:avLst/>
          </a:prstGeom>
          <a:solidFill>
            <a:schemeClr val="accent2"/>
          </a:solidFill>
        </p:spPr>
        <p:txBody>
          <a:bodyPr wrap="square" rtlCol="0">
            <a:spAutoFit/>
          </a:bodyPr>
          <a:lstStyle/>
          <a:p>
            <a:pPr algn="ctr"/>
            <a:r>
              <a:rPr lang="vi-VN" sz="2300" i="1" dirty="0">
                <a:solidFill>
                  <a:schemeClr val="bg2"/>
                </a:solidFill>
                <a:latin typeface="Times New Roman" panose="02020603050405020304" pitchFamily="18" charset="0"/>
                <a:cs typeface="Times New Roman" panose="02020603050405020304" pitchFamily="18" charset="0"/>
              </a:rPr>
              <a:t>Hải luôn thực hiện các việc trong ngày theo thời gian biểu.</a:t>
            </a:r>
          </a:p>
        </p:txBody>
      </p:sp>
      <p:sp>
        <p:nvSpPr>
          <p:cNvPr id="25" name="TextBox 24">
            <a:extLst>
              <a:ext uri="{FF2B5EF4-FFF2-40B4-BE49-F238E27FC236}">
                <a16:creationId xmlns:a16="http://schemas.microsoft.com/office/drawing/2014/main" id="{98A3EC29-6F12-41A7-8600-CB655A963ABE}"/>
              </a:ext>
            </a:extLst>
          </p:cNvPr>
          <p:cNvSpPr txBox="1"/>
          <p:nvPr/>
        </p:nvSpPr>
        <p:spPr>
          <a:xfrm>
            <a:off x="3325295" y="4604072"/>
            <a:ext cx="2816950" cy="1154162"/>
          </a:xfrm>
          <a:prstGeom prst="rect">
            <a:avLst/>
          </a:prstGeom>
          <a:solidFill>
            <a:schemeClr val="accent2"/>
          </a:solidFill>
        </p:spPr>
        <p:txBody>
          <a:bodyPr wrap="square" rtlCol="0">
            <a:spAutoFit/>
          </a:bodyPr>
          <a:lstStyle/>
          <a:p>
            <a:pPr algn="ctr"/>
            <a:r>
              <a:rPr lang="vi-VN" sz="2300" i="1" dirty="0">
                <a:solidFill>
                  <a:schemeClr val="bg2"/>
                </a:solidFill>
                <a:latin typeface="Times New Roman" panose="02020603050405020304" pitchFamily="18" charset="0"/>
                <a:cs typeface="Times New Roman" panose="02020603050405020304" pitchFamily="18" charset="0"/>
              </a:rPr>
              <a:t>Liên luôn chuẩn bị sách vở từ tối hôm trước.</a:t>
            </a:r>
          </a:p>
        </p:txBody>
      </p:sp>
      <p:grpSp>
        <p:nvGrpSpPr>
          <p:cNvPr id="30" name="Group 29">
            <a:extLst>
              <a:ext uri="{FF2B5EF4-FFF2-40B4-BE49-F238E27FC236}">
                <a16:creationId xmlns:a16="http://schemas.microsoft.com/office/drawing/2014/main" id="{74E06791-9CFE-457D-AEBF-1FDCA961C528}"/>
              </a:ext>
            </a:extLst>
          </p:cNvPr>
          <p:cNvGrpSpPr/>
          <p:nvPr/>
        </p:nvGrpSpPr>
        <p:grpSpPr>
          <a:xfrm>
            <a:off x="183800" y="1717560"/>
            <a:ext cx="11652542" cy="2862050"/>
            <a:chOff x="183800" y="1984260"/>
            <a:chExt cx="11652542" cy="2862050"/>
          </a:xfrm>
        </p:grpSpPr>
        <p:pic>
          <p:nvPicPr>
            <p:cNvPr id="16" name="Picture 15">
              <a:extLst>
                <a:ext uri="{FF2B5EF4-FFF2-40B4-BE49-F238E27FC236}">
                  <a16:creationId xmlns:a16="http://schemas.microsoft.com/office/drawing/2014/main" id="{FAB2EC92-1C36-41FF-908B-FEAAC2E2B387}"/>
                </a:ext>
              </a:extLst>
            </p:cNvPr>
            <p:cNvPicPr>
              <a:picLocks noChangeAspect="1"/>
            </p:cNvPicPr>
            <p:nvPr/>
          </p:nvPicPr>
          <p:blipFill>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sharpenSoften amount="25000"/>
                      </a14:imgEffect>
                      <a14:imgEffect>
                        <a14:saturation sat="200000"/>
                      </a14:imgEffect>
                    </a14:imgLayer>
                  </a14:imgProps>
                </a:ext>
              </a:extLst>
            </a:blip>
            <a:stretch>
              <a:fillRect/>
            </a:stretch>
          </p:blipFill>
          <p:spPr>
            <a:xfrm>
              <a:off x="183800" y="1984260"/>
              <a:ext cx="6193917" cy="2837589"/>
            </a:xfrm>
            <a:prstGeom prst="rect">
              <a:avLst/>
            </a:prstGeom>
          </p:spPr>
        </p:pic>
        <p:pic>
          <p:nvPicPr>
            <p:cNvPr id="27" name="Picture 26">
              <a:extLst>
                <a:ext uri="{FF2B5EF4-FFF2-40B4-BE49-F238E27FC236}">
                  <a16:creationId xmlns:a16="http://schemas.microsoft.com/office/drawing/2014/main" id="{3E8B8FE7-BD2A-463F-B991-930F1BD17F1A}"/>
                </a:ext>
              </a:extLst>
            </p:cNvPr>
            <p:cNvPicPr>
              <a:picLocks noChangeAspect="1"/>
            </p:cNvPicPr>
            <p:nvPr/>
          </p:nvPicPr>
          <p:blipFill>
            <a:blip r:embed="rId8">
              <a:clrChange>
                <a:clrFrom>
                  <a:srgbClr val="FFFFFF"/>
                </a:clrFrom>
                <a:clrTo>
                  <a:srgbClr val="FFFFFF">
                    <a:alpha val="0"/>
                  </a:srgbClr>
                </a:clrTo>
              </a:clrChange>
              <a:extLst>
                <a:ext uri="{BEBA8EAE-BF5A-486C-A8C5-ECC9F3942E4B}">
                  <a14:imgProps xmlns:a14="http://schemas.microsoft.com/office/drawing/2010/main">
                    <a14:imgLayer r:embed="rId9">
                      <a14:imgEffect>
                        <a14:sharpenSoften amount="25000"/>
                      </a14:imgEffect>
                      <a14:imgEffect>
                        <a14:saturation sat="200000"/>
                      </a14:imgEffect>
                    </a14:imgLayer>
                  </a14:imgProps>
                </a:ext>
              </a:extLst>
            </a:blip>
            <a:stretch>
              <a:fillRect/>
            </a:stretch>
          </p:blipFill>
          <p:spPr>
            <a:xfrm>
              <a:off x="6168392" y="2091581"/>
              <a:ext cx="5667950" cy="2754729"/>
            </a:xfrm>
            <a:prstGeom prst="rect">
              <a:avLst/>
            </a:prstGeom>
          </p:spPr>
        </p:pic>
      </p:grpSp>
      <p:sp>
        <p:nvSpPr>
          <p:cNvPr id="28" name="TextBox 27">
            <a:extLst>
              <a:ext uri="{FF2B5EF4-FFF2-40B4-BE49-F238E27FC236}">
                <a16:creationId xmlns:a16="http://schemas.microsoft.com/office/drawing/2014/main" id="{E354BF91-2EC3-445B-8B8D-8E4CF32FA17A}"/>
              </a:ext>
            </a:extLst>
          </p:cNvPr>
          <p:cNvSpPr txBox="1"/>
          <p:nvPr/>
        </p:nvSpPr>
        <p:spPr>
          <a:xfrm>
            <a:off x="6096000" y="4604072"/>
            <a:ext cx="3105150" cy="1154162"/>
          </a:xfrm>
          <a:prstGeom prst="rect">
            <a:avLst/>
          </a:prstGeom>
          <a:solidFill>
            <a:schemeClr val="accent2"/>
          </a:solidFill>
        </p:spPr>
        <p:txBody>
          <a:bodyPr wrap="square" rtlCol="0">
            <a:spAutoFit/>
          </a:bodyPr>
          <a:lstStyle/>
          <a:p>
            <a:pPr algn="ctr"/>
            <a:r>
              <a:rPr lang="vi-VN" sz="2300" i="1" dirty="0">
                <a:solidFill>
                  <a:schemeClr val="bg2"/>
                </a:solidFill>
                <a:latin typeface="Times New Roman" panose="02020603050405020304" pitchFamily="18" charset="0"/>
                <a:cs typeface="Times New Roman" panose="02020603050405020304" pitchFamily="18" charset="0"/>
              </a:rPr>
              <a:t>Huy thường đặt ra kế hoạch học tập và phấn đấu hoàn thành.</a:t>
            </a:r>
          </a:p>
        </p:txBody>
      </p:sp>
      <p:sp>
        <p:nvSpPr>
          <p:cNvPr id="29" name="TextBox 28">
            <a:extLst>
              <a:ext uri="{FF2B5EF4-FFF2-40B4-BE49-F238E27FC236}">
                <a16:creationId xmlns:a16="http://schemas.microsoft.com/office/drawing/2014/main" id="{6A6E997F-5DD1-49C2-ABBC-86165ABE0268}"/>
              </a:ext>
            </a:extLst>
          </p:cNvPr>
          <p:cNvSpPr txBox="1"/>
          <p:nvPr/>
        </p:nvSpPr>
        <p:spPr>
          <a:xfrm>
            <a:off x="9044709" y="4575214"/>
            <a:ext cx="2816950" cy="1154162"/>
          </a:xfrm>
          <a:prstGeom prst="rect">
            <a:avLst/>
          </a:prstGeom>
          <a:solidFill>
            <a:schemeClr val="accent2"/>
          </a:solidFill>
        </p:spPr>
        <p:txBody>
          <a:bodyPr wrap="square" rtlCol="0">
            <a:spAutoFit/>
          </a:bodyPr>
          <a:lstStyle/>
          <a:p>
            <a:pPr algn="ctr"/>
            <a:r>
              <a:rPr lang="vi-VN" sz="2300" i="1" dirty="0">
                <a:solidFill>
                  <a:schemeClr val="bg2"/>
                </a:solidFill>
                <a:latin typeface="Times New Roman" panose="02020603050405020304" pitchFamily="18" charset="0"/>
                <a:cs typeface="Times New Roman" panose="02020603050405020304" pitchFamily="18" charset="0"/>
              </a:rPr>
              <a:t>Trường luôn hoàn thành xong mọi việc rồi mới đi chơi.</a:t>
            </a:r>
          </a:p>
        </p:txBody>
      </p:sp>
      <p:sp>
        <p:nvSpPr>
          <p:cNvPr id="31" name="Scroll: Horizontal 30">
            <a:extLst>
              <a:ext uri="{FF2B5EF4-FFF2-40B4-BE49-F238E27FC236}">
                <a16:creationId xmlns:a16="http://schemas.microsoft.com/office/drawing/2014/main" id="{95196126-589D-4ADE-AD00-E52898EFAA33}"/>
              </a:ext>
            </a:extLst>
          </p:cNvPr>
          <p:cNvSpPr/>
          <p:nvPr/>
        </p:nvSpPr>
        <p:spPr>
          <a:xfrm>
            <a:off x="279240" y="5691715"/>
            <a:ext cx="11557102" cy="785808"/>
          </a:xfrm>
          <a:prstGeom prst="horizontalScroll">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700" dirty="0">
                <a:solidFill>
                  <a:srgbClr val="FF0000"/>
                </a:solidFill>
                <a:latin typeface="Times New Roman" panose="02020603050405020304" pitchFamily="18" charset="0"/>
                <a:cs typeface="Times New Roman" panose="02020603050405020304" pitchFamily="18" charset="0"/>
              </a:rPr>
              <a:t>Quý trọng thời gian là biết sử dụng thời gian một cách tiết kiệm và hợp lí.</a:t>
            </a:r>
          </a:p>
        </p:txBody>
      </p:sp>
    </p:spTree>
    <p:extLst>
      <p:ext uri="{BB962C8B-B14F-4D97-AF65-F5344CB8AC3E}">
        <p14:creationId xmlns:p14="http://schemas.microsoft.com/office/powerpoint/2010/main" val="1965026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left)">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500" fill="hold"/>
                                        <p:tgtEl>
                                          <p:spTgt spid="22"/>
                                        </p:tgtEl>
                                        <p:attrNameLst>
                                          <p:attrName>ppt_x</p:attrName>
                                        </p:attrNameLst>
                                      </p:cBhvr>
                                      <p:tavLst>
                                        <p:tav tm="0">
                                          <p:val>
                                            <p:strVal val="0-#ppt_w/2"/>
                                          </p:val>
                                        </p:tav>
                                        <p:tav tm="100000">
                                          <p:val>
                                            <p:strVal val="#ppt_x"/>
                                          </p:val>
                                        </p:tav>
                                      </p:tavLst>
                                    </p:anim>
                                    <p:anim calcmode="lin" valueType="num">
                                      <p:cBhvr additive="base">
                                        <p:cTn id="19"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left)">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barn(inVertical)">
                                      <p:cBhvr>
                                        <p:cTn id="29" dur="500"/>
                                        <p:tgtEl>
                                          <p:spTgt spid="30"/>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1000"/>
                                        <p:tgtEl>
                                          <p:spTgt spid="25"/>
                                        </p:tgtEl>
                                      </p:cBhvr>
                                    </p:animEffect>
                                    <p:anim calcmode="lin" valueType="num">
                                      <p:cBhvr>
                                        <p:cTn id="42" dur="1000" fill="hold"/>
                                        <p:tgtEl>
                                          <p:spTgt spid="25"/>
                                        </p:tgtEl>
                                        <p:attrNameLst>
                                          <p:attrName>ppt_x</p:attrName>
                                        </p:attrNameLst>
                                      </p:cBhvr>
                                      <p:tavLst>
                                        <p:tav tm="0">
                                          <p:val>
                                            <p:strVal val="#ppt_x"/>
                                          </p:val>
                                        </p:tav>
                                        <p:tav tm="100000">
                                          <p:val>
                                            <p:strVal val="#ppt_x"/>
                                          </p:val>
                                        </p:tav>
                                      </p:tavLst>
                                    </p:anim>
                                    <p:anim calcmode="lin" valueType="num">
                                      <p:cBhvr>
                                        <p:cTn id="4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fade">
                                      <p:cBhvr>
                                        <p:cTn id="48" dur="1000"/>
                                        <p:tgtEl>
                                          <p:spTgt spid="28"/>
                                        </p:tgtEl>
                                      </p:cBhvr>
                                    </p:animEffect>
                                    <p:anim calcmode="lin" valueType="num">
                                      <p:cBhvr>
                                        <p:cTn id="49" dur="1000" fill="hold"/>
                                        <p:tgtEl>
                                          <p:spTgt spid="28"/>
                                        </p:tgtEl>
                                        <p:attrNameLst>
                                          <p:attrName>ppt_x</p:attrName>
                                        </p:attrNameLst>
                                      </p:cBhvr>
                                      <p:tavLst>
                                        <p:tav tm="0">
                                          <p:val>
                                            <p:strVal val="#ppt_x"/>
                                          </p:val>
                                        </p:tav>
                                        <p:tav tm="100000">
                                          <p:val>
                                            <p:strVal val="#ppt_x"/>
                                          </p:val>
                                        </p:tav>
                                      </p:tavLst>
                                    </p:anim>
                                    <p:anim calcmode="lin" valueType="num">
                                      <p:cBhvr>
                                        <p:cTn id="50"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1000"/>
                                        <p:tgtEl>
                                          <p:spTgt spid="29"/>
                                        </p:tgtEl>
                                      </p:cBhvr>
                                    </p:animEffect>
                                    <p:anim calcmode="lin" valueType="num">
                                      <p:cBhvr>
                                        <p:cTn id="56" dur="1000" fill="hold"/>
                                        <p:tgtEl>
                                          <p:spTgt spid="29"/>
                                        </p:tgtEl>
                                        <p:attrNameLst>
                                          <p:attrName>ppt_x</p:attrName>
                                        </p:attrNameLst>
                                      </p:cBhvr>
                                      <p:tavLst>
                                        <p:tav tm="0">
                                          <p:val>
                                            <p:strVal val="#ppt_x"/>
                                          </p:val>
                                        </p:tav>
                                        <p:tav tm="100000">
                                          <p:val>
                                            <p:strVal val="#ppt_x"/>
                                          </p:val>
                                        </p:tav>
                                      </p:tavLst>
                                    </p:anim>
                                    <p:anim calcmode="lin" valueType="num">
                                      <p:cBhvr>
                                        <p:cTn id="5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3" grpId="0"/>
      <p:bldP spid="24" grpId="0" animBg="1"/>
      <p:bldP spid="25" grpId="0" animBg="1"/>
      <p:bldP spid="28" grpId="0" animBg="1"/>
      <p:bldP spid="29"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te children playing at pencil house Premium Vector">
            <a:extLst>
              <a:ext uri="{FF2B5EF4-FFF2-40B4-BE49-F238E27FC236}">
                <a16:creationId xmlns:a16="http://schemas.microsoft.com/office/drawing/2014/main" id="{22EA5111-4BB0-451D-B093-72EC1A40CB08}"/>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2857" y="448330"/>
            <a:ext cx="4644572" cy="590597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8671FEA-0592-EE72-AC39-0D32CB21DF2B}"/>
              </a:ext>
            </a:extLst>
          </p:cNvPr>
          <p:cNvSpPr txBox="1"/>
          <p:nvPr/>
        </p:nvSpPr>
        <p:spPr>
          <a:xfrm>
            <a:off x="4909583" y="743255"/>
            <a:ext cx="6552314" cy="5016758"/>
          </a:xfrm>
          <a:prstGeom prst="rect">
            <a:avLst/>
          </a:prstGeom>
          <a:noFill/>
        </p:spPr>
        <p:txBody>
          <a:bodyPr wrap="square">
            <a:spAutoFit/>
          </a:bodyPr>
          <a:lstStyle/>
          <a:p>
            <a:r>
              <a:rPr lang="en-US" sz="4000" b="1" i="1">
                <a:solidFill>
                  <a:srgbClr val="FF0000"/>
                </a:solidFill>
                <a:latin typeface="Times New Roman" panose="02020603050405020304" pitchFamily="18" charset="0"/>
                <a:cs typeface="Times New Roman" panose="02020603050405020304" pitchFamily="18" charset="0"/>
              </a:rPr>
              <a:t>* Kết luận: </a:t>
            </a:r>
            <a:r>
              <a:rPr lang="en-US" sz="4000" b="1" i="1">
                <a:solidFill>
                  <a:srgbClr val="0000CC"/>
                </a:solidFill>
                <a:latin typeface="Times New Roman" panose="02020603050405020304" pitchFamily="18" charset="0"/>
                <a:cs typeface="Times New Roman" panose="02020603050405020304" pitchFamily="18" charset="0"/>
              </a:rPr>
              <a:t>Quý trọng thời gian là biết sử dụng thời gian một cách tiết kiệm và hợp lí như: thực hiện các công việc hằng ngày theo thời gian biểu; phấn đấu thực hiện đúng mục tiêu và kế hoạch đế ra; giờ nào việc nấy; ...</a:t>
            </a:r>
            <a:endParaRPr lang="en-US" sz="4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0169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a:extLst>
              <a:ext uri="{FF2B5EF4-FFF2-40B4-BE49-F238E27FC236}">
                <a16:creationId xmlns:a16="http://schemas.microsoft.com/office/drawing/2014/main" id="{CCB0F79B-1EC2-478A-9461-E54493A30A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515" y="-411764"/>
            <a:ext cx="11626969" cy="7118815"/>
          </a:xfrm>
          <a:prstGeom prst="rect">
            <a:avLst/>
          </a:prstGeom>
        </p:spPr>
      </p:pic>
      <p:sp>
        <p:nvSpPr>
          <p:cNvPr id="71" name="文本框 48">
            <a:extLst>
              <a:ext uri="{FF2B5EF4-FFF2-40B4-BE49-F238E27FC236}">
                <a16:creationId xmlns:a16="http://schemas.microsoft.com/office/drawing/2014/main" id="{EF8686D2-9397-40D5-8291-89FC993C2B54}"/>
              </a:ext>
            </a:extLst>
          </p:cNvPr>
          <p:cNvSpPr txBox="1">
            <a:spLocks noChangeArrowheads="1"/>
          </p:cNvSpPr>
          <p:nvPr/>
        </p:nvSpPr>
        <p:spPr bwMode="auto">
          <a:xfrm>
            <a:off x="3389295" y="3466881"/>
            <a:ext cx="6803146" cy="5232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213"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213"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213"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213"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prstClr val="black"/>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rPr>
              <a:t>Nêu được vì sao phải quý trọng thời gian.</a:t>
            </a:r>
            <a:endParaRPr kumimoji="0" lang="zh-CN"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endParaRPr>
          </a:p>
        </p:txBody>
      </p:sp>
      <p:sp>
        <p:nvSpPr>
          <p:cNvPr id="72" name="文本框 48">
            <a:extLst>
              <a:ext uri="{FF2B5EF4-FFF2-40B4-BE49-F238E27FC236}">
                <a16:creationId xmlns:a16="http://schemas.microsoft.com/office/drawing/2014/main" id="{7DE5AAD4-A1CB-4A2C-BC76-7E2F17B15A81}"/>
              </a:ext>
            </a:extLst>
          </p:cNvPr>
          <p:cNvSpPr txBox="1">
            <a:spLocks noChangeArrowheads="1"/>
          </p:cNvSpPr>
          <p:nvPr/>
        </p:nvSpPr>
        <p:spPr bwMode="auto">
          <a:xfrm>
            <a:off x="3428289" y="2427854"/>
            <a:ext cx="6803146" cy="95410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213"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213"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213"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213"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prstClr val="black"/>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rPr>
              <a:t>Nêu được một số biểu hiện của việc quý trọng thời gian.</a:t>
            </a:r>
            <a:endParaRPr kumimoji="0" lang="zh-CN"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endParaRPr>
          </a:p>
        </p:txBody>
      </p:sp>
      <p:sp>
        <p:nvSpPr>
          <p:cNvPr id="75" name="文本框 11">
            <a:extLst>
              <a:ext uri="{FF2B5EF4-FFF2-40B4-BE49-F238E27FC236}">
                <a16:creationId xmlns:a16="http://schemas.microsoft.com/office/drawing/2014/main" id="{32D5894E-C1A1-402C-B2BE-BC04A3138FFE}"/>
              </a:ext>
            </a:extLst>
          </p:cNvPr>
          <p:cNvSpPr txBox="1"/>
          <p:nvPr/>
        </p:nvSpPr>
        <p:spPr bwMode="auto">
          <a:xfrm>
            <a:off x="3647371" y="1515620"/>
            <a:ext cx="5210081" cy="769441"/>
          </a:xfrm>
          <a:prstGeom prst="rect">
            <a:avLst/>
          </a:prstGeom>
          <a:noFill/>
        </p:spPr>
        <p:txBody>
          <a:bodyPr wrap="non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600" normalizeH="0" baseline="0" noProof="0">
                <a:ln>
                  <a:noFill/>
                </a:ln>
                <a:solidFill>
                  <a:srgbClr val="7030A0"/>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rPr>
              <a:t>Yêu cầu cần đạt</a:t>
            </a:r>
            <a:endParaRPr kumimoji="0" lang="zh-CN" altLang="en-US" sz="4400" b="1" i="0" u="none" strike="noStrike" kern="1200" cap="none" spc="600" normalizeH="0" baseline="0" noProof="0" dirty="0">
              <a:ln>
                <a:noFill/>
              </a:ln>
              <a:solidFill>
                <a:srgbClr val="7030A0"/>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endParaRPr>
          </a:p>
        </p:txBody>
      </p:sp>
      <p:sp>
        <p:nvSpPr>
          <p:cNvPr id="76" name="矩形 75">
            <a:extLst>
              <a:ext uri="{FF2B5EF4-FFF2-40B4-BE49-F238E27FC236}">
                <a16:creationId xmlns:a16="http://schemas.microsoft.com/office/drawing/2014/main" id="{ADA5548B-B884-46E1-813A-9DC0FFE5CE4E}"/>
              </a:ext>
            </a:extLst>
          </p:cNvPr>
          <p:cNvSpPr/>
          <p:nvPr/>
        </p:nvSpPr>
        <p:spPr>
          <a:xfrm>
            <a:off x="2833627" y="2541324"/>
            <a:ext cx="528838" cy="494725"/>
          </a:xfrm>
          <a:prstGeom prst="rect">
            <a:avLst/>
          </a:prstGeom>
          <a:solidFill>
            <a:srgbClr val="FFA7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endParaRPr>
          </a:p>
        </p:txBody>
      </p:sp>
      <p:sp>
        <p:nvSpPr>
          <p:cNvPr id="77" name="文本框 76">
            <a:extLst>
              <a:ext uri="{FF2B5EF4-FFF2-40B4-BE49-F238E27FC236}">
                <a16:creationId xmlns:a16="http://schemas.microsoft.com/office/drawing/2014/main" id="{F390EFA1-3D0A-4C48-8A91-495039687E5F}"/>
              </a:ext>
            </a:extLst>
          </p:cNvPr>
          <p:cNvSpPr txBox="1"/>
          <p:nvPr/>
        </p:nvSpPr>
        <p:spPr>
          <a:xfrm>
            <a:off x="2782130" y="2503648"/>
            <a:ext cx="66048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prstClr val="white"/>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rPr>
              <a:t>01</a:t>
            </a:r>
            <a:endParaRPr kumimoji="0" lang="zh-CN" altLang="en-US" sz="2800" b="0" i="0" u="none" strike="noStrike" kern="1200" cap="none" spc="0" normalizeH="0" baseline="0" noProof="0" dirty="0">
              <a:ln>
                <a:noFill/>
              </a:ln>
              <a:solidFill>
                <a:prstClr val="white"/>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endParaRPr>
          </a:p>
        </p:txBody>
      </p:sp>
      <p:sp>
        <p:nvSpPr>
          <p:cNvPr id="78" name="矩形 77">
            <a:extLst>
              <a:ext uri="{FF2B5EF4-FFF2-40B4-BE49-F238E27FC236}">
                <a16:creationId xmlns:a16="http://schemas.microsoft.com/office/drawing/2014/main" id="{0F6D8453-2CCA-4B8F-BA89-D0CD939CC633}"/>
              </a:ext>
            </a:extLst>
          </p:cNvPr>
          <p:cNvSpPr/>
          <p:nvPr/>
        </p:nvSpPr>
        <p:spPr>
          <a:xfrm>
            <a:off x="2847103" y="3518398"/>
            <a:ext cx="528838" cy="494725"/>
          </a:xfrm>
          <a:prstGeom prst="rect">
            <a:avLst/>
          </a:prstGeom>
          <a:solidFill>
            <a:srgbClr val="FFA7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endParaRPr>
          </a:p>
        </p:txBody>
      </p:sp>
      <p:sp>
        <p:nvSpPr>
          <p:cNvPr id="79" name="文本框 78">
            <a:extLst>
              <a:ext uri="{FF2B5EF4-FFF2-40B4-BE49-F238E27FC236}">
                <a16:creationId xmlns:a16="http://schemas.microsoft.com/office/drawing/2014/main" id="{52FCA020-6A30-4DE0-BB68-77D76FD3B1A0}"/>
              </a:ext>
            </a:extLst>
          </p:cNvPr>
          <p:cNvSpPr txBox="1"/>
          <p:nvPr/>
        </p:nvSpPr>
        <p:spPr>
          <a:xfrm>
            <a:off x="2782130" y="3505929"/>
            <a:ext cx="66048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prstClr val="white"/>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rPr>
              <a:t>02</a:t>
            </a:r>
            <a:endParaRPr kumimoji="0" lang="zh-CN" altLang="en-US" sz="2800" b="0" i="0" u="none" strike="noStrike" kern="1200" cap="none" spc="0" normalizeH="0" baseline="0" noProof="0" dirty="0">
              <a:ln>
                <a:noFill/>
              </a:ln>
              <a:solidFill>
                <a:prstClr val="white"/>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endParaRPr>
          </a:p>
        </p:txBody>
      </p:sp>
      <p:sp>
        <p:nvSpPr>
          <p:cNvPr id="23" name="文本框 48">
            <a:extLst>
              <a:ext uri="{FF2B5EF4-FFF2-40B4-BE49-F238E27FC236}">
                <a16:creationId xmlns:a16="http://schemas.microsoft.com/office/drawing/2014/main" id="{A70FED79-04F3-4C7C-B2A1-786D60970E29}"/>
              </a:ext>
            </a:extLst>
          </p:cNvPr>
          <p:cNvSpPr txBox="1">
            <a:spLocks noChangeArrowheads="1"/>
          </p:cNvSpPr>
          <p:nvPr/>
        </p:nvSpPr>
        <p:spPr bwMode="auto">
          <a:xfrm>
            <a:off x="3389295" y="4258302"/>
            <a:ext cx="6803146" cy="95410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213"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213"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213"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213"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prstClr val="black"/>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rPr>
              <a:t>Thực hiện được việc sử dụng thời gian hợp lí.</a:t>
            </a:r>
            <a:endParaRPr kumimoji="0" lang="zh-CN"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endParaRPr>
          </a:p>
        </p:txBody>
      </p:sp>
      <p:sp>
        <p:nvSpPr>
          <p:cNvPr id="24" name="矩形 23">
            <a:extLst>
              <a:ext uri="{FF2B5EF4-FFF2-40B4-BE49-F238E27FC236}">
                <a16:creationId xmlns:a16="http://schemas.microsoft.com/office/drawing/2014/main" id="{5E14E475-E82E-4267-84CC-3A56FE53F448}"/>
              </a:ext>
            </a:extLst>
          </p:cNvPr>
          <p:cNvSpPr/>
          <p:nvPr/>
        </p:nvSpPr>
        <p:spPr>
          <a:xfrm>
            <a:off x="2809885" y="4372234"/>
            <a:ext cx="528838" cy="494725"/>
          </a:xfrm>
          <a:prstGeom prst="rect">
            <a:avLst/>
          </a:prstGeom>
          <a:solidFill>
            <a:srgbClr val="FFA7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endParaRPr>
          </a:p>
        </p:txBody>
      </p:sp>
      <p:sp>
        <p:nvSpPr>
          <p:cNvPr id="25" name="文本框 24">
            <a:extLst>
              <a:ext uri="{FF2B5EF4-FFF2-40B4-BE49-F238E27FC236}">
                <a16:creationId xmlns:a16="http://schemas.microsoft.com/office/drawing/2014/main" id="{5461E852-A25B-407C-A53B-B2316C02EEAD}"/>
              </a:ext>
            </a:extLst>
          </p:cNvPr>
          <p:cNvSpPr txBox="1"/>
          <p:nvPr/>
        </p:nvSpPr>
        <p:spPr>
          <a:xfrm>
            <a:off x="2767896" y="4379668"/>
            <a:ext cx="66048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prstClr val="white"/>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rPr>
              <a:t>03</a:t>
            </a:r>
            <a:endParaRPr kumimoji="0" lang="zh-CN" altLang="en-US" sz="2800" b="0" i="0" u="none" strike="noStrike" kern="1200" cap="none" spc="0" normalizeH="0" baseline="0" noProof="0" dirty="0">
              <a:ln>
                <a:noFill/>
              </a:ln>
              <a:solidFill>
                <a:prstClr val="white"/>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endParaRPr>
          </a:p>
        </p:txBody>
      </p:sp>
    </p:spTree>
    <p:extLst>
      <p:ext uri="{BB962C8B-B14F-4D97-AF65-F5344CB8AC3E}">
        <p14:creationId xmlns:p14="http://schemas.microsoft.com/office/powerpoint/2010/main" val="2407165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5"/>
                                        </p:tgtEl>
                                        <p:attrNameLst>
                                          <p:attrName>style.visibility</p:attrName>
                                        </p:attrNameLst>
                                      </p:cBhvr>
                                      <p:to>
                                        <p:strVal val="visible"/>
                                      </p:to>
                                    </p:set>
                                    <p:animEffect transition="in" filter="barn(inVertical)">
                                      <p:cBhvr>
                                        <p:cTn id="14" dur="500"/>
                                        <p:tgtEl>
                                          <p:spTgt spid="7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7"/>
                                        </p:tgtEl>
                                        <p:attrNameLst>
                                          <p:attrName>style.visibility</p:attrName>
                                        </p:attrNameLst>
                                      </p:cBhvr>
                                      <p:to>
                                        <p:strVal val="visible"/>
                                      </p:to>
                                    </p:set>
                                    <p:animEffect transition="in" filter="barn(inVertical)">
                                      <p:cBhvr>
                                        <p:cTn id="19" dur="500"/>
                                        <p:tgtEl>
                                          <p:spTgt spid="7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1000"/>
                                        <p:tgtEl>
                                          <p:spTgt spid="72"/>
                                        </p:tgtEl>
                                      </p:cBhvr>
                                    </p:animEffect>
                                    <p:anim calcmode="lin" valueType="num">
                                      <p:cBhvr>
                                        <p:cTn id="25" dur="1000" fill="hold"/>
                                        <p:tgtEl>
                                          <p:spTgt spid="72"/>
                                        </p:tgtEl>
                                        <p:attrNameLst>
                                          <p:attrName>ppt_x</p:attrName>
                                        </p:attrNameLst>
                                      </p:cBhvr>
                                      <p:tavLst>
                                        <p:tav tm="0">
                                          <p:val>
                                            <p:strVal val="#ppt_x"/>
                                          </p:val>
                                        </p:tav>
                                        <p:tav tm="100000">
                                          <p:val>
                                            <p:strVal val="#ppt_x"/>
                                          </p:val>
                                        </p:tav>
                                      </p:tavLst>
                                    </p:anim>
                                    <p:anim calcmode="lin" valueType="num">
                                      <p:cBhvr>
                                        <p:cTn id="26"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barn(inVertical)">
                                      <p:cBhvr>
                                        <p:cTn id="31" dur="500"/>
                                        <p:tgtEl>
                                          <p:spTgt spid="79"/>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71"/>
                                        </p:tgtEl>
                                        <p:attrNameLst>
                                          <p:attrName>style.visibility</p:attrName>
                                        </p:attrNameLst>
                                      </p:cBhvr>
                                      <p:to>
                                        <p:strVal val="visible"/>
                                      </p:to>
                                    </p:set>
                                    <p:animEffect transition="in" filter="fade">
                                      <p:cBhvr>
                                        <p:cTn id="36" dur="1000"/>
                                        <p:tgtEl>
                                          <p:spTgt spid="71"/>
                                        </p:tgtEl>
                                      </p:cBhvr>
                                    </p:animEffect>
                                    <p:anim calcmode="lin" valueType="num">
                                      <p:cBhvr>
                                        <p:cTn id="37" dur="1000" fill="hold"/>
                                        <p:tgtEl>
                                          <p:spTgt spid="71"/>
                                        </p:tgtEl>
                                        <p:attrNameLst>
                                          <p:attrName>ppt_x</p:attrName>
                                        </p:attrNameLst>
                                      </p:cBhvr>
                                      <p:tavLst>
                                        <p:tav tm="0">
                                          <p:val>
                                            <p:strVal val="#ppt_x"/>
                                          </p:val>
                                        </p:tav>
                                        <p:tav tm="100000">
                                          <p:val>
                                            <p:strVal val="#ppt_x"/>
                                          </p:val>
                                        </p:tav>
                                      </p:tavLst>
                                    </p:anim>
                                    <p:anim calcmode="lin" valueType="num">
                                      <p:cBhvr>
                                        <p:cTn id="3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barn(inVertical)">
                                      <p:cBhvr>
                                        <p:cTn id="43" dur="500"/>
                                        <p:tgtEl>
                                          <p:spTgt spid="25"/>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1000"/>
                                        <p:tgtEl>
                                          <p:spTgt spid="23"/>
                                        </p:tgtEl>
                                      </p:cBhvr>
                                    </p:animEffect>
                                    <p:anim calcmode="lin" valueType="num">
                                      <p:cBhvr>
                                        <p:cTn id="49" dur="1000" fill="hold"/>
                                        <p:tgtEl>
                                          <p:spTgt spid="23"/>
                                        </p:tgtEl>
                                        <p:attrNameLst>
                                          <p:attrName>ppt_x</p:attrName>
                                        </p:attrNameLst>
                                      </p:cBhvr>
                                      <p:tavLst>
                                        <p:tav tm="0">
                                          <p:val>
                                            <p:strVal val="#ppt_x"/>
                                          </p:val>
                                        </p:tav>
                                        <p:tav tm="100000">
                                          <p:val>
                                            <p:strVal val="#ppt_x"/>
                                          </p:val>
                                        </p:tav>
                                      </p:tavLst>
                                    </p:anim>
                                    <p:anim calcmode="lin" valueType="num">
                                      <p:cBhvr>
                                        <p:cTn id="5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p:bldP spid="75" grpId="0"/>
      <p:bldP spid="77" grpId="0"/>
      <p:bldP spid="79" grpId="0"/>
      <p:bldP spid="23" grpId="0"/>
      <p:bldP spid="25" grpId="0"/>
    </p:bldLst>
  </p:timing>
</p:sld>
</file>

<file path=ppt/theme/theme1.xml><?xml version="1.0" encoding="utf-8"?>
<a:theme xmlns:a="http://schemas.openxmlformats.org/drawingml/2006/main" name="Cute Sticker by Slidesgo">
  <a:themeElements>
    <a:clrScheme name="Simple Light">
      <a:dk1>
        <a:srgbClr val="EA4F46"/>
      </a:dk1>
      <a:lt1>
        <a:srgbClr val="F7D538"/>
      </a:lt1>
      <a:dk2>
        <a:srgbClr val="472C18"/>
      </a:dk2>
      <a:lt2>
        <a:srgbClr val="B2DEEE"/>
      </a:lt2>
      <a:accent1>
        <a:srgbClr val="A2CF9D"/>
      </a:accent1>
      <a:accent2>
        <a:srgbClr val="FFFFFF"/>
      </a:accent2>
      <a:accent3>
        <a:srgbClr val="EF786D"/>
      </a:accent3>
      <a:accent4>
        <a:srgbClr val="7A4934"/>
      </a:accent4>
      <a:accent5>
        <a:srgbClr val="D43733"/>
      </a:accent5>
      <a:accent6>
        <a:srgbClr val="D3AC09"/>
      </a:accent6>
      <a:hlink>
        <a:srgbClr val="F7D538"/>
      </a:hlink>
      <a:folHlink>
        <a:srgbClr val="0097A7"/>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te Sticker by Slidesgo">
  <a:themeElements>
    <a:clrScheme name="Simple Light">
      <a:dk1>
        <a:srgbClr val="EA4F46"/>
      </a:dk1>
      <a:lt1>
        <a:srgbClr val="F7D538"/>
      </a:lt1>
      <a:dk2>
        <a:srgbClr val="472C18"/>
      </a:dk2>
      <a:lt2>
        <a:srgbClr val="B2DEEE"/>
      </a:lt2>
      <a:accent1>
        <a:srgbClr val="A2CF9D"/>
      </a:accent1>
      <a:accent2>
        <a:srgbClr val="FFFFFF"/>
      </a:accent2>
      <a:accent3>
        <a:srgbClr val="EF786D"/>
      </a:accent3>
      <a:accent4>
        <a:srgbClr val="7A4934"/>
      </a:accent4>
      <a:accent5>
        <a:srgbClr val="D43733"/>
      </a:accent5>
      <a:accent6>
        <a:srgbClr val="D3AC09"/>
      </a:accent6>
      <a:hlink>
        <a:srgbClr val="F7D538"/>
      </a:hlink>
      <a:folHlink>
        <a:srgbClr val="0097A7"/>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610</TotalTime>
  <Words>507</Words>
  <Application>Microsoft Office PowerPoint</Application>
  <PresentationFormat>Widescreen</PresentationFormat>
  <Paragraphs>57</Paragraphs>
  <Slides>10</Slides>
  <Notes>2</Notes>
  <HiddenSlides>0</HiddenSlides>
  <MMClips>1</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10</vt:i4>
      </vt:variant>
    </vt:vector>
  </HeadingPairs>
  <TitlesOfParts>
    <vt:vector size="19" baseType="lpstr">
      <vt:lpstr>Arial</vt:lpstr>
      <vt:lpstr>Calibri</vt:lpstr>
      <vt:lpstr>等线</vt:lpstr>
      <vt:lpstr>Times New Roman</vt:lpstr>
      <vt:lpstr>UTM Cookies</vt:lpstr>
      <vt:lpstr>Wingdings</vt:lpstr>
      <vt:lpstr>仓耳羽辰体-谷力 W05</vt:lpstr>
      <vt:lpstr>Cute Sticker by Slidesgo</vt:lpstr>
      <vt:lpstr>2_Cute Sticker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Techsi.vn</cp:lastModifiedBy>
  <cp:revision>33</cp:revision>
  <dcterms:created xsi:type="dcterms:W3CDTF">2021-06-11T02:39:36Z</dcterms:created>
  <dcterms:modified xsi:type="dcterms:W3CDTF">2022-11-07T05:01:44Z</dcterms:modified>
</cp:coreProperties>
</file>