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</p:sldMasterIdLst>
  <p:notesMasterIdLst>
    <p:notesMasterId r:id="rId13"/>
  </p:notesMasterIdLst>
  <p:sldIdLst>
    <p:sldId id="271" r:id="rId4"/>
    <p:sldId id="275" r:id="rId5"/>
    <p:sldId id="266" r:id="rId6"/>
    <p:sldId id="268" r:id="rId7"/>
    <p:sldId id="267" r:id="rId8"/>
    <p:sldId id="269" r:id="rId9"/>
    <p:sldId id="270" r:id="rId10"/>
    <p:sldId id="276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BB5AF-BA85-4E33-903B-BAF1CCD57BEA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5250F-9CBB-405E-9C3B-E3A2AF8C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0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2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6156D-592E-4B4D-8772-D689FB057AF4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3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0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7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3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35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29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7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1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8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2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1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195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86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92631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5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6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9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8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8011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5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5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6" y="195944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4A88BC"/>
                  </a:solidFill>
                </a:ln>
                <a:solidFill>
                  <a:srgbClr val="FFFFFF"/>
                </a:solidFill>
                <a:effectLst>
                  <a:glow rad="101600">
                    <a:srgbClr val="A2CF9D">
                      <a:satMod val="175000"/>
                      <a:alpha val="4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4A88BC"/>
                  </a:solidFill>
                </a:ln>
                <a:solidFill>
                  <a:srgbClr val="FFFFFF"/>
                </a:solidFill>
                <a:effectLst>
                  <a:glow rad="101600">
                    <a:srgbClr val="A2CF9D">
                      <a:satMod val="175000"/>
                      <a:alpha val="4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87156"/>
            <a:ext cx="663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KÍNH </a:t>
            </a:r>
            <a:r>
              <a:rPr kumimoji="0" lang="en-US" sz="4800" b="0" i="0" u="none" strike="noStrike" kern="1200" cap="none" spc="0" normalizeH="0" baseline="0" noProof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TRỌNG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THẦY 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GIÁO, CÔ GIÁO</a:t>
            </a:r>
          </a:p>
        </p:txBody>
      </p:sp>
    </p:spTree>
    <p:extLst>
      <p:ext uri="{BB962C8B-B14F-4D97-AF65-F5344CB8AC3E}">
        <p14:creationId xmlns:p14="http://schemas.microsoft.com/office/powerpoint/2010/main" val="412517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918" y="223755"/>
            <a:ext cx="6651742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  <a:defRPr/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endParaRPr lang="vi-VN" sz="4400" b="1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324406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biết và nêu được một số biểu hiện của sự kính trọng thầy giáo, cô giáo</a:t>
            </a:r>
            <a:endParaRPr lang="zh-CN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hành động và lời nói thể hiện sự kính trọng thầy giáo, cô giáo. </a:t>
            </a:r>
            <a:endParaRPr lang="vi-VN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Bồi dưỡng tình cảm yêu quý, kính trọng đối với thầy cô giáo; cảm nhận được niềm vui đến trường. </a:t>
            </a:r>
            <a:endParaRPr lang="vi-VN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759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8" y="1838039"/>
            <a:ext cx="7220958" cy="4096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8838" y="5934361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10089554" y="183803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0" y="1653076"/>
            <a:ext cx="11460174" cy="45059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85171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6337400" y="492201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4751238" y="4862840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99098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46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2373798" y="1811611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8482823" y="1815737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2778" y="2876968"/>
            <a:ext cx="46482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34" y="2876968"/>
            <a:ext cx="5836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3316878" y="898664"/>
            <a:ext cx="817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sẽ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huống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" y="2774663"/>
            <a:ext cx="10659963" cy="347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32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5340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Lan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kéo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9"/>
          <a:stretch/>
        </p:blipFill>
        <p:spPr>
          <a:xfrm>
            <a:off x="350030" y="3108960"/>
            <a:ext cx="11480138" cy="3508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1324" y="816688"/>
            <a:ext cx="8099304" cy="184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gửi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1064240" y="5852160"/>
            <a:ext cx="391886" cy="339634"/>
          </a:xfrm>
          <a:prstGeom prst="ellipse">
            <a:avLst/>
          </a:prstGeom>
          <a:solidFill>
            <a:srgbClr val="FF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7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918" y="223755"/>
            <a:ext cx="6651742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  <a:defRPr/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endParaRPr lang="vi-VN" sz="4400" b="1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324406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biết và nêu được một số biểu hiện của sự kính trọng thầy giáo, cô giáo</a:t>
            </a:r>
            <a:endParaRPr lang="zh-CN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hành động và lời nói thể hiện sự kính trọng thầy giáo, cô giáo. </a:t>
            </a:r>
            <a:endParaRPr lang="vi-VN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Bồi dưỡng tình cảm yêu quý, kính trọng đối với thầy cô giáo; cảm nhận được niềm vui đến trường. </a:t>
            </a:r>
            <a:endParaRPr lang="vi-VN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28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775" cy="76851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8" y="4034842"/>
            <a:ext cx="9767130" cy="21650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13" y="117631"/>
            <a:ext cx="1658815" cy="1811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2418" y="2178896"/>
            <a:ext cx="9159775" cy="177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lnSpc>
                <a:spcPct val="150000"/>
              </a:lnSpc>
              <a:defRPr/>
            </a:pP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097280">
              <a:lnSpc>
                <a:spcPct val="150000"/>
              </a:lnSpc>
              <a:defRPr/>
            </a:pP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Picture 2" descr="Cute children playing at pencil house Premium Vector">
            <a:extLst>
              <a:ext uri="{FF2B5EF4-FFF2-40B4-BE49-F238E27FC236}">
                <a16:creationId xmlns:a16="http://schemas.microsoft.com/office/drawing/2014/main" id="{226FB95F-77DA-D981-213E-57103D8F1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53" y="428624"/>
            <a:ext cx="5385776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390</Words>
  <Application>Microsoft Office PowerPoint</Application>
  <PresentationFormat>Widescreen</PresentationFormat>
  <Paragraphs>45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Cookies</vt:lpstr>
      <vt:lpstr>Cute Sticker by Slidesgo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Nguyễn Thu Hường</cp:lastModifiedBy>
  <cp:revision>4</cp:revision>
  <dcterms:created xsi:type="dcterms:W3CDTF">2021-09-02T06:11:05Z</dcterms:created>
  <dcterms:modified xsi:type="dcterms:W3CDTF">2022-10-16T02:42:11Z</dcterms:modified>
</cp:coreProperties>
</file>