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94" r:id="rId3"/>
    <p:sldMasterId id="2147483706" r:id="rId4"/>
  </p:sldMasterIdLst>
  <p:notesMasterIdLst>
    <p:notesMasterId r:id="rId23"/>
  </p:notesMasterIdLst>
  <p:sldIdLst>
    <p:sldId id="2007577233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386" r:id="rId13"/>
    <p:sldId id="265" r:id="rId14"/>
    <p:sldId id="257" r:id="rId15"/>
    <p:sldId id="256" r:id="rId16"/>
    <p:sldId id="258" r:id="rId17"/>
    <p:sldId id="259" r:id="rId18"/>
    <p:sldId id="2007577237" r:id="rId19"/>
    <p:sldId id="261" r:id="rId20"/>
    <p:sldId id="26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FAB48-5899-4091-B672-35A4342902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7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63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2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76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03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3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0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5.xml"/><Relationship Id="rId1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6.xml"/><Relationship Id="rId11" Type="http://schemas.openxmlformats.org/officeDocument/2006/relationships/slide" Target="slide17.xml"/><Relationship Id="rId5" Type="http://schemas.openxmlformats.org/officeDocument/2006/relationships/image" Target="../media/image29.png"/><Relationship Id="rId15" Type="http://schemas.openxmlformats.org/officeDocument/2006/relationships/slide" Target="slide13.xml"/><Relationship Id="rId10" Type="http://schemas.openxmlformats.org/officeDocument/2006/relationships/image" Target="../media/image32.png"/><Relationship Id="rId19" Type="http://schemas.openxmlformats.org/officeDocument/2006/relationships/image" Target="../media/image38.gif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12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gi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96" y="1752193"/>
            <a:ext cx="2798307" cy="5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1701A-CC43-457B-9C44-58901646F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84" y="2723717"/>
            <a:ext cx="758408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790575" y="66675"/>
            <a:ext cx="4352925" cy="103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xin lỗi bạn vì quên dội nước. Cảm ơn bạn đã nhắc nhở mình. Sau đó đi dội nước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quên làm mất vệ sinh, ảnh hưởng đến người khác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1F454B-F258-46E0-9680-391DA1842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237" y="95250"/>
            <a:ext cx="58388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E9EC7C-EC93-451B-B3E4-8D98C75F1854}"/>
              </a:ext>
            </a:extLst>
          </p:cNvPr>
          <p:cNvSpPr/>
          <p:nvPr/>
        </p:nvSpPr>
        <p:spPr>
          <a:xfrm>
            <a:off x="2800350" y="3895725"/>
            <a:ext cx="7477125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32DA0579-D060-4FCF-8D5B-5020C20F3F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ABCEBA-AC87-4838-882E-E78E1C08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949" y="-1"/>
            <a:ext cx="4543425" cy="35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1724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2209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bạn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rằng việc làm đó gây lãng phí vì hộp sữa còn nguyên, có những bạn không có sữa để uống. Bỏ đi như rác là không biết quý trọng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3F0D-CC9B-4FEB-9F00-409BABD92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396" y="219075"/>
            <a:ext cx="662460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431A0C-4D60-46AD-A221-069414F8C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8944ABEC-5585-4823-99E5-A81BDB9D6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98A634-180A-42C8-879B-ED3C3A9F7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72" y="511492"/>
            <a:ext cx="4990500" cy="42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12680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sặc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sỡ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dịp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Chăn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vi-V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nhôm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gang,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thép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gốm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cọc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…..?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587394" y="3351406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chùm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758964" y="3326293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cái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5804260" y="473790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C. </a:t>
            </a:r>
            <a:r>
              <a:rPr lang="en-US" sz="6000" dirty="0" err="1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ahoma" panose="020B0604030504040204" pitchFamily="34" charset="0"/>
              </a:rPr>
              <a:t>đực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Câu</a:t>
            </a:r>
            <a:r>
              <a:rPr lang="en-US" sz="36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434</Words>
  <Application>Microsoft Office PowerPoint</Application>
  <PresentationFormat>Widescreen</PresentationFormat>
  <Paragraphs>39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等线</vt:lpstr>
      <vt:lpstr>Gluten</vt:lpstr>
      <vt:lpstr>Muli Regular Bold</vt:lpstr>
      <vt:lpstr>Segoe UI Black</vt:lpstr>
      <vt:lpstr>Sigmar One</vt:lpstr>
      <vt:lpstr>Tahoma</vt:lpstr>
      <vt:lpstr>Times New Roman</vt:lpstr>
      <vt:lpstr>字魂59号-创粗黑</vt:lpstr>
      <vt:lpstr>Office 主题​​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1. Đâu là việc làm thể hiện của người thân trong gia đình?</vt:lpstr>
      <vt:lpstr>2. Đâu là tên một hoạt động sản xuất nông nghiệp?</vt:lpstr>
      <vt:lpstr>3. Đâu là tên một hoạt động sản xuất thủ công nghiệp?</vt:lpstr>
      <vt:lpstr>4. Đâu là việc em không nên làm khi đi tham quan?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2022-09-13T02:20:33Z</dcterms:created>
  <dcterms:modified xsi:type="dcterms:W3CDTF">2024-01-14T07:03:23Z</dcterms:modified>
</cp:coreProperties>
</file>