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1"/>
  </p:notesMasterIdLst>
  <p:sldIdLst>
    <p:sldId id="257" r:id="rId3"/>
    <p:sldId id="282" r:id="rId4"/>
    <p:sldId id="281" r:id="rId5"/>
    <p:sldId id="283" r:id="rId6"/>
    <p:sldId id="285" r:id="rId7"/>
    <p:sldId id="258" r:id="rId8"/>
    <p:sldId id="264" r:id="rId9"/>
    <p:sldId id="256" r:id="rId10"/>
    <p:sldId id="286" r:id="rId11"/>
    <p:sldId id="265" r:id="rId12"/>
    <p:sldId id="266" r:id="rId13"/>
    <p:sldId id="287" r:id="rId14"/>
    <p:sldId id="288" r:id="rId15"/>
    <p:sldId id="289" r:id="rId16"/>
    <p:sldId id="259" r:id="rId17"/>
    <p:sldId id="260" r:id="rId18"/>
    <p:sldId id="261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5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30.png"/><Relationship Id="rId21" Type="http://schemas.openxmlformats.org/officeDocument/2006/relationships/slide" Target="slide16.xml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openxmlformats.org/officeDocument/2006/relationships/slide" Target="slide17.xml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4.png"/><Relationship Id="rId24" Type="http://schemas.openxmlformats.org/officeDocument/2006/relationships/image" Target="../media/image39.GIF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5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microsoft.com/office/2007/relationships/hdphoto" Target="../media/hdphoto8.wdp"/><Relationship Id="rId22" Type="http://schemas.openxmlformats.org/officeDocument/2006/relationships/image" Target="../media/image38.png"/><Relationship Id="rId27" Type="http://schemas.openxmlformats.org/officeDocument/2006/relationships/image" Target="../media/image41.png"/><Relationship Id="rId30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15" y="898069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2" y="3604929"/>
            <a:ext cx="2060627" cy="96934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225</Words>
  <Application>Microsoft Office PowerPoint</Application>
  <PresentationFormat>Widescreen</PresentationFormat>
  <Paragraphs>29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Calibri Light</vt:lpstr>
      <vt:lpstr>Times New Roman</vt:lpstr>
      <vt:lpstr>仓耳今楷05-6763 W05</vt:lpstr>
      <vt:lpstr>字魂105号-简雅黑</vt:lpstr>
      <vt:lpstr>字魂58号-创中黑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2022-07-18T23:35:33Z</dcterms:created>
  <dcterms:modified xsi:type="dcterms:W3CDTF">2023-11-19T04:04:01Z</dcterms:modified>
</cp:coreProperties>
</file>