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0" r:id="rId2"/>
    <p:sldId id="258" r:id="rId3"/>
    <p:sldId id="259" r:id="rId4"/>
    <p:sldId id="262" r:id="rId5"/>
    <p:sldId id="261" r:id="rId6"/>
    <p:sldId id="265" r:id="rId7"/>
    <p:sldId id="290" r:id="rId8"/>
    <p:sldId id="294" r:id="rId9"/>
    <p:sldId id="289" r:id="rId10"/>
    <p:sldId id="295" r:id="rId11"/>
    <p:sldId id="291" r:id="rId12"/>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66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7960" autoAdjust="0"/>
  </p:normalViewPr>
  <p:slideViewPr>
    <p:cSldViewPr snapToGrid="0">
      <p:cViewPr varScale="1">
        <p:scale>
          <a:sx n="64" d="100"/>
          <a:sy n="64" d="100"/>
        </p:scale>
        <p:origin x="696"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9302B-5707-40AD-A905-BB2E885234D6}" type="datetimeFigureOut">
              <a:rPr lang="en-US" smtClean="0"/>
              <a:t>8/31/2022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09C23E-164B-4365-80AC-F242954C6C7F}" type="slidenum">
              <a:rPr lang="en-US" smtClean="0"/>
              <a:t>‹#›</a:t>
            </a:fld>
            <a:endParaRPr lang="en-US"/>
          </a:p>
        </p:txBody>
      </p:sp>
    </p:spTree>
    <p:extLst>
      <p:ext uri="{BB962C8B-B14F-4D97-AF65-F5344CB8AC3E}">
        <p14:creationId xmlns:p14="http://schemas.microsoft.com/office/powerpoint/2010/main" val="1222097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highlight>
                  <a:srgbClr val="FFFF00"/>
                </a:highlight>
                <a:latin typeface="Times New Roman" panose="02020603050405020304" pitchFamily="18" charset="0"/>
                <a:cs typeface="Times New Roman" panose="02020603050405020304" pitchFamily="18" charset="0"/>
              </a:rPr>
              <a:t>GV nêu yc, HS thực hiện yc vào phần chat.</a:t>
            </a:r>
          </a:p>
        </p:txBody>
      </p:sp>
      <p:sp>
        <p:nvSpPr>
          <p:cNvPr id="4" name="Slide Number Placeholder 3"/>
          <p:cNvSpPr>
            <a:spLocks noGrp="1"/>
          </p:cNvSpPr>
          <p:nvPr>
            <p:ph type="sldNum" sz="quarter" idx="5"/>
          </p:nvPr>
        </p:nvSpPr>
        <p:spPr/>
        <p:txBody>
          <a:bodyPr/>
          <a:lstStyle/>
          <a:p>
            <a:fld id="{7A09C23E-164B-4365-80AC-F242954C6C7F}" type="slidenum">
              <a:rPr lang="en-US" smtClean="0"/>
              <a:t>1</a:t>
            </a:fld>
            <a:endParaRPr lang="en-US"/>
          </a:p>
        </p:txBody>
      </p:sp>
    </p:spTree>
    <p:extLst>
      <p:ext uri="{BB962C8B-B14F-4D97-AF65-F5344CB8AC3E}">
        <p14:creationId xmlns:p14="http://schemas.microsoft.com/office/powerpoint/2010/main" val="12177006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NX tiết học và phân công nhiệm vụ cho tiết học sau</a:t>
            </a:r>
          </a:p>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11</a:t>
            </a:fld>
            <a:endParaRPr lang="en-US"/>
          </a:p>
        </p:txBody>
      </p:sp>
    </p:spTree>
    <p:extLst>
      <p:ext uri="{BB962C8B-B14F-4D97-AF65-F5344CB8AC3E}">
        <p14:creationId xmlns:p14="http://schemas.microsoft.com/office/powerpoint/2010/main" val="3392584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2</a:t>
            </a:fld>
            <a:endParaRPr lang="en-US"/>
          </a:p>
        </p:txBody>
      </p:sp>
    </p:spTree>
    <p:extLst>
      <p:ext uri="{BB962C8B-B14F-4D97-AF65-F5344CB8AC3E}">
        <p14:creationId xmlns:p14="http://schemas.microsoft.com/office/powerpoint/2010/main" val="925759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-Chốt: </a:t>
            </a:r>
            <a:r>
              <a:rPr lang="en-US" b="1"/>
              <a:t>Nêu tính chất cơ bản của PS? =&gt;</a:t>
            </a:r>
            <a:r>
              <a:rPr lang="en-US" b="0"/>
              <a:t> Nhớ lại được t/c cơ bản của PS, Ứng dụng qua các VD sau:</a:t>
            </a:r>
            <a:endParaRPr lang="en-US"/>
          </a:p>
          <a:p>
            <a:pPr marL="0" indent="0">
              <a:buFontTx/>
              <a:buNone/>
            </a:pPr>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3</a:t>
            </a:fld>
            <a:endParaRPr lang="en-US"/>
          </a:p>
        </p:txBody>
      </p:sp>
    </p:spTree>
    <p:extLst>
      <p:ext uri="{BB962C8B-B14F-4D97-AF65-F5344CB8AC3E}">
        <p14:creationId xmlns:p14="http://schemas.microsoft.com/office/powerpoint/2010/main" val="1748139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a:t>- Chuyển: Vận dụng tính chất cơ bản của PS RGPS 90/120 =&gt; HS làm, nêu cách làm =&gt; chữa, chốt đ/á Đ/S. ( Lưu ý: RGPS chọn số cần chia lớn nhất để tìm PS tối giản). – </a:t>
            </a:r>
            <a:r>
              <a:rPr lang="en-US" b="1"/>
              <a:t>Thế nào là PS tối giản?</a:t>
            </a:r>
          </a:p>
          <a:p>
            <a:pPr marL="0" indent="0">
              <a:buFontTx/>
              <a:buNone/>
            </a:pPr>
            <a:r>
              <a:rPr lang="en-US"/>
              <a:t>- Gt Sơ đồ quả trám để tìm STN cần chia lớn nhất và RGPS nhanh nhất.</a:t>
            </a:r>
          </a:p>
          <a:p>
            <a:pPr marL="171450" indent="-171450">
              <a:buFontTx/>
              <a:buChar char="-"/>
            </a:pPr>
            <a:r>
              <a:rPr lang="en-US" b="1"/>
              <a:t>Chốt: </a:t>
            </a:r>
            <a:r>
              <a:rPr lang="en-US" b="0"/>
              <a:t>Nêu cách RGPS. </a:t>
            </a:r>
          </a:p>
          <a:p>
            <a:pPr marL="171450" indent="-171450">
              <a:buFontTx/>
              <a:buChar char="-"/>
            </a:pPr>
            <a:r>
              <a:rPr lang="en-US" b="1"/>
              <a:t>Chuyển:</a:t>
            </a:r>
            <a:r>
              <a:rPr lang="en-US" b="0"/>
              <a:t> Ngoài RGPS thì T/c cơ bản của PS còn ứng dụng vào việc gì? QĐMS -&gt; VD2</a:t>
            </a:r>
            <a:endParaRPr lang="en-US" b="1"/>
          </a:p>
          <a:p>
            <a:pPr marL="171450" indent="-171450">
              <a:buFontTx/>
              <a:buChar char="-"/>
            </a:pPr>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4</a:t>
            </a:fld>
            <a:endParaRPr lang="en-US"/>
          </a:p>
        </p:txBody>
      </p:sp>
    </p:spTree>
    <p:extLst>
      <p:ext uri="{BB962C8B-B14F-4D97-AF65-F5344CB8AC3E}">
        <p14:creationId xmlns:p14="http://schemas.microsoft.com/office/powerpoint/2010/main" val="402155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VD 1: HS nêu cách tìm MSC và các bước QĐMS (MS của 2PS không cùng chia hết cho số nào nên MSC là tích của 2 MS)</a:t>
            </a:r>
          </a:p>
          <a:p>
            <a:pPr marL="171450" indent="-171450">
              <a:buFontTx/>
              <a:buChar char="-"/>
            </a:pPr>
            <a:r>
              <a:rPr lang="en-US"/>
              <a:t>VD 2: HS nêu cách tìm MSC và GV HD cách tìm MSC nhỏ nhất bằng sơ đồ quả tram (MS của 2 PS đều chia hết cho 1 số nên tìm MSC dựa vào sơ đồ quả trái – MSC là tích của 2 x3x4)</a:t>
            </a:r>
          </a:p>
        </p:txBody>
      </p:sp>
      <p:sp>
        <p:nvSpPr>
          <p:cNvPr id="4" name="Slide Number Placeholder 3"/>
          <p:cNvSpPr>
            <a:spLocks noGrp="1"/>
          </p:cNvSpPr>
          <p:nvPr>
            <p:ph type="sldNum" sz="quarter" idx="5"/>
          </p:nvPr>
        </p:nvSpPr>
        <p:spPr/>
        <p:txBody>
          <a:bodyPr/>
          <a:lstStyle/>
          <a:p>
            <a:fld id="{7A09C23E-164B-4365-80AC-F242954C6C7F}" type="slidenum">
              <a:rPr lang="en-US" smtClean="0"/>
              <a:t>5</a:t>
            </a:fld>
            <a:endParaRPr lang="en-US"/>
          </a:p>
        </p:txBody>
      </p:sp>
    </p:spTree>
    <p:extLst>
      <p:ext uri="{BB962C8B-B14F-4D97-AF65-F5344CB8AC3E}">
        <p14:creationId xmlns:p14="http://schemas.microsoft.com/office/powerpoint/2010/main" val="1778718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FF3300"/>
                </a:solidFill>
              </a:rPr>
              <a:t>- </a:t>
            </a:r>
            <a:r>
              <a:rPr lang="en-US" sz="1200" b="1">
                <a:solidFill>
                  <a:srgbClr val="FF3300"/>
                </a:solidFill>
              </a:rPr>
              <a:t>Nêu cách RGPS</a:t>
            </a:r>
            <a:r>
              <a:rPr lang="en-US" sz="1200">
                <a:solidFill>
                  <a:srgbClr val="FF3300"/>
                </a:solidFill>
              </a:rPr>
              <a:t>? (</a:t>
            </a:r>
            <a:r>
              <a:rPr lang="en-US" sz="1200" b="0">
                <a:solidFill>
                  <a:schemeClr val="tx1"/>
                </a:solidFill>
                <a:effectLst/>
                <a:latin typeface="Times New Roman" panose="02020603050405020304" pitchFamily="18" charset="0"/>
                <a:ea typeface="Calibri" panose="020F0502020204030204" pitchFamily="34" charset="0"/>
              </a:rPr>
              <a:t>Muốn 1 rút gọn phân số về phân số tối giản, ta chia TS và MS của  phân số đó cho số lớn nhất mà cả MS và TS đều chia hết cho số đó.)</a:t>
            </a:r>
            <a:endParaRPr lang="en-US" sz="1100" b="0">
              <a:solidFill>
                <a:schemeClr val="tx1"/>
              </a:solidFill>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FF3300"/>
                </a:solidFill>
              </a:rPr>
              <a:t>- Muốn RGPS nhanh? (Muốn rút gọn phân số nhanh nhất, ta phải học thuộc dấu hiệu chia hết và bảng nhân, AD sơ đồ quả trám để tìm ra số cần chia lớn nhất)</a:t>
            </a:r>
          </a:p>
          <a:p>
            <a:r>
              <a:rPr lang="en-US"/>
              <a:t>- </a:t>
            </a:r>
            <a:r>
              <a:rPr lang="en-US" b="1"/>
              <a:t>Thế nào là PS tối giản?</a:t>
            </a:r>
          </a:p>
        </p:txBody>
      </p:sp>
      <p:sp>
        <p:nvSpPr>
          <p:cNvPr id="4" name="Slide Number Placeholder 3"/>
          <p:cNvSpPr>
            <a:spLocks noGrp="1"/>
          </p:cNvSpPr>
          <p:nvPr>
            <p:ph type="sldNum" sz="quarter" idx="5"/>
          </p:nvPr>
        </p:nvSpPr>
        <p:spPr/>
        <p:txBody>
          <a:bodyPr/>
          <a:lstStyle/>
          <a:p>
            <a:fld id="{7A09C23E-164B-4365-80AC-F242954C6C7F}" type="slidenum">
              <a:rPr lang="en-US" smtClean="0"/>
              <a:t>6</a:t>
            </a:fld>
            <a:endParaRPr lang="en-US"/>
          </a:p>
        </p:txBody>
      </p:sp>
    </p:spTree>
    <p:extLst>
      <p:ext uri="{BB962C8B-B14F-4D97-AF65-F5344CB8AC3E}">
        <p14:creationId xmlns:p14="http://schemas.microsoft.com/office/powerpoint/2010/main" val="3969632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accent4">
                    <a:lumMod val="75000"/>
                  </a:schemeClr>
                </a:solidFill>
              </a:rPr>
              <a:t>Lưu ý: Trước khi QĐMS, cần chọn mẫu số chung nhỏ nhất.</a:t>
            </a:r>
          </a:p>
          <a:p>
            <a:r>
              <a:rPr lang="en-US" b="1"/>
              <a:t>- Nêu cách QĐMS các PS?</a:t>
            </a:r>
          </a:p>
        </p:txBody>
      </p:sp>
      <p:sp>
        <p:nvSpPr>
          <p:cNvPr id="4" name="Slide Number Placeholder 3"/>
          <p:cNvSpPr>
            <a:spLocks noGrp="1"/>
          </p:cNvSpPr>
          <p:nvPr>
            <p:ph type="sldNum" sz="quarter" idx="5"/>
          </p:nvPr>
        </p:nvSpPr>
        <p:spPr/>
        <p:txBody>
          <a:bodyPr/>
          <a:lstStyle/>
          <a:p>
            <a:fld id="{7A09C23E-164B-4365-80AC-F242954C6C7F}" type="slidenum">
              <a:rPr lang="en-US" smtClean="0"/>
              <a:t>7</a:t>
            </a:fld>
            <a:endParaRPr lang="en-US"/>
          </a:p>
        </p:txBody>
      </p:sp>
    </p:spTree>
    <p:extLst>
      <p:ext uri="{BB962C8B-B14F-4D97-AF65-F5344CB8AC3E}">
        <p14:creationId xmlns:p14="http://schemas.microsoft.com/office/powerpoint/2010/main" val="3094484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accent4">
                    <a:lumMod val="75000"/>
                  </a:schemeClr>
                </a:solidFill>
              </a:rPr>
              <a:t>Lưu ý: Trước khi QĐMS, cần chọn mẫu số chung nhỏ nhất.</a:t>
            </a:r>
          </a:p>
          <a:p>
            <a:r>
              <a:rPr lang="en-US" b="1"/>
              <a:t>- Nêu cách QĐMS các PS?</a:t>
            </a:r>
          </a:p>
        </p:txBody>
      </p:sp>
      <p:sp>
        <p:nvSpPr>
          <p:cNvPr id="4" name="Slide Number Placeholder 3"/>
          <p:cNvSpPr>
            <a:spLocks noGrp="1"/>
          </p:cNvSpPr>
          <p:nvPr>
            <p:ph type="sldNum" sz="quarter" idx="5"/>
          </p:nvPr>
        </p:nvSpPr>
        <p:spPr/>
        <p:txBody>
          <a:bodyPr/>
          <a:lstStyle/>
          <a:p>
            <a:fld id="{7A09C23E-164B-4365-80AC-F242954C6C7F}" type="slidenum">
              <a:rPr lang="en-US" smtClean="0"/>
              <a:t>8</a:t>
            </a:fld>
            <a:endParaRPr lang="en-US"/>
          </a:p>
        </p:txBody>
      </p:sp>
    </p:spTree>
    <p:extLst>
      <p:ext uri="{BB962C8B-B14F-4D97-AF65-F5344CB8AC3E}">
        <p14:creationId xmlns:p14="http://schemas.microsoft.com/office/powerpoint/2010/main" val="3469017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solidFill>
                  <a:schemeClr val="accent4">
                    <a:lumMod val="75000"/>
                  </a:schemeClr>
                </a:solidFill>
              </a:rPr>
              <a:t>- 2 PS bằng nhau khi nào? </a:t>
            </a:r>
            <a:r>
              <a:rPr lang="en-US" sz="1200">
                <a:solidFill>
                  <a:schemeClr val="accent4">
                    <a:lumMod val="75000"/>
                  </a:schemeClr>
                </a:solidFill>
              </a:rPr>
              <a:t>(Vận dụng tính chất cơ bản của phân số để tìm các phân số bằng nhau.)</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accent4">
                    <a:lumMod val="75000"/>
                  </a:schemeClr>
                </a:solidFill>
              </a:rPr>
              <a:t>-&gt; </a:t>
            </a:r>
            <a:r>
              <a:rPr lang="en-US" sz="1200" b="1">
                <a:solidFill>
                  <a:schemeClr val="accent4">
                    <a:lumMod val="75000"/>
                  </a:schemeClr>
                </a:solidFill>
              </a:rPr>
              <a:t>Củng cố cách so sánh PS.</a:t>
            </a:r>
          </a:p>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9</a:t>
            </a:fld>
            <a:endParaRPr lang="en-US"/>
          </a:p>
        </p:txBody>
      </p:sp>
    </p:spTree>
    <p:extLst>
      <p:ext uri="{BB962C8B-B14F-4D97-AF65-F5344CB8AC3E}">
        <p14:creationId xmlns:p14="http://schemas.microsoft.com/office/powerpoint/2010/main" val="2091590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2DCCA-39DE-472A-9752-5B81213485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648BBE-9996-40CC-BCC5-2CA1261996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0CDB1D-CEB0-4F63-A4DB-16036659EB0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5923C0F8-A948-4356-A610-45A0446E88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1B56D4-9BFD-4E7A-8AE4-8B6DB6665DA6}"/>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551861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4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681650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4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662124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4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998037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4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814283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4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454943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4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715223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4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2821763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4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214761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4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90866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3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142085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072394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3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9348887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3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1368325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3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008922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3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2039442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3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698588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3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5566781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3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9074071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3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6827704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3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77213827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2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538716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5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178290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2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8200840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2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6026587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2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41756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2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746215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2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8669747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2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275682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2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2119015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2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3546615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2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59839750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1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761426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5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27404999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1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5714736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1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52689381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1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9336365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1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8291258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1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47855923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0294824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93826388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57689871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4428480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126150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90702588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2723885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1625017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93904663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0725224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30491363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0871691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62110832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88812579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9B41A-F055-455F-8897-D2DE0D1488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E3265D-57B3-4CF9-B48D-8ED20B842C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E34889-4114-4E46-BEB8-881D521457B3}"/>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6277399-7ADB-482B-BA31-B3143792B2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BE4954-17B6-41FF-9B46-F5CD85554FF1}"/>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9817748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CE38-5CA0-4923-98D4-BC2C390165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4C4926-2173-4844-9FEE-0A7A07A2D5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1EDAAB-F819-4390-B609-8ECC43521A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B3E75C-CE82-4181-8483-A6F7F64C2B8D}"/>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6" name="Footer Placeholder 5">
            <a:extLst>
              <a:ext uri="{FF2B5EF4-FFF2-40B4-BE49-F238E27FC236}">
                <a16:creationId xmlns:a16="http://schemas.microsoft.com/office/drawing/2014/main" id="{12973048-448C-4C3F-923D-A387453F73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45A818-185E-4DCB-B3E5-710EBCCCB39C}"/>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62110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86864719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C50E-4DB4-4966-81CE-8002547C0E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20A70E-880C-4079-B168-8C65A8532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455DB-8BFD-40F5-A68C-26F16811D9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F92537-BFDB-4682-9151-E3635907EB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81600B-FEF7-4888-88BB-60AD5C03D2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EA139D-AA72-45EE-8136-6EF3F32A436F}"/>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8" name="Footer Placeholder 7">
            <a:extLst>
              <a:ext uri="{FF2B5EF4-FFF2-40B4-BE49-F238E27FC236}">
                <a16:creationId xmlns:a16="http://schemas.microsoft.com/office/drawing/2014/main" id="{706697F7-FE55-4A0C-ABC2-1C99C7865F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5AA005-18BA-47F8-B51A-AEEAE960DE16}"/>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649845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1F72E-E240-4A47-81E4-23083530D3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89B671-2D9F-4490-A990-D2E8AE563C9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4" name="Footer Placeholder 3">
            <a:extLst>
              <a:ext uri="{FF2B5EF4-FFF2-40B4-BE49-F238E27FC236}">
                <a16:creationId xmlns:a16="http://schemas.microsoft.com/office/drawing/2014/main" id="{FDE2C59C-5902-4A56-B618-1E5A7844C6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F70EEA-73B8-491F-8271-724463A33835}"/>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65912832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07710925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4879511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94587413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91734341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51304838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7E26C-FE41-4482-8062-71529AA92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6CF226-3C40-48E3-BDBA-3C7D3A6FB4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977261-06A8-4B4D-9BCB-4DF791207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59DA55-00B5-4174-87F8-0D0729453468}"/>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6" name="Footer Placeholder 5">
            <a:extLst>
              <a:ext uri="{FF2B5EF4-FFF2-40B4-BE49-F238E27FC236}">
                <a16:creationId xmlns:a16="http://schemas.microsoft.com/office/drawing/2014/main" id="{1487B0E7-74DF-4FCB-87AA-46B9948122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9FD501-1F8E-4B06-924C-D2DDD0C203AE}"/>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57856406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D1FAB-0C7F-4FCC-B6A1-B7F9E6A867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0BE9AC-3FE5-4A97-A76E-D15BEE95EB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D8821E-F00C-45DB-B39E-6C342E87F5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0059B2-050B-4F68-A389-C956D6117816}"/>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6" name="Footer Placeholder 5">
            <a:extLst>
              <a:ext uri="{FF2B5EF4-FFF2-40B4-BE49-F238E27FC236}">
                <a16:creationId xmlns:a16="http://schemas.microsoft.com/office/drawing/2014/main" id="{673BFB96-40ED-42A6-8C39-32C9D16F3B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3A9CDE-1410-41B8-8493-204EDCC4BE02}"/>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64356244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1D0E6-C06B-4634-BD9B-E04634EE4F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FD6FA9-03FE-4B99-990D-6B1D966401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EB873A-B822-4FCB-AA34-509493908A1C}"/>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FF6B7C25-D548-4F57-BAEE-0D21FE1677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48CA6C-9E6C-4D38-99D8-29C9121C1A5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27573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85345013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33D2CA-026A-4B79-904F-685A4A13FE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D0D6DB-624E-4C76-9197-4E854E3C28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931B70-022E-455F-B6DB-538A76215D03}"/>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47F25FB6-BA30-41F3-BA6B-A58D3041D3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91E9B-104D-4274-A66B-6F40B016BCEF}"/>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865361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26463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4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07718529"/>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7" Type="http://schemas.openxmlformats.org/officeDocument/2006/relationships/slideLayout" Target="../slideLayouts/slideLayout7.xml"/><Relationship Id="rId71"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image" Target="../media/image1.png"/><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E21E5F-8966-4189-9C08-AAFD1B0CC5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034D87-5A49-440B-BC27-D8FC2BFB7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BC59F5-D9B9-4A9A-8B16-5046C0C32E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1AF4D-326C-46FE-B6FD-E1AA7F8DA16A}" type="datetimeFigureOut">
              <a:rPr lang="en-US" smtClean="0"/>
              <a:t>8/31/2022</a:t>
            </a:fld>
            <a:endParaRPr lang="en-US"/>
          </a:p>
        </p:txBody>
      </p:sp>
      <p:sp>
        <p:nvSpPr>
          <p:cNvPr id="5" name="Footer Placeholder 4">
            <a:extLst>
              <a:ext uri="{FF2B5EF4-FFF2-40B4-BE49-F238E27FC236}">
                <a16:creationId xmlns:a16="http://schemas.microsoft.com/office/drawing/2014/main" id="{61AF6F47-E47C-48B5-811A-C1A3D8A1D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2B6663-2D81-49A5-95DC-7A081EFD91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5DDC1-0E44-447F-9D9F-79188B2F17F0}" type="slidenum">
              <a:rPr lang="en-US" smtClean="0"/>
              <a:t>‹#›</a:t>
            </a:fld>
            <a:endParaRPr lang="en-US"/>
          </a:p>
        </p:txBody>
      </p:sp>
    </p:spTree>
    <p:extLst>
      <p:ext uri="{BB962C8B-B14F-4D97-AF65-F5344CB8AC3E}">
        <p14:creationId xmlns:p14="http://schemas.microsoft.com/office/powerpoint/2010/main" val="3336862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722" r:id="rId3"/>
    <p:sldLayoutId id="2147483721" r:id="rId4"/>
    <p:sldLayoutId id="2147483720" r:id="rId5"/>
    <p:sldLayoutId id="2147483719" r:id="rId6"/>
    <p:sldLayoutId id="2147483718" r:id="rId7"/>
    <p:sldLayoutId id="2147483717" r:id="rId8"/>
    <p:sldLayoutId id="2147483716" r:id="rId9"/>
    <p:sldLayoutId id="2147483714" r:id="rId10"/>
    <p:sldLayoutId id="2147483713" r:id="rId11"/>
    <p:sldLayoutId id="2147483712" r:id="rId12"/>
    <p:sldLayoutId id="2147483711" r:id="rId13"/>
    <p:sldLayoutId id="2147483710" r:id="rId14"/>
    <p:sldLayoutId id="2147483709" r:id="rId15"/>
    <p:sldLayoutId id="2147483708" r:id="rId16"/>
    <p:sldLayoutId id="2147483706" r:id="rId17"/>
    <p:sldLayoutId id="2147483705" r:id="rId18"/>
    <p:sldLayoutId id="2147483704" r:id="rId19"/>
    <p:sldLayoutId id="2147483703" r:id="rId20"/>
    <p:sldLayoutId id="2147483702" r:id="rId21"/>
    <p:sldLayoutId id="2147483701" r:id="rId22"/>
    <p:sldLayoutId id="2147483699" r:id="rId23"/>
    <p:sldLayoutId id="2147483697" r:id="rId24"/>
    <p:sldLayoutId id="2147483696" r:id="rId25"/>
    <p:sldLayoutId id="2147483695" r:id="rId26"/>
    <p:sldLayoutId id="2147483694" r:id="rId27"/>
    <p:sldLayoutId id="2147483693" r:id="rId28"/>
    <p:sldLayoutId id="2147483692" r:id="rId29"/>
    <p:sldLayoutId id="2147483691" r:id="rId30"/>
    <p:sldLayoutId id="2147483690" r:id="rId31"/>
    <p:sldLayoutId id="2147483689" r:id="rId32"/>
    <p:sldLayoutId id="2147483688" r:id="rId33"/>
    <p:sldLayoutId id="2147483686" r:id="rId34"/>
    <p:sldLayoutId id="2147483685" r:id="rId35"/>
    <p:sldLayoutId id="2147483684" r:id="rId36"/>
    <p:sldLayoutId id="2147483683" r:id="rId37"/>
    <p:sldLayoutId id="2147483682" r:id="rId38"/>
    <p:sldLayoutId id="2147483681" r:id="rId39"/>
    <p:sldLayoutId id="2147483679" r:id="rId40"/>
    <p:sldLayoutId id="2147483677" r:id="rId41"/>
    <p:sldLayoutId id="2147483675" r:id="rId42"/>
    <p:sldLayoutId id="2147483674" r:id="rId43"/>
    <p:sldLayoutId id="2147483673" r:id="rId44"/>
    <p:sldLayoutId id="2147483672" r:id="rId45"/>
    <p:sldLayoutId id="2147483671" r:id="rId46"/>
    <p:sldLayoutId id="2147483670" r:id="rId47"/>
    <p:sldLayoutId id="2147483669" r:id="rId48"/>
    <p:sldLayoutId id="2147483668" r:id="rId49"/>
    <p:sldLayoutId id="2147483667" r:id="rId50"/>
    <p:sldLayoutId id="2147483666" r:id="rId51"/>
    <p:sldLayoutId id="2147483665" r:id="rId52"/>
    <p:sldLayoutId id="2147483664" r:id="rId53"/>
    <p:sldLayoutId id="2147483663" r:id="rId54"/>
    <p:sldLayoutId id="2147483662" r:id="rId55"/>
    <p:sldLayoutId id="2147483661" r:id="rId56"/>
    <p:sldLayoutId id="2147483660" r:id="rId57"/>
    <p:sldLayoutId id="2147483651" r:id="rId58"/>
    <p:sldLayoutId id="2147483652" r:id="rId59"/>
    <p:sldLayoutId id="2147483653" r:id="rId60"/>
    <p:sldLayoutId id="2147483654" r:id="rId61"/>
    <p:sldLayoutId id="2147483655" r:id="rId62"/>
    <p:sldLayoutId id="2147483715" r:id="rId63"/>
    <p:sldLayoutId id="2147483707" r:id="rId64"/>
    <p:sldLayoutId id="2147483678" r:id="rId65"/>
    <p:sldLayoutId id="2147483676" r:id="rId66"/>
    <p:sldLayoutId id="2147483656" r:id="rId67"/>
    <p:sldLayoutId id="2147483657" r:id="rId68"/>
    <p:sldLayoutId id="2147483658" r:id="rId69"/>
    <p:sldLayoutId id="2147483659" r:id="rId7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image" Target="../media/image2.png"/><Relationship Id="rId1" Type="http://schemas.openxmlformats.org/officeDocument/2006/relationships/slideLayout" Target="../slideLayouts/slideLayout62.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oleObject" Target="../embeddings/oleObject1.bin"/><Relationship Id="rId7"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oleObject" Target="../embeddings/oleObject2.bin"/><Relationship Id="rId5" Type="http://schemas.openxmlformats.org/officeDocument/2006/relationships/image" Target="../media/image6.png"/><Relationship Id="rId10" Type="http://schemas.openxmlformats.org/officeDocument/2006/relationships/image" Target="../media/image10.png"/><Relationship Id="rId4" Type="http://schemas.openxmlformats.org/officeDocument/2006/relationships/image" Target="../media/image3.wmf"/><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8" Type="http://schemas.openxmlformats.org/officeDocument/2006/relationships/image" Target="../media/image24.png"/><Relationship Id="rId26" Type="http://schemas.openxmlformats.org/officeDocument/2006/relationships/image" Target="../media/image32.png"/><Relationship Id="rId3" Type="http://schemas.openxmlformats.org/officeDocument/2006/relationships/image" Target="../media/image2.png"/><Relationship Id="rId21" Type="http://schemas.openxmlformats.org/officeDocument/2006/relationships/image" Target="../media/image27.png"/><Relationship Id="rId34" Type="http://schemas.openxmlformats.org/officeDocument/2006/relationships/image" Target="../media/image16.png"/><Relationship Id="rId17" Type="http://schemas.openxmlformats.org/officeDocument/2006/relationships/image" Target="../media/image23.png"/><Relationship Id="rId25" Type="http://schemas.openxmlformats.org/officeDocument/2006/relationships/image" Target="../media/image31.png"/><Relationship Id="rId33" Type="http://schemas.openxmlformats.org/officeDocument/2006/relationships/image" Target="../media/image15.png"/><Relationship Id="rId2" Type="http://schemas.openxmlformats.org/officeDocument/2006/relationships/notesSlide" Target="../notesSlides/notesSlide5.xml"/><Relationship Id="rId16" Type="http://schemas.openxmlformats.org/officeDocument/2006/relationships/image" Target="../media/image22.png"/><Relationship Id="rId20" Type="http://schemas.openxmlformats.org/officeDocument/2006/relationships/image" Target="../media/image26.png"/><Relationship Id="rId29" Type="http://schemas.openxmlformats.org/officeDocument/2006/relationships/image" Target="../media/image11.png"/><Relationship Id="rId1" Type="http://schemas.openxmlformats.org/officeDocument/2006/relationships/slideLayout" Target="../slideLayouts/slideLayout2.xml"/><Relationship Id="rId24" Type="http://schemas.openxmlformats.org/officeDocument/2006/relationships/image" Target="../media/image30.png"/><Relationship Id="rId32" Type="http://schemas.openxmlformats.org/officeDocument/2006/relationships/image" Target="../media/image14.png"/><Relationship Id="rId37" Type="http://schemas.openxmlformats.org/officeDocument/2006/relationships/image" Target="../media/image19.png"/><Relationship Id="rId23" Type="http://schemas.openxmlformats.org/officeDocument/2006/relationships/image" Target="../media/image29.png"/><Relationship Id="rId28" Type="http://schemas.openxmlformats.org/officeDocument/2006/relationships/image" Target="../media/image7.png"/><Relationship Id="rId36" Type="http://schemas.openxmlformats.org/officeDocument/2006/relationships/image" Target="../media/image18.png"/><Relationship Id="rId19" Type="http://schemas.openxmlformats.org/officeDocument/2006/relationships/image" Target="../media/image25.png"/><Relationship Id="rId31" Type="http://schemas.openxmlformats.org/officeDocument/2006/relationships/image" Target="../media/image13.png"/><Relationship Id="rId22" Type="http://schemas.openxmlformats.org/officeDocument/2006/relationships/image" Target="../media/image28.png"/><Relationship Id="rId27" Type="http://schemas.openxmlformats.org/officeDocument/2006/relationships/image" Target="../media/image33.png"/><Relationship Id="rId30" Type="http://schemas.openxmlformats.org/officeDocument/2006/relationships/image" Target="../media/image12.png"/><Relationship Id="rId35"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oleObject" Target="../embeddings/oleObject9.bin"/><Relationship Id="rId18" Type="http://schemas.openxmlformats.org/officeDocument/2006/relationships/image" Target="../media/image10.wmf"/><Relationship Id="rId3" Type="http://schemas.openxmlformats.org/officeDocument/2006/relationships/image" Target="../media/image2.png"/><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oleObject" Target="../embeddings/oleObject11.bin"/><Relationship Id="rId2" Type="http://schemas.openxmlformats.org/officeDocument/2006/relationships/notesSlide" Target="../notesSlides/notesSlide6.xml"/><Relationship Id="rId16" Type="http://schemas.openxmlformats.org/officeDocument/2006/relationships/image" Target="../media/image9.wmf"/><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oleObject" Target="../embeddings/oleObject7.bin"/><Relationship Id="rId5" Type="http://schemas.openxmlformats.org/officeDocument/2006/relationships/image" Target="../media/image5.wmf"/><Relationship Id="rId15" Type="http://schemas.openxmlformats.org/officeDocument/2006/relationships/oleObject" Target="../embeddings/oleObject10.bin"/><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7.wmf"/><Relationship Id="rId1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5.wmf"/><Relationship Id="rId18" Type="http://schemas.openxmlformats.org/officeDocument/2006/relationships/image" Target="../media/image62.png"/><Relationship Id="rId3" Type="http://schemas.openxmlformats.org/officeDocument/2006/relationships/image" Target="../media/image2.png"/><Relationship Id="rId21" Type="http://schemas.openxmlformats.org/officeDocument/2006/relationships/image" Target="../media/image65.png"/><Relationship Id="rId7" Type="http://schemas.openxmlformats.org/officeDocument/2006/relationships/image" Target="../media/image12.wmf"/><Relationship Id="rId12" Type="http://schemas.openxmlformats.org/officeDocument/2006/relationships/oleObject" Target="../embeddings/oleObject16.bin"/><Relationship Id="rId17" Type="http://schemas.openxmlformats.org/officeDocument/2006/relationships/image" Target="../media/image61.png"/><Relationship Id="rId25" Type="http://schemas.openxmlformats.org/officeDocument/2006/relationships/image" Target="../media/image69.png"/><Relationship Id="rId2" Type="http://schemas.openxmlformats.org/officeDocument/2006/relationships/notesSlide" Target="../notesSlides/notesSlide7.xml"/><Relationship Id="rId16" Type="http://schemas.openxmlformats.org/officeDocument/2006/relationships/image" Target="../media/image60.png"/><Relationship Id="rId20" Type="http://schemas.openxmlformats.org/officeDocument/2006/relationships/image" Target="../media/image64.png"/><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4.wmf"/><Relationship Id="rId24" Type="http://schemas.openxmlformats.org/officeDocument/2006/relationships/image" Target="../media/image68.png"/><Relationship Id="rId5" Type="http://schemas.openxmlformats.org/officeDocument/2006/relationships/image" Target="../media/image11.wmf"/><Relationship Id="rId15" Type="http://schemas.openxmlformats.org/officeDocument/2006/relationships/image" Target="../media/image16.wmf"/><Relationship Id="rId23" Type="http://schemas.openxmlformats.org/officeDocument/2006/relationships/image" Target="../media/image67.png"/><Relationship Id="rId10" Type="http://schemas.openxmlformats.org/officeDocument/2006/relationships/oleObject" Target="../embeddings/oleObject15.bin"/><Relationship Id="rId19" Type="http://schemas.openxmlformats.org/officeDocument/2006/relationships/image" Target="../media/image63.png"/><Relationship Id="rId4" Type="http://schemas.openxmlformats.org/officeDocument/2006/relationships/oleObject" Target="../embeddings/oleObject12.bin"/><Relationship Id="rId9" Type="http://schemas.openxmlformats.org/officeDocument/2006/relationships/image" Target="../media/image13.wmf"/><Relationship Id="rId14" Type="http://schemas.openxmlformats.org/officeDocument/2006/relationships/oleObject" Target="../embeddings/oleObject17.bin"/><Relationship Id="rId22" Type="http://schemas.openxmlformats.org/officeDocument/2006/relationships/image" Target="../media/image66.png"/></Relationships>
</file>

<file path=ppt/slides/_rels/slide8.xml.rels><?xml version="1.0" encoding="UTF-8" standalone="yes"?>
<Relationships xmlns="http://schemas.openxmlformats.org/package/2006/relationships"><Relationship Id="rId8" Type="http://schemas.openxmlformats.org/officeDocument/2006/relationships/image" Target="../media/image74.png"/><Relationship Id="rId13" Type="http://schemas.openxmlformats.org/officeDocument/2006/relationships/oleObject" Target="../embeddings/oleObject13.bin"/><Relationship Id="rId18" Type="http://schemas.openxmlformats.org/officeDocument/2006/relationships/image" Target="../media/image340.png"/><Relationship Id="rId3" Type="http://schemas.openxmlformats.org/officeDocument/2006/relationships/image" Target="../media/image2.png"/><Relationship Id="rId21" Type="http://schemas.openxmlformats.org/officeDocument/2006/relationships/image" Target="../media/image79.png"/><Relationship Id="rId7" Type="http://schemas.openxmlformats.org/officeDocument/2006/relationships/image" Target="../media/image73.png"/><Relationship Id="rId12" Type="http://schemas.openxmlformats.org/officeDocument/2006/relationships/image" Target="../media/image15.wmf"/><Relationship Id="rId17" Type="http://schemas.openxmlformats.org/officeDocument/2006/relationships/image" Target="../media/image75.png"/><Relationship Id="rId2" Type="http://schemas.openxmlformats.org/officeDocument/2006/relationships/notesSlide" Target="../notesSlides/notesSlide8.xml"/><Relationship Id="rId16" Type="http://schemas.openxmlformats.org/officeDocument/2006/relationships/image" Target="../media/image13.wmf"/><Relationship Id="rId20" Type="http://schemas.openxmlformats.org/officeDocument/2006/relationships/image" Target="../media/image78.png"/><Relationship Id="rId1" Type="http://schemas.openxmlformats.org/officeDocument/2006/relationships/slideLayout" Target="../slideLayouts/slideLayout2.xml"/><Relationship Id="rId6" Type="http://schemas.openxmlformats.org/officeDocument/2006/relationships/image" Target="../media/image72.png"/><Relationship Id="rId11" Type="http://schemas.openxmlformats.org/officeDocument/2006/relationships/oleObject" Target="../embeddings/oleObject16.bin"/><Relationship Id="rId24" Type="http://schemas.openxmlformats.org/officeDocument/2006/relationships/image" Target="../media/image82.png"/><Relationship Id="rId5" Type="http://schemas.openxmlformats.org/officeDocument/2006/relationships/image" Target="../media/image71.png"/><Relationship Id="rId15" Type="http://schemas.openxmlformats.org/officeDocument/2006/relationships/oleObject" Target="../embeddings/oleObject14.bin"/><Relationship Id="rId23" Type="http://schemas.openxmlformats.org/officeDocument/2006/relationships/image" Target="../media/image45.png"/><Relationship Id="rId10" Type="http://schemas.openxmlformats.org/officeDocument/2006/relationships/image" Target="../media/image11.wmf"/><Relationship Id="rId19" Type="http://schemas.openxmlformats.org/officeDocument/2006/relationships/image" Target="../media/image77.png"/><Relationship Id="rId4" Type="http://schemas.openxmlformats.org/officeDocument/2006/relationships/image" Target="../media/image70.png"/><Relationship Id="rId9" Type="http://schemas.openxmlformats.org/officeDocument/2006/relationships/oleObject" Target="../embeddings/oleObject12.bin"/><Relationship Id="rId14" Type="http://schemas.openxmlformats.org/officeDocument/2006/relationships/image" Target="../media/image12.wmf"/><Relationship Id="rId22" Type="http://schemas.openxmlformats.org/officeDocument/2006/relationships/image" Target="../media/image80.png"/></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1.wmf"/><Relationship Id="rId18" Type="http://schemas.openxmlformats.org/officeDocument/2006/relationships/oleObject" Target="../embeddings/oleObject26.bin"/><Relationship Id="rId26" Type="http://schemas.openxmlformats.org/officeDocument/2006/relationships/image" Target="../media/image83.png"/><Relationship Id="rId3" Type="http://schemas.openxmlformats.org/officeDocument/2006/relationships/image" Target="../media/image2.png"/><Relationship Id="rId21" Type="http://schemas.openxmlformats.org/officeDocument/2006/relationships/image" Target="../media/image780.png"/><Relationship Id="rId7" Type="http://schemas.openxmlformats.org/officeDocument/2006/relationships/image" Target="../media/image18.wmf"/><Relationship Id="rId12" Type="http://schemas.openxmlformats.org/officeDocument/2006/relationships/oleObject" Target="../embeddings/oleObject22.bin"/><Relationship Id="rId17" Type="http://schemas.openxmlformats.org/officeDocument/2006/relationships/oleObject" Target="../embeddings/oleObject25.bin"/><Relationship Id="rId25" Type="http://schemas.openxmlformats.org/officeDocument/2006/relationships/image" Target="../media/image820.png"/><Relationship Id="rId2" Type="http://schemas.openxmlformats.org/officeDocument/2006/relationships/notesSlide" Target="../notesSlides/notesSlide9.xml"/><Relationship Id="rId16"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0.wmf"/><Relationship Id="rId24" Type="http://schemas.openxmlformats.org/officeDocument/2006/relationships/image" Target="../media/image810.png"/><Relationship Id="rId5" Type="http://schemas.openxmlformats.org/officeDocument/2006/relationships/image" Target="../media/image17.wmf"/><Relationship Id="rId15" Type="http://schemas.openxmlformats.org/officeDocument/2006/relationships/image" Target="../media/image22.wmf"/><Relationship Id="rId23" Type="http://schemas.openxmlformats.org/officeDocument/2006/relationships/image" Target="../media/image800.png"/><Relationship Id="rId10" Type="http://schemas.openxmlformats.org/officeDocument/2006/relationships/oleObject" Target="../embeddings/oleObject21.bin"/><Relationship Id="rId19" Type="http://schemas.openxmlformats.org/officeDocument/2006/relationships/oleObject" Target="../embeddings/oleObject27.bin"/><Relationship Id="rId4" Type="http://schemas.openxmlformats.org/officeDocument/2006/relationships/oleObject" Target="../embeddings/oleObject18.bin"/><Relationship Id="rId9" Type="http://schemas.openxmlformats.org/officeDocument/2006/relationships/image" Target="../media/image19.wmf"/><Relationship Id="rId14" Type="http://schemas.openxmlformats.org/officeDocument/2006/relationships/oleObject" Target="../embeddings/oleObject23.bin"/><Relationship Id="rId22" Type="http://schemas.openxmlformats.org/officeDocument/2006/relationships/image" Target="../media/image79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hape, rectangle&#10;&#10;Description automatically generated">
            <a:extLst>
              <a:ext uri="{FF2B5EF4-FFF2-40B4-BE49-F238E27FC236}">
                <a16:creationId xmlns:a16="http://schemas.microsoft.com/office/drawing/2014/main" id="{498C2640-8F59-43FC-8847-E51CC6B8C8C5}"/>
              </a:ext>
            </a:extLst>
          </p:cNvPr>
          <p:cNvPicPr>
            <a:picLocks noChangeAspect="1"/>
          </p:cNvPicPr>
          <p:nvPr/>
        </p:nvPicPr>
        <p:blipFill>
          <a:blip r:embed="rId3"/>
          <a:stretch>
            <a:fillRect/>
          </a:stretch>
        </p:blipFill>
        <p:spPr>
          <a:xfrm>
            <a:off x="-77402" y="-30848"/>
            <a:ext cx="12269402" cy="6888848"/>
          </a:xfrm>
          <a:prstGeom prst="rect">
            <a:avLst/>
          </a:prstGeom>
        </p:spPr>
      </p:pic>
      <p:sp>
        <p:nvSpPr>
          <p:cNvPr id="2" name="Rectangle 1">
            <a:extLst>
              <a:ext uri="{FF2B5EF4-FFF2-40B4-BE49-F238E27FC236}">
                <a16:creationId xmlns:a16="http://schemas.microsoft.com/office/drawing/2014/main" id="{E1AFB68D-8462-458D-B5E6-B532C90CE1BF}"/>
              </a:ext>
            </a:extLst>
          </p:cNvPr>
          <p:cNvSpPr/>
          <p:nvPr/>
        </p:nvSpPr>
        <p:spPr>
          <a:xfrm>
            <a:off x="3524613" y="1692316"/>
            <a:ext cx="5672182" cy="1323439"/>
          </a:xfrm>
          <a:prstGeom prst="rect">
            <a:avLst/>
          </a:prstGeom>
          <a:noFill/>
        </p:spPr>
        <p:txBody>
          <a:bodyPr wrap="square" lIns="91440" tIns="45720" rIns="91440" bIns="45720">
            <a:spAutoFit/>
          </a:bodyPr>
          <a:lstStyle/>
          <a:p>
            <a:pPr algn="ctr"/>
            <a:r>
              <a:rPr lang="en-US" sz="8000" b="1">
                <a:ln w="22225">
                  <a:solidFill>
                    <a:schemeClr val="accent2"/>
                  </a:solidFill>
                  <a:prstDash val="solid"/>
                </a:ln>
                <a:solidFill>
                  <a:srgbClr val="336600"/>
                </a:solidFill>
              </a:rPr>
              <a:t>KHỞI ĐỘNG</a:t>
            </a:r>
          </a:p>
        </p:txBody>
      </p:sp>
      <p:sp>
        <p:nvSpPr>
          <p:cNvPr id="8" name="TextBox 3">
            <a:extLst>
              <a:ext uri="{FF2B5EF4-FFF2-40B4-BE49-F238E27FC236}">
                <a16:creationId xmlns:a16="http://schemas.microsoft.com/office/drawing/2014/main" id="{A77A1508-71EB-4C1C-9307-1B8335BEF80D}"/>
              </a:ext>
            </a:extLst>
          </p:cNvPr>
          <p:cNvSpPr txBox="1">
            <a:spLocks noChangeArrowheads="1"/>
          </p:cNvSpPr>
          <p:nvPr/>
        </p:nvSpPr>
        <p:spPr bwMode="auto">
          <a:xfrm>
            <a:off x="1519464" y="3515239"/>
            <a:ext cx="968248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n-US" altLang="en-US" sz="3600" b="0" kern="10">
                <a:ln w="9525">
                  <a:solidFill>
                    <a:srgbClr val="FF0000"/>
                  </a:solidFill>
                  <a:round/>
                  <a:headEnd/>
                  <a:tailEnd/>
                </a:ln>
                <a:solidFill>
                  <a:srgbClr val="0033CC"/>
                </a:solidFill>
                <a:latin typeface="Times New Roman" panose="02020603050405020304" pitchFamily="18" charset="0"/>
                <a:cs typeface="Times New Roman" panose="02020603050405020304" pitchFamily="18" charset="0"/>
              </a:rPr>
              <a:t>Viết số tự nhiên dưới dạng phân số có mẫu số là 1.</a:t>
            </a:r>
          </a:p>
        </p:txBody>
      </p:sp>
    </p:spTree>
    <p:extLst>
      <p:ext uri="{BB962C8B-B14F-4D97-AF65-F5344CB8AC3E}">
        <p14:creationId xmlns:p14="http://schemas.microsoft.com/office/powerpoint/2010/main" val="1581849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hape, rectangle&#10;&#10;Description automatically generated">
            <a:extLst>
              <a:ext uri="{FF2B5EF4-FFF2-40B4-BE49-F238E27FC236}">
                <a16:creationId xmlns:a16="http://schemas.microsoft.com/office/drawing/2014/main" id="{374EEC78-002A-4784-B34F-1A95166AFE25}"/>
              </a:ext>
            </a:extLst>
          </p:cNvPr>
          <p:cNvPicPr>
            <a:picLocks noChangeAspect="1"/>
          </p:cNvPicPr>
          <p:nvPr/>
        </p:nvPicPr>
        <p:blipFill>
          <a:blip r:embed="rId2"/>
          <a:stretch>
            <a:fillRect/>
          </a:stretch>
        </p:blipFill>
        <p:spPr>
          <a:xfrm>
            <a:off x="-77402" y="-30848"/>
            <a:ext cx="12269402" cy="6888848"/>
          </a:xfrm>
          <a:prstGeom prst="rect">
            <a:avLst/>
          </a:prstGeom>
        </p:spPr>
      </p:pic>
      <p:pic>
        <p:nvPicPr>
          <p:cNvPr id="21513" name="Picture 9">
            <a:extLst>
              <a:ext uri="{FF2B5EF4-FFF2-40B4-BE49-F238E27FC236}">
                <a16:creationId xmlns:a16="http://schemas.microsoft.com/office/drawing/2014/main" id="{693C8349-4A76-4DF9-A2D1-42830359B2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843214"/>
            <a:ext cx="2497138" cy="936625"/>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a:extLst>
              <a:ext uri="{FF2B5EF4-FFF2-40B4-BE49-F238E27FC236}">
                <a16:creationId xmlns:a16="http://schemas.microsoft.com/office/drawing/2014/main" id="{5F248C6B-4F73-4638-AB60-EE2A15439E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25" y="2127250"/>
            <a:ext cx="2039938" cy="941388"/>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a:extLst>
              <a:ext uri="{FF2B5EF4-FFF2-40B4-BE49-F238E27FC236}">
                <a16:creationId xmlns:a16="http://schemas.microsoft.com/office/drawing/2014/main" id="{B999521D-9B00-401B-A68D-67203DEAD9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3025" y="2711451"/>
            <a:ext cx="2878138" cy="862013"/>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a:extLst>
              <a:ext uri="{FF2B5EF4-FFF2-40B4-BE49-F238E27FC236}">
                <a16:creationId xmlns:a16="http://schemas.microsoft.com/office/drawing/2014/main" id="{C803FE57-A1BF-441F-A575-CEE08BF2A95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2076" y="3201989"/>
            <a:ext cx="4219575" cy="1647825"/>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a:extLst>
              <a:ext uri="{FF2B5EF4-FFF2-40B4-BE49-F238E27FC236}">
                <a16:creationId xmlns:a16="http://schemas.microsoft.com/office/drawing/2014/main" id="{F48752B6-1150-48D8-A55B-E2A683FA7B9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42075" y="2000251"/>
            <a:ext cx="3733800" cy="1566863"/>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a:extLst>
              <a:ext uri="{FF2B5EF4-FFF2-40B4-BE49-F238E27FC236}">
                <a16:creationId xmlns:a16="http://schemas.microsoft.com/office/drawing/2014/main" id="{710F8A55-03F6-40EA-B5D1-AEF13484CA2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0539" y="2762250"/>
            <a:ext cx="2052637" cy="1271588"/>
          </a:xfrm>
          <a:prstGeom prst="rect">
            <a:avLst/>
          </a:prstGeom>
          <a:noFill/>
          <a:extLst>
            <a:ext uri="{909E8E84-426E-40DD-AFC4-6F175D3DCCD1}">
              <a14:hiddenFill xmlns:a14="http://schemas.microsoft.com/office/drawing/2010/main">
                <a:solidFill>
                  <a:srgbClr val="FFFFFF"/>
                </a:solidFill>
              </a14:hiddenFill>
            </a:ext>
          </a:extLst>
        </p:spPr>
      </p:pic>
      <p:sp>
        <p:nvSpPr>
          <p:cNvPr id="10" name="Google Shape;387;p25">
            <a:extLst>
              <a:ext uri="{FF2B5EF4-FFF2-40B4-BE49-F238E27FC236}">
                <a16:creationId xmlns:a16="http://schemas.microsoft.com/office/drawing/2014/main" id="{CE056923-0D32-4FF4-A886-19B46AD4EE83}"/>
              </a:ext>
            </a:extLst>
          </p:cNvPr>
          <p:cNvSpPr/>
          <p:nvPr/>
        </p:nvSpPr>
        <p:spPr>
          <a:xfrm>
            <a:off x="1767348" y="220133"/>
            <a:ext cx="2438400" cy="838200"/>
          </a:xfrm>
          <a:prstGeom prst="roundRect">
            <a:avLst>
              <a:gd name="adj" fmla="val 6695"/>
            </a:avLst>
          </a:prstGeom>
          <a:solidFill>
            <a:schemeClr val="accent5">
              <a:lumMod val="40000"/>
              <a:lumOff val="60000"/>
            </a:schemeClr>
          </a:solid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2800" b="1" i="0" u="none" strike="noStrike" kern="0" cap="none" spc="0" normalizeH="0" baseline="0" noProof="0">
                <a:ln>
                  <a:noFill/>
                </a:ln>
                <a:solidFill>
                  <a:srgbClr val="009900"/>
                </a:solidFill>
                <a:effectLst/>
                <a:uLnTx/>
                <a:uFillTx/>
                <a:latin typeface="Arial"/>
                <a:ea typeface="+mn-ea"/>
                <a:cs typeface="Arial"/>
                <a:sym typeface="Arial"/>
              </a:rPr>
              <a:t>Củng cố</a:t>
            </a:r>
            <a:endParaRPr kumimoji="0" sz="2800" b="1" i="0" u="none" strike="noStrike" kern="0" cap="none" spc="0" normalizeH="0" baseline="0" noProof="0">
              <a:ln>
                <a:noFill/>
              </a:ln>
              <a:solidFill>
                <a:srgbClr val="009900"/>
              </a:solidFill>
              <a:effectLst/>
              <a:uLnTx/>
              <a:uFillTx/>
              <a:latin typeface="Arial"/>
              <a:ea typeface="+mn-ea"/>
              <a:cs typeface="Arial"/>
              <a:sym typeface="Arial"/>
            </a:endParaRPr>
          </a:p>
        </p:txBody>
      </p:sp>
      <p:sp>
        <p:nvSpPr>
          <p:cNvPr id="12" name="Rectangle 11">
            <a:extLst>
              <a:ext uri="{FF2B5EF4-FFF2-40B4-BE49-F238E27FC236}">
                <a16:creationId xmlns:a16="http://schemas.microsoft.com/office/drawing/2014/main" id="{5633A2BE-07C7-40B9-9CFB-F33976541033}"/>
              </a:ext>
            </a:extLst>
          </p:cNvPr>
          <p:cNvSpPr/>
          <p:nvPr/>
        </p:nvSpPr>
        <p:spPr>
          <a:xfrm>
            <a:off x="4722813" y="1224995"/>
            <a:ext cx="382905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6600"/>
                </a:solidFill>
                <a:latin typeface="Times New Roman" panose="02020603050405020304" pitchFamily="18" charset="0"/>
                <a:cs typeface="Times New Roman" panose="02020603050405020304" pitchFamily="18" charset="0"/>
              </a:rPr>
              <a:t>YÊU CẦU CẦN ĐẠT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lef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1510"/>
                                        </p:tgtEl>
                                        <p:attrNameLst>
                                          <p:attrName>style.visibility</p:attrName>
                                        </p:attrNameLst>
                                      </p:cBhvr>
                                      <p:to>
                                        <p:strVal val="visible"/>
                                      </p:to>
                                    </p:set>
                                    <p:animEffect transition="in" filter="wipe(left)">
                                      <p:cBhvr>
                                        <p:cTn id="17" dur="500"/>
                                        <p:tgtEl>
                                          <p:spTgt spid="215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21511"/>
                                        </p:tgtEl>
                                        <p:attrNameLst>
                                          <p:attrName>style.visibility</p:attrName>
                                        </p:attrNameLst>
                                      </p:cBhvr>
                                      <p:to>
                                        <p:strVal val="visible"/>
                                      </p:to>
                                    </p:set>
                                    <p:animEffect transition="in" filter="wipe(right)">
                                      <p:cBhvr>
                                        <p:cTn id="22" dur="500"/>
                                        <p:tgtEl>
                                          <p:spTgt spid="215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21512"/>
                                        </p:tgtEl>
                                        <p:attrNameLst>
                                          <p:attrName>style.visibility</p:attrName>
                                        </p:attrNameLst>
                                      </p:cBhvr>
                                      <p:to>
                                        <p:strVal val="visible"/>
                                      </p:to>
                                    </p:set>
                                    <p:animEffect transition="in" filter="wipe(right)">
                                      <p:cBhvr>
                                        <p:cTn id="27" dur="500"/>
                                        <p:tgtEl>
                                          <p:spTgt spid="215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21513"/>
                                        </p:tgtEl>
                                        <p:attrNameLst>
                                          <p:attrName>style.visibility</p:attrName>
                                        </p:attrNameLst>
                                      </p:cBhvr>
                                      <p:to>
                                        <p:strVal val="visible"/>
                                      </p:to>
                                    </p:set>
                                    <p:animEffect transition="in" filter="wipe(right)">
                                      <p:cBhvr>
                                        <p:cTn id="32" dur="500"/>
                                        <p:tgtEl>
                                          <p:spTgt spid="215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Effect transition="in" filter="wipe(left)">
                                      <p:cBhvr>
                                        <p:cTn id="37"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 rectangle&#10;&#10;Description automatically generated">
            <a:extLst>
              <a:ext uri="{FF2B5EF4-FFF2-40B4-BE49-F238E27FC236}">
                <a16:creationId xmlns:a16="http://schemas.microsoft.com/office/drawing/2014/main" id="{B3780ACE-1D5F-4CF7-8F31-E09ED830823E}"/>
              </a:ext>
            </a:extLst>
          </p:cNvPr>
          <p:cNvPicPr>
            <a:picLocks noChangeAspect="1"/>
          </p:cNvPicPr>
          <p:nvPr/>
        </p:nvPicPr>
        <p:blipFill>
          <a:blip r:embed="rId3"/>
          <a:stretch>
            <a:fillRect/>
          </a:stretch>
        </p:blipFill>
        <p:spPr>
          <a:xfrm>
            <a:off x="-77402" y="-30848"/>
            <a:ext cx="12269402" cy="6888848"/>
          </a:xfrm>
          <a:prstGeom prst="rect">
            <a:avLst/>
          </a:prstGeom>
        </p:spPr>
      </p:pic>
      <p:sp>
        <p:nvSpPr>
          <p:cNvPr id="4" name="Google Shape;387;p25">
            <a:extLst>
              <a:ext uri="{FF2B5EF4-FFF2-40B4-BE49-F238E27FC236}">
                <a16:creationId xmlns:a16="http://schemas.microsoft.com/office/drawing/2014/main" id="{92A4CAC8-39EC-447F-9F74-84CA7D8F5FAC}"/>
              </a:ext>
            </a:extLst>
          </p:cNvPr>
          <p:cNvSpPr/>
          <p:nvPr/>
        </p:nvSpPr>
        <p:spPr>
          <a:xfrm>
            <a:off x="1767348" y="220133"/>
            <a:ext cx="2438400" cy="838200"/>
          </a:xfrm>
          <a:prstGeom prst="roundRect">
            <a:avLst>
              <a:gd name="adj" fmla="val 6695"/>
            </a:avLst>
          </a:prstGeom>
          <a:solidFill>
            <a:schemeClr val="accent5">
              <a:lumMod val="40000"/>
              <a:lumOff val="60000"/>
            </a:schemeClr>
          </a:solid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2800" b="1" i="0" u="none" strike="noStrike" kern="0" cap="none" spc="0" normalizeH="0" baseline="0" noProof="0">
                <a:ln>
                  <a:noFill/>
                </a:ln>
                <a:solidFill>
                  <a:srgbClr val="009900"/>
                </a:solidFill>
                <a:effectLst/>
                <a:uLnTx/>
                <a:uFillTx/>
                <a:latin typeface="Arial"/>
                <a:ea typeface="+mn-ea"/>
                <a:cs typeface="Arial"/>
                <a:sym typeface="Arial"/>
              </a:rPr>
              <a:t>Dặn dò</a:t>
            </a:r>
            <a:endParaRPr kumimoji="0" sz="2800" b="1" i="0" u="none" strike="noStrike" kern="0" cap="none" spc="0" normalizeH="0" baseline="0" noProof="0">
              <a:ln>
                <a:noFill/>
              </a:ln>
              <a:solidFill>
                <a:srgbClr val="009900"/>
              </a:solidFill>
              <a:effectLst/>
              <a:uLnTx/>
              <a:uFillTx/>
              <a:latin typeface="Arial"/>
              <a:ea typeface="+mn-ea"/>
              <a:cs typeface="Arial"/>
              <a:sym typeface="Arial"/>
            </a:endParaRPr>
          </a:p>
        </p:txBody>
      </p:sp>
      <p:sp>
        <p:nvSpPr>
          <p:cNvPr id="5" name="Subtitle 2">
            <a:extLst>
              <a:ext uri="{FF2B5EF4-FFF2-40B4-BE49-F238E27FC236}">
                <a16:creationId xmlns:a16="http://schemas.microsoft.com/office/drawing/2014/main" id="{45D31640-FD1F-40C6-8B1D-162CB32A77EC}"/>
              </a:ext>
            </a:extLst>
          </p:cNvPr>
          <p:cNvSpPr txBox="1">
            <a:spLocks/>
          </p:cNvSpPr>
          <p:nvPr/>
        </p:nvSpPr>
        <p:spPr>
          <a:xfrm>
            <a:off x="1981200" y="1820332"/>
            <a:ext cx="8229600" cy="318600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1600"/>
              <a:buFont typeface="Zilla Slab"/>
              <a:buNone/>
              <a:defRPr sz="2000" b="0" i="0" u="none" strike="noStrike" cap="none">
                <a:solidFill>
                  <a:schemeClr val="dk1"/>
                </a:solidFill>
                <a:latin typeface="Zilla Slab Light"/>
                <a:ea typeface="Zilla Slab Light"/>
                <a:cs typeface="Zilla Slab Light"/>
                <a:sym typeface="Zilla Slab Light"/>
              </a:defRPr>
            </a:lvl1pPr>
            <a:lvl2pPr marL="914400" marR="0" lvl="1"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2pPr>
            <a:lvl3pPr marL="1371600" marR="0" lvl="2"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3pPr>
            <a:lvl4pPr marL="1828800" marR="0" lvl="3"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4pPr>
            <a:lvl5pPr marL="2286000" marR="0" lvl="4"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5pPr>
            <a:lvl6pPr marL="2743200" marR="0" lvl="5"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6pPr>
            <a:lvl7pPr marL="3200400" marR="0" lvl="6"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7pPr>
            <a:lvl8pPr marL="3657600" marR="0" lvl="7"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8pPr>
            <a:lvl9pPr marL="4114800" marR="0" lvl="8"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9pPr>
          </a:lstStyle>
          <a:p>
            <a:pPr marL="457200" marR="0" lvl="0" indent="-317500" algn="just" defTabSz="914400" rtl="0" eaLnBrk="1" fontAlgn="auto" latinLnBrk="0" hangingPunct="1">
              <a:lnSpc>
                <a:spcPct val="150000"/>
              </a:lnSpc>
              <a:spcBef>
                <a:spcPts val="0"/>
              </a:spcBef>
              <a:spcAft>
                <a:spcPts val="0"/>
              </a:spcAft>
              <a:buClr>
                <a:srgbClr val="3E3B36"/>
              </a:buClr>
              <a:buSzPts val="1600"/>
              <a:buFont typeface="Zilla Slab"/>
              <a:buNone/>
              <a:tabLst/>
              <a:defRPr/>
            </a:pPr>
            <a:r>
              <a:rPr kumimoji="0" lang="en-US" sz="2400" b="0" i="0" u="none" strike="noStrike" kern="0" cap="none" spc="0" normalizeH="0" baseline="0" noProof="0">
                <a:ln>
                  <a:noFill/>
                </a:ln>
                <a:solidFill>
                  <a:srgbClr val="006600"/>
                </a:solidFill>
                <a:effectLst/>
                <a:uLnTx/>
                <a:uFillTx/>
                <a:latin typeface="Arial"/>
                <a:sym typeface="Zilla Slab Light"/>
              </a:rPr>
              <a:t>- Hoàn thành VBTT: Ô tập: Tính chất cơ bản của phân số.</a:t>
            </a:r>
          </a:p>
          <a:p>
            <a:pPr marL="457200" marR="0" lvl="0" indent="-317500" algn="just" defTabSz="914400" rtl="0" eaLnBrk="1" fontAlgn="auto" latinLnBrk="0" hangingPunct="1">
              <a:lnSpc>
                <a:spcPct val="150000"/>
              </a:lnSpc>
              <a:spcBef>
                <a:spcPts val="0"/>
              </a:spcBef>
              <a:spcAft>
                <a:spcPts val="0"/>
              </a:spcAft>
              <a:buClr>
                <a:srgbClr val="3E3B36"/>
              </a:buClr>
              <a:buSzPts val="1600"/>
              <a:buFont typeface="Zilla Slab"/>
              <a:buNone/>
              <a:tabLst/>
              <a:defRPr/>
            </a:pPr>
            <a:r>
              <a:rPr lang="en-US" sz="2400" kern="0">
                <a:solidFill>
                  <a:srgbClr val="006600"/>
                </a:solidFill>
                <a:latin typeface="Arial"/>
              </a:rPr>
              <a:t>- </a:t>
            </a:r>
            <a:r>
              <a:rPr kumimoji="0" lang="en-US" sz="2400" b="0" i="0" u="none" strike="noStrike" kern="0" cap="none" spc="0" normalizeH="0" baseline="0" noProof="0">
                <a:ln>
                  <a:noFill/>
                </a:ln>
                <a:solidFill>
                  <a:srgbClr val="006600"/>
                </a:solidFill>
                <a:effectLst/>
                <a:uLnTx/>
                <a:uFillTx/>
                <a:latin typeface="Arial"/>
                <a:sym typeface="Zilla Slab Light"/>
              </a:rPr>
              <a:t>Chuẩn bị bài làm ra vở cho tiết học: </a:t>
            </a:r>
          </a:p>
          <a:p>
            <a:pPr marL="457200" marR="0" lvl="0" indent="-317500" algn="ctr" defTabSz="914400" rtl="0" eaLnBrk="1" fontAlgn="auto" latinLnBrk="0" hangingPunct="1">
              <a:lnSpc>
                <a:spcPct val="150000"/>
              </a:lnSpc>
              <a:spcBef>
                <a:spcPts val="0"/>
              </a:spcBef>
              <a:spcAft>
                <a:spcPts val="0"/>
              </a:spcAft>
              <a:buClr>
                <a:srgbClr val="3E3B36"/>
              </a:buClr>
              <a:buSzPts val="1600"/>
              <a:buFont typeface="Zilla Slab"/>
              <a:buNone/>
              <a:tabLst/>
              <a:defRPr/>
            </a:pPr>
            <a:r>
              <a:rPr kumimoji="0" lang="en-US" sz="2400" b="0" i="0" u="none" strike="noStrike" kern="0" cap="none" spc="0" normalizeH="0" baseline="0" noProof="0">
                <a:ln>
                  <a:noFill/>
                </a:ln>
                <a:solidFill>
                  <a:srgbClr val="006600"/>
                </a:solidFill>
                <a:effectLst/>
                <a:uLnTx/>
                <a:uFillTx/>
                <a:latin typeface="Arial"/>
                <a:sym typeface="Zilla Slab Light"/>
              </a:rPr>
              <a:t>ÔN TẬP: SO SÁNH HAI PHÂN SỐ (trang 6)</a:t>
            </a:r>
          </a:p>
          <a:p>
            <a:pPr marL="457200" marR="0" lvl="0" indent="-317500" algn="l" defTabSz="914400" rtl="0" eaLnBrk="1" fontAlgn="auto" latinLnBrk="0" hangingPunct="1">
              <a:lnSpc>
                <a:spcPct val="150000"/>
              </a:lnSpc>
              <a:spcBef>
                <a:spcPts val="0"/>
              </a:spcBef>
              <a:spcAft>
                <a:spcPts val="0"/>
              </a:spcAft>
              <a:buClr>
                <a:srgbClr val="3E3B36"/>
              </a:buClr>
              <a:buSzPts val="1600"/>
              <a:buFont typeface="Zilla Slab"/>
              <a:buNone/>
              <a:tabLst/>
              <a:defRPr/>
            </a:pPr>
            <a:r>
              <a:rPr lang="en-US" sz="2400" kern="0">
                <a:solidFill>
                  <a:srgbClr val="006600"/>
                </a:solidFill>
                <a:latin typeface="Arial"/>
              </a:rPr>
              <a:t>+ Xem lại các cách so sánh PS</a:t>
            </a:r>
          </a:p>
          <a:p>
            <a:pPr marL="457200" marR="0" lvl="0" indent="-317500" algn="l" defTabSz="914400" rtl="0" eaLnBrk="1" fontAlgn="auto" latinLnBrk="0" hangingPunct="1">
              <a:lnSpc>
                <a:spcPct val="150000"/>
              </a:lnSpc>
              <a:spcBef>
                <a:spcPts val="0"/>
              </a:spcBef>
              <a:spcAft>
                <a:spcPts val="0"/>
              </a:spcAft>
              <a:buClr>
                <a:srgbClr val="3E3B36"/>
              </a:buClr>
              <a:buSzPts val="1600"/>
              <a:buFont typeface="Zilla Slab"/>
              <a:buNone/>
              <a:tabLst/>
              <a:defRPr/>
            </a:pPr>
            <a:r>
              <a:rPr kumimoji="0" lang="en-US" sz="2400" b="0" i="0" u="none" strike="noStrike" kern="0" cap="none" spc="0" normalizeH="0" baseline="0" noProof="0">
                <a:ln>
                  <a:noFill/>
                </a:ln>
                <a:solidFill>
                  <a:srgbClr val="006600"/>
                </a:solidFill>
                <a:effectLst/>
                <a:uLnTx/>
                <a:uFillTx/>
                <a:latin typeface="Arial"/>
                <a:sym typeface="Zilla Slab Light"/>
              </a:rPr>
              <a:t>+ Chuẩn bị bài So sánh hai PS ( trang 6)</a:t>
            </a:r>
          </a:p>
        </p:txBody>
      </p:sp>
    </p:spTree>
    <p:extLst>
      <p:ext uri="{BB962C8B-B14F-4D97-AF65-F5344CB8AC3E}">
        <p14:creationId xmlns:p14="http://schemas.microsoft.com/office/powerpoint/2010/main" val="3698346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Shape, rectangle&#10;&#10;Description automatically generated">
            <a:extLst>
              <a:ext uri="{FF2B5EF4-FFF2-40B4-BE49-F238E27FC236}">
                <a16:creationId xmlns:a16="http://schemas.microsoft.com/office/drawing/2014/main" id="{9D907320-0C65-411D-8ACA-D5ED1A86BDE2}"/>
              </a:ext>
            </a:extLst>
          </p:cNvPr>
          <p:cNvPicPr>
            <a:picLocks noChangeAspect="1"/>
          </p:cNvPicPr>
          <p:nvPr/>
        </p:nvPicPr>
        <p:blipFill>
          <a:blip r:embed="rId3"/>
          <a:stretch>
            <a:fillRect/>
          </a:stretch>
        </p:blipFill>
        <p:spPr>
          <a:xfrm>
            <a:off x="-77402" y="-30848"/>
            <a:ext cx="12269402" cy="6888848"/>
          </a:xfrm>
          <a:prstGeom prst="rect">
            <a:avLst/>
          </a:prstGeom>
        </p:spPr>
      </p:pic>
      <p:sp>
        <p:nvSpPr>
          <p:cNvPr id="7" name="Rectangle 6">
            <a:extLst>
              <a:ext uri="{FF2B5EF4-FFF2-40B4-BE49-F238E27FC236}">
                <a16:creationId xmlns:a16="http://schemas.microsoft.com/office/drawing/2014/main" id="{DF20A8BA-9C04-4A89-ACE7-5BCD6ECA2998}"/>
              </a:ext>
            </a:extLst>
          </p:cNvPr>
          <p:cNvSpPr/>
          <p:nvPr/>
        </p:nvSpPr>
        <p:spPr>
          <a:xfrm>
            <a:off x="2436404" y="921749"/>
            <a:ext cx="788670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anose="02020603050405020304" pitchFamily="18" charset="0"/>
                <a:cs typeface="Times New Roman" panose="02020603050405020304" pitchFamily="18" charset="0"/>
              </a:rPr>
              <a:t>ÔN TẬP: TÍNH CHẤT CƠ BẢN CỦA PHÂN SỐ (trang 5)</a:t>
            </a:r>
          </a:p>
        </p:txBody>
      </p:sp>
      <p:sp>
        <p:nvSpPr>
          <p:cNvPr id="8" name="Rectangle 7">
            <a:extLst>
              <a:ext uri="{FF2B5EF4-FFF2-40B4-BE49-F238E27FC236}">
                <a16:creationId xmlns:a16="http://schemas.microsoft.com/office/drawing/2014/main" id="{2411880C-E11B-4347-9648-C82086BDBBCE}"/>
              </a:ext>
            </a:extLst>
          </p:cNvPr>
          <p:cNvSpPr/>
          <p:nvPr/>
        </p:nvSpPr>
        <p:spPr>
          <a:xfrm>
            <a:off x="4865460" y="1966230"/>
            <a:ext cx="382905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6600"/>
                </a:solidFill>
                <a:latin typeface="Times New Roman" panose="02020603050405020304" pitchFamily="18" charset="0"/>
                <a:cs typeface="Times New Roman" panose="02020603050405020304" pitchFamily="18" charset="0"/>
              </a:rPr>
              <a:t>YÊU CẦU CẦN ĐẠT</a:t>
            </a:r>
          </a:p>
        </p:txBody>
      </p:sp>
      <p:sp>
        <p:nvSpPr>
          <p:cNvPr id="9" name="Rectangle 8">
            <a:extLst>
              <a:ext uri="{FF2B5EF4-FFF2-40B4-BE49-F238E27FC236}">
                <a16:creationId xmlns:a16="http://schemas.microsoft.com/office/drawing/2014/main" id="{7A060A07-D8C5-4F15-B6D6-417FD098AFE1}"/>
              </a:ext>
            </a:extLst>
          </p:cNvPr>
          <p:cNvSpPr/>
          <p:nvPr/>
        </p:nvSpPr>
        <p:spPr>
          <a:xfrm>
            <a:off x="1314450" y="2741837"/>
            <a:ext cx="817245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006600"/>
                </a:solidFill>
                <a:latin typeface="Times New Roman" panose="02020603050405020304" pitchFamily="18" charset="0"/>
                <a:cs typeface="Times New Roman" panose="02020603050405020304" pitchFamily="18" charset="0"/>
              </a:rPr>
              <a:t>- Nhớ lại các tính chất cơ bản của PS </a:t>
            </a:r>
          </a:p>
        </p:txBody>
      </p:sp>
      <p:sp>
        <p:nvSpPr>
          <p:cNvPr id="10" name="Rectangle 9">
            <a:extLst>
              <a:ext uri="{FF2B5EF4-FFF2-40B4-BE49-F238E27FC236}">
                <a16:creationId xmlns:a16="http://schemas.microsoft.com/office/drawing/2014/main" id="{50028C65-3C03-4807-9086-B5A91C5F8C95}"/>
              </a:ext>
            </a:extLst>
          </p:cNvPr>
          <p:cNvSpPr/>
          <p:nvPr/>
        </p:nvSpPr>
        <p:spPr>
          <a:xfrm>
            <a:off x="1314450" y="3413576"/>
            <a:ext cx="888111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006600"/>
                </a:solidFill>
                <a:latin typeface="Times New Roman" panose="02020603050405020304" pitchFamily="18" charset="0"/>
                <a:cs typeface="Times New Roman" panose="02020603050405020304" pitchFamily="18" charset="0"/>
              </a:rPr>
              <a:t>- Biết vận dụng linh hoạt các tính chất cơ bản của PS để rút gọn PS, quy đồng MS</a:t>
            </a:r>
          </a:p>
        </p:txBody>
      </p:sp>
    </p:spTree>
    <p:extLst>
      <p:ext uri="{BB962C8B-B14F-4D97-AF65-F5344CB8AC3E}">
        <p14:creationId xmlns:p14="http://schemas.microsoft.com/office/powerpoint/2010/main" val="145203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left)">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left)">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wipe(left)">
                                      <p:cBhvr>
                                        <p:cTn id="2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build="allAtOnce"/>
      <p:bldP spid="9" grpId="0" build="allAtOnce"/>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447DE62-5371-4A62-A30A-BA0A585D3712}"/>
              </a:ext>
            </a:extLst>
          </p:cNvPr>
          <p:cNvSpPr/>
          <p:nvPr/>
        </p:nvSpPr>
        <p:spPr>
          <a:xfrm>
            <a:off x="2436404" y="921749"/>
            <a:ext cx="788670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anose="02020603050405020304" pitchFamily="18" charset="0"/>
                <a:cs typeface="Times New Roman" panose="02020603050405020304" pitchFamily="18" charset="0"/>
              </a:rPr>
              <a:t>ÔN TẬP: TÍNH CHẤT CƠ BẢN CỦA PHÂN SỐ (trang 5)</a:t>
            </a:r>
          </a:p>
        </p:txBody>
      </p:sp>
      <p:sp>
        <p:nvSpPr>
          <p:cNvPr id="9" name="Text Box 18">
            <a:extLst>
              <a:ext uri="{FF2B5EF4-FFF2-40B4-BE49-F238E27FC236}">
                <a16:creationId xmlns:a16="http://schemas.microsoft.com/office/drawing/2014/main" id="{7D874DBA-A551-4E8E-9A42-585649672547}"/>
              </a:ext>
            </a:extLst>
          </p:cNvPr>
          <p:cNvSpPr txBox="1">
            <a:spLocks noChangeArrowheads="1"/>
          </p:cNvSpPr>
          <p:nvPr/>
        </p:nvSpPr>
        <p:spPr bwMode="auto">
          <a:xfrm>
            <a:off x="982980" y="1802447"/>
            <a:ext cx="678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FF0000"/>
                </a:solidFill>
                <a:latin typeface="Times New Roman" panose="02020603050405020304" pitchFamily="18" charset="0"/>
                <a:cs typeface="Times New Roman" panose="02020603050405020304" pitchFamily="18" charset="0"/>
              </a:rPr>
              <a:t>1. Tính chất cơ bản của phân số:</a:t>
            </a:r>
          </a:p>
        </p:txBody>
      </p:sp>
      <p:graphicFrame>
        <p:nvGraphicFramePr>
          <p:cNvPr id="10" name="Object 22">
            <a:extLst>
              <a:ext uri="{FF2B5EF4-FFF2-40B4-BE49-F238E27FC236}">
                <a16:creationId xmlns:a16="http://schemas.microsoft.com/office/drawing/2014/main" id="{2333FE53-0FF9-4881-AF8F-D3DB78D6258C}"/>
              </a:ext>
            </a:extLst>
          </p:cNvPr>
          <p:cNvGraphicFramePr>
            <a:graphicFrameLocks noChangeAspect="1"/>
          </p:cNvGraphicFramePr>
          <p:nvPr>
            <p:extLst>
              <p:ext uri="{D42A27DB-BD31-4B8C-83A1-F6EECF244321}">
                <p14:modId xmlns:p14="http://schemas.microsoft.com/office/powerpoint/2010/main" val="712744044"/>
              </p:ext>
            </p:extLst>
          </p:nvPr>
        </p:nvGraphicFramePr>
        <p:xfrm>
          <a:off x="3116580" y="2991167"/>
          <a:ext cx="985838" cy="1087438"/>
        </p:xfrm>
        <a:graphic>
          <a:graphicData uri="http://schemas.openxmlformats.org/presentationml/2006/ole">
            <mc:AlternateContent xmlns:mc="http://schemas.openxmlformats.org/markup-compatibility/2006">
              <mc:Choice xmlns:v="urn:schemas-microsoft-com:vml" Requires="v">
                <p:oleObj name="Equation" r:id="rId3" imgW="241300" imgH="228600" progId="Equation.DSMT4">
                  <p:embed/>
                </p:oleObj>
              </mc:Choice>
              <mc:Fallback>
                <p:oleObj name="Equation" r:id="rId3" imgW="241300" imgH="228600" progId="Equation.DSMT4">
                  <p:embed/>
                  <p:pic>
                    <p:nvPicPr>
                      <p:cNvPr id="126" name="Object 22">
                        <a:extLst>
                          <a:ext uri="{FF2B5EF4-FFF2-40B4-BE49-F238E27FC236}">
                            <a16:creationId xmlns:a16="http://schemas.microsoft.com/office/drawing/2014/main" id="{1A4B532C-56E2-44F2-A1FD-B8F63EBE7F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6580" y="2991167"/>
                        <a:ext cx="985838" cy="1087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11" name="Object 26">
                <a:extLst>
                  <a:ext uri="{FF2B5EF4-FFF2-40B4-BE49-F238E27FC236}">
                    <a16:creationId xmlns:a16="http://schemas.microsoft.com/office/drawing/2014/main" id="{0A4313C8-47FA-41F9-8E09-3713D0417118}"/>
                  </a:ext>
                </a:extLst>
              </p:cNvPr>
              <p:cNvSpPr txBox="1"/>
              <p:nvPr/>
            </p:nvSpPr>
            <p:spPr bwMode="auto">
              <a:xfrm>
                <a:off x="5188902" y="3219450"/>
                <a:ext cx="541338" cy="836929"/>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m:t>
                          </m:r>
                        </m:num>
                        <m:den>
                          <m:r>
                            <a:rPr lang="en-US" sz="2800" b="0" i="1" smtClean="0">
                              <a:solidFill>
                                <a:srgbClr val="000000"/>
                              </a:solidFill>
                              <a:latin typeface="Cambria Math" panose="02040503050406030204" pitchFamily="18" charset="0"/>
                            </a:rPr>
                            <m:t>…</m:t>
                          </m:r>
                        </m:den>
                      </m:f>
                    </m:oMath>
                  </m:oMathPara>
                </a14:m>
                <a:endParaRPr lang="en-US" sz="2800"/>
              </a:p>
            </p:txBody>
          </p:sp>
        </mc:Choice>
        <mc:Fallback xmlns="">
          <p:sp>
            <p:nvSpPr>
              <p:cNvPr id="11" name="Object 26">
                <a:extLst>
                  <a:ext uri="{FF2B5EF4-FFF2-40B4-BE49-F238E27FC236}">
                    <a16:creationId xmlns:a16="http://schemas.microsoft.com/office/drawing/2014/main" id="{0A4313C8-47FA-41F9-8E09-3713D0417118}"/>
                  </a:ext>
                </a:extLst>
              </p:cNvPr>
              <p:cNvSpPr txBox="1">
                <a:spLocks noRot="1" noChangeAspect="1" noMove="1" noResize="1" noEditPoints="1" noAdjustHandles="1" noChangeArrowheads="1" noChangeShapeType="1" noTextEdit="1"/>
              </p:cNvSpPr>
              <p:nvPr/>
            </p:nvSpPr>
            <p:spPr bwMode="auto">
              <a:xfrm>
                <a:off x="5188902" y="3219450"/>
                <a:ext cx="541338" cy="836929"/>
              </a:xfrm>
              <a:prstGeom prst="rect">
                <a:avLst/>
              </a:prstGeom>
              <a:blipFill>
                <a:blip r:embed="rId5"/>
                <a:stretch>
                  <a:fillRect/>
                </a:stretch>
              </a:blipFill>
              <a:ln>
                <a:noFill/>
              </a:ln>
              <a:effectLst/>
            </p:spPr>
            <p:txBody>
              <a:bodyPr/>
              <a:lstStyle/>
              <a:p>
                <a:r>
                  <a:rPr lang="en-US">
                    <a:noFill/>
                  </a:rPr>
                  <a:t> </a:t>
                </a:r>
              </a:p>
            </p:txBody>
          </p:sp>
        </mc:Fallback>
      </mc:AlternateContent>
      <p:sp>
        <p:nvSpPr>
          <p:cNvPr id="12" name="Text Box 27">
            <a:extLst>
              <a:ext uri="{FF2B5EF4-FFF2-40B4-BE49-F238E27FC236}">
                <a16:creationId xmlns:a16="http://schemas.microsoft.com/office/drawing/2014/main" id="{702039DA-6AD7-42F2-AB86-0DD5C30E4228}"/>
              </a:ext>
            </a:extLst>
          </p:cNvPr>
          <p:cNvSpPr txBox="1">
            <a:spLocks noChangeArrowheads="1"/>
          </p:cNvSpPr>
          <p:nvPr/>
        </p:nvSpPr>
        <p:spPr bwMode="auto">
          <a:xfrm>
            <a:off x="1211580" y="3187065"/>
            <a:ext cx="1828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endParaRPr lang="vi-VN" altLang="en-US" sz="1800" b="0">
              <a:solidFill>
                <a:srgbClr val="000000"/>
              </a:solidFill>
              <a:latin typeface="Times New Roman" panose="02020603050405020304" pitchFamily="18" charset="0"/>
            </a:endParaRPr>
          </a:p>
        </p:txBody>
      </p:sp>
      <p:sp>
        <p:nvSpPr>
          <p:cNvPr id="13" name="TextBox 12">
            <a:extLst>
              <a:ext uri="{FF2B5EF4-FFF2-40B4-BE49-F238E27FC236}">
                <a16:creationId xmlns:a16="http://schemas.microsoft.com/office/drawing/2014/main" id="{2F123AE9-C36A-4CEA-ADEB-432A763CAD45}"/>
              </a:ext>
            </a:extLst>
          </p:cNvPr>
          <p:cNvSpPr txBox="1">
            <a:spLocks noChangeArrowheads="1"/>
          </p:cNvSpPr>
          <p:nvPr/>
        </p:nvSpPr>
        <p:spPr bwMode="auto">
          <a:xfrm>
            <a:off x="1175294" y="2188689"/>
            <a:ext cx="1040892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2800">
                <a:solidFill>
                  <a:srgbClr val="0000CC"/>
                </a:solidFill>
                <a:latin typeface="Times New Roman" panose="02020603050405020304" pitchFamily="18" charset="0"/>
                <a:cs typeface="Times New Roman" panose="02020603050405020304" pitchFamily="18" charset="0"/>
              </a:rPr>
              <a:t> * Nếu nhân cả TS và MS của 1 PS với cùng 1 STN khác 0 thì được 1 PS bằng PS đã cho.</a:t>
            </a:r>
          </a:p>
        </p:txBody>
      </p:sp>
      <p:sp>
        <p:nvSpPr>
          <p:cNvPr id="14" name="Text Box 28">
            <a:extLst>
              <a:ext uri="{FF2B5EF4-FFF2-40B4-BE49-F238E27FC236}">
                <a16:creationId xmlns:a16="http://schemas.microsoft.com/office/drawing/2014/main" id="{B6A34B96-BC88-447C-87FB-2F23511B8E3C}"/>
              </a:ext>
            </a:extLst>
          </p:cNvPr>
          <p:cNvSpPr txBox="1">
            <a:spLocks noChangeArrowheads="1"/>
          </p:cNvSpPr>
          <p:nvPr/>
        </p:nvSpPr>
        <p:spPr bwMode="auto">
          <a:xfrm>
            <a:off x="1246505" y="547935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u="sng">
                <a:solidFill>
                  <a:srgbClr val="0000CC"/>
                </a:solidFill>
                <a:latin typeface="Times New Roman" panose="02020603050405020304" pitchFamily="18" charset="0"/>
                <a:cs typeface="Times New Roman" panose="02020603050405020304" pitchFamily="18" charset="0"/>
              </a:rPr>
              <a:t>Ví dụ 2:</a:t>
            </a:r>
          </a:p>
        </p:txBody>
      </p:sp>
      <p:graphicFrame>
        <p:nvGraphicFramePr>
          <p:cNvPr id="15" name="Object 29">
            <a:extLst>
              <a:ext uri="{FF2B5EF4-FFF2-40B4-BE49-F238E27FC236}">
                <a16:creationId xmlns:a16="http://schemas.microsoft.com/office/drawing/2014/main" id="{0F9B95C4-8E1C-4E9A-8A31-D8C6C6AAEA9A}"/>
              </a:ext>
            </a:extLst>
          </p:cNvPr>
          <p:cNvGraphicFramePr>
            <a:graphicFrameLocks noChangeAspect="1"/>
          </p:cNvGraphicFramePr>
          <p:nvPr>
            <p:extLst>
              <p:ext uri="{D42A27DB-BD31-4B8C-83A1-F6EECF244321}">
                <p14:modId xmlns:p14="http://schemas.microsoft.com/office/powerpoint/2010/main" val="2975577116"/>
              </p:ext>
            </p:extLst>
          </p:nvPr>
        </p:nvGraphicFramePr>
        <p:xfrm>
          <a:off x="2922905" y="5296787"/>
          <a:ext cx="1136650" cy="1066800"/>
        </p:xfrm>
        <a:graphic>
          <a:graphicData uri="http://schemas.openxmlformats.org/presentationml/2006/ole">
            <mc:AlternateContent xmlns:mc="http://schemas.openxmlformats.org/markup-compatibility/2006">
              <mc:Choice xmlns:v="urn:schemas-microsoft-com:vml" Requires="v">
                <p:oleObj name="Equation" r:id="rId6" imgW="317225" imgH="393359" progId="Equation.DSMT4">
                  <p:embed/>
                </p:oleObj>
              </mc:Choice>
              <mc:Fallback>
                <p:oleObj name="Equation" r:id="rId6" imgW="317225" imgH="393359" progId="Equation.DSMT4">
                  <p:embed/>
                  <p:pic>
                    <p:nvPicPr>
                      <p:cNvPr id="131" name="Object 29">
                        <a:extLst>
                          <a:ext uri="{FF2B5EF4-FFF2-40B4-BE49-F238E27FC236}">
                            <a16:creationId xmlns:a16="http://schemas.microsoft.com/office/drawing/2014/main" id="{1277B9FC-D195-49D0-ADF4-53205BAA7E5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22905" y="5296787"/>
                        <a:ext cx="1136650"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 name="Text Box 19">
            <a:extLst>
              <a:ext uri="{FF2B5EF4-FFF2-40B4-BE49-F238E27FC236}">
                <a16:creationId xmlns:a16="http://schemas.microsoft.com/office/drawing/2014/main" id="{571F6607-F448-496D-9D01-154FA8720CD3}"/>
              </a:ext>
            </a:extLst>
          </p:cNvPr>
          <p:cNvSpPr txBox="1">
            <a:spLocks noChangeArrowheads="1"/>
          </p:cNvSpPr>
          <p:nvPr/>
        </p:nvSpPr>
        <p:spPr bwMode="auto">
          <a:xfrm>
            <a:off x="1175294" y="4228651"/>
            <a:ext cx="1040892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2800">
                <a:solidFill>
                  <a:srgbClr val="0000CC"/>
                </a:solidFill>
                <a:latin typeface="Times New Roman" panose="02020603050405020304" pitchFamily="18" charset="0"/>
                <a:cs typeface="Times New Roman" panose="02020603050405020304" pitchFamily="18" charset="0"/>
              </a:rPr>
              <a:t>* Nếu chia cả TS và MS của 1 PS với cùng 1 STN khác 0 thì được 1 PS bằng PS đã cho</a:t>
            </a:r>
          </a:p>
        </p:txBody>
      </p:sp>
      <mc:AlternateContent xmlns:mc="http://schemas.openxmlformats.org/markup-compatibility/2006" xmlns:a14="http://schemas.microsoft.com/office/drawing/2010/main">
        <mc:Choice Requires="a14">
          <p:sp>
            <p:nvSpPr>
              <p:cNvPr id="18" name="Object 22">
                <a:extLst>
                  <a:ext uri="{FF2B5EF4-FFF2-40B4-BE49-F238E27FC236}">
                    <a16:creationId xmlns:a16="http://schemas.microsoft.com/office/drawing/2014/main" id="{2B76D16A-7BD7-4171-9347-49D247A07AF6}"/>
                  </a:ext>
                </a:extLst>
              </p:cNvPr>
              <p:cNvSpPr txBox="1"/>
              <p:nvPr/>
            </p:nvSpPr>
            <p:spPr bwMode="auto">
              <a:xfrm>
                <a:off x="4075113" y="3038475"/>
                <a:ext cx="1403350" cy="1084263"/>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3200" i="1" smtClean="0">
                              <a:solidFill>
                                <a:srgbClr val="000000"/>
                              </a:solidFill>
                              <a:latin typeface="Cambria Math" panose="02040503050406030204" pitchFamily="18" charset="0"/>
                            </a:rPr>
                          </m:ctrlPr>
                        </m:fPr>
                        <m:num>
                          <m:r>
                            <a:rPr lang="en-US" sz="3200" i="1">
                              <a:solidFill>
                                <a:srgbClr val="000000"/>
                              </a:solidFill>
                              <a:latin typeface="Cambria Math" panose="02040503050406030204" pitchFamily="18" charset="0"/>
                            </a:rPr>
                            <m:t>5</m:t>
                          </m:r>
                          <m:r>
                            <m:rPr>
                              <m:sty m:val="p"/>
                            </m:rPr>
                            <a:rPr lang="en-US" sz="3200" i="0">
                              <a:solidFill>
                                <a:srgbClr val="000000"/>
                              </a:solidFill>
                              <a:latin typeface="Cambria Math" panose="02040503050406030204" pitchFamily="18" charset="0"/>
                            </a:rPr>
                            <m:t>x</m:t>
                          </m:r>
                          <m:r>
                            <a:rPr lang="en-US" sz="3200" b="0" i="1" smtClean="0">
                              <a:solidFill>
                                <a:srgbClr val="000000"/>
                              </a:solidFill>
                              <a:latin typeface="Cambria Math" panose="02040503050406030204" pitchFamily="18" charset="0"/>
                            </a:rPr>
                            <m:t>..</m:t>
                          </m:r>
                        </m:num>
                        <m:den>
                          <m:r>
                            <a:rPr lang="en-US" sz="3200" i="1">
                              <a:solidFill>
                                <a:srgbClr val="000000"/>
                              </a:solidFill>
                              <a:latin typeface="Cambria Math" panose="02040503050406030204" pitchFamily="18" charset="0"/>
                            </a:rPr>
                            <m:t>6</m:t>
                          </m:r>
                          <m:r>
                            <m:rPr>
                              <m:sty m:val="p"/>
                            </m:rPr>
                            <a:rPr lang="en-US" sz="3200" i="0">
                              <a:solidFill>
                                <a:srgbClr val="000000"/>
                              </a:solidFill>
                              <a:latin typeface="Cambria Math" panose="02040503050406030204" pitchFamily="18" charset="0"/>
                            </a:rPr>
                            <m:t>x</m:t>
                          </m:r>
                          <m:r>
                            <a:rPr lang="en-US" sz="3200" b="0" i="1" smtClean="0">
                              <a:solidFill>
                                <a:srgbClr val="000000"/>
                              </a:solidFill>
                              <a:latin typeface="Cambria Math" panose="02040503050406030204" pitchFamily="18" charset="0"/>
                            </a:rPr>
                            <m:t>..</m:t>
                          </m:r>
                        </m:den>
                      </m:f>
                      <m:r>
                        <a:rPr lang="en-US" sz="3200" i="1">
                          <a:solidFill>
                            <a:srgbClr val="000000"/>
                          </a:solidFill>
                          <a:latin typeface="Cambria Math" panose="02040503050406030204" pitchFamily="18" charset="0"/>
                        </a:rPr>
                        <m:t>=</m:t>
                      </m:r>
                    </m:oMath>
                  </m:oMathPara>
                </a14:m>
                <a:endParaRPr lang="en-US" sz="3200"/>
              </a:p>
            </p:txBody>
          </p:sp>
        </mc:Choice>
        <mc:Fallback xmlns="">
          <p:sp>
            <p:nvSpPr>
              <p:cNvPr id="18" name="Object 22">
                <a:extLst>
                  <a:ext uri="{FF2B5EF4-FFF2-40B4-BE49-F238E27FC236}">
                    <a16:creationId xmlns:a16="http://schemas.microsoft.com/office/drawing/2014/main" id="{2B76D16A-7BD7-4171-9347-49D247A07AF6}"/>
                  </a:ext>
                </a:extLst>
              </p:cNvPr>
              <p:cNvSpPr txBox="1">
                <a:spLocks noRot="1" noChangeAspect="1" noMove="1" noResize="1" noEditPoints="1" noAdjustHandles="1" noChangeArrowheads="1" noChangeShapeType="1" noTextEdit="1"/>
              </p:cNvSpPr>
              <p:nvPr/>
            </p:nvSpPr>
            <p:spPr bwMode="auto">
              <a:xfrm>
                <a:off x="4075113" y="3038475"/>
                <a:ext cx="1403350" cy="1084263"/>
              </a:xfrm>
              <a:prstGeom prst="rect">
                <a:avLst/>
              </a:prstGeom>
              <a:blipFill>
                <a:blip r:embed="rId8"/>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Object 29">
                <a:extLst>
                  <a:ext uri="{FF2B5EF4-FFF2-40B4-BE49-F238E27FC236}">
                    <a16:creationId xmlns:a16="http://schemas.microsoft.com/office/drawing/2014/main" id="{9388422A-3383-46D9-8A90-7659BDC79259}"/>
                  </a:ext>
                </a:extLst>
              </p:cNvPr>
              <p:cNvSpPr txBox="1"/>
              <p:nvPr/>
            </p:nvSpPr>
            <p:spPr bwMode="auto">
              <a:xfrm>
                <a:off x="3913188" y="5296153"/>
                <a:ext cx="1727200" cy="1066800"/>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i="1">
                              <a:solidFill>
                                <a:srgbClr val="000000"/>
                              </a:solidFill>
                              <a:latin typeface="Cambria Math" panose="02040503050406030204" pitchFamily="18" charset="0"/>
                            </a:rPr>
                            <m:t>15</m:t>
                          </m:r>
                          <m:r>
                            <a:rPr lang="en-US" sz="2800" i="1">
                              <a:solidFill>
                                <a:srgbClr val="000000"/>
                              </a:solidFill>
                              <a:latin typeface="Cambria Math" panose="02040503050406030204" pitchFamily="18" charset="0"/>
                            </a:rPr>
                            <m:t>:….</m:t>
                          </m:r>
                        </m:num>
                        <m:den>
                          <m:r>
                            <a:rPr lang="en-US" sz="2800" i="1">
                              <a:solidFill>
                                <a:srgbClr val="000000"/>
                              </a:solidFill>
                              <a:latin typeface="Cambria Math" panose="02040503050406030204" pitchFamily="18" charset="0"/>
                            </a:rPr>
                            <m:t>18</m:t>
                          </m:r>
                          <m:r>
                            <a:rPr lang="en-US" sz="2800" i="1">
                              <a:solidFill>
                                <a:srgbClr val="000000"/>
                              </a:solidFill>
                              <a:latin typeface="Cambria Math" panose="02040503050406030204" pitchFamily="18" charset="0"/>
                            </a:rPr>
                            <m:t>:….</m:t>
                          </m:r>
                        </m:den>
                      </m:f>
                      <m:r>
                        <a:rPr lang="en-US" sz="2800" i="1">
                          <a:solidFill>
                            <a:srgbClr val="000000"/>
                          </a:solidFill>
                          <a:latin typeface="Cambria Math" panose="02040503050406030204" pitchFamily="18" charset="0"/>
                        </a:rPr>
                        <m:t>=</m:t>
                      </m:r>
                    </m:oMath>
                  </m:oMathPara>
                </a14:m>
                <a:endParaRPr lang="en-US" sz="2800"/>
              </a:p>
            </p:txBody>
          </p:sp>
        </mc:Choice>
        <mc:Fallback xmlns="">
          <p:sp>
            <p:nvSpPr>
              <p:cNvPr id="19" name="Object 29">
                <a:extLst>
                  <a:ext uri="{FF2B5EF4-FFF2-40B4-BE49-F238E27FC236}">
                    <a16:creationId xmlns:a16="http://schemas.microsoft.com/office/drawing/2014/main" id="{9388422A-3383-46D9-8A90-7659BDC79259}"/>
                  </a:ext>
                </a:extLst>
              </p:cNvPr>
              <p:cNvSpPr txBox="1">
                <a:spLocks noRot="1" noChangeAspect="1" noMove="1" noResize="1" noEditPoints="1" noAdjustHandles="1" noChangeArrowheads="1" noChangeShapeType="1" noTextEdit="1"/>
              </p:cNvSpPr>
              <p:nvPr/>
            </p:nvSpPr>
            <p:spPr bwMode="auto">
              <a:xfrm>
                <a:off x="3913188" y="5296153"/>
                <a:ext cx="1727200" cy="1066800"/>
              </a:xfrm>
              <a:prstGeom prst="rect">
                <a:avLst/>
              </a:prstGeom>
              <a:blipFill>
                <a:blip r:embed="rId9"/>
                <a:stretch>
                  <a:fillRect/>
                </a:stretch>
              </a:blipFill>
              <a:ln>
                <a:noFill/>
              </a:ln>
              <a:effectLst/>
            </p:spPr>
            <p:txBody>
              <a:bodyPr/>
              <a:lstStyle/>
              <a:p>
                <a:r>
                  <a:rPr lang="en-US">
                    <a:noFill/>
                  </a:rPr>
                  <a:t> </a:t>
                </a:r>
              </a:p>
            </p:txBody>
          </p:sp>
        </mc:Fallback>
      </mc:AlternateContent>
      <p:sp>
        <p:nvSpPr>
          <p:cNvPr id="20" name="Google Shape;387;p25">
            <a:extLst>
              <a:ext uri="{FF2B5EF4-FFF2-40B4-BE49-F238E27FC236}">
                <a16:creationId xmlns:a16="http://schemas.microsoft.com/office/drawing/2014/main" id="{916AA3F1-4E95-4F1C-AA2B-7F14A15EF7F9}"/>
              </a:ext>
            </a:extLst>
          </p:cNvPr>
          <p:cNvSpPr/>
          <p:nvPr/>
        </p:nvSpPr>
        <p:spPr>
          <a:xfrm>
            <a:off x="746760" y="1177290"/>
            <a:ext cx="2438400" cy="838200"/>
          </a:xfrm>
          <a:prstGeom prst="roundRect">
            <a:avLst>
              <a:gd name="adj" fmla="val 6695"/>
            </a:avLst>
          </a:prstGeom>
          <a:noFill/>
          <a:ln w="19050" cap="flat" cmpd="sng">
            <a:noFill/>
            <a:prstDash val="dash"/>
            <a:round/>
            <a:headEnd type="none" w="sm" len="sm"/>
            <a:tailEnd type="none" w="sm" len="sm"/>
          </a:ln>
        </p:spPr>
        <p:txBody>
          <a:bodyPr spcFirstLastPara="1" wrap="square" lIns="91425" tIns="91425" rIns="91425" bIns="91425" anchor="ctr" anchorCtr="0">
            <a:noAutofit/>
          </a:bodyPr>
          <a:lstStyle/>
          <a:p>
            <a:pPr algn="ctr" fontAlgn="auto">
              <a:spcBef>
                <a:spcPts val="0"/>
              </a:spcBef>
              <a:spcAft>
                <a:spcPts val="0"/>
              </a:spcAft>
              <a:buClr>
                <a:srgbClr val="000000"/>
              </a:buClr>
            </a:pPr>
            <a:r>
              <a:rPr lang="en-US" sz="2800" kern="0">
                <a:solidFill>
                  <a:srgbClr val="009900"/>
                </a:solidFill>
                <a:latin typeface="Arial"/>
                <a:cs typeface="Arial"/>
                <a:sym typeface="Arial"/>
              </a:rPr>
              <a:t>I. Bài học:</a:t>
            </a:r>
            <a:endParaRPr sz="2800" kern="0">
              <a:solidFill>
                <a:srgbClr val="009900"/>
              </a:solidFill>
              <a:latin typeface="Arial"/>
              <a:cs typeface="Arial"/>
              <a:sym typeface="Arial"/>
            </a:endParaRPr>
          </a:p>
        </p:txBody>
      </p:sp>
      <p:sp>
        <p:nvSpPr>
          <p:cNvPr id="22" name="Text Box 28">
            <a:extLst>
              <a:ext uri="{FF2B5EF4-FFF2-40B4-BE49-F238E27FC236}">
                <a16:creationId xmlns:a16="http://schemas.microsoft.com/office/drawing/2014/main" id="{FB8BEB0B-AF3D-4700-8FE7-2E9CE04AB721}"/>
              </a:ext>
            </a:extLst>
          </p:cNvPr>
          <p:cNvSpPr txBox="1">
            <a:spLocks noChangeArrowheads="1"/>
          </p:cNvSpPr>
          <p:nvPr/>
        </p:nvSpPr>
        <p:spPr bwMode="auto">
          <a:xfrm>
            <a:off x="1200785" y="3221672"/>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u="sng">
                <a:solidFill>
                  <a:srgbClr val="0000CC"/>
                </a:solidFill>
                <a:latin typeface="Times New Roman" panose="02020603050405020304" pitchFamily="18" charset="0"/>
                <a:cs typeface="Times New Roman" panose="02020603050405020304" pitchFamily="18" charset="0"/>
              </a:rPr>
              <a:t>Ví dụ 1:</a:t>
            </a:r>
          </a:p>
        </p:txBody>
      </p:sp>
      <mc:AlternateContent xmlns:mc="http://schemas.openxmlformats.org/markup-compatibility/2006" xmlns:a14="http://schemas.microsoft.com/office/drawing/2010/main">
        <mc:Choice Requires="a14">
          <p:sp>
            <p:nvSpPr>
              <p:cNvPr id="24" name="Object 26">
                <a:extLst>
                  <a:ext uri="{FF2B5EF4-FFF2-40B4-BE49-F238E27FC236}">
                    <a16:creationId xmlns:a16="http://schemas.microsoft.com/office/drawing/2014/main" id="{17154AD2-D395-4777-A1F8-754C2EF5D64D}"/>
                  </a:ext>
                </a:extLst>
              </p:cNvPr>
              <p:cNvSpPr txBox="1"/>
              <p:nvPr/>
            </p:nvSpPr>
            <p:spPr bwMode="auto">
              <a:xfrm>
                <a:off x="5312818" y="5475042"/>
                <a:ext cx="541338" cy="836929"/>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m:t>
                          </m:r>
                        </m:num>
                        <m:den>
                          <m:r>
                            <a:rPr lang="en-US" sz="2800" b="0" i="1" smtClean="0">
                              <a:solidFill>
                                <a:srgbClr val="000000"/>
                              </a:solidFill>
                              <a:latin typeface="Cambria Math" panose="02040503050406030204" pitchFamily="18" charset="0"/>
                            </a:rPr>
                            <m:t>…</m:t>
                          </m:r>
                        </m:den>
                      </m:f>
                    </m:oMath>
                  </m:oMathPara>
                </a14:m>
                <a:endParaRPr lang="en-US" sz="2800"/>
              </a:p>
            </p:txBody>
          </p:sp>
        </mc:Choice>
        <mc:Fallback xmlns="">
          <p:sp>
            <p:nvSpPr>
              <p:cNvPr id="24" name="Object 26">
                <a:extLst>
                  <a:ext uri="{FF2B5EF4-FFF2-40B4-BE49-F238E27FC236}">
                    <a16:creationId xmlns:a16="http://schemas.microsoft.com/office/drawing/2014/main" id="{17154AD2-D395-4777-A1F8-754C2EF5D64D}"/>
                  </a:ext>
                </a:extLst>
              </p:cNvPr>
              <p:cNvSpPr txBox="1">
                <a:spLocks noRot="1" noChangeAspect="1" noMove="1" noResize="1" noEditPoints="1" noAdjustHandles="1" noChangeArrowheads="1" noChangeShapeType="1" noTextEdit="1"/>
              </p:cNvSpPr>
              <p:nvPr/>
            </p:nvSpPr>
            <p:spPr bwMode="auto">
              <a:xfrm>
                <a:off x="5312818" y="5475042"/>
                <a:ext cx="541338" cy="836929"/>
              </a:xfrm>
              <a:prstGeom prst="rect">
                <a:avLst/>
              </a:prstGeom>
              <a:blipFill>
                <a:blip r:embed="rId10"/>
                <a:stretch>
                  <a:fillRect/>
                </a:stretch>
              </a:blipFill>
              <a:ln>
                <a:noFill/>
              </a:ln>
              <a:effectLst/>
            </p:spPr>
            <p:txBody>
              <a:bodyPr/>
              <a:lstStyle/>
              <a:p>
                <a:r>
                  <a:rPr lang="en-US">
                    <a:noFill/>
                  </a:rPr>
                  <a:t> </a:t>
                </a:r>
              </a:p>
            </p:txBody>
          </p:sp>
        </mc:Fallback>
      </mc:AlternateContent>
      <p:sp>
        <p:nvSpPr>
          <p:cNvPr id="2" name="Rectangle 1">
            <a:extLst>
              <a:ext uri="{FF2B5EF4-FFF2-40B4-BE49-F238E27FC236}">
                <a16:creationId xmlns:a16="http://schemas.microsoft.com/office/drawing/2014/main" id="{A7853D9B-2D2C-47EB-918D-4B201D0E3A02}"/>
              </a:ext>
            </a:extLst>
          </p:cNvPr>
          <p:cNvSpPr/>
          <p:nvPr/>
        </p:nvSpPr>
        <p:spPr>
          <a:xfrm>
            <a:off x="4540929" y="3090452"/>
            <a:ext cx="443368" cy="4120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rgbClr val="FF0000"/>
                </a:solidFill>
              </a:rPr>
              <a:t>3</a:t>
            </a:r>
          </a:p>
        </p:txBody>
      </p:sp>
      <p:sp>
        <p:nvSpPr>
          <p:cNvPr id="21" name="Rectangle 20">
            <a:extLst>
              <a:ext uri="{FF2B5EF4-FFF2-40B4-BE49-F238E27FC236}">
                <a16:creationId xmlns:a16="http://schemas.microsoft.com/office/drawing/2014/main" id="{E2F7A785-E5BB-458D-8827-89EB409B414B}"/>
              </a:ext>
            </a:extLst>
          </p:cNvPr>
          <p:cNvSpPr/>
          <p:nvPr/>
        </p:nvSpPr>
        <p:spPr>
          <a:xfrm>
            <a:off x="4502829" y="3648349"/>
            <a:ext cx="443368" cy="4120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rgbClr val="FF0000"/>
                </a:solidFill>
              </a:rPr>
              <a:t>3</a:t>
            </a:r>
          </a:p>
        </p:txBody>
      </p:sp>
      <p:sp>
        <p:nvSpPr>
          <p:cNvPr id="25" name="Rectangle 24">
            <a:extLst>
              <a:ext uri="{FF2B5EF4-FFF2-40B4-BE49-F238E27FC236}">
                <a16:creationId xmlns:a16="http://schemas.microsoft.com/office/drawing/2014/main" id="{CB6A0DC2-8314-4945-80F8-41387F502553}"/>
              </a:ext>
            </a:extLst>
          </p:cNvPr>
          <p:cNvSpPr/>
          <p:nvPr/>
        </p:nvSpPr>
        <p:spPr>
          <a:xfrm>
            <a:off x="5133518" y="3055938"/>
            <a:ext cx="689972" cy="444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rgbClr val="FF0000"/>
                </a:solidFill>
              </a:rPr>
              <a:t>15</a:t>
            </a:r>
          </a:p>
        </p:txBody>
      </p:sp>
      <p:sp>
        <p:nvSpPr>
          <p:cNvPr id="26" name="Rectangle 25">
            <a:extLst>
              <a:ext uri="{FF2B5EF4-FFF2-40B4-BE49-F238E27FC236}">
                <a16:creationId xmlns:a16="http://schemas.microsoft.com/office/drawing/2014/main" id="{ADB6DA8C-D6EC-4A1D-B770-76236239F961}"/>
              </a:ext>
            </a:extLst>
          </p:cNvPr>
          <p:cNvSpPr/>
          <p:nvPr/>
        </p:nvSpPr>
        <p:spPr>
          <a:xfrm>
            <a:off x="5133518" y="3615472"/>
            <a:ext cx="631055" cy="444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rPr>
              <a:t>15</a:t>
            </a:r>
          </a:p>
        </p:txBody>
      </p:sp>
      <p:sp>
        <p:nvSpPr>
          <p:cNvPr id="27" name="Rectangle 26">
            <a:extLst>
              <a:ext uri="{FF2B5EF4-FFF2-40B4-BE49-F238E27FC236}">
                <a16:creationId xmlns:a16="http://schemas.microsoft.com/office/drawing/2014/main" id="{154034BA-C4FC-4191-88D9-5B5C99662A96}"/>
              </a:ext>
            </a:extLst>
          </p:cNvPr>
          <p:cNvSpPr/>
          <p:nvPr/>
        </p:nvSpPr>
        <p:spPr>
          <a:xfrm>
            <a:off x="5264354" y="5263096"/>
            <a:ext cx="689972" cy="444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rgbClr val="FF0000"/>
                </a:solidFill>
              </a:rPr>
              <a:t>5</a:t>
            </a:r>
          </a:p>
        </p:txBody>
      </p:sp>
      <p:sp>
        <p:nvSpPr>
          <p:cNvPr id="28" name="Rectangle 27">
            <a:extLst>
              <a:ext uri="{FF2B5EF4-FFF2-40B4-BE49-F238E27FC236}">
                <a16:creationId xmlns:a16="http://schemas.microsoft.com/office/drawing/2014/main" id="{13C20CDF-5CBD-43E6-A3F9-9864AF005334}"/>
              </a:ext>
            </a:extLst>
          </p:cNvPr>
          <p:cNvSpPr/>
          <p:nvPr/>
        </p:nvSpPr>
        <p:spPr>
          <a:xfrm>
            <a:off x="5299912" y="5823759"/>
            <a:ext cx="689972" cy="444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rPr>
              <a:t>6</a:t>
            </a:r>
          </a:p>
        </p:txBody>
      </p:sp>
      <p:sp>
        <p:nvSpPr>
          <p:cNvPr id="31" name="Rectangle 30">
            <a:extLst>
              <a:ext uri="{FF2B5EF4-FFF2-40B4-BE49-F238E27FC236}">
                <a16:creationId xmlns:a16="http://schemas.microsoft.com/office/drawing/2014/main" id="{1C7EEAA5-C252-49E7-9AFE-E889EC9DE360}"/>
              </a:ext>
            </a:extLst>
          </p:cNvPr>
          <p:cNvSpPr/>
          <p:nvPr/>
        </p:nvSpPr>
        <p:spPr>
          <a:xfrm>
            <a:off x="4435746" y="5252615"/>
            <a:ext cx="689972" cy="444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rgbClr val="FF0000"/>
                </a:solidFill>
              </a:rPr>
              <a:t>3</a:t>
            </a:r>
          </a:p>
        </p:txBody>
      </p:sp>
      <p:sp>
        <p:nvSpPr>
          <p:cNvPr id="32" name="Rectangle 31">
            <a:extLst>
              <a:ext uri="{FF2B5EF4-FFF2-40B4-BE49-F238E27FC236}">
                <a16:creationId xmlns:a16="http://schemas.microsoft.com/office/drawing/2014/main" id="{ED748CB1-EBA4-4201-8AB8-56A3330C8ED2}"/>
              </a:ext>
            </a:extLst>
          </p:cNvPr>
          <p:cNvSpPr/>
          <p:nvPr/>
        </p:nvSpPr>
        <p:spPr>
          <a:xfrm>
            <a:off x="4435746" y="5773133"/>
            <a:ext cx="689972" cy="444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rgbClr val="FF0000"/>
                </a:solidFill>
              </a:rPr>
              <a:t>3</a:t>
            </a:r>
          </a:p>
        </p:txBody>
      </p:sp>
    </p:spTree>
    <p:extLst>
      <p:ext uri="{BB962C8B-B14F-4D97-AF65-F5344CB8AC3E}">
        <p14:creationId xmlns:p14="http://schemas.microsoft.com/office/powerpoint/2010/main" val="173126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20"/>
                                        </p:tgtEl>
                                        <p:attrNameLst>
                                          <p:attrName>style.visibility</p:attrName>
                                        </p:attrNameLst>
                                      </p:cBhvr>
                                      <p:to>
                                        <p:strVal val="visible"/>
                                      </p:to>
                                    </p:set>
                                    <p:anim calcmode="discrete" valueType="clr">
                                      <p:cBhvr override="childStyle">
                                        <p:cTn id="12" dur="8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0"/>
                                        </p:tgtEl>
                                        <p:attrNameLst>
                                          <p:attrName>fillcolor</p:attrName>
                                        </p:attrNameLst>
                                      </p:cBhvr>
                                      <p:tavLst>
                                        <p:tav tm="0">
                                          <p:val>
                                            <p:clrVal>
                                              <a:schemeClr val="accent2"/>
                                            </p:clrVal>
                                          </p:val>
                                        </p:tav>
                                        <p:tav tm="50000">
                                          <p:val>
                                            <p:clrVal>
                                              <a:schemeClr val="hlink"/>
                                            </p:clrVal>
                                          </p:val>
                                        </p:tav>
                                      </p:tavLst>
                                    </p:anim>
                                    <p:set>
                                      <p:cBhvr>
                                        <p:cTn id="14" dur="80"/>
                                        <p:tgtEl>
                                          <p:spTgt spid="20"/>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9"/>
                                        </p:tgtEl>
                                        <p:attrNameLst>
                                          <p:attrName>style.visibility</p:attrName>
                                        </p:attrNameLst>
                                      </p:cBhvr>
                                      <p:to>
                                        <p:strVal val="visible"/>
                                      </p:to>
                                    </p:set>
                                    <p:anim calcmode="discrete" valueType="clr">
                                      <p:cBhvr override="childStyle">
                                        <p:cTn id="19"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9"/>
                                        </p:tgtEl>
                                        <p:attrNameLst>
                                          <p:attrName>fillcolor</p:attrName>
                                        </p:attrNameLst>
                                      </p:cBhvr>
                                      <p:tavLst>
                                        <p:tav tm="0">
                                          <p:val>
                                            <p:clrVal>
                                              <a:schemeClr val="accent2"/>
                                            </p:clrVal>
                                          </p:val>
                                        </p:tav>
                                        <p:tav tm="50000">
                                          <p:val>
                                            <p:clrVal>
                                              <a:schemeClr val="hlink"/>
                                            </p:clrVal>
                                          </p:val>
                                        </p:tav>
                                      </p:tavLst>
                                    </p:anim>
                                    <p:set>
                                      <p:cBhvr>
                                        <p:cTn id="21" dur="80"/>
                                        <p:tgtEl>
                                          <p:spTgt spid="9"/>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2"/>
                                        </p:tgtEl>
                                        <p:attrNameLst>
                                          <p:attrName>style.visibility</p:attrName>
                                        </p:attrNameLst>
                                      </p:cBhvr>
                                      <p:to>
                                        <p:strVal val="visible"/>
                                      </p:to>
                                    </p:set>
                                    <p:anim calcmode="lin" valueType="num">
                                      <p:cBhvr additive="base">
                                        <p:cTn id="26" dur="500" fill="hold"/>
                                        <p:tgtEl>
                                          <p:spTgt spid="22"/>
                                        </p:tgtEl>
                                        <p:attrNameLst>
                                          <p:attrName>ppt_x</p:attrName>
                                        </p:attrNameLst>
                                      </p:cBhvr>
                                      <p:tavLst>
                                        <p:tav tm="0">
                                          <p:val>
                                            <p:strVal val="#ppt_x"/>
                                          </p:val>
                                        </p:tav>
                                        <p:tav tm="100000">
                                          <p:val>
                                            <p:strVal val="#ppt_x"/>
                                          </p:val>
                                        </p:tav>
                                      </p:tavLst>
                                    </p:anim>
                                    <p:anim calcmode="lin" valueType="num">
                                      <p:cBhvr additive="base">
                                        <p:cTn id="2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barn(inVertical)">
                                      <p:cBhvr>
                                        <p:cTn id="38" dur="500"/>
                                        <p:tgtEl>
                                          <p:spTgt spid="18"/>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barn(inVertical)">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barn(inVertical)">
                                      <p:cBhvr>
                                        <p:cTn id="46" dur="500"/>
                                        <p:tgtEl>
                                          <p:spTgt spid="21"/>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barn(inVertical)">
                                      <p:cBhvr>
                                        <p:cTn id="49" dur="500"/>
                                        <p:tgtEl>
                                          <p:spTgt spid="2"/>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barn(inVertical)">
                                      <p:cBhvr>
                                        <p:cTn id="54" dur="500"/>
                                        <p:tgtEl>
                                          <p:spTgt spid="26"/>
                                        </p:tgtEl>
                                      </p:cBhvr>
                                    </p:animEffect>
                                  </p:childTnLst>
                                </p:cTn>
                              </p:par>
                              <p:par>
                                <p:cTn id="55" presetID="16" presetClass="entr" presetSubtype="21" fill="hold" grpId="0" nodeType="with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barn(inVertical)">
                                      <p:cBhvr>
                                        <p:cTn id="57" dur="5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grpId="0" nodeType="clickEffect">
                                  <p:stCondLst>
                                    <p:cond delay="0"/>
                                  </p:stCondLst>
                                  <p:iterate type="lt">
                                    <p:tmPct val="50000"/>
                                  </p:iterate>
                                  <p:childTnLst>
                                    <p:set>
                                      <p:cBhvr>
                                        <p:cTn id="61" dur="1" fill="hold">
                                          <p:stCondLst>
                                            <p:cond delay="0"/>
                                          </p:stCondLst>
                                        </p:cTn>
                                        <p:tgtEl>
                                          <p:spTgt spid="13"/>
                                        </p:tgtEl>
                                        <p:attrNameLst>
                                          <p:attrName>style.visibility</p:attrName>
                                        </p:attrNameLst>
                                      </p:cBhvr>
                                      <p:to>
                                        <p:strVal val="visible"/>
                                      </p:to>
                                    </p:set>
                                    <p:anim calcmode="discrete" valueType="clr">
                                      <p:cBhvr override="childStyle">
                                        <p:cTn id="62"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13"/>
                                        </p:tgtEl>
                                        <p:attrNameLst>
                                          <p:attrName>fillcolor</p:attrName>
                                        </p:attrNameLst>
                                      </p:cBhvr>
                                      <p:tavLst>
                                        <p:tav tm="0">
                                          <p:val>
                                            <p:clrVal>
                                              <a:schemeClr val="accent2"/>
                                            </p:clrVal>
                                          </p:val>
                                        </p:tav>
                                        <p:tav tm="50000">
                                          <p:val>
                                            <p:clrVal>
                                              <a:schemeClr val="hlink"/>
                                            </p:clrVal>
                                          </p:val>
                                        </p:tav>
                                      </p:tavLst>
                                    </p:anim>
                                    <p:set>
                                      <p:cBhvr>
                                        <p:cTn id="64" dur="80"/>
                                        <p:tgtEl>
                                          <p:spTgt spid="13"/>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4"/>
                                        </p:tgtEl>
                                        <p:attrNameLst>
                                          <p:attrName>style.visibility</p:attrName>
                                        </p:attrNameLst>
                                      </p:cBhvr>
                                      <p:to>
                                        <p:strVal val="visible"/>
                                      </p:to>
                                    </p:set>
                                    <p:anim calcmode="lin" valueType="num">
                                      <p:cBhvr additive="base">
                                        <p:cTn id="69" dur="500" fill="hold"/>
                                        <p:tgtEl>
                                          <p:spTgt spid="14"/>
                                        </p:tgtEl>
                                        <p:attrNameLst>
                                          <p:attrName>ppt_x</p:attrName>
                                        </p:attrNameLst>
                                      </p:cBhvr>
                                      <p:tavLst>
                                        <p:tav tm="0">
                                          <p:val>
                                            <p:strVal val="#ppt_x"/>
                                          </p:val>
                                        </p:tav>
                                        <p:tav tm="100000">
                                          <p:val>
                                            <p:strVal val="#ppt_x"/>
                                          </p:val>
                                        </p:tav>
                                      </p:tavLst>
                                    </p:anim>
                                    <p:anim calcmode="lin" valueType="num">
                                      <p:cBhvr additive="base">
                                        <p:cTn id="7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15"/>
                                        </p:tgtEl>
                                        <p:attrNameLst>
                                          <p:attrName>style.visibility</p:attrName>
                                        </p:attrNameLst>
                                      </p:cBhvr>
                                      <p:to>
                                        <p:strVal val="visible"/>
                                      </p:to>
                                    </p:set>
                                    <p:anim calcmode="lin" valueType="num">
                                      <p:cBhvr additive="base">
                                        <p:cTn id="75" dur="500" fill="hold"/>
                                        <p:tgtEl>
                                          <p:spTgt spid="15"/>
                                        </p:tgtEl>
                                        <p:attrNameLst>
                                          <p:attrName>ppt_x</p:attrName>
                                        </p:attrNameLst>
                                      </p:cBhvr>
                                      <p:tavLst>
                                        <p:tav tm="0">
                                          <p:val>
                                            <p:strVal val="#ppt_x"/>
                                          </p:val>
                                        </p:tav>
                                        <p:tav tm="100000">
                                          <p:val>
                                            <p:strVal val="#ppt_x"/>
                                          </p:val>
                                        </p:tav>
                                      </p:tavLst>
                                    </p:anim>
                                    <p:anim calcmode="lin" valueType="num">
                                      <p:cBhvr additive="base">
                                        <p:cTn id="7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barn(inVertical)">
                                      <p:cBhvr>
                                        <p:cTn id="81" dur="500"/>
                                        <p:tgtEl>
                                          <p:spTgt spid="19"/>
                                        </p:tgtEl>
                                      </p:cBhvr>
                                    </p:animEffect>
                                  </p:childTnLst>
                                </p:cTn>
                              </p:par>
                              <p:par>
                                <p:cTn id="82" presetID="16" presetClass="entr" presetSubtype="21" fill="hold" grpId="0" nodeType="with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barn(inVertical)">
                                      <p:cBhvr>
                                        <p:cTn id="84" dur="500"/>
                                        <p:tgtEl>
                                          <p:spTgt spid="24"/>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31"/>
                                        </p:tgtEl>
                                        <p:attrNameLst>
                                          <p:attrName>style.visibility</p:attrName>
                                        </p:attrNameLst>
                                      </p:cBhvr>
                                      <p:to>
                                        <p:strVal val="visible"/>
                                      </p:to>
                                    </p:set>
                                    <p:animEffect transition="in" filter="barn(inVertical)">
                                      <p:cBhvr>
                                        <p:cTn id="89" dur="500"/>
                                        <p:tgtEl>
                                          <p:spTgt spid="31"/>
                                        </p:tgtEl>
                                      </p:cBhvr>
                                    </p:animEffect>
                                  </p:childTnLst>
                                </p:cTn>
                              </p:par>
                              <p:par>
                                <p:cTn id="90" presetID="16" presetClass="entr" presetSubtype="21" fill="hold" grpId="0" nodeType="withEffect">
                                  <p:stCondLst>
                                    <p:cond delay="0"/>
                                  </p:stCondLst>
                                  <p:childTnLst>
                                    <p:set>
                                      <p:cBhvr>
                                        <p:cTn id="91" dur="1" fill="hold">
                                          <p:stCondLst>
                                            <p:cond delay="0"/>
                                          </p:stCondLst>
                                        </p:cTn>
                                        <p:tgtEl>
                                          <p:spTgt spid="32"/>
                                        </p:tgtEl>
                                        <p:attrNameLst>
                                          <p:attrName>style.visibility</p:attrName>
                                        </p:attrNameLst>
                                      </p:cBhvr>
                                      <p:to>
                                        <p:strVal val="visible"/>
                                      </p:to>
                                    </p:set>
                                    <p:animEffect transition="in" filter="barn(inVertical)">
                                      <p:cBhvr>
                                        <p:cTn id="92" dur="500"/>
                                        <p:tgtEl>
                                          <p:spTgt spid="32"/>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7"/>
                                        </p:tgtEl>
                                        <p:attrNameLst>
                                          <p:attrName>style.visibility</p:attrName>
                                        </p:attrNameLst>
                                      </p:cBhvr>
                                      <p:to>
                                        <p:strVal val="visible"/>
                                      </p:to>
                                    </p:set>
                                    <p:animEffect transition="in" filter="barn(inVertical)">
                                      <p:cBhvr>
                                        <p:cTn id="97" dur="500"/>
                                        <p:tgtEl>
                                          <p:spTgt spid="27"/>
                                        </p:tgtEl>
                                      </p:cBhvr>
                                    </p:animEffect>
                                  </p:childTnLst>
                                </p:cTn>
                              </p:par>
                              <p:par>
                                <p:cTn id="98" presetID="16" presetClass="entr" presetSubtype="21" fill="hold" grpId="0" nodeType="withEffect">
                                  <p:stCondLst>
                                    <p:cond delay="0"/>
                                  </p:stCondLst>
                                  <p:childTnLst>
                                    <p:set>
                                      <p:cBhvr>
                                        <p:cTn id="99" dur="1" fill="hold">
                                          <p:stCondLst>
                                            <p:cond delay="0"/>
                                          </p:stCondLst>
                                        </p:cTn>
                                        <p:tgtEl>
                                          <p:spTgt spid="28"/>
                                        </p:tgtEl>
                                        <p:attrNameLst>
                                          <p:attrName>style.visibility</p:attrName>
                                        </p:attrNameLst>
                                      </p:cBhvr>
                                      <p:to>
                                        <p:strVal val="visible"/>
                                      </p:to>
                                    </p:set>
                                    <p:animEffect transition="in" filter="barn(inVertical)">
                                      <p:cBhvr>
                                        <p:cTn id="100" dur="500"/>
                                        <p:tgtEl>
                                          <p:spTgt spid="28"/>
                                        </p:tgtEl>
                                      </p:cBhvr>
                                    </p:animEffect>
                                  </p:childTnLst>
                                </p:cTn>
                              </p:par>
                            </p:childTnLst>
                          </p:cTn>
                        </p:par>
                      </p:childTnLst>
                    </p:cTn>
                  </p:par>
                  <p:par>
                    <p:cTn id="101" fill="hold">
                      <p:stCondLst>
                        <p:cond delay="indefinite"/>
                      </p:stCondLst>
                      <p:childTnLst>
                        <p:par>
                          <p:cTn id="102" fill="hold">
                            <p:stCondLst>
                              <p:cond delay="0"/>
                            </p:stCondLst>
                            <p:childTnLst>
                              <p:par>
                                <p:cTn id="103" presetID="27" presetClass="entr" presetSubtype="0" fill="hold" grpId="0" nodeType="clickEffect">
                                  <p:stCondLst>
                                    <p:cond delay="0"/>
                                  </p:stCondLst>
                                  <p:iterate type="lt">
                                    <p:tmPct val="50000"/>
                                  </p:iterate>
                                  <p:childTnLst>
                                    <p:set>
                                      <p:cBhvr>
                                        <p:cTn id="104" dur="1" fill="hold">
                                          <p:stCondLst>
                                            <p:cond delay="0"/>
                                          </p:stCondLst>
                                        </p:cTn>
                                        <p:tgtEl>
                                          <p:spTgt spid="17"/>
                                        </p:tgtEl>
                                        <p:attrNameLst>
                                          <p:attrName>style.visibility</p:attrName>
                                        </p:attrNameLst>
                                      </p:cBhvr>
                                      <p:to>
                                        <p:strVal val="visible"/>
                                      </p:to>
                                    </p:set>
                                    <p:anim calcmode="discrete" valueType="clr">
                                      <p:cBhvr override="childStyle">
                                        <p:cTn id="105" dur="80"/>
                                        <p:tgtEl>
                                          <p:spTgt spid="17"/>
                                        </p:tgtEl>
                                        <p:attrNameLst>
                                          <p:attrName>style.color</p:attrName>
                                        </p:attrNameLst>
                                      </p:cBhvr>
                                      <p:tavLst>
                                        <p:tav tm="0">
                                          <p:val>
                                            <p:clrVal>
                                              <a:schemeClr val="accent2"/>
                                            </p:clrVal>
                                          </p:val>
                                        </p:tav>
                                        <p:tav tm="50000">
                                          <p:val>
                                            <p:clrVal>
                                              <a:schemeClr val="hlink"/>
                                            </p:clrVal>
                                          </p:val>
                                        </p:tav>
                                      </p:tavLst>
                                    </p:anim>
                                    <p:anim calcmode="discrete" valueType="clr">
                                      <p:cBhvr>
                                        <p:cTn id="106" dur="80"/>
                                        <p:tgtEl>
                                          <p:spTgt spid="17"/>
                                        </p:tgtEl>
                                        <p:attrNameLst>
                                          <p:attrName>fillcolor</p:attrName>
                                        </p:attrNameLst>
                                      </p:cBhvr>
                                      <p:tavLst>
                                        <p:tav tm="0">
                                          <p:val>
                                            <p:clrVal>
                                              <a:schemeClr val="accent2"/>
                                            </p:clrVal>
                                          </p:val>
                                        </p:tav>
                                        <p:tav tm="50000">
                                          <p:val>
                                            <p:clrVal>
                                              <a:schemeClr val="hlink"/>
                                            </p:clrVal>
                                          </p:val>
                                        </p:tav>
                                      </p:tavLst>
                                    </p:anim>
                                    <p:set>
                                      <p:cBhvr>
                                        <p:cTn id="107" dur="80"/>
                                        <p:tgtEl>
                                          <p:spTgt spid="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9" grpId="0"/>
      <p:bldP spid="11" grpId="0"/>
      <p:bldP spid="13" grpId="0"/>
      <p:bldP spid="14" grpId="0"/>
      <p:bldP spid="17" grpId="0"/>
      <p:bldP spid="18" grpId="0"/>
      <p:bldP spid="19" grpId="0"/>
      <p:bldP spid="20" grpId="0" animBg="1"/>
      <p:bldP spid="22" grpId="0"/>
      <p:bldP spid="24" grpId="0"/>
      <p:bldP spid="2" grpId="0" animBg="1"/>
      <p:bldP spid="21" grpId="0" animBg="1"/>
      <p:bldP spid="25" grpId="0" animBg="1"/>
      <p:bldP spid="26" grpId="0" animBg="1"/>
      <p:bldP spid="27" grpId="0" animBg="1"/>
      <p:bldP spid="28" grpId="0" animBg="1"/>
      <p:bldP spid="31" grpId="0" animBg="1"/>
      <p:bldP spid="3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 name="Picture 80" descr="Shape, rectangle&#10;&#10;Description automatically generated">
            <a:extLst>
              <a:ext uri="{FF2B5EF4-FFF2-40B4-BE49-F238E27FC236}">
                <a16:creationId xmlns:a16="http://schemas.microsoft.com/office/drawing/2014/main" id="{F4E483A5-3FA9-491A-98EB-7FB94A99507A}"/>
              </a:ext>
            </a:extLst>
          </p:cNvPr>
          <p:cNvPicPr>
            <a:picLocks noChangeAspect="1"/>
          </p:cNvPicPr>
          <p:nvPr/>
        </p:nvPicPr>
        <p:blipFill>
          <a:blip r:embed="rId3"/>
          <a:stretch>
            <a:fillRect/>
          </a:stretch>
        </p:blipFill>
        <p:spPr>
          <a:xfrm>
            <a:off x="-77402" y="-30848"/>
            <a:ext cx="12269402" cy="6888848"/>
          </a:xfrm>
          <a:prstGeom prst="rect">
            <a:avLst/>
          </a:prstGeom>
        </p:spPr>
      </p:pic>
      <p:sp>
        <p:nvSpPr>
          <p:cNvPr id="3" name="Text Box 3">
            <a:extLst>
              <a:ext uri="{FF2B5EF4-FFF2-40B4-BE49-F238E27FC236}">
                <a16:creationId xmlns:a16="http://schemas.microsoft.com/office/drawing/2014/main" id="{E8F5918B-4491-4C69-99CC-864F62AC6EF3}"/>
              </a:ext>
            </a:extLst>
          </p:cNvPr>
          <p:cNvSpPr txBox="1">
            <a:spLocks noChangeArrowheads="1"/>
          </p:cNvSpPr>
          <p:nvPr/>
        </p:nvSpPr>
        <p:spPr bwMode="auto">
          <a:xfrm>
            <a:off x="1133856" y="244475"/>
            <a:ext cx="7566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b="1">
                <a:solidFill>
                  <a:srgbClr val="FF0000"/>
                </a:solidFill>
                <a:latin typeface="Times New Roman" panose="02020603050405020304" pitchFamily="18" charset="0"/>
              </a:rPr>
              <a:t>2. Vận dụng tính chất cơ bản của phân số:</a:t>
            </a:r>
          </a:p>
        </p:txBody>
      </p:sp>
      <p:sp>
        <p:nvSpPr>
          <p:cNvPr id="4" name="Text Box 6">
            <a:extLst>
              <a:ext uri="{FF2B5EF4-FFF2-40B4-BE49-F238E27FC236}">
                <a16:creationId xmlns:a16="http://schemas.microsoft.com/office/drawing/2014/main" id="{0ADCA5E9-47A5-476C-86F7-C964D88F5BB3}"/>
              </a:ext>
            </a:extLst>
          </p:cNvPr>
          <p:cNvSpPr txBox="1">
            <a:spLocks noChangeArrowheads="1"/>
          </p:cNvSpPr>
          <p:nvPr/>
        </p:nvSpPr>
        <p:spPr bwMode="auto">
          <a:xfrm>
            <a:off x="1097343" y="1636713"/>
            <a:ext cx="14239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a:solidFill>
                  <a:srgbClr val="008000"/>
                </a:solidFill>
                <a:latin typeface="Times New Roman" panose="02020603050405020304" pitchFamily="18" charset="0"/>
              </a:rPr>
              <a:t>* Ví dụ:</a:t>
            </a:r>
          </a:p>
        </p:txBody>
      </p:sp>
      <p:sp>
        <p:nvSpPr>
          <p:cNvPr id="6" name="Text Box 20">
            <a:extLst>
              <a:ext uri="{FF2B5EF4-FFF2-40B4-BE49-F238E27FC236}">
                <a16:creationId xmlns:a16="http://schemas.microsoft.com/office/drawing/2014/main" id="{08C708BF-6606-4079-9906-ED75EA95FC28}"/>
              </a:ext>
            </a:extLst>
          </p:cNvPr>
          <p:cNvSpPr txBox="1">
            <a:spLocks noChangeArrowheads="1"/>
          </p:cNvSpPr>
          <p:nvPr/>
        </p:nvSpPr>
        <p:spPr bwMode="auto">
          <a:xfrm>
            <a:off x="1808544" y="982663"/>
            <a:ext cx="446147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a:solidFill>
                  <a:srgbClr val="0000CC"/>
                </a:solidFill>
                <a:latin typeface="Times New Roman" panose="02020603050405020304" pitchFamily="18" charset="0"/>
              </a:rPr>
              <a:t>a. Rút gọn phân số </a:t>
            </a:r>
            <a:r>
              <a:rPr lang="en-US" altLang="en-US" sz="2800" b="1">
                <a:solidFill>
                  <a:srgbClr val="336600"/>
                </a:solidFill>
                <a:latin typeface="Times New Roman" panose="02020603050405020304" pitchFamily="18" charset="0"/>
              </a:rPr>
              <a:t>(RGPS):</a:t>
            </a:r>
          </a:p>
        </p:txBody>
      </p:sp>
      <p:sp>
        <p:nvSpPr>
          <p:cNvPr id="7" name="Text Box 48">
            <a:extLst>
              <a:ext uri="{FF2B5EF4-FFF2-40B4-BE49-F238E27FC236}">
                <a16:creationId xmlns:a16="http://schemas.microsoft.com/office/drawing/2014/main" id="{61AE754C-EF99-4303-A929-1060B51C9543}"/>
              </a:ext>
            </a:extLst>
          </p:cNvPr>
          <p:cNvSpPr txBox="1">
            <a:spLocks noChangeArrowheads="1"/>
          </p:cNvSpPr>
          <p:nvPr/>
        </p:nvSpPr>
        <p:spPr bwMode="auto">
          <a:xfrm>
            <a:off x="974080" y="3345424"/>
            <a:ext cx="903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i="1">
                <a:solidFill>
                  <a:srgbClr val="008000"/>
                </a:solidFill>
                <a:latin typeface="Times New Roman" panose="02020603050405020304" pitchFamily="18" charset="0"/>
              </a:rPr>
              <a:t>hoặc</a:t>
            </a:r>
          </a:p>
        </p:txBody>
      </p:sp>
      <p:grpSp>
        <p:nvGrpSpPr>
          <p:cNvPr id="8" name="Group 7">
            <a:extLst>
              <a:ext uri="{FF2B5EF4-FFF2-40B4-BE49-F238E27FC236}">
                <a16:creationId xmlns:a16="http://schemas.microsoft.com/office/drawing/2014/main" id="{9302F95D-FE8E-493B-97C4-414092DC2489}"/>
              </a:ext>
            </a:extLst>
          </p:cNvPr>
          <p:cNvGrpSpPr>
            <a:grpSpLocks/>
          </p:cNvGrpSpPr>
          <p:nvPr/>
        </p:nvGrpSpPr>
        <p:grpSpPr bwMode="auto">
          <a:xfrm>
            <a:off x="1023299" y="2202424"/>
            <a:ext cx="571500" cy="841375"/>
            <a:chOff x="1634360" y="3859289"/>
            <a:chExt cx="685800" cy="841592"/>
          </a:xfrm>
        </p:grpSpPr>
        <p:sp>
          <p:nvSpPr>
            <p:cNvPr id="9" name="Line 14">
              <a:extLst>
                <a:ext uri="{FF2B5EF4-FFF2-40B4-BE49-F238E27FC236}">
                  <a16:creationId xmlns:a16="http://schemas.microsoft.com/office/drawing/2014/main" id="{32467B25-56B5-48AB-B973-40B88491E306}"/>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17">
              <a:extLst>
                <a:ext uri="{FF2B5EF4-FFF2-40B4-BE49-F238E27FC236}">
                  <a16:creationId xmlns:a16="http://schemas.microsoft.com/office/drawing/2014/main" id="{9FAA845F-1198-43EB-AAC9-73A031509290}"/>
                </a:ext>
              </a:extLst>
            </p:cNvPr>
            <p:cNvSpPr>
              <a:spLocks noChangeArrowheads="1"/>
            </p:cNvSpPr>
            <p:nvPr/>
          </p:nvSpPr>
          <p:spPr bwMode="auto">
            <a:xfrm>
              <a:off x="1672460" y="3859289"/>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90</a:t>
              </a:r>
            </a:p>
          </p:txBody>
        </p:sp>
        <p:sp>
          <p:nvSpPr>
            <p:cNvPr id="11" name="Rectangle 18">
              <a:extLst>
                <a:ext uri="{FF2B5EF4-FFF2-40B4-BE49-F238E27FC236}">
                  <a16:creationId xmlns:a16="http://schemas.microsoft.com/office/drawing/2014/main" id="{894947B7-9CC6-4797-9249-E97AB5B249F8}"/>
                </a:ext>
              </a:extLst>
            </p:cNvPr>
            <p:cNvSpPr>
              <a:spLocks noChangeArrowheads="1"/>
            </p:cNvSpPr>
            <p:nvPr/>
          </p:nvSpPr>
          <p:spPr bwMode="auto">
            <a:xfrm>
              <a:off x="1672460" y="4319881"/>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120</a:t>
              </a:r>
            </a:p>
          </p:txBody>
        </p:sp>
      </p:grpSp>
      <p:grpSp>
        <p:nvGrpSpPr>
          <p:cNvPr id="12" name="Group 32">
            <a:extLst>
              <a:ext uri="{FF2B5EF4-FFF2-40B4-BE49-F238E27FC236}">
                <a16:creationId xmlns:a16="http://schemas.microsoft.com/office/drawing/2014/main" id="{41937E38-B1CC-4C9F-8409-C777EAACE5E7}"/>
              </a:ext>
            </a:extLst>
          </p:cNvPr>
          <p:cNvGrpSpPr>
            <a:grpSpLocks/>
          </p:cNvGrpSpPr>
          <p:nvPr/>
        </p:nvGrpSpPr>
        <p:grpSpPr bwMode="auto">
          <a:xfrm>
            <a:off x="1648774" y="2229412"/>
            <a:ext cx="1928812" cy="866775"/>
            <a:chOff x="1065724" y="1440356"/>
            <a:chExt cx="1518987" cy="867638"/>
          </a:xfrm>
        </p:grpSpPr>
        <p:grpSp>
          <p:nvGrpSpPr>
            <p:cNvPr id="13" name="Group 33">
              <a:extLst>
                <a:ext uri="{FF2B5EF4-FFF2-40B4-BE49-F238E27FC236}">
                  <a16:creationId xmlns:a16="http://schemas.microsoft.com/office/drawing/2014/main" id="{D187C664-C275-4218-A465-1790AE7A2285}"/>
                </a:ext>
              </a:extLst>
            </p:cNvPr>
            <p:cNvGrpSpPr>
              <a:grpSpLocks/>
            </p:cNvGrpSpPr>
            <p:nvPr/>
          </p:nvGrpSpPr>
          <p:grpSpPr bwMode="auto">
            <a:xfrm>
              <a:off x="1507362" y="1440356"/>
              <a:ext cx="1077349" cy="867638"/>
              <a:chOff x="1634360" y="3865422"/>
              <a:chExt cx="685800" cy="867638"/>
            </a:xfrm>
          </p:grpSpPr>
          <p:sp>
            <p:nvSpPr>
              <p:cNvPr id="15" name="Line 14">
                <a:extLst>
                  <a:ext uri="{FF2B5EF4-FFF2-40B4-BE49-F238E27FC236}">
                    <a16:creationId xmlns:a16="http://schemas.microsoft.com/office/drawing/2014/main" id="{728ED717-EFDD-4DCB-8ABE-9300DB79F632}"/>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Rectangle 17">
                <a:extLst>
                  <a:ext uri="{FF2B5EF4-FFF2-40B4-BE49-F238E27FC236}">
                    <a16:creationId xmlns:a16="http://schemas.microsoft.com/office/drawing/2014/main" id="{0A810740-AF07-47C7-9F65-C1642B39FB0D}"/>
                  </a:ext>
                </a:extLst>
              </p:cNvPr>
              <p:cNvSpPr>
                <a:spLocks noChangeArrowheads="1"/>
              </p:cNvSpPr>
              <p:nvPr/>
            </p:nvSpPr>
            <p:spPr bwMode="auto">
              <a:xfrm>
                <a:off x="1840920" y="3865422"/>
                <a:ext cx="28675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solidFill>
                      <a:srgbClr val="FF0000"/>
                    </a:solidFill>
                  </a:rPr>
                  <a:t>90  : 10</a:t>
                </a:r>
              </a:p>
            </p:txBody>
          </p:sp>
          <p:sp>
            <p:nvSpPr>
              <p:cNvPr id="17" name="Rectangle 18">
                <a:extLst>
                  <a:ext uri="{FF2B5EF4-FFF2-40B4-BE49-F238E27FC236}">
                    <a16:creationId xmlns:a16="http://schemas.microsoft.com/office/drawing/2014/main" id="{C6DE8B10-D67F-4599-B966-8463D0AE27AF}"/>
                  </a:ext>
                </a:extLst>
              </p:cNvPr>
              <p:cNvSpPr>
                <a:spLocks noChangeArrowheads="1"/>
              </p:cNvSpPr>
              <p:nvPr/>
            </p:nvSpPr>
            <p:spPr bwMode="auto">
              <a:xfrm>
                <a:off x="1672460" y="4352060"/>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solidFill>
                      <a:srgbClr val="FF0000"/>
                    </a:solidFill>
                  </a:rPr>
                  <a:t>120 : 10</a:t>
                </a:r>
              </a:p>
            </p:txBody>
          </p:sp>
        </p:grpSp>
        <p:sp>
          <p:nvSpPr>
            <p:cNvPr id="14" name="TextBox 34">
              <a:extLst>
                <a:ext uri="{FF2B5EF4-FFF2-40B4-BE49-F238E27FC236}">
                  <a16:creationId xmlns:a16="http://schemas.microsoft.com/office/drawing/2014/main" id="{84F3B5F9-4745-419A-8A01-6927A1B5E6DB}"/>
                </a:ext>
              </a:extLst>
            </p:cNvPr>
            <p:cNvSpPr txBox="1">
              <a:spLocks noChangeArrowheads="1"/>
            </p:cNvSpPr>
            <p:nvPr/>
          </p:nvSpPr>
          <p:spPr bwMode="auto">
            <a:xfrm>
              <a:off x="1065724" y="1520168"/>
              <a:ext cx="45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b="1"/>
                <a:t>=</a:t>
              </a:r>
            </a:p>
          </p:txBody>
        </p:sp>
      </p:grpSp>
      <p:grpSp>
        <p:nvGrpSpPr>
          <p:cNvPr id="18" name="Group 38">
            <a:extLst>
              <a:ext uri="{FF2B5EF4-FFF2-40B4-BE49-F238E27FC236}">
                <a16:creationId xmlns:a16="http://schemas.microsoft.com/office/drawing/2014/main" id="{160FDB9C-64D7-4F3E-B8B2-854A2240C2C6}"/>
              </a:ext>
            </a:extLst>
          </p:cNvPr>
          <p:cNvGrpSpPr>
            <a:grpSpLocks/>
          </p:cNvGrpSpPr>
          <p:nvPr/>
        </p:nvGrpSpPr>
        <p:grpSpPr bwMode="auto">
          <a:xfrm>
            <a:off x="3683949" y="2210362"/>
            <a:ext cx="1081087" cy="842962"/>
            <a:chOff x="2527884" y="1433813"/>
            <a:chExt cx="1082008" cy="841592"/>
          </a:xfrm>
        </p:grpSpPr>
        <p:grpSp>
          <p:nvGrpSpPr>
            <p:cNvPr id="19" name="Group 39">
              <a:extLst>
                <a:ext uri="{FF2B5EF4-FFF2-40B4-BE49-F238E27FC236}">
                  <a16:creationId xmlns:a16="http://schemas.microsoft.com/office/drawing/2014/main" id="{DDFB590E-F599-46EC-8796-D76A479F194A}"/>
                </a:ext>
              </a:extLst>
            </p:cNvPr>
            <p:cNvGrpSpPr>
              <a:grpSpLocks/>
            </p:cNvGrpSpPr>
            <p:nvPr/>
          </p:nvGrpSpPr>
          <p:grpSpPr bwMode="auto">
            <a:xfrm>
              <a:off x="2924092" y="1433813"/>
              <a:ext cx="685800" cy="841592"/>
              <a:chOff x="1634360" y="3859289"/>
              <a:chExt cx="685800" cy="841592"/>
            </a:xfrm>
          </p:grpSpPr>
          <p:sp>
            <p:nvSpPr>
              <p:cNvPr id="21" name="Line 14">
                <a:extLst>
                  <a:ext uri="{FF2B5EF4-FFF2-40B4-BE49-F238E27FC236}">
                    <a16:creationId xmlns:a16="http://schemas.microsoft.com/office/drawing/2014/main" id="{91C30ADB-E9C8-4BCB-92FB-C7860E54426E}"/>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Rectangle 17">
                <a:extLst>
                  <a:ext uri="{FF2B5EF4-FFF2-40B4-BE49-F238E27FC236}">
                    <a16:creationId xmlns:a16="http://schemas.microsoft.com/office/drawing/2014/main" id="{869292D0-4711-42E3-A012-CFD7E332F80F}"/>
                  </a:ext>
                </a:extLst>
              </p:cNvPr>
              <p:cNvSpPr>
                <a:spLocks noChangeArrowheads="1"/>
              </p:cNvSpPr>
              <p:nvPr/>
            </p:nvSpPr>
            <p:spPr bwMode="auto">
              <a:xfrm>
                <a:off x="1672460" y="3859289"/>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9</a:t>
                </a:r>
              </a:p>
            </p:txBody>
          </p:sp>
          <p:sp>
            <p:nvSpPr>
              <p:cNvPr id="23" name="Rectangle 18">
                <a:extLst>
                  <a:ext uri="{FF2B5EF4-FFF2-40B4-BE49-F238E27FC236}">
                    <a16:creationId xmlns:a16="http://schemas.microsoft.com/office/drawing/2014/main" id="{ECBACD21-4B90-44FF-881C-0D327996B47F}"/>
                  </a:ext>
                </a:extLst>
              </p:cNvPr>
              <p:cNvSpPr>
                <a:spLocks noChangeArrowheads="1"/>
              </p:cNvSpPr>
              <p:nvPr/>
            </p:nvSpPr>
            <p:spPr bwMode="auto">
              <a:xfrm>
                <a:off x="1672460" y="4319881"/>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12</a:t>
                </a:r>
              </a:p>
            </p:txBody>
          </p:sp>
        </p:grpSp>
        <p:sp>
          <p:nvSpPr>
            <p:cNvPr id="20" name="TextBox 40">
              <a:extLst>
                <a:ext uri="{FF2B5EF4-FFF2-40B4-BE49-F238E27FC236}">
                  <a16:creationId xmlns:a16="http://schemas.microsoft.com/office/drawing/2014/main" id="{CC70A04E-50CB-4013-91EA-71A01986A46B}"/>
                </a:ext>
              </a:extLst>
            </p:cNvPr>
            <p:cNvSpPr txBox="1">
              <a:spLocks noChangeArrowheads="1"/>
            </p:cNvSpPr>
            <p:nvPr/>
          </p:nvSpPr>
          <p:spPr bwMode="auto">
            <a:xfrm>
              <a:off x="2527884" y="1537689"/>
              <a:ext cx="45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b="1"/>
                <a:t>=</a:t>
              </a:r>
            </a:p>
          </p:txBody>
        </p:sp>
      </p:grpSp>
      <p:grpSp>
        <p:nvGrpSpPr>
          <p:cNvPr id="24" name="Group 44">
            <a:extLst>
              <a:ext uri="{FF2B5EF4-FFF2-40B4-BE49-F238E27FC236}">
                <a16:creationId xmlns:a16="http://schemas.microsoft.com/office/drawing/2014/main" id="{9A0B41D7-BC97-492B-8561-5DDF62684D31}"/>
              </a:ext>
            </a:extLst>
          </p:cNvPr>
          <p:cNvGrpSpPr>
            <a:grpSpLocks/>
          </p:cNvGrpSpPr>
          <p:nvPr/>
        </p:nvGrpSpPr>
        <p:grpSpPr bwMode="auto">
          <a:xfrm>
            <a:off x="4823774" y="2229412"/>
            <a:ext cx="1755775" cy="866775"/>
            <a:chOff x="1173979" y="1440356"/>
            <a:chExt cx="1410732" cy="867638"/>
          </a:xfrm>
        </p:grpSpPr>
        <p:grpSp>
          <p:nvGrpSpPr>
            <p:cNvPr id="25" name="Group 45">
              <a:extLst>
                <a:ext uri="{FF2B5EF4-FFF2-40B4-BE49-F238E27FC236}">
                  <a16:creationId xmlns:a16="http://schemas.microsoft.com/office/drawing/2014/main" id="{B7E03020-16C9-473E-A00B-2619BC5C3323}"/>
                </a:ext>
              </a:extLst>
            </p:cNvPr>
            <p:cNvGrpSpPr>
              <a:grpSpLocks/>
            </p:cNvGrpSpPr>
            <p:nvPr/>
          </p:nvGrpSpPr>
          <p:grpSpPr bwMode="auto">
            <a:xfrm>
              <a:off x="1507362" y="1440356"/>
              <a:ext cx="1077349" cy="867638"/>
              <a:chOff x="1634360" y="3865422"/>
              <a:chExt cx="685800" cy="867638"/>
            </a:xfrm>
          </p:grpSpPr>
          <p:sp>
            <p:nvSpPr>
              <p:cNvPr id="27" name="Line 14">
                <a:extLst>
                  <a:ext uri="{FF2B5EF4-FFF2-40B4-BE49-F238E27FC236}">
                    <a16:creationId xmlns:a16="http://schemas.microsoft.com/office/drawing/2014/main" id="{DC05F3E9-ABBA-44A6-B42F-03CFDE223193}"/>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 name="Rectangle 17">
                <a:extLst>
                  <a:ext uri="{FF2B5EF4-FFF2-40B4-BE49-F238E27FC236}">
                    <a16:creationId xmlns:a16="http://schemas.microsoft.com/office/drawing/2014/main" id="{82A901AB-61A0-4A94-864D-F7793419B66A}"/>
                  </a:ext>
                </a:extLst>
              </p:cNvPr>
              <p:cNvSpPr>
                <a:spLocks noChangeArrowheads="1"/>
              </p:cNvSpPr>
              <p:nvPr/>
            </p:nvSpPr>
            <p:spPr bwMode="auto">
              <a:xfrm>
                <a:off x="1840920" y="3865422"/>
                <a:ext cx="28675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solidFill>
                      <a:srgbClr val="FF0000"/>
                    </a:solidFill>
                  </a:rPr>
                  <a:t>9  : 3</a:t>
                </a:r>
              </a:p>
            </p:txBody>
          </p:sp>
          <p:sp>
            <p:nvSpPr>
              <p:cNvPr id="29" name="Rectangle 18">
                <a:extLst>
                  <a:ext uri="{FF2B5EF4-FFF2-40B4-BE49-F238E27FC236}">
                    <a16:creationId xmlns:a16="http://schemas.microsoft.com/office/drawing/2014/main" id="{13BB3AD3-7ED0-474E-88B8-21FEC8C7A215}"/>
                  </a:ext>
                </a:extLst>
              </p:cNvPr>
              <p:cNvSpPr>
                <a:spLocks noChangeArrowheads="1"/>
              </p:cNvSpPr>
              <p:nvPr/>
            </p:nvSpPr>
            <p:spPr bwMode="auto">
              <a:xfrm>
                <a:off x="1672460" y="4352060"/>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solidFill>
                      <a:srgbClr val="FF0000"/>
                    </a:solidFill>
                  </a:rPr>
                  <a:t>12 : 3</a:t>
                </a:r>
              </a:p>
            </p:txBody>
          </p:sp>
        </p:grpSp>
        <p:sp>
          <p:nvSpPr>
            <p:cNvPr id="26" name="TextBox 46">
              <a:extLst>
                <a:ext uri="{FF2B5EF4-FFF2-40B4-BE49-F238E27FC236}">
                  <a16:creationId xmlns:a16="http://schemas.microsoft.com/office/drawing/2014/main" id="{584B2B66-3EAD-4AAB-82F7-531DCAD25645}"/>
                </a:ext>
              </a:extLst>
            </p:cNvPr>
            <p:cNvSpPr txBox="1">
              <a:spLocks noChangeArrowheads="1"/>
            </p:cNvSpPr>
            <p:nvPr/>
          </p:nvSpPr>
          <p:spPr bwMode="auto">
            <a:xfrm>
              <a:off x="1173979" y="1535929"/>
              <a:ext cx="45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b="1"/>
                <a:t>=</a:t>
              </a:r>
            </a:p>
          </p:txBody>
        </p:sp>
      </p:grpSp>
      <p:grpSp>
        <p:nvGrpSpPr>
          <p:cNvPr id="30" name="Group 50">
            <a:extLst>
              <a:ext uri="{FF2B5EF4-FFF2-40B4-BE49-F238E27FC236}">
                <a16:creationId xmlns:a16="http://schemas.microsoft.com/office/drawing/2014/main" id="{66B716DF-D592-45FF-A639-91CEC594AD4D}"/>
              </a:ext>
            </a:extLst>
          </p:cNvPr>
          <p:cNvGrpSpPr>
            <a:grpSpLocks/>
          </p:cNvGrpSpPr>
          <p:nvPr/>
        </p:nvGrpSpPr>
        <p:grpSpPr bwMode="auto">
          <a:xfrm>
            <a:off x="6622411" y="2208774"/>
            <a:ext cx="1082675" cy="857250"/>
            <a:chOff x="2527884" y="1433813"/>
            <a:chExt cx="1082008" cy="856704"/>
          </a:xfrm>
        </p:grpSpPr>
        <p:grpSp>
          <p:nvGrpSpPr>
            <p:cNvPr id="31" name="Group 51">
              <a:extLst>
                <a:ext uri="{FF2B5EF4-FFF2-40B4-BE49-F238E27FC236}">
                  <a16:creationId xmlns:a16="http://schemas.microsoft.com/office/drawing/2014/main" id="{FBF6BE04-64A7-4880-81F8-9A5E880A48DB}"/>
                </a:ext>
              </a:extLst>
            </p:cNvPr>
            <p:cNvGrpSpPr>
              <a:grpSpLocks/>
            </p:cNvGrpSpPr>
            <p:nvPr/>
          </p:nvGrpSpPr>
          <p:grpSpPr bwMode="auto">
            <a:xfrm>
              <a:off x="2924092" y="1433813"/>
              <a:ext cx="685800" cy="856704"/>
              <a:chOff x="1634360" y="3859289"/>
              <a:chExt cx="685800" cy="856704"/>
            </a:xfrm>
          </p:grpSpPr>
          <p:sp>
            <p:nvSpPr>
              <p:cNvPr id="33" name="Line 14">
                <a:extLst>
                  <a:ext uri="{FF2B5EF4-FFF2-40B4-BE49-F238E27FC236}">
                    <a16:creationId xmlns:a16="http://schemas.microsoft.com/office/drawing/2014/main" id="{F54E6272-7360-4768-ABDE-2C27E8D98121}"/>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 name="Rectangle 17">
                <a:extLst>
                  <a:ext uri="{FF2B5EF4-FFF2-40B4-BE49-F238E27FC236}">
                    <a16:creationId xmlns:a16="http://schemas.microsoft.com/office/drawing/2014/main" id="{475F5EAD-592B-457F-8542-F8DC6E87815A}"/>
                  </a:ext>
                </a:extLst>
              </p:cNvPr>
              <p:cNvSpPr>
                <a:spLocks noChangeArrowheads="1"/>
              </p:cNvSpPr>
              <p:nvPr/>
            </p:nvSpPr>
            <p:spPr bwMode="auto">
              <a:xfrm>
                <a:off x="1672460" y="3859289"/>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3</a:t>
                </a:r>
              </a:p>
            </p:txBody>
          </p:sp>
          <p:sp>
            <p:nvSpPr>
              <p:cNvPr id="35" name="Rectangle 18">
                <a:extLst>
                  <a:ext uri="{FF2B5EF4-FFF2-40B4-BE49-F238E27FC236}">
                    <a16:creationId xmlns:a16="http://schemas.microsoft.com/office/drawing/2014/main" id="{632E01B3-F968-4C22-96F4-2D1070FEE466}"/>
                  </a:ext>
                </a:extLst>
              </p:cNvPr>
              <p:cNvSpPr>
                <a:spLocks noChangeArrowheads="1"/>
              </p:cNvSpPr>
              <p:nvPr/>
            </p:nvSpPr>
            <p:spPr bwMode="auto">
              <a:xfrm>
                <a:off x="1672460" y="4334993"/>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4</a:t>
                </a:r>
              </a:p>
            </p:txBody>
          </p:sp>
        </p:grpSp>
        <p:sp>
          <p:nvSpPr>
            <p:cNvPr id="32" name="TextBox 52">
              <a:extLst>
                <a:ext uri="{FF2B5EF4-FFF2-40B4-BE49-F238E27FC236}">
                  <a16:creationId xmlns:a16="http://schemas.microsoft.com/office/drawing/2014/main" id="{A073283D-49A6-4C37-B920-534D645D393C}"/>
                </a:ext>
              </a:extLst>
            </p:cNvPr>
            <p:cNvSpPr txBox="1">
              <a:spLocks noChangeArrowheads="1"/>
            </p:cNvSpPr>
            <p:nvPr/>
          </p:nvSpPr>
          <p:spPr bwMode="auto">
            <a:xfrm>
              <a:off x="2527884" y="1537689"/>
              <a:ext cx="45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b="1"/>
                <a:t>=</a:t>
              </a:r>
            </a:p>
          </p:txBody>
        </p:sp>
      </p:grpSp>
      <p:grpSp>
        <p:nvGrpSpPr>
          <p:cNvPr id="36" name="Group 35">
            <a:extLst>
              <a:ext uri="{FF2B5EF4-FFF2-40B4-BE49-F238E27FC236}">
                <a16:creationId xmlns:a16="http://schemas.microsoft.com/office/drawing/2014/main" id="{15E862BC-4CBA-429D-8894-5F898C3B8FB2}"/>
              </a:ext>
            </a:extLst>
          </p:cNvPr>
          <p:cNvGrpSpPr>
            <a:grpSpLocks/>
          </p:cNvGrpSpPr>
          <p:nvPr/>
        </p:nvGrpSpPr>
        <p:grpSpPr bwMode="auto">
          <a:xfrm>
            <a:off x="2134543" y="3739124"/>
            <a:ext cx="571500" cy="841375"/>
            <a:chOff x="1634360" y="3859289"/>
            <a:chExt cx="685800" cy="841592"/>
          </a:xfrm>
        </p:grpSpPr>
        <p:sp>
          <p:nvSpPr>
            <p:cNvPr id="37" name="Line 14">
              <a:extLst>
                <a:ext uri="{FF2B5EF4-FFF2-40B4-BE49-F238E27FC236}">
                  <a16:creationId xmlns:a16="http://schemas.microsoft.com/office/drawing/2014/main" id="{66967FF7-C904-409F-9CBA-978BAD1A5D60}"/>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 name="Rectangle 17">
              <a:extLst>
                <a:ext uri="{FF2B5EF4-FFF2-40B4-BE49-F238E27FC236}">
                  <a16:creationId xmlns:a16="http://schemas.microsoft.com/office/drawing/2014/main" id="{3106AF88-9E8A-4E13-8697-254C98C13234}"/>
                </a:ext>
              </a:extLst>
            </p:cNvPr>
            <p:cNvSpPr>
              <a:spLocks noChangeArrowheads="1"/>
            </p:cNvSpPr>
            <p:nvPr/>
          </p:nvSpPr>
          <p:spPr bwMode="auto">
            <a:xfrm>
              <a:off x="1672460" y="3859289"/>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90</a:t>
              </a:r>
            </a:p>
          </p:txBody>
        </p:sp>
        <p:sp>
          <p:nvSpPr>
            <p:cNvPr id="39" name="Rectangle 18">
              <a:extLst>
                <a:ext uri="{FF2B5EF4-FFF2-40B4-BE49-F238E27FC236}">
                  <a16:creationId xmlns:a16="http://schemas.microsoft.com/office/drawing/2014/main" id="{222A6BA5-73BA-42EC-892B-6FB51B0A217D}"/>
                </a:ext>
              </a:extLst>
            </p:cNvPr>
            <p:cNvSpPr>
              <a:spLocks noChangeArrowheads="1"/>
            </p:cNvSpPr>
            <p:nvPr/>
          </p:nvSpPr>
          <p:spPr bwMode="auto">
            <a:xfrm>
              <a:off x="1672460" y="4319881"/>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120</a:t>
              </a:r>
            </a:p>
          </p:txBody>
        </p:sp>
      </p:grpSp>
      <p:grpSp>
        <p:nvGrpSpPr>
          <p:cNvPr id="40" name="Group 60">
            <a:extLst>
              <a:ext uri="{FF2B5EF4-FFF2-40B4-BE49-F238E27FC236}">
                <a16:creationId xmlns:a16="http://schemas.microsoft.com/office/drawing/2014/main" id="{5873727E-F84E-4060-9E83-9F919458EECE}"/>
              </a:ext>
            </a:extLst>
          </p:cNvPr>
          <p:cNvGrpSpPr>
            <a:grpSpLocks/>
          </p:cNvGrpSpPr>
          <p:nvPr/>
        </p:nvGrpSpPr>
        <p:grpSpPr bwMode="auto">
          <a:xfrm>
            <a:off x="2760018" y="3766112"/>
            <a:ext cx="1928812" cy="866775"/>
            <a:chOff x="1065724" y="1440356"/>
            <a:chExt cx="1518987" cy="867638"/>
          </a:xfrm>
        </p:grpSpPr>
        <p:grpSp>
          <p:nvGrpSpPr>
            <p:cNvPr id="41" name="Group 61">
              <a:extLst>
                <a:ext uri="{FF2B5EF4-FFF2-40B4-BE49-F238E27FC236}">
                  <a16:creationId xmlns:a16="http://schemas.microsoft.com/office/drawing/2014/main" id="{59740888-8CCD-4296-8F8B-EC7307250770}"/>
                </a:ext>
              </a:extLst>
            </p:cNvPr>
            <p:cNvGrpSpPr>
              <a:grpSpLocks/>
            </p:cNvGrpSpPr>
            <p:nvPr/>
          </p:nvGrpSpPr>
          <p:grpSpPr bwMode="auto">
            <a:xfrm>
              <a:off x="1507362" y="1440356"/>
              <a:ext cx="1077349" cy="867638"/>
              <a:chOff x="1634360" y="3865422"/>
              <a:chExt cx="685800" cy="867638"/>
            </a:xfrm>
          </p:grpSpPr>
          <p:sp>
            <p:nvSpPr>
              <p:cNvPr id="43" name="Line 14">
                <a:extLst>
                  <a:ext uri="{FF2B5EF4-FFF2-40B4-BE49-F238E27FC236}">
                    <a16:creationId xmlns:a16="http://schemas.microsoft.com/office/drawing/2014/main" id="{5F7E4AA1-127D-4B61-B923-244680A14D30}"/>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 name="Rectangle 17">
                <a:extLst>
                  <a:ext uri="{FF2B5EF4-FFF2-40B4-BE49-F238E27FC236}">
                    <a16:creationId xmlns:a16="http://schemas.microsoft.com/office/drawing/2014/main" id="{FA86B16E-7B9C-4B93-AB57-47FEA9261B5D}"/>
                  </a:ext>
                </a:extLst>
              </p:cNvPr>
              <p:cNvSpPr>
                <a:spLocks noChangeArrowheads="1"/>
              </p:cNvSpPr>
              <p:nvPr/>
            </p:nvSpPr>
            <p:spPr bwMode="auto">
              <a:xfrm>
                <a:off x="1840920" y="3865422"/>
                <a:ext cx="28675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solidFill>
                      <a:srgbClr val="FF0000"/>
                    </a:solidFill>
                  </a:rPr>
                  <a:t>90  : 30</a:t>
                </a:r>
              </a:p>
            </p:txBody>
          </p:sp>
          <p:sp>
            <p:nvSpPr>
              <p:cNvPr id="45" name="Rectangle 18">
                <a:extLst>
                  <a:ext uri="{FF2B5EF4-FFF2-40B4-BE49-F238E27FC236}">
                    <a16:creationId xmlns:a16="http://schemas.microsoft.com/office/drawing/2014/main" id="{7FF275BC-8E16-4A25-A7CE-96A08890EB5D}"/>
                  </a:ext>
                </a:extLst>
              </p:cNvPr>
              <p:cNvSpPr>
                <a:spLocks noChangeArrowheads="1"/>
              </p:cNvSpPr>
              <p:nvPr/>
            </p:nvSpPr>
            <p:spPr bwMode="auto">
              <a:xfrm>
                <a:off x="1672460" y="4352060"/>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solidFill>
                      <a:srgbClr val="FF0000"/>
                    </a:solidFill>
                  </a:rPr>
                  <a:t>120 : 30</a:t>
                </a:r>
              </a:p>
            </p:txBody>
          </p:sp>
        </p:grpSp>
        <p:sp>
          <p:nvSpPr>
            <p:cNvPr id="42" name="TextBox 62">
              <a:extLst>
                <a:ext uri="{FF2B5EF4-FFF2-40B4-BE49-F238E27FC236}">
                  <a16:creationId xmlns:a16="http://schemas.microsoft.com/office/drawing/2014/main" id="{2931F1B6-704C-4CA1-904B-1E10FCBCC416}"/>
                </a:ext>
              </a:extLst>
            </p:cNvPr>
            <p:cNvSpPr txBox="1">
              <a:spLocks noChangeArrowheads="1"/>
            </p:cNvSpPr>
            <p:nvPr/>
          </p:nvSpPr>
          <p:spPr bwMode="auto">
            <a:xfrm>
              <a:off x="1065724" y="1520168"/>
              <a:ext cx="45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b="1"/>
                <a:t>=</a:t>
              </a:r>
            </a:p>
          </p:txBody>
        </p:sp>
      </p:grpSp>
      <p:grpSp>
        <p:nvGrpSpPr>
          <p:cNvPr id="46" name="Group 66">
            <a:extLst>
              <a:ext uri="{FF2B5EF4-FFF2-40B4-BE49-F238E27FC236}">
                <a16:creationId xmlns:a16="http://schemas.microsoft.com/office/drawing/2014/main" id="{13DED4C2-45C6-407B-9F3C-273DAB87BD8E}"/>
              </a:ext>
            </a:extLst>
          </p:cNvPr>
          <p:cNvGrpSpPr>
            <a:grpSpLocks/>
          </p:cNvGrpSpPr>
          <p:nvPr/>
        </p:nvGrpSpPr>
        <p:grpSpPr bwMode="auto">
          <a:xfrm>
            <a:off x="4795193" y="3747062"/>
            <a:ext cx="1081087" cy="841375"/>
            <a:chOff x="2527884" y="1433813"/>
            <a:chExt cx="1082008" cy="841592"/>
          </a:xfrm>
        </p:grpSpPr>
        <p:grpSp>
          <p:nvGrpSpPr>
            <p:cNvPr id="47" name="Group 67">
              <a:extLst>
                <a:ext uri="{FF2B5EF4-FFF2-40B4-BE49-F238E27FC236}">
                  <a16:creationId xmlns:a16="http://schemas.microsoft.com/office/drawing/2014/main" id="{9DCF7FC0-0F60-4A68-818E-60CAC2B05FFC}"/>
                </a:ext>
              </a:extLst>
            </p:cNvPr>
            <p:cNvGrpSpPr>
              <a:grpSpLocks/>
            </p:cNvGrpSpPr>
            <p:nvPr/>
          </p:nvGrpSpPr>
          <p:grpSpPr bwMode="auto">
            <a:xfrm>
              <a:off x="2924092" y="1433813"/>
              <a:ext cx="685800" cy="841592"/>
              <a:chOff x="1634360" y="3859289"/>
              <a:chExt cx="685800" cy="841592"/>
            </a:xfrm>
          </p:grpSpPr>
          <p:sp>
            <p:nvSpPr>
              <p:cNvPr id="49" name="Line 14">
                <a:extLst>
                  <a:ext uri="{FF2B5EF4-FFF2-40B4-BE49-F238E27FC236}">
                    <a16:creationId xmlns:a16="http://schemas.microsoft.com/office/drawing/2014/main" id="{9FFE7A88-E45E-4FEE-A1B8-596A6E4AE3CA}"/>
                  </a:ext>
                </a:extLst>
              </p:cNvPr>
              <p:cNvSpPr>
                <a:spLocks noChangeShapeType="1"/>
              </p:cNvSpPr>
              <p:nvPr/>
            </p:nvSpPr>
            <p:spPr bwMode="auto">
              <a:xfrm>
                <a:off x="1634360" y="4258262"/>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 name="Rectangle 17">
                <a:extLst>
                  <a:ext uri="{FF2B5EF4-FFF2-40B4-BE49-F238E27FC236}">
                    <a16:creationId xmlns:a16="http://schemas.microsoft.com/office/drawing/2014/main" id="{6919084D-0AB2-48C8-9C58-E0291E8AD9D4}"/>
                  </a:ext>
                </a:extLst>
              </p:cNvPr>
              <p:cNvSpPr>
                <a:spLocks noChangeArrowheads="1"/>
              </p:cNvSpPr>
              <p:nvPr/>
            </p:nvSpPr>
            <p:spPr bwMode="auto">
              <a:xfrm>
                <a:off x="1672460" y="3859289"/>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3</a:t>
                </a:r>
              </a:p>
            </p:txBody>
          </p:sp>
          <p:sp>
            <p:nvSpPr>
              <p:cNvPr id="51" name="Rectangle 18">
                <a:extLst>
                  <a:ext uri="{FF2B5EF4-FFF2-40B4-BE49-F238E27FC236}">
                    <a16:creationId xmlns:a16="http://schemas.microsoft.com/office/drawing/2014/main" id="{D3D5B6C1-EE4B-4521-8DC5-5A9BD5F2F087}"/>
                  </a:ext>
                </a:extLst>
              </p:cNvPr>
              <p:cNvSpPr>
                <a:spLocks noChangeArrowheads="1"/>
              </p:cNvSpPr>
              <p:nvPr/>
            </p:nvSpPr>
            <p:spPr bwMode="auto">
              <a:xfrm>
                <a:off x="1672460" y="4319881"/>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b="1"/>
                  <a:t>4</a:t>
                </a:r>
              </a:p>
            </p:txBody>
          </p:sp>
        </p:grpSp>
        <p:sp>
          <p:nvSpPr>
            <p:cNvPr id="48" name="TextBox 68">
              <a:extLst>
                <a:ext uri="{FF2B5EF4-FFF2-40B4-BE49-F238E27FC236}">
                  <a16:creationId xmlns:a16="http://schemas.microsoft.com/office/drawing/2014/main" id="{4D8B5E13-D271-4718-BC2A-308EA15ED2A3}"/>
                </a:ext>
              </a:extLst>
            </p:cNvPr>
            <p:cNvSpPr txBox="1">
              <a:spLocks noChangeArrowheads="1"/>
            </p:cNvSpPr>
            <p:nvPr/>
          </p:nvSpPr>
          <p:spPr bwMode="auto">
            <a:xfrm>
              <a:off x="2527884" y="1537689"/>
              <a:ext cx="45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b="1"/>
                <a:t>=</a:t>
              </a:r>
            </a:p>
          </p:txBody>
        </p:sp>
      </p:grpSp>
      <p:sp>
        <p:nvSpPr>
          <p:cNvPr id="2" name="TextBox 1">
            <a:extLst>
              <a:ext uri="{FF2B5EF4-FFF2-40B4-BE49-F238E27FC236}">
                <a16:creationId xmlns:a16="http://schemas.microsoft.com/office/drawing/2014/main" id="{C9BCECC0-7340-461F-BD7F-D4CC9A957C85}"/>
              </a:ext>
            </a:extLst>
          </p:cNvPr>
          <p:cNvSpPr txBox="1"/>
          <p:nvPr/>
        </p:nvSpPr>
        <p:spPr>
          <a:xfrm>
            <a:off x="8629653" y="2038139"/>
            <a:ext cx="601447"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90</a:t>
            </a:r>
          </a:p>
        </p:txBody>
      </p:sp>
      <p:sp>
        <p:nvSpPr>
          <p:cNvPr id="52" name="TextBox 51">
            <a:extLst>
              <a:ext uri="{FF2B5EF4-FFF2-40B4-BE49-F238E27FC236}">
                <a16:creationId xmlns:a16="http://schemas.microsoft.com/office/drawing/2014/main" id="{617051FE-B17C-417F-85C8-9A092E52041C}"/>
              </a:ext>
            </a:extLst>
          </p:cNvPr>
          <p:cNvSpPr txBox="1"/>
          <p:nvPr/>
        </p:nvSpPr>
        <p:spPr>
          <a:xfrm>
            <a:off x="9978592" y="2028754"/>
            <a:ext cx="800219"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120</a:t>
            </a:r>
          </a:p>
        </p:txBody>
      </p:sp>
      <p:cxnSp>
        <p:nvCxnSpPr>
          <p:cNvPr id="54" name="Straight Arrow Connector 53">
            <a:extLst>
              <a:ext uri="{FF2B5EF4-FFF2-40B4-BE49-F238E27FC236}">
                <a16:creationId xmlns:a16="http://schemas.microsoft.com/office/drawing/2014/main" id="{F1DDBA41-DC06-40C4-A6EB-BE33A3560A29}"/>
              </a:ext>
            </a:extLst>
          </p:cNvPr>
          <p:cNvCxnSpPr>
            <a:cxnSpLocks/>
          </p:cNvCxnSpPr>
          <p:nvPr/>
        </p:nvCxnSpPr>
        <p:spPr>
          <a:xfrm>
            <a:off x="8899987" y="2573841"/>
            <a:ext cx="602334" cy="367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7BAD478E-39A1-4AE1-86C2-61942A900EEB}"/>
              </a:ext>
            </a:extLst>
          </p:cNvPr>
          <p:cNvCxnSpPr>
            <a:cxnSpLocks/>
          </p:cNvCxnSpPr>
          <p:nvPr/>
        </p:nvCxnSpPr>
        <p:spPr>
          <a:xfrm flipH="1">
            <a:off x="9874968" y="2543361"/>
            <a:ext cx="561586" cy="3964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290580BF-BBB1-4576-BF2E-E0D8F67CE2AA}"/>
              </a:ext>
            </a:extLst>
          </p:cNvPr>
          <p:cNvSpPr txBox="1"/>
          <p:nvPr/>
        </p:nvSpPr>
        <p:spPr>
          <a:xfrm>
            <a:off x="9407288" y="2823708"/>
            <a:ext cx="601447"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10</a:t>
            </a:r>
          </a:p>
        </p:txBody>
      </p:sp>
      <p:cxnSp>
        <p:nvCxnSpPr>
          <p:cNvPr id="62" name="Straight Arrow Connector 61">
            <a:extLst>
              <a:ext uri="{FF2B5EF4-FFF2-40B4-BE49-F238E27FC236}">
                <a16:creationId xmlns:a16="http://schemas.microsoft.com/office/drawing/2014/main" id="{ADD29DF1-4820-4ACC-AC51-299AE51DD321}"/>
              </a:ext>
            </a:extLst>
          </p:cNvPr>
          <p:cNvCxnSpPr>
            <a:cxnSpLocks/>
          </p:cNvCxnSpPr>
          <p:nvPr/>
        </p:nvCxnSpPr>
        <p:spPr>
          <a:xfrm flipH="1">
            <a:off x="8991642" y="3343717"/>
            <a:ext cx="561586" cy="3964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9C0CB433-FF43-4AE8-AAFC-94650657AC6F}"/>
              </a:ext>
            </a:extLst>
          </p:cNvPr>
          <p:cNvCxnSpPr>
            <a:cxnSpLocks/>
          </p:cNvCxnSpPr>
          <p:nvPr/>
        </p:nvCxnSpPr>
        <p:spPr>
          <a:xfrm>
            <a:off x="9906895" y="3345165"/>
            <a:ext cx="602334" cy="367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D9DBE48E-72A0-4747-A423-EA8816228093}"/>
              </a:ext>
            </a:extLst>
          </p:cNvPr>
          <p:cNvSpPr txBox="1"/>
          <p:nvPr/>
        </p:nvSpPr>
        <p:spPr>
          <a:xfrm>
            <a:off x="8801519" y="3707475"/>
            <a:ext cx="389850"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9</a:t>
            </a:r>
          </a:p>
        </p:txBody>
      </p:sp>
      <p:sp>
        <p:nvSpPr>
          <p:cNvPr id="65" name="TextBox 64">
            <a:extLst>
              <a:ext uri="{FF2B5EF4-FFF2-40B4-BE49-F238E27FC236}">
                <a16:creationId xmlns:a16="http://schemas.microsoft.com/office/drawing/2014/main" id="{E3BBD962-E791-47E8-AA90-64D91743722B}"/>
              </a:ext>
            </a:extLst>
          </p:cNvPr>
          <p:cNvSpPr txBox="1"/>
          <p:nvPr/>
        </p:nvSpPr>
        <p:spPr>
          <a:xfrm>
            <a:off x="10267861" y="3671456"/>
            <a:ext cx="595035"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12</a:t>
            </a:r>
          </a:p>
        </p:txBody>
      </p:sp>
      <p:cxnSp>
        <p:nvCxnSpPr>
          <p:cNvPr id="66" name="Straight Arrow Connector 65">
            <a:extLst>
              <a:ext uri="{FF2B5EF4-FFF2-40B4-BE49-F238E27FC236}">
                <a16:creationId xmlns:a16="http://schemas.microsoft.com/office/drawing/2014/main" id="{82BCE3B4-C6E2-40F2-A3F3-0022A28C32E5}"/>
              </a:ext>
            </a:extLst>
          </p:cNvPr>
          <p:cNvCxnSpPr>
            <a:cxnSpLocks/>
          </p:cNvCxnSpPr>
          <p:nvPr/>
        </p:nvCxnSpPr>
        <p:spPr>
          <a:xfrm>
            <a:off x="9075650" y="4185811"/>
            <a:ext cx="602334" cy="367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24DB349E-5850-48FA-ABC0-A8689C3D3E3F}"/>
              </a:ext>
            </a:extLst>
          </p:cNvPr>
          <p:cNvCxnSpPr>
            <a:cxnSpLocks/>
          </p:cNvCxnSpPr>
          <p:nvPr/>
        </p:nvCxnSpPr>
        <p:spPr>
          <a:xfrm flipH="1">
            <a:off x="10050631" y="4155331"/>
            <a:ext cx="561586" cy="3964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07C27FB0-CAE9-408D-A8EF-D93722239576}"/>
              </a:ext>
            </a:extLst>
          </p:cNvPr>
          <p:cNvSpPr txBox="1"/>
          <p:nvPr/>
        </p:nvSpPr>
        <p:spPr>
          <a:xfrm>
            <a:off x="9641007" y="4435678"/>
            <a:ext cx="389850"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3</a:t>
            </a:r>
          </a:p>
        </p:txBody>
      </p:sp>
      <p:cxnSp>
        <p:nvCxnSpPr>
          <p:cNvPr id="69" name="Straight Arrow Connector 68">
            <a:extLst>
              <a:ext uri="{FF2B5EF4-FFF2-40B4-BE49-F238E27FC236}">
                <a16:creationId xmlns:a16="http://schemas.microsoft.com/office/drawing/2014/main" id="{EB8A3134-274B-4FA1-9BE1-DD0F9E63C0A9}"/>
              </a:ext>
            </a:extLst>
          </p:cNvPr>
          <p:cNvCxnSpPr>
            <a:cxnSpLocks/>
          </p:cNvCxnSpPr>
          <p:nvPr/>
        </p:nvCxnSpPr>
        <p:spPr>
          <a:xfrm flipH="1">
            <a:off x="9167305" y="4955687"/>
            <a:ext cx="561586" cy="3964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D7D72301-DF12-4728-AD66-044F85BA07D7}"/>
              </a:ext>
            </a:extLst>
          </p:cNvPr>
          <p:cNvCxnSpPr>
            <a:cxnSpLocks/>
          </p:cNvCxnSpPr>
          <p:nvPr/>
        </p:nvCxnSpPr>
        <p:spPr>
          <a:xfrm>
            <a:off x="10082558" y="4957135"/>
            <a:ext cx="602334" cy="367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614CF786-6EC1-4388-9DC4-E8C815330D28}"/>
              </a:ext>
            </a:extLst>
          </p:cNvPr>
          <p:cNvSpPr txBox="1"/>
          <p:nvPr/>
        </p:nvSpPr>
        <p:spPr>
          <a:xfrm>
            <a:off x="8970212" y="5319445"/>
            <a:ext cx="389850"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3</a:t>
            </a:r>
          </a:p>
        </p:txBody>
      </p:sp>
      <p:sp>
        <p:nvSpPr>
          <p:cNvPr id="72" name="TextBox 71">
            <a:extLst>
              <a:ext uri="{FF2B5EF4-FFF2-40B4-BE49-F238E27FC236}">
                <a16:creationId xmlns:a16="http://schemas.microsoft.com/office/drawing/2014/main" id="{682964AE-8EDC-4B64-A991-293B7A36FFF2}"/>
              </a:ext>
            </a:extLst>
          </p:cNvPr>
          <p:cNvSpPr txBox="1"/>
          <p:nvPr/>
        </p:nvSpPr>
        <p:spPr>
          <a:xfrm>
            <a:off x="10436554" y="5283426"/>
            <a:ext cx="389850"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4</a:t>
            </a:r>
          </a:p>
        </p:txBody>
      </p:sp>
      <p:cxnSp>
        <p:nvCxnSpPr>
          <p:cNvPr id="74" name="Straight Connector 73">
            <a:extLst>
              <a:ext uri="{FF2B5EF4-FFF2-40B4-BE49-F238E27FC236}">
                <a16:creationId xmlns:a16="http://schemas.microsoft.com/office/drawing/2014/main" id="{6487ED79-33DE-4E27-B253-FAEDBFEBC6F7}"/>
              </a:ext>
            </a:extLst>
          </p:cNvPr>
          <p:cNvCxnSpPr>
            <a:cxnSpLocks/>
          </p:cNvCxnSpPr>
          <p:nvPr/>
        </p:nvCxnSpPr>
        <p:spPr>
          <a:xfrm>
            <a:off x="8040914" y="1175657"/>
            <a:ext cx="0" cy="4876800"/>
          </a:xfrm>
          <a:prstGeom prst="line">
            <a:avLst/>
          </a:prstGeom>
        </p:spPr>
        <p:style>
          <a:lnRef idx="1">
            <a:schemeClr val="accent1"/>
          </a:lnRef>
          <a:fillRef idx="0">
            <a:schemeClr val="accent1"/>
          </a:fillRef>
          <a:effectRef idx="0">
            <a:schemeClr val="accent1"/>
          </a:effectRef>
          <a:fontRef idx="minor">
            <a:schemeClr val="tx1"/>
          </a:fontRef>
        </p:style>
      </p:cxnSp>
      <p:sp>
        <p:nvSpPr>
          <p:cNvPr id="76" name="Text Box 48">
            <a:extLst>
              <a:ext uri="{FF2B5EF4-FFF2-40B4-BE49-F238E27FC236}">
                <a16:creationId xmlns:a16="http://schemas.microsoft.com/office/drawing/2014/main" id="{4BFAAB61-7B10-4ABA-B754-59163A37DB7F}"/>
              </a:ext>
            </a:extLst>
          </p:cNvPr>
          <p:cNvSpPr txBox="1">
            <a:spLocks noChangeArrowheads="1"/>
          </p:cNvSpPr>
          <p:nvPr/>
        </p:nvSpPr>
        <p:spPr bwMode="auto">
          <a:xfrm>
            <a:off x="8069568" y="1473603"/>
            <a:ext cx="10038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i="1">
                <a:solidFill>
                  <a:srgbClr val="008000"/>
                </a:solidFill>
                <a:latin typeface="Times New Roman" panose="02020603050405020304" pitchFamily="18" charset="0"/>
              </a:rPr>
              <a:t>Nháp</a:t>
            </a:r>
          </a:p>
        </p:txBody>
      </p:sp>
      <p:sp>
        <p:nvSpPr>
          <p:cNvPr id="77" name="Oval 76">
            <a:extLst>
              <a:ext uri="{FF2B5EF4-FFF2-40B4-BE49-F238E27FC236}">
                <a16:creationId xmlns:a16="http://schemas.microsoft.com/office/drawing/2014/main" id="{EEC3689E-4466-46B4-B3DD-E6B2F7B01BFF}"/>
              </a:ext>
            </a:extLst>
          </p:cNvPr>
          <p:cNvSpPr/>
          <p:nvPr/>
        </p:nvSpPr>
        <p:spPr>
          <a:xfrm>
            <a:off x="9327755" y="2639440"/>
            <a:ext cx="857982" cy="245971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a:extLst>
              <a:ext uri="{FF2B5EF4-FFF2-40B4-BE49-F238E27FC236}">
                <a16:creationId xmlns:a16="http://schemas.microsoft.com/office/drawing/2014/main" id="{E8775534-2184-4FD1-AFF2-8995B83A8176}"/>
              </a:ext>
            </a:extLst>
          </p:cNvPr>
          <p:cNvSpPr txBox="1"/>
          <p:nvPr/>
        </p:nvSpPr>
        <p:spPr>
          <a:xfrm>
            <a:off x="9565558" y="3496075"/>
            <a:ext cx="383968" cy="646331"/>
          </a:xfrm>
          <a:prstGeom prst="rect">
            <a:avLst/>
          </a:prstGeom>
          <a:noFill/>
        </p:spPr>
        <p:txBody>
          <a:bodyPr wrap="square" rtlCol="0">
            <a:spAutoFit/>
          </a:bodyPr>
          <a:lstStyle/>
          <a:p>
            <a:r>
              <a:rPr lang="en-US" sz="3600">
                <a:solidFill>
                  <a:srgbClr val="FF0000"/>
                </a:solidFill>
                <a:latin typeface="Times New Roman" panose="02020603050405020304" pitchFamily="18" charset="0"/>
                <a:cs typeface="Times New Roman" panose="02020603050405020304" pitchFamily="18" charset="0"/>
              </a:rPr>
              <a:t>x</a:t>
            </a:r>
          </a:p>
        </p:txBody>
      </p:sp>
      <p:sp>
        <p:nvSpPr>
          <p:cNvPr id="79" name="Oval 78">
            <a:extLst>
              <a:ext uri="{FF2B5EF4-FFF2-40B4-BE49-F238E27FC236}">
                <a16:creationId xmlns:a16="http://schemas.microsoft.com/office/drawing/2014/main" id="{E993D324-C6D2-46D7-93BA-3075CBA92CAD}"/>
              </a:ext>
            </a:extLst>
          </p:cNvPr>
          <p:cNvSpPr/>
          <p:nvPr/>
        </p:nvSpPr>
        <p:spPr>
          <a:xfrm rot="5400000">
            <a:off x="9445977" y="4435016"/>
            <a:ext cx="857982" cy="245971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175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arn(inVertical)">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barn(inVertical)">
                                      <p:cBhvr>
                                        <p:cTn id="30" dur="500"/>
                                        <p:tgtEl>
                                          <p:spTgt spid="24"/>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barn(inVertical)">
                                      <p:cBhvr>
                                        <p:cTn id="35" dur="5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76"/>
                                        </p:tgtEl>
                                        <p:attrNameLst>
                                          <p:attrName>style.visibility</p:attrName>
                                        </p:attrNameLst>
                                      </p:cBhvr>
                                      <p:to>
                                        <p:strVal val="visible"/>
                                      </p:to>
                                    </p:set>
                                    <p:animEffect transition="in" filter="barn(inVertical)">
                                      <p:cBhvr>
                                        <p:cTn id="40" dur="500"/>
                                        <p:tgtEl>
                                          <p:spTgt spid="76"/>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circle(in)">
                                      <p:cBhvr>
                                        <p:cTn id="45" dur="500"/>
                                        <p:tgtEl>
                                          <p:spTgt spid="2"/>
                                        </p:tgtEl>
                                      </p:cBhvr>
                                    </p:animEffect>
                                  </p:childTnLst>
                                </p:cTn>
                              </p:par>
                            </p:childTnLst>
                          </p:cTn>
                        </p:par>
                        <p:par>
                          <p:cTn id="46" fill="hold">
                            <p:stCondLst>
                              <p:cond delay="500"/>
                            </p:stCondLst>
                            <p:childTnLst>
                              <p:par>
                                <p:cTn id="47" presetID="6" presetClass="entr" presetSubtype="16" fill="hold" grpId="0" nodeType="afterEffect">
                                  <p:stCondLst>
                                    <p:cond delay="0"/>
                                  </p:stCondLst>
                                  <p:childTnLst>
                                    <p:set>
                                      <p:cBhvr>
                                        <p:cTn id="48" dur="1" fill="hold">
                                          <p:stCondLst>
                                            <p:cond delay="0"/>
                                          </p:stCondLst>
                                        </p:cTn>
                                        <p:tgtEl>
                                          <p:spTgt spid="52"/>
                                        </p:tgtEl>
                                        <p:attrNameLst>
                                          <p:attrName>style.visibility</p:attrName>
                                        </p:attrNameLst>
                                      </p:cBhvr>
                                      <p:to>
                                        <p:strVal val="visible"/>
                                      </p:to>
                                    </p:set>
                                    <p:animEffect transition="in" filter="circle(in)">
                                      <p:cBhvr>
                                        <p:cTn id="49" dur="500"/>
                                        <p:tgtEl>
                                          <p:spTgt spid="52"/>
                                        </p:tgtEl>
                                      </p:cBhvr>
                                    </p:animEffect>
                                  </p:childTnLst>
                                </p:cTn>
                              </p:par>
                            </p:childTnLst>
                          </p:cTn>
                        </p:par>
                        <p:par>
                          <p:cTn id="50" fill="hold">
                            <p:stCondLst>
                              <p:cond delay="1000"/>
                            </p:stCondLst>
                            <p:childTnLst>
                              <p:par>
                                <p:cTn id="51" presetID="6" presetClass="entr" presetSubtype="16" fill="hold" nodeType="afterEffect">
                                  <p:stCondLst>
                                    <p:cond delay="0"/>
                                  </p:stCondLst>
                                  <p:childTnLst>
                                    <p:set>
                                      <p:cBhvr>
                                        <p:cTn id="52" dur="1" fill="hold">
                                          <p:stCondLst>
                                            <p:cond delay="0"/>
                                          </p:stCondLst>
                                        </p:cTn>
                                        <p:tgtEl>
                                          <p:spTgt spid="54"/>
                                        </p:tgtEl>
                                        <p:attrNameLst>
                                          <p:attrName>style.visibility</p:attrName>
                                        </p:attrNameLst>
                                      </p:cBhvr>
                                      <p:to>
                                        <p:strVal val="visible"/>
                                      </p:to>
                                    </p:set>
                                    <p:animEffect transition="in" filter="circle(in)">
                                      <p:cBhvr>
                                        <p:cTn id="53" dur="500"/>
                                        <p:tgtEl>
                                          <p:spTgt spid="54"/>
                                        </p:tgtEl>
                                      </p:cBhvr>
                                    </p:animEffect>
                                  </p:childTnLst>
                                </p:cTn>
                              </p:par>
                            </p:childTnLst>
                          </p:cTn>
                        </p:par>
                        <p:par>
                          <p:cTn id="54" fill="hold">
                            <p:stCondLst>
                              <p:cond delay="1500"/>
                            </p:stCondLst>
                            <p:childTnLst>
                              <p:par>
                                <p:cTn id="55" presetID="6" presetClass="entr" presetSubtype="16" fill="hold" nodeType="afterEffect">
                                  <p:stCondLst>
                                    <p:cond delay="0"/>
                                  </p:stCondLst>
                                  <p:childTnLst>
                                    <p:set>
                                      <p:cBhvr>
                                        <p:cTn id="56" dur="1" fill="hold">
                                          <p:stCondLst>
                                            <p:cond delay="0"/>
                                          </p:stCondLst>
                                        </p:cTn>
                                        <p:tgtEl>
                                          <p:spTgt spid="55"/>
                                        </p:tgtEl>
                                        <p:attrNameLst>
                                          <p:attrName>style.visibility</p:attrName>
                                        </p:attrNameLst>
                                      </p:cBhvr>
                                      <p:to>
                                        <p:strVal val="visible"/>
                                      </p:to>
                                    </p:set>
                                    <p:animEffect transition="in" filter="circle(in)">
                                      <p:cBhvr>
                                        <p:cTn id="57" dur="500"/>
                                        <p:tgtEl>
                                          <p:spTgt spid="55"/>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61"/>
                                        </p:tgtEl>
                                        <p:attrNameLst>
                                          <p:attrName>style.visibility</p:attrName>
                                        </p:attrNameLst>
                                      </p:cBhvr>
                                      <p:to>
                                        <p:strVal val="visible"/>
                                      </p:to>
                                    </p:set>
                                    <p:animEffect transition="in" filter="circle(in)">
                                      <p:cBhvr>
                                        <p:cTn id="62" dur="500"/>
                                        <p:tgtEl>
                                          <p:spTgt spid="61"/>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nodeType="clickEffect">
                                  <p:stCondLst>
                                    <p:cond delay="0"/>
                                  </p:stCondLst>
                                  <p:childTnLst>
                                    <p:set>
                                      <p:cBhvr>
                                        <p:cTn id="66" dur="1" fill="hold">
                                          <p:stCondLst>
                                            <p:cond delay="0"/>
                                          </p:stCondLst>
                                        </p:cTn>
                                        <p:tgtEl>
                                          <p:spTgt spid="62"/>
                                        </p:tgtEl>
                                        <p:attrNameLst>
                                          <p:attrName>style.visibility</p:attrName>
                                        </p:attrNameLst>
                                      </p:cBhvr>
                                      <p:to>
                                        <p:strVal val="visible"/>
                                      </p:to>
                                    </p:set>
                                    <p:animEffect transition="in" filter="circle(in)">
                                      <p:cBhvr>
                                        <p:cTn id="67" dur="500"/>
                                        <p:tgtEl>
                                          <p:spTgt spid="62"/>
                                        </p:tgtEl>
                                      </p:cBhvr>
                                    </p:animEffect>
                                  </p:childTnLst>
                                </p:cTn>
                              </p:par>
                              <p:par>
                                <p:cTn id="68" presetID="6" presetClass="entr" presetSubtype="16" fill="hold" grpId="0" nodeType="withEffect">
                                  <p:stCondLst>
                                    <p:cond delay="0"/>
                                  </p:stCondLst>
                                  <p:childTnLst>
                                    <p:set>
                                      <p:cBhvr>
                                        <p:cTn id="69" dur="1" fill="hold">
                                          <p:stCondLst>
                                            <p:cond delay="0"/>
                                          </p:stCondLst>
                                        </p:cTn>
                                        <p:tgtEl>
                                          <p:spTgt spid="64"/>
                                        </p:tgtEl>
                                        <p:attrNameLst>
                                          <p:attrName>style.visibility</p:attrName>
                                        </p:attrNameLst>
                                      </p:cBhvr>
                                      <p:to>
                                        <p:strVal val="visible"/>
                                      </p:to>
                                    </p:set>
                                    <p:animEffect transition="in" filter="circle(in)">
                                      <p:cBhvr>
                                        <p:cTn id="70" dur="500"/>
                                        <p:tgtEl>
                                          <p:spTgt spid="64"/>
                                        </p:tgtEl>
                                      </p:cBhvr>
                                    </p:animEffect>
                                  </p:childTnLst>
                                </p:cTn>
                              </p:par>
                            </p:childTnLst>
                          </p:cTn>
                        </p:par>
                      </p:childTnLst>
                    </p:cTn>
                  </p:par>
                  <p:par>
                    <p:cTn id="71" fill="hold">
                      <p:stCondLst>
                        <p:cond delay="indefinite"/>
                      </p:stCondLst>
                      <p:childTnLst>
                        <p:par>
                          <p:cTn id="72" fill="hold">
                            <p:stCondLst>
                              <p:cond delay="0"/>
                            </p:stCondLst>
                            <p:childTnLst>
                              <p:par>
                                <p:cTn id="73" presetID="6" presetClass="entr" presetSubtype="16" fill="hold" nodeType="clickEffect">
                                  <p:stCondLst>
                                    <p:cond delay="0"/>
                                  </p:stCondLst>
                                  <p:childTnLst>
                                    <p:set>
                                      <p:cBhvr>
                                        <p:cTn id="74" dur="1" fill="hold">
                                          <p:stCondLst>
                                            <p:cond delay="0"/>
                                          </p:stCondLst>
                                        </p:cTn>
                                        <p:tgtEl>
                                          <p:spTgt spid="63"/>
                                        </p:tgtEl>
                                        <p:attrNameLst>
                                          <p:attrName>style.visibility</p:attrName>
                                        </p:attrNameLst>
                                      </p:cBhvr>
                                      <p:to>
                                        <p:strVal val="visible"/>
                                      </p:to>
                                    </p:set>
                                    <p:animEffect transition="in" filter="circle(in)">
                                      <p:cBhvr>
                                        <p:cTn id="75" dur="500"/>
                                        <p:tgtEl>
                                          <p:spTgt spid="63"/>
                                        </p:tgtEl>
                                      </p:cBhvr>
                                    </p:animEffect>
                                  </p:childTnLst>
                                </p:cTn>
                              </p:par>
                              <p:par>
                                <p:cTn id="76" presetID="6" presetClass="entr" presetSubtype="16" fill="hold" grpId="0" nodeType="withEffect">
                                  <p:stCondLst>
                                    <p:cond delay="0"/>
                                  </p:stCondLst>
                                  <p:childTnLst>
                                    <p:set>
                                      <p:cBhvr>
                                        <p:cTn id="77" dur="1" fill="hold">
                                          <p:stCondLst>
                                            <p:cond delay="0"/>
                                          </p:stCondLst>
                                        </p:cTn>
                                        <p:tgtEl>
                                          <p:spTgt spid="65"/>
                                        </p:tgtEl>
                                        <p:attrNameLst>
                                          <p:attrName>style.visibility</p:attrName>
                                        </p:attrNameLst>
                                      </p:cBhvr>
                                      <p:to>
                                        <p:strVal val="visible"/>
                                      </p:to>
                                    </p:set>
                                    <p:animEffect transition="in" filter="circle(in)">
                                      <p:cBhvr>
                                        <p:cTn id="78" dur="500"/>
                                        <p:tgtEl>
                                          <p:spTgt spid="65"/>
                                        </p:tgtEl>
                                      </p:cBhvr>
                                    </p:animEffect>
                                  </p:childTnLst>
                                </p:cTn>
                              </p:par>
                            </p:childTnLst>
                          </p:cTn>
                        </p:par>
                      </p:childTnLst>
                    </p:cTn>
                  </p:par>
                  <p:par>
                    <p:cTn id="79" fill="hold">
                      <p:stCondLst>
                        <p:cond delay="indefinite"/>
                      </p:stCondLst>
                      <p:childTnLst>
                        <p:par>
                          <p:cTn id="80" fill="hold">
                            <p:stCondLst>
                              <p:cond delay="0"/>
                            </p:stCondLst>
                            <p:childTnLst>
                              <p:par>
                                <p:cTn id="81" presetID="6" presetClass="entr" presetSubtype="16" fill="hold" nodeType="clickEffect">
                                  <p:stCondLst>
                                    <p:cond delay="0"/>
                                  </p:stCondLst>
                                  <p:childTnLst>
                                    <p:set>
                                      <p:cBhvr>
                                        <p:cTn id="82" dur="1" fill="hold">
                                          <p:stCondLst>
                                            <p:cond delay="0"/>
                                          </p:stCondLst>
                                        </p:cTn>
                                        <p:tgtEl>
                                          <p:spTgt spid="66"/>
                                        </p:tgtEl>
                                        <p:attrNameLst>
                                          <p:attrName>style.visibility</p:attrName>
                                        </p:attrNameLst>
                                      </p:cBhvr>
                                      <p:to>
                                        <p:strVal val="visible"/>
                                      </p:to>
                                    </p:set>
                                    <p:animEffect transition="in" filter="circle(in)">
                                      <p:cBhvr>
                                        <p:cTn id="83" dur="500"/>
                                        <p:tgtEl>
                                          <p:spTgt spid="66"/>
                                        </p:tgtEl>
                                      </p:cBhvr>
                                    </p:animEffect>
                                  </p:childTnLst>
                                </p:cTn>
                              </p:par>
                            </p:childTnLst>
                          </p:cTn>
                        </p:par>
                        <p:par>
                          <p:cTn id="84" fill="hold">
                            <p:stCondLst>
                              <p:cond delay="500"/>
                            </p:stCondLst>
                            <p:childTnLst>
                              <p:par>
                                <p:cTn id="85" presetID="6" presetClass="entr" presetSubtype="16" fill="hold" nodeType="afterEffect">
                                  <p:stCondLst>
                                    <p:cond delay="0"/>
                                  </p:stCondLst>
                                  <p:childTnLst>
                                    <p:set>
                                      <p:cBhvr>
                                        <p:cTn id="86" dur="1" fill="hold">
                                          <p:stCondLst>
                                            <p:cond delay="0"/>
                                          </p:stCondLst>
                                        </p:cTn>
                                        <p:tgtEl>
                                          <p:spTgt spid="67"/>
                                        </p:tgtEl>
                                        <p:attrNameLst>
                                          <p:attrName>style.visibility</p:attrName>
                                        </p:attrNameLst>
                                      </p:cBhvr>
                                      <p:to>
                                        <p:strVal val="visible"/>
                                      </p:to>
                                    </p:set>
                                    <p:animEffect transition="in" filter="circle(in)">
                                      <p:cBhvr>
                                        <p:cTn id="87" dur="500"/>
                                        <p:tgtEl>
                                          <p:spTgt spid="67"/>
                                        </p:tgtEl>
                                      </p:cBhvr>
                                    </p:animEffect>
                                  </p:childTnLst>
                                </p:cTn>
                              </p:par>
                            </p:childTnLst>
                          </p:cTn>
                        </p:par>
                        <p:par>
                          <p:cTn id="88" fill="hold">
                            <p:stCondLst>
                              <p:cond delay="1000"/>
                            </p:stCondLst>
                            <p:childTnLst>
                              <p:par>
                                <p:cTn id="89" presetID="6" presetClass="entr" presetSubtype="16" fill="hold" grpId="0" nodeType="afterEffect">
                                  <p:stCondLst>
                                    <p:cond delay="0"/>
                                  </p:stCondLst>
                                  <p:childTnLst>
                                    <p:set>
                                      <p:cBhvr>
                                        <p:cTn id="90" dur="1" fill="hold">
                                          <p:stCondLst>
                                            <p:cond delay="0"/>
                                          </p:stCondLst>
                                        </p:cTn>
                                        <p:tgtEl>
                                          <p:spTgt spid="68"/>
                                        </p:tgtEl>
                                        <p:attrNameLst>
                                          <p:attrName>style.visibility</p:attrName>
                                        </p:attrNameLst>
                                      </p:cBhvr>
                                      <p:to>
                                        <p:strVal val="visible"/>
                                      </p:to>
                                    </p:set>
                                    <p:animEffect transition="in" filter="circle(in)">
                                      <p:cBhvr>
                                        <p:cTn id="91" dur="500"/>
                                        <p:tgtEl>
                                          <p:spTgt spid="68"/>
                                        </p:tgtEl>
                                      </p:cBhvr>
                                    </p:animEffect>
                                  </p:childTnLst>
                                </p:cTn>
                              </p:par>
                            </p:childTnLst>
                          </p:cTn>
                        </p:par>
                      </p:childTnLst>
                    </p:cTn>
                  </p:par>
                  <p:par>
                    <p:cTn id="92" fill="hold">
                      <p:stCondLst>
                        <p:cond delay="indefinite"/>
                      </p:stCondLst>
                      <p:childTnLst>
                        <p:par>
                          <p:cTn id="93" fill="hold">
                            <p:stCondLst>
                              <p:cond delay="0"/>
                            </p:stCondLst>
                            <p:childTnLst>
                              <p:par>
                                <p:cTn id="94" presetID="6" presetClass="entr" presetSubtype="16" fill="hold" nodeType="clickEffect">
                                  <p:stCondLst>
                                    <p:cond delay="0"/>
                                  </p:stCondLst>
                                  <p:childTnLst>
                                    <p:set>
                                      <p:cBhvr>
                                        <p:cTn id="95" dur="1" fill="hold">
                                          <p:stCondLst>
                                            <p:cond delay="0"/>
                                          </p:stCondLst>
                                        </p:cTn>
                                        <p:tgtEl>
                                          <p:spTgt spid="69"/>
                                        </p:tgtEl>
                                        <p:attrNameLst>
                                          <p:attrName>style.visibility</p:attrName>
                                        </p:attrNameLst>
                                      </p:cBhvr>
                                      <p:to>
                                        <p:strVal val="visible"/>
                                      </p:to>
                                    </p:set>
                                    <p:animEffect transition="in" filter="circle(in)">
                                      <p:cBhvr>
                                        <p:cTn id="96" dur="500"/>
                                        <p:tgtEl>
                                          <p:spTgt spid="69"/>
                                        </p:tgtEl>
                                      </p:cBhvr>
                                    </p:animEffect>
                                  </p:childTnLst>
                                </p:cTn>
                              </p:par>
                            </p:childTnLst>
                          </p:cTn>
                        </p:par>
                        <p:par>
                          <p:cTn id="97" fill="hold">
                            <p:stCondLst>
                              <p:cond delay="500"/>
                            </p:stCondLst>
                            <p:childTnLst>
                              <p:par>
                                <p:cTn id="98" presetID="6" presetClass="entr" presetSubtype="16" fill="hold" grpId="0" nodeType="afterEffect">
                                  <p:stCondLst>
                                    <p:cond delay="0"/>
                                  </p:stCondLst>
                                  <p:childTnLst>
                                    <p:set>
                                      <p:cBhvr>
                                        <p:cTn id="99" dur="1" fill="hold">
                                          <p:stCondLst>
                                            <p:cond delay="0"/>
                                          </p:stCondLst>
                                        </p:cTn>
                                        <p:tgtEl>
                                          <p:spTgt spid="71"/>
                                        </p:tgtEl>
                                        <p:attrNameLst>
                                          <p:attrName>style.visibility</p:attrName>
                                        </p:attrNameLst>
                                      </p:cBhvr>
                                      <p:to>
                                        <p:strVal val="visible"/>
                                      </p:to>
                                    </p:set>
                                    <p:animEffect transition="in" filter="circle(in)">
                                      <p:cBhvr>
                                        <p:cTn id="100" dur="500"/>
                                        <p:tgtEl>
                                          <p:spTgt spid="71"/>
                                        </p:tgtEl>
                                      </p:cBhvr>
                                    </p:animEffect>
                                  </p:childTnLst>
                                </p:cTn>
                              </p:par>
                            </p:childTnLst>
                          </p:cTn>
                        </p:par>
                      </p:childTnLst>
                    </p:cTn>
                  </p:par>
                  <p:par>
                    <p:cTn id="101" fill="hold">
                      <p:stCondLst>
                        <p:cond delay="indefinite"/>
                      </p:stCondLst>
                      <p:childTnLst>
                        <p:par>
                          <p:cTn id="102" fill="hold">
                            <p:stCondLst>
                              <p:cond delay="0"/>
                            </p:stCondLst>
                            <p:childTnLst>
                              <p:par>
                                <p:cTn id="103" presetID="6" presetClass="entr" presetSubtype="16" fill="hold" nodeType="clickEffect">
                                  <p:stCondLst>
                                    <p:cond delay="0"/>
                                  </p:stCondLst>
                                  <p:childTnLst>
                                    <p:set>
                                      <p:cBhvr>
                                        <p:cTn id="104" dur="1" fill="hold">
                                          <p:stCondLst>
                                            <p:cond delay="0"/>
                                          </p:stCondLst>
                                        </p:cTn>
                                        <p:tgtEl>
                                          <p:spTgt spid="70"/>
                                        </p:tgtEl>
                                        <p:attrNameLst>
                                          <p:attrName>style.visibility</p:attrName>
                                        </p:attrNameLst>
                                      </p:cBhvr>
                                      <p:to>
                                        <p:strVal val="visible"/>
                                      </p:to>
                                    </p:set>
                                    <p:animEffect transition="in" filter="circle(in)">
                                      <p:cBhvr>
                                        <p:cTn id="105" dur="500"/>
                                        <p:tgtEl>
                                          <p:spTgt spid="70"/>
                                        </p:tgtEl>
                                      </p:cBhvr>
                                    </p:animEffect>
                                  </p:childTnLst>
                                </p:cTn>
                              </p:par>
                            </p:childTnLst>
                          </p:cTn>
                        </p:par>
                        <p:par>
                          <p:cTn id="106" fill="hold">
                            <p:stCondLst>
                              <p:cond delay="500"/>
                            </p:stCondLst>
                            <p:childTnLst>
                              <p:par>
                                <p:cTn id="107" presetID="6" presetClass="entr" presetSubtype="16" fill="hold" grpId="0" nodeType="afterEffect">
                                  <p:stCondLst>
                                    <p:cond delay="0"/>
                                  </p:stCondLst>
                                  <p:childTnLst>
                                    <p:set>
                                      <p:cBhvr>
                                        <p:cTn id="108" dur="1" fill="hold">
                                          <p:stCondLst>
                                            <p:cond delay="0"/>
                                          </p:stCondLst>
                                        </p:cTn>
                                        <p:tgtEl>
                                          <p:spTgt spid="72"/>
                                        </p:tgtEl>
                                        <p:attrNameLst>
                                          <p:attrName>style.visibility</p:attrName>
                                        </p:attrNameLst>
                                      </p:cBhvr>
                                      <p:to>
                                        <p:strVal val="visible"/>
                                      </p:to>
                                    </p:set>
                                    <p:animEffect transition="in" filter="circle(in)">
                                      <p:cBhvr>
                                        <p:cTn id="109" dur="500"/>
                                        <p:tgtEl>
                                          <p:spTgt spid="72"/>
                                        </p:tgtEl>
                                      </p:cBhvr>
                                    </p:animEffect>
                                  </p:childTnLst>
                                </p:cTn>
                              </p:par>
                            </p:childTnLst>
                          </p:cTn>
                        </p:par>
                      </p:childTnLst>
                    </p:cTn>
                  </p:par>
                  <p:par>
                    <p:cTn id="110" fill="hold">
                      <p:stCondLst>
                        <p:cond delay="indefinite"/>
                      </p:stCondLst>
                      <p:childTnLst>
                        <p:par>
                          <p:cTn id="111" fill="hold">
                            <p:stCondLst>
                              <p:cond delay="0"/>
                            </p:stCondLst>
                            <p:childTnLst>
                              <p:par>
                                <p:cTn id="112" presetID="6" presetClass="entr" presetSubtype="16" fill="hold" grpId="0" nodeType="clickEffect">
                                  <p:stCondLst>
                                    <p:cond delay="0"/>
                                  </p:stCondLst>
                                  <p:childTnLst>
                                    <p:set>
                                      <p:cBhvr>
                                        <p:cTn id="113" dur="1" fill="hold">
                                          <p:stCondLst>
                                            <p:cond delay="0"/>
                                          </p:stCondLst>
                                        </p:cTn>
                                        <p:tgtEl>
                                          <p:spTgt spid="77"/>
                                        </p:tgtEl>
                                        <p:attrNameLst>
                                          <p:attrName>style.visibility</p:attrName>
                                        </p:attrNameLst>
                                      </p:cBhvr>
                                      <p:to>
                                        <p:strVal val="visible"/>
                                      </p:to>
                                    </p:set>
                                    <p:animEffect transition="in" filter="circle(in)">
                                      <p:cBhvr>
                                        <p:cTn id="114" dur="500"/>
                                        <p:tgtEl>
                                          <p:spTgt spid="77"/>
                                        </p:tgtEl>
                                      </p:cBhvr>
                                    </p:animEffect>
                                  </p:childTnLst>
                                </p:cTn>
                              </p:par>
                              <p:par>
                                <p:cTn id="115" presetID="6" presetClass="entr" presetSubtype="16" fill="hold" grpId="0" nodeType="withEffect">
                                  <p:stCondLst>
                                    <p:cond delay="0"/>
                                  </p:stCondLst>
                                  <p:childTnLst>
                                    <p:set>
                                      <p:cBhvr>
                                        <p:cTn id="116" dur="1" fill="hold">
                                          <p:stCondLst>
                                            <p:cond delay="0"/>
                                          </p:stCondLst>
                                        </p:cTn>
                                        <p:tgtEl>
                                          <p:spTgt spid="78"/>
                                        </p:tgtEl>
                                        <p:attrNameLst>
                                          <p:attrName>style.visibility</p:attrName>
                                        </p:attrNameLst>
                                      </p:cBhvr>
                                      <p:to>
                                        <p:strVal val="visible"/>
                                      </p:to>
                                    </p:set>
                                    <p:animEffect transition="in" filter="circle(in)">
                                      <p:cBhvr>
                                        <p:cTn id="117" dur="500"/>
                                        <p:tgtEl>
                                          <p:spTgt spid="78"/>
                                        </p:tgtEl>
                                      </p:cBhvr>
                                    </p:animEffect>
                                  </p:childTnLst>
                                </p:cTn>
                              </p:par>
                            </p:childTnLst>
                          </p:cTn>
                        </p:par>
                      </p:childTnLst>
                    </p:cTn>
                  </p:par>
                  <p:par>
                    <p:cTn id="118" fill="hold">
                      <p:stCondLst>
                        <p:cond delay="indefinite"/>
                      </p:stCondLst>
                      <p:childTnLst>
                        <p:par>
                          <p:cTn id="119" fill="hold">
                            <p:stCondLst>
                              <p:cond delay="0"/>
                            </p:stCondLst>
                            <p:childTnLst>
                              <p:par>
                                <p:cTn id="120" presetID="6" presetClass="entr" presetSubtype="16" fill="hold" grpId="0" nodeType="clickEffect">
                                  <p:stCondLst>
                                    <p:cond delay="0"/>
                                  </p:stCondLst>
                                  <p:childTnLst>
                                    <p:set>
                                      <p:cBhvr>
                                        <p:cTn id="121" dur="1" fill="hold">
                                          <p:stCondLst>
                                            <p:cond delay="0"/>
                                          </p:stCondLst>
                                        </p:cTn>
                                        <p:tgtEl>
                                          <p:spTgt spid="79"/>
                                        </p:tgtEl>
                                        <p:attrNameLst>
                                          <p:attrName>style.visibility</p:attrName>
                                        </p:attrNameLst>
                                      </p:cBhvr>
                                      <p:to>
                                        <p:strVal val="visible"/>
                                      </p:to>
                                    </p:set>
                                    <p:animEffect transition="in" filter="circle(in)">
                                      <p:cBhvr>
                                        <p:cTn id="122" dur="2000"/>
                                        <p:tgtEl>
                                          <p:spTgt spid="79"/>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7"/>
                                        </p:tgtEl>
                                        <p:attrNameLst>
                                          <p:attrName>style.visibility</p:attrName>
                                        </p:attrNameLst>
                                      </p:cBhvr>
                                      <p:to>
                                        <p:strVal val="visible"/>
                                      </p:to>
                                    </p:set>
                                    <p:animEffect transition="in" filter="barn(inVertical)">
                                      <p:cBhvr>
                                        <p:cTn id="127" dur="500"/>
                                        <p:tgtEl>
                                          <p:spTgt spid="7"/>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nodeType="clickEffect">
                                  <p:stCondLst>
                                    <p:cond delay="0"/>
                                  </p:stCondLst>
                                  <p:childTnLst>
                                    <p:set>
                                      <p:cBhvr>
                                        <p:cTn id="131" dur="1" fill="hold">
                                          <p:stCondLst>
                                            <p:cond delay="0"/>
                                          </p:stCondLst>
                                        </p:cTn>
                                        <p:tgtEl>
                                          <p:spTgt spid="36"/>
                                        </p:tgtEl>
                                        <p:attrNameLst>
                                          <p:attrName>style.visibility</p:attrName>
                                        </p:attrNameLst>
                                      </p:cBhvr>
                                      <p:to>
                                        <p:strVal val="visible"/>
                                      </p:to>
                                    </p:set>
                                    <p:animEffect transition="in" filter="barn(inVertical)">
                                      <p:cBhvr>
                                        <p:cTn id="132" dur="500"/>
                                        <p:tgtEl>
                                          <p:spTgt spid="36"/>
                                        </p:tgtEl>
                                      </p:cBhvr>
                                    </p:animEffect>
                                  </p:childTnLst>
                                </p:cTn>
                              </p:par>
                              <p:par>
                                <p:cTn id="133" presetID="16" presetClass="entr" presetSubtype="21" fill="hold" nodeType="withEffect">
                                  <p:stCondLst>
                                    <p:cond delay="0"/>
                                  </p:stCondLst>
                                  <p:childTnLst>
                                    <p:set>
                                      <p:cBhvr>
                                        <p:cTn id="134" dur="1" fill="hold">
                                          <p:stCondLst>
                                            <p:cond delay="0"/>
                                          </p:stCondLst>
                                        </p:cTn>
                                        <p:tgtEl>
                                          <p:spTgt spid="40"/>
                                        </p:tgtEl>
                                        <p:attrNameLst>
                                          <p:attrName>style.visibility</p:attrName>
                                        </p:attrNameLst>
                                      </p:cBhvr>
                                      <p:to>
                                        <p:strVal val="visible"/>
                                      </p:to>
                                    </p:set>
                                    <p:animEffect transition="in" filter="barn(inVertical)">
                                      <p:cBhvr>
                                        <p:cTn id="135" dur="500"/>
                                        <p:tgtEl>
                                          <p:spTgt spid="40"/>
                                        </p:tgtEl>
                                      </p:cBhvr>
                                    </p:animEffect>
                                  </p:childTnLst>
                                </p:cTn>
                              </p:par>
                              <p:par>
                                <p:cTn id="136" presetID="16" presetClass="entr" presetSubtype="21" fill="hold" nodeType="withEffect">
                                  <p:stCondLst>
                                    <p:cond delay="0"/>
                                  </p:stCondLst>
                                  <p:childTnLst>
                                    <p:set>
                                      <p:cBhvr>
                                        <p:cTn id="137" dur="1" fill="hold">
                                          <p:stCondLst>
                                            <p:cond delay="0"/>
                                          </p:stCondLst>
                                        </p:cTn>
                                        <p:tgtEl>
                                          <p:spTgt spid="46"/>
                                        </p:tgtEl>
                                        <p:attrNameLst>
                                          <p:attrName>style.visibility</p:attrName>
                                        </p:attrNameLst>
                                      </p:cBhvr>
                                      <p:to>
                                        <p:strVal val="visible"/>
                                      </p:to>
                                    </p:set>
                                    <p:animEffect transition="in" filter="barn(inVertical)">
                                      <p:cBhvr>
                                        <p:cTn id="138"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2" grpId="0"/>
      <p:bldP spid="52" grpId="0"/>
      <p:bldP spid="61" grpId="0"/>
      <p:bldP spid="64" grpId="0"/>
      <p:bldP spid="65" grpId="0"/>
      <p:bldP spid="68" grpId="0"/>
      <p:bldP spid="71" grpId="0"/>
      <p:bldP spid="72" grpId="0"/>
      <p:bldP spid="76" grpId="0"/>
      <p:bldP spid="77" grpId="0" animBg="1"/>
      <p:bldP spid="78" grpId="0"/>
      <p:bldP spid="7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Picture 102" descr="Shape, rectangle&#10;&#10;Description automatically generated">
            <a:extLst>
              <a:ext uri="{FF2B5EF4-FFF2-40B4-BE49-F238E27FC236}">
                <a16:creationId xmlns:a16="http://schemas.microsoft.com/office/drawing/2014/main" id="{28650BB3-E464-4130-B6D5-990E7916FD0D}"/>
              </a:ext>
            </a:extLst>
          </p:cNvPr>
          <p:cNvPicPr>
            <a:picLocks noChangeAspect="1"/>
          </p:cNvPicPr>
          <p:nvPr/>
        </p:nvPicPr>
        <p:blipFill>
          <a:blip r:embed="rId3"/>
          <a:stretch>
            <a:fillRect/>
          </a:stretch>
        </p:blipFill>
        <p:spPr>
          <a:xfrm>
            <a:off x="-77402" y="-30848"/>
            <a:ext cx="12269402" cy="6888848"/>
          </a:xfrm>
          <a:prstGeom prst="rect">
            <a:avLst/>
          </a:prstGeom>
        </p:spPr>
      </p:pic>
      <p:sp>
        <p:nvSpPr>
          <p:cNvPr id="4" name="Text Box 2">
            <a:extLst>
              <a:ext uri="{FF2B5EF4-FFF2-40B4-BE49-F238E27FC236}">
                <a16:creationId xmlns:a16="http://schemas.microsoft.com/office/drawing/2014/main" id="{E119D9B6-0154-4EDE-9157-CD5188DF2F6A}"/>
              </a:ext>
            </a:extLst>
          </p:cNvPr>
          <p:cNvSpPr txBox="1">
            <a:spLocks noChangeArrowheads="1"/>
          </p:cNvSpPr>
          <p:nvPr/>
        </p:nvSpPr>
        <p:spPr bwMode="auto">
          <a:xfrm>
            <a:off x="1162050" y="285750"/>
            <a:ext cx="66447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b="1">
                <a:solidFill>
                  <a:srgbClr val="0000CC"/>
                </a:solidFill>
                <a:latin typeface="Times New Roman" panose="02020603050405020304" pitchFamily="18" charset="0"/>
              </a:rPr>
              <a:t>b. Quy đồng mẫu số các phân số </a:t>
            </a:r>
            <a:r>
              <a:rPr lang="en-US" altLang="en-US" sz="2800" b="1">
                <a:solidFill>
                  <a:srgbClr val="336600"/>
                </a:solidFill>
                <a:latin typeface="Times New Roman" panose="02020603050405020304" pitchFamily="18" charset="0"/>
              </a:rPr>
              <a:t>(QĐMS):</a:t>
            </a:r>
          </a:p>
        </p:txBody>
      </p:sp>
      <p:sp>
        <p:nvSpPr>
          <p:cNvPr id="7" name="Text Box 3">
            <a:extLst>
              <a:ext uri="{FF2B5EF4-FFF2-40B4-BE49-F238E27FC236}">
                <a16:creationId xmlns:a16="http://schemas.microsoft.com/office/drawing/2014/main" id="{EA016D01-93FB-4377-A0F1-75DC5ED5977D}"/>
              </a:ext>
            </a:extLst>
          </p:cNvPr>
          <p:cNvSpPr txBox="1">
            <a:spLocks noChangeArrowheads="1"/>
          </p:cNvSpPr>
          <p:nvPr/>
        </p:nvSpPr>
        <p:spPr bwMode="auto">
          <a:xfrm>
            <a:off x="1314450" y="936625"/>
            <a:ext cx="314325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 typeface="Wingdings" panose="05000000000000000000" pitchFamily="2" charset="2"/>
              <a:buChar char="v"/>
            </a:pPr>
            <a:r>
              <a:rPr lang="en-US" altLang="en-US" sz="2800">
                <a:solidFill>
                  <a:srgbClr val="0E0DD2"/>
                </a:solidFill>
                <a:latin typeface="Times New Roman" panose="02020603050405020304" pitchFamily="18" charset="0"/>
              </a:rPr>
              <a:t>Ví dụ 1: QĐMS</a:t>
            </a:r>
          </a:p>
        </p:txBody>
      </p:sp>
      <p:sp>
        <p:nvSpPr>
          <p:cNvPr id="10" name="Text Box 9">
            <a:extLst>
              <a:ext uri="{FF2B5EF4-FFF2-40B4-BE49-F238E27FC236}">
                <a16:creationId xmlns:a16="http://schemas.microsoft.com/office/drawing/2014/main" id="{4C7878F0-CA63-48C8-BDF6-A28D2E53D1E6}"/>
              </a:ext>
            </a:extLst>
          </p:cNvPr>
          <p:cNvSpPr txBox="1">
            <a:spLocks noChangeArrowheads="1"/>
          </p:cNvSpPr>
          <p:nvPr/>
        </p:nvSpPr>
        <p:spPr bwMode="auto">
          <a:xfrm>
            <a:off x="4959604" y="913745"/>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p:sp>
        <p:nvSpPr>
          <p:cNvPr id="13" name="Text Box 18">
            <a:extLst>
              <a:ext uri="{FF2B5EF4-FFF2-40B4-BE49-F238E27FC236}">
                <a16:creationId xmlns:a16="http://schemas.microsoft.com/office/drawing/2014/main" id="{EAA921CB-C8B1-4819-926D-EB54707C417C}"/>
              </a:ext>
            </a:extLst>
          </p:cNvPr>
          <p:cNvSpPr txBox="1">
            <a:spLocks noChangeArrowheads="1"/>
          </p:cNvSpPr>
          <p:nvPr/>
        </p:nvSpPr>
        <p:spPr bwMode="auto">
          <a:xfrm>
            <a:off x="826577" y="1686202"/>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Ta có:</a:t>
            </a:r>
          </a:p>
        </p:txBody>
      </p:sp>
      <p:sp>
        <p:nvSpPr>
          <p:cNvPr id="18" name="Text Box 9">
            <a:extLst>
              <a:ext uri="{FF2B5EF4-FFF2-40B4-BE49-F238E27FC236}">
                <a16:creationId xmlns:a16="http://schemas.microsoft.com/office/drawing/2014/main" id="{0C8EDDAB-E8A5-47D3-8A43-9506C6135708}"/>
              </a:ext>
            </a:extLst>
          </p:cNvPr>
          <p:cNvSpPr txBox="1">
            <a:spLocks noChangeArrowheads="1"/>
          </p:cNvSpPr>
          <p:nvPr/>
        </p:nvSpPr>
        <p:spPr bwMode="auto">
          <a:xfrm>
            <a:off x="6499732" y="913744"/>
            <a:ext cx="15808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FF0000"/>
                </a:solidFill>
                <a:latin typeface="Times New Roman" panose="02020603050405020304" pitchFamily="18" charset="0"/>
              </a:rPr>
              <a:t> MSC: 35</a:t>
            </a:r>
          </a:p>
        </p:txBody>
      </p:sp>
      <p:sp>
        <p:nvSpPr>
          <p:cNvPr id="19" name="Text Box 18">
            <a:extLst>
              <a:ext uri="{FF2B5EF4-FFF2-40B4-BE49-F238E27FC236}">
                <a16:creationId xmlns:a16="http://schemas.microsoft.com/office/drawing/2014/main" id="{9C03C9B6-6D1C-46AD-96EF-72C247229173}"/>
              </a:ext>
            </a:extLst>
          </p:cNvPr>
          <p:cNvSpPr txBox="1">
            <a:spLocks noChangeArrowheads="1"/>
          </p:cNvSpPr>
          <p:nvPr/>
        </p:nvSpPr>
        <p:spPr bwMode="auto">
          <a:xfrm>
            <a:off x="887478" y="2682816"/>
            <a:ext cx="27241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Vậy QĐMS của </a:t>
            </a:r>
          </a:p>
        </p:txBody>
      </p:sp>
      <mc:AlternateContent xmlns:mc="http://schemas.openxmlformats.org/markup-compatibility/2006" xmlns:a14="http://schemas.microsoft.com/office/drawing/2010/main">
        <mc:Choice Requires="a14">
          <p:sp>
            <p:nvSpPr>
              <p:cNvPr id="64" name="Object 4">
                <a:extLst>
                  <a:ext uri="{FF2B5EF4-FFF2-40B4-BE49-F238E27FC236}">
                    <a16:creationId xmlns:a16="http://schemas.microsoft.com/office/drawing/2014/main" id="{8CDB3FD9-70FB-41D8-A878-9B74D21A8E8C}"/>
                  </a:ext>
                </a:extLst>
              </p:cNvPr>
              <p:cNvSpPr txBox="1"/>
              <p:nvPr/>
            </p:nvSpPr>
            <p:spPr bwMode="auto">
              <a:xfrm>
                <a:off x="4474910" y="717570"/>
                <a:ext cx="369472" cy="891476"/>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2</m:t>
                          </m:r>
                        </m:num>
                        <m:den>
                          <m:r>
                            <a:rPr lang="en-US" sz="2800" b="0" i="1" smtClean="0">
                              <a:solidFill>
                                <a:srgbClr val="000000"/>
                              </a:solidFill>
                              <a:latin typeface="Cambria Math" panose="02040503050406030204" pitchFamily="18" charset="0"/>
                            </a:rPr>
                            <m:t>5</m:t>
                          </m:r>
                        </m:den>
                      </m:f>
                    </m:oMath>
                  </m:oMathPara>
                </a14:m>
                <a:endParaRPr lang="en-US"/>
              </a:p>
            </p:txBody>
          </p:sp>
        </mc:Choice>
        <mc:Fallback xmlns="">
          <p:sp>
            <p:nvSpPr>
              <p:cNvPr id="64" name="Object 4">
                <a:extLst>
                  <a:ext uri="{FF2B5EF4-FFF2-40B4-BE49-F238E27FC236}">
                    <a16:creationId xmlns:a16="http://schemas.microsoft.com/office/drawing/2014/main" id="{8CDB3FD9-70FB-41D8-A878-9B74D21A8E8C}"/>
                  </a:ext>
                </a:extLst>
              </p:cNvPr>
              <p:cNvSpPr txBox="1">
                <a:spLocks noRot="1" noChangeAspect="1" noMove="1" noResize="1" noEditPoints="1" noAdjustHandles="1" noChangeArrowheads="1" noChangeShapeType="1" noTextEdit="1"/>
              </p:cNvSpPr>
              <p:nvPr/>
            </p:nvSpPr>
            <p:spPr bwMode="auto">
              <a:xfrm>
                <a:off x="4474910" y="717570"/>
                <a:ext cx="369472" cy="891476"/>
              </a:xfrm>
              <a:prstGeom prst="rect">
                <a:avLst/>
              </a:prstGeom>
              <a:blipFill>
                <a:blip r:embed="rId16"/>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5" name="Object 28">
                <a:extLst>
                  <a:ext uri="{FF2B5EF4-FFF2-40B4-BE49-F238E27FC236}">
                    <a16:creationId xmlns:a16="http://schemas.microsoft.com/office/drawing/2014/main" id="{D6A57C16-3DB0-4D75-8333-1304820BBCCA}"/>
                  </a:ext>
                </a:extLst>
              </p:cNvPr>
              <p:cNvSpPr txBox="1"/>
              <p:nvPr/>
            </p:nvSpPr>
            <p:spPr bwMode="auto">
              <a:xfrm>
                <a:off x="5698204" y="751727"/>
                <a:ext cx="394842"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4</m:t>
                          </m:r>
                        </m:num>
                        <m:den>
                          <m:r>
                            <a:rPr lang="en-US" sz="2800" b="0" i="1" smtClean="0">
                              <a:solidFill>
                                <a:srgbClr val="000000"/>
                              </a:solidFill>
                              <a:latin typeface="Cambria Math" panose="02040503050406030204" pitchFamily="18" charset="0"/>
                            </a:rPr>
                            <m:t>7</m:t>
                          </m:r>
                        </m:den>
                      </m:f>
                    </m:oMath>
                  </m:oMathPara>
                </a14:m>
                <a:endParaRPr lang="en-US"/>
              </a:p>
            </p:txBody>
          </p:sp>
        </mc:Choice>
        <mc:Fallback xmlns="">
          <p:sp>
            <p:nvSpPr>
              <p:cNvPr id="65" name="Object 28">
                <a:extLst>
                  <a:ext uri="{FF2B5EF4-FFF2-40B4-BE49-F238E27FC236}">
                    <a16:creationId xmlns:a16="http://schemas.microsoft.com/office/drawing/2014/main" id="{D6A57C16-3DB0-4D75-8333-1304820BBCCA}"/>
                  </a:ext>
                </a:extLst>
              </p:cNvPr>
              <p:cNvSpPr txBox="1">
                <a:spLocks noRot="1" noChangeAspect="1" noMove="1" noResize="1" noEditPoints="1" noAdjustHandles="1" noChangeArrowheads="1" noChangeShapeType="1" noTextEdit="1"/>
              </p:cNvSpPr>
              <p:nvPr/>
            </p:nvSpPr>
            <p:spPr bwMode="auto">
              <a:xfrm>
                <a:off x="5698204" y="751727"/>
                <a:ext cx="394842" cy="945450"/>
              </a:xfrm>
              <a:prstGeom prst="rect">
                <a:avLst/>
              </a:prstGeom>
              <a:blipFill>
                <a:blip r:embed="rId17"/>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6" name="Object 4">
                <a:extLst>
                  <a:ext uri="{FF2B5EF4-FFF2-40B4-BE49-F238E27FC236}">
                    <a16:creationId xmlns:a16="http://schemas.microsoft.com/office/drawing/2014/main" id="{354829EC-5A13-4FA1-A000-9B725B4EC312}"/>
                  </a:ext>
                </a:extLst>
              </p:cNvPr>
              <p:cNvSpPr txBox="1"/>
              <p:nvPr/>
            </p:nvSpPr>
            <p:spPr bwMode="auto">
              <a:xfrm>
                <a:off x="2785809" y="1605602"/>
                <a:ext cx="1312862"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2</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7</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5</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7</m:t>
                          </m:r>
                        </m:den>
                      </m:f>
                      <m:r>
                        <a:rPr lang="en-US" sz="2400" i="1">
                          <a:solidFill>
                            <a:srgbClr val="000000"/>
                          </a:solidFill>
                          <a:latin typeface="Cambria Math" panose="02040503050406030204" pitchFamily="18" charset="0"/>
                        </a:rPr>
                        <m:t>=</m:t>
                      </m:r>
                    </m:oMath>
                  </m:oMathPara>
                </a14:m>
                <a:endParaRPr lang="en-US"/>
              </a:p>
            </p:txBody>
          </p:sp>
        </mc:Choice>
        <mc:Fallback xmlns="">
          <p:sp>
            <p:nvSpPr>
              <p:cNvPr id="66" name="Object 4">
                <a:extLst>
                  <a:ext uri="{FF2B5EF4-FFF2-40B4-BE49-F238E27FC236}">
                    <a16:creationId xmlns:a16="http://schemas.microsoft.com/office/drawing/2014/main" id="{354829EC-5A13-4FA1-A000-9B725B4EC312}"/>
                  </a:ext>
                </a:extLst>
              </p:cNvPr>
              <p:cNvSpPr txBox="1">
                <a:spLocks noRot="1" noChangeAspect="1" noMove="1" noResize="1" noEditPoints="1" noAdjustHandles="1" noChangeArrowheads="1" noChangeShapeType="1" noTextEdit="1"/>
              </p:cNvSpPr>
              <p:nvPr/>
            </p:nvSpPr>
            <p:spPr bwMode="auto">
              <a:xfrm>
                <a:off x="2785809" y="1605602"/>
                <a:ext cx="1312862" cy="972893"/>
              </a:xfrm>
              <a:prstGeom prst="rect">
                <a:avLst/>
              </a:prstGeom>
              <a:blipFill>
                <a:blip r:embed="rId18"/>
                <a:stretch>
                  <a:fillRect/>
                </a:stretch>
              </a:blipFill>
              <a:ln>
                <a:noFill/>
              </a:ln>
              <a:effectLst/>
            </p:spPr>
            <p:txBody>
              <a:bodyPr/>
              <a:lstStyle/>
              <a:p>
                <a:r>
                  <a:rPr lang="en-US">
                    <a:noFill/>
                  </a:rPr>
                  <a:t> </a:t>
                </a:r>
              </a:p>
            </p:txBody>
          </p:sp>
        </mc:Fallback>
      </mc:AlternateContent>
      <p:sp>
        <p:nvSpPr>
          <p:cNvPr id="67" name="Text Box 9">
            <a:extLst>
              <a:ext uri="{FF2B5EF4-FFF2-40B4-BE49-F238E27FC236}">
                <a16:creationId xmlns:a16="http://schemas.microsoft.com/office/drawing/2014/main" id="{8FE05294-B9CC-4913-999F-50D90AF5F241}"/>
              </a:ext>
            </a:extLst>
          </p:cNvPr>
          <p:cNvSpPr txBox="1">
            <a:spLocks noChangeArrowheads="1"/>
          </p:cNvSpPr>
          <p:nvPr/>
        </p:nvSpPr>
        <p:spPr bwMode="auto">
          <a:xfrm>
            <a:off x="2353664" y="1776260"/>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8" name="Object 4">
                <a:extLst>
                  <a:ext uri="{FF2B5EF4-FFF2-40B4-BE49-F238E27FC236}">
                    <a16:creationId xmlns:a16="http://schemas.microsoft.com/office/drawing/2014/main" id="{576A18E0-33B7-49B9-8708-C476973A19F7}"/>
                  </a:ext>
                </a:extLst>
              </p:cNvPr>
              <p:cNvSpPr txBox="1"/>
              <p:nvPr/>
            </p:nvSpPr>
            <p:spPr bwMode="auto">
              <a:xfrm>
                <a:off x="4135599" y="1595722"/>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14</m:t>
                          </m:r>
                        </m:num>
                        <m:den>
                          <m:r>
                            <a:rPr lang="en-US" sz="2800" b="0" i="1" smtClean="0">
                              <a:solidFill>
                                <a:srgbClr val="000000"/>
                              </a:solidFill>
                              <a:latin typeface="Cambria Math" panose="02040503050406030204" pitchFamily="18" charset="0"/>
                            </a:rPr>
                            <m:t>35</m:t>
                          </m:r>
                        </m:den>
                      </m:f>
                    </m:oMath>
                  </m:oMathPara>
                </a14:m>
                <a:endParaRPr lang="en-US"/>
              </a:p>
            </p:txBody>
          </p:sp>
        </mc:Choice>
        <mc:Fallback xmlns="">
          <p:sp>
            <p:nvSpPr>
              <p:cNvPr id="68" name="Object 4">
                <a:extLst>
                  <a:ext uri="{FF2B5EF4-FFF2-40B4-BE49-F238E27FC236}">
                    <a16:creationId xmlns:a16="http://schemas.microsoft.com/office/drawing/2014/main" id="{576A18E0-33B7-49B9-8708-C476973A19F7}"/>
                  </a:ext>
                </a:extLst>
              </p:cNvPr>
              <p:cNvSpPr txBox="1">
                <a:spLocks noRot="1" noChangeAspect="1" noMove="1" noResize="1" noEditPoints="1" noAdjustHandles="1" noChangeArrowheads="1" noChangeShapeType="1" noTextEdit="1"/>
              </p:cNvSpPr>
              <p:nvPr/>
            </p:nvSpPr>
            <p:spPr bwMode="auto">
              <a:xfrm>
                <a:off x="4135599" y="1595722"/>
                <a:ext cx="514188" cy="945450"/>
              </a:xfrm>
              <a:prstGeom prst="rect">
                <a:avLst/>
              </a:prstGeom>
              <a:blipFill>
                <a:blip r:embed="rId19"/>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9" name="Object 4">
                <a:extLst>
                  <a:ext uri="{FF2B5EF4-FFF2-40B4-BE49-F238E27FC236}">
                    <a16:creationId xmlns:a16="http://schemas.microsoft.com/office/drawing/2014/main" id="{36388398-DD14-4EB6-AC55-E5782BED1863}"/>
                  </a:ext>
                </a:extLst>
              </p:cNvPr>
              <p:cNvSpPr txBox="1"/>
              <p:nvPr/>
            </p:nvSpPr>
            <p:spPr bwMode="auto">
              <a:xfrm>
                <a:off x="1984619" y="1610014"/>
                <a:ext cx="332117" cy="852743"/>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2</m:t>
                          </m:r>
                        </m:num>
                        <m:den>
                          <m:r>
                            <a:rPr lang="en-US" sz="2800" b="0" i="1" smtClean="0">
                              <a:solidFill>
                                <a:srgbClr val="000000"/>
                              </a:solidFill>
                              <a:latin typeface="Cambria Math" panose="02040503050406030204" pitchFamily="18" charset="0"/>
                            </a:rPr>
                            <m:t>5</m:t>
                          </m:r>
                        </m:den>
                      </m:f>
                    </m:oMath>
                  </m:oMathPara>
                </a14:m>
                <a:endParaRPr lang="en-US"/>
              </a:p>
            </p:txBody>
          </p:sp>
        </mc:Choice>
        <mc:Fallback xmlns="">
          <p:sp>
            <p:nvSpPr>
              <p:cNvPr id="69" name="Object 4">
                <a:extLst>
                  <a:ext uri="{FF2B5EF4-FFF2-40B4-BE49-F238E27FC236}">
                    <a16:creationId xmlns:a16="http://schemas.microsoft.com/office/drawing/2014/main" id="{36388398-DD14-4EB6-AC55-E5782BED1863}"/>
                  </a:ext>
                </a:extLst>
              </p:cNvPr>
              <p:cNvSpPr txBox="1">
                <a:spLocks noRot="1" noChangeAspect="1" noMove="1" noResize="1" noEditPoints="1" noAdjustHandles="1" noChangeArrowheads="1" noChangeShapeType="1" noTextEdit="1"/>
              </p:cNvSpPr>
              <p:nvPr/>
            </p:nvSpPr>
            <p:spPr bwMode="auto">
              <a:xfrm>
                <a:off x="1984619" y="1610014"/>
                <a:ext cx="332117" cy="852743"/>
              </a:xfrm>
              <a:prstGeom prst="rect">
                <a:avLst/>
              </a:prstGeom>
              <a:blipFill>
                <a:blip r:embed="rId20"/>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Object 4">
                <a:extLst>
                  <a:ext uri="{FF2B5EF4-FFF2-40B4-BE49-F238E27FC236}">
                    <a16:creationId xmlns:a16="http://schemas.microsoft.com/office/drawing/2014/main" id="{656EAEAB-2A6D-4B4B-B4B9-49508D04EEBE}"/>
                  </a:ext>
                </a:extLst>
              </p:cNvPr>
              <p:cNvSpPr txBox="1"/>
              <p:nvPr/>
            </p:nvSpPr>
            <p:spPr bwMode="auto">
              <a:xfrm>
                <a:off x="7134649" y="1566869"/>
                <a:ext cx="1312862"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4</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5</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7</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5</m:t>
                          </m:r>
                        </m:den>
                      </m:f>
                      <m:r>
                        <a:rPr lang="en-US" sz="2400" i="1">
                          <a:solidFill>
                            <a:srgbClr val="000000"/>
                          </a:solidFill>
                          <a:latin typeface="Cambria Math" panose="02040503050406030204" pitchFamily="18" charset="0"/>
                        </a:rPr>
                        <m:t>=</m:t>
                      </m:r>
                    </m:oMath>
                  </m:oMathPara>
                </a14:m>
                <a:endParaRPr lang="en-US"/>
              </a:p>
            </p:txBody>
          </p:sp>
        </mc:Choice>
        <mc:Fallback xmlns="">
          <p:sp>
            <p:nvSpPr>
              <p:cNvPr id="70" name="Object 4">
                <a:extLst>
                  <a:ext uri="{FF2B5EF4-FFF2-40B4-BE49-F238E27FC236}">
                    <a16:creationId xmlns:a16="http://schemas.microsoft.com/office/drawing/2014/main" id="{656EAEAB-2A6D-4B4B-B4B9-49508D04EEBE}"/>
                  </a:ext>
                </a:extLst>
              </p:cNvPr>
              <p:cNvSpPr txBox="1">
                <a:spLocks noRot="1" noChangeAspect="1" noMove="1" noResize="1" noEditPoints="1" noAdjustHandles="1" noChangeArrowheads="1" noChangeShapeType="1" noTextEdit="1"/>
              </p:cNvSpPr>
              <p:nvPr/>
            </p:nvSpPr>
            <p:spPr bwMode="auto">
              <a:xfrm>
                <a:off x="7134649" y="1566869"/>
                <a:ext cx="1312862" cy="972893"/>
              </a:xfrm>
              <a:prstGeom prst="rect">
                <a:avLst/>
              </a:prstGeom>
              <a:blipFill>
                <a:blip r:embed="rId21"/>
                <a:stretch>
                  <a:fillRect/>
                </a:stretch>
              </a:blipFill>
              <a:ln>
                <a:noFill/>
              </a:ln>
              <a:effectLst/>
            </p:spPr>
            <p:txBody>
              <a:bodyPr/>
              <a:lstStyle/>
              <a:p>
                <a:r>
                  <a:rPr lang="en-US">
                    <a:noFill/>
                  </a:rPr>
                  <a:t> </a:t>
                </a:r>
              </a:p>
            </p:txBody>
          </p:sp>
        </mc:Fallback>
      </mc:AlternateContent>
      <p:sp>
        <p:nvSpPr>
          <p:cNvPr id="71" name="Text Box 9">
            <a:extLst>
              <a:ext uri="{FF2B5EF4-FFF2-40B4-BE49-F238E27FC236}">
                <a16:creationId xmlns:a16="http://schemas.microsoft.com/office/drawing/2014/main" id="{DC2AAE98-EBFF-4E86-A205-5FD17D4DDBA5}"/>
              </a:ext>
            </a:extLst>
          </p:cNvPr>
          <p:cNvSpPr txBox="1">
            <a:spLocks noChangeArrowheads="1"/>
          </p:cNvSpPr>
          <p:nvPr/>
        </p:nvSpPr>
        <p:spPr bwMode="auto">
          <a:xfrm>
            <a:off x="6702504" y="1737527"/>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72" name="Object 4">
                <a:extLst>
                  <a:ext uri="{FF2B5EF4-FFF2-40B4-BE49-F238E27FC236}">
                    <a16:creationId xmlns:a16="http://schemas.microsoft.com/office/drawing/2014/main" id="{ED99529C-E747-4605-8402-566E8F3243D4}"/>
                  </a:ext>
                </a:extLst>
              </p:cNvPr>
              <p:cNvSpPr txBox="1"/>
              <p:nvPr/>
            </p:nvSpPr>
            <p:spPr bwMode="auto">
              <a:xfrm>
                <a:off x="8484439" y="1556989"/>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20</m:t>
                          </m:r>
                        </m:num>
                        <m:den>
                          <m:r>
                            <a:rPr lang="en-US" sz="2800" b="0" i="1" smtClean="0">
                              <a:solidFill>
                                <a:srgbClr val="000000"/>
                              </a:solidFill>
                              <a:latin typeface="Cambria Math" panose="02040503050406030204" pitchFamily="18" charset="0"/>
                            </a:rPr>
                            <m:t>35</m:t>
                          </m:r>
                        </m:den>
                      </m:f>
                    </m:oMath>
                  </m:oMathPara>
                </a14:m>
                <a:endParaRPr lang="en-US"/>
              </a:p>
            </p:txBody>
          </p:sp>
        </mc:Choice>
        <mc:Fallback xmlns="">
          <p:sp>
            <p:nvSpPr>
              <p:cNvPr id="72" name="Object 4">
                <a:extLst>
                  <a:ext uri="{FF2B5EF4-FFF2-40B4-BE49-F238E27FC236}">
                    <a16:creationId xmlns:a16="http://schemas.microsoft.com/office/drawing/2014/main" id="{ED99529C-E747-4605-8402-566E8F3243D4}"/>
                  </a:ext>
                </a:extLst>
              </p:cNvPr>
              <p:cNvSpPr txBox="1">
                <a:spLocks noRot="1" noChangeAspect="1" noMove="1" noResize="1" noEditPoints="1" noAdjustHandles="1" noChangeArrowheads="1" noChangeShapeType="1" noTextEdit="1"/>
              </p:cNvSpPr>
              <p:nvPr/>
            </p:nvSpPr>
            <p:spPr bwMode="auto">
              <a:xfrm>
                <a:off x="8484439" y="1556989"/>
                <a:ext cx="514188" cy="945450"/>
              </a:xfrm>
              <a:prstGeom prst="rect">
                <a:avLst/>
              </a:prstGeom>
              <a:blipFill>
                <a:blip r:embed="rId22"/>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3" name="Object 4">
                <a:extLst>
                  <a:ext uri="{FF2B5EF4-FFF2-40B4-BE49-F238E27FC236}">
                    <a16:creationId xmlns:a16="http://schemas.microsoft.com/office/drawing/2014/main" id="{26E56521-8AED-4453-989E-98147BF6E8FE}"/>
                  </a:ext>
                </a:extLst>
              </p:cNvPr>
              <p:cNvSpPr txBox="1"/>
              <p:nvPr/>
            </p:nvSpPr>
            <p:spPr bwMode="auto">
              <a:xfrm>
                <a:off x="6333459" y="1571281"/>
                <a:ext cx="369472" cy="891476"/>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4</m:t>
                          </m:r>
                        </m:num>
                        <m:den>
                          <m:r>
                            <a:rPr lang="en-US" sz="2800" b="0" i="1" smtClean="0">
                              <a:solidFill>
                                <a:srgbClr val="000000"/>
                              </a:solidFill>
                              <a:latin typeface="Cambria Math" panose="02040503050406030204" pitchFamily="18" charset="0"/>
                            </a:rPr>
                            <m:t>7</m:t>
                          </m:r>
                        </m:den>
                      </m:f>
                    </m:oMath>
                  </m:oMathPara>
                </a14:m>
                <a:endParaRPr lang="en-US"/>
              </a:p>
            </p:txBody>
          </p:sp>
        </mc:Choice>
        <mc:Fallback xmlns="">
          <p:sp>
            <p:nvSpPr>
              <p:cNvPr id="73" name="Object 4">
                <a:extLst>
                  <a:ext uri="{FF2B5EF4-FFF2-40B4-BE49-F238E27FC236}">
                    <a16:creationId xmlns:a16="http://schemas.microsoft.com/office/drawing/2014/main" id="{26E56521-8AED-4453-989E-98147BF6E8FE}"/>
                  </a:ext>
                </a:extLst>
              </p:cNvPr>
              <p:cNvSpPr txBox="1">
                <a:spLocks noRot="1" noChangeAspect="1" noMove="1" noResize="1" noEditPoints="1" noAdjustHandles="1" noChangeArrowheads="1" noChangeShapeType="1" noTextEdit="1"/>
              </p:cNvSpPr>
              <p:nvPr/>
            </p:nvSpPr>
            <p:spPr bwMode="auto">
              <a:xfrm>
                <a:off x="6333459" y="1571281"/>
                <a:ext cx="369472" cy="891476"/>
              </a:xfrm>
              <a:prstGeom prst="rect">
                <a:avLst/>
              </a:prstGeom>
              <a:blipFill>
                <a:blip r:embed="rId23"/>
                <a:stretch>
                  <a:fillRect/>
                </a:stretch>
              </a:blipFill>
              <a:ln>
                <a:noFill/>
              </a:ln>
            </p:spPr>
            <p:txBody>
              <a:bodyPr/>
              <a:lstStyle/>
              <a:p>
                <a:r>
                  <a:rPr lang="en-US">
                    <a:noFill/>
                  </a:rPr>
                  <a:t> </a:t>
                </a:r>
              </a:p>
            </p:txBody>
          </p:sp>
        </mc:Fallback>
      </mc:AlternateContent>
      <p:sp>
        <p:nvSpPr>
          <p:cNvPr id="74" name="Text Box 9">
            <a:extLst>
              <a:ext uri="{FF2B5EF4-FFF2-40B4-BE49-F238E27FC236}">
                <a16:creationId xmlns:a16="http://schemas.microsoft.com/office/drawing/2014/main" id="{3CBE7045-B860-4DCD-97A5-9FE527C75D34}"/>
              </a:ext>
            </a:extLst>
          </p:cNvPr>
          <p:cNvSpPr txBox="1">
            <a:spLocks noChangeArrowheads="1"/>
          </p:cNvSpPr>
          <p:nvPr/>
        </p:nvSpPr>
        <p:spPr bwMode="auto">
          <a:xfrm>
            <a:off x="4104092" y="2691818"/>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p:sp>
        <p:nvSpPr>
          <p:cNvPr id="75" name="Text Box 9">
            <a:extLst>
              <a:ext uri="{FF2B5EF4-FFF2-40B4-BE49-F238E27FC236}">
                <a16:creationId xmlns:a16="http://schemas.microsoft.com/office/drawing/2014/main" id="{CA9E1F88-6422-46F7-8CC3-A6670F48AEF3}"/>
              </a:ext>
            </a:extLst>
          </p:cNvPr>
          <p:cNvSpPr txBox="1">
            <a:spLocks noChangeArrowheads="1"/>
          </p:cNvSpPr>
          <p:nvPr/>
        </p:nvSpPr>
        <p:spPr bwMode="auto">
          <a:xfrm>
            <a:off x="5558495" y="2758027"/>
            <a:ext cx="9957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được</a:t>
            </a:r>
          </a:p>
        </p:txBody>
      </p:sp>
      <p:sp>
        <p:nvSpPr>
          <p:cNvPr id="76" name="Text Box 9">
            <a:extLst>
              <a:ext uri="{FF2B5EF4-FFF2-40B4-BE49-F238E27FC236}">
                <a16:creationId xmlns:a16="http://schemas.microsoft.com/office/drawing/2014/main" id="{2C09BF30-6A7A-443B-AE1B-53F1FF9A7A0D}"/>
              </a:ext>
            </a:extLst>
          </p:cNvPr>
          <p:cNvSpPr txBox="1">
            <a:spLocks noChangeArrowheads="1"/>
          </p:cNvSpPr>
          <p:nvPr/>
        </p:nvSpPr>
        <p:spPr bwMode="auto">
          <a:xfrm>
            <a:off x="7396600" y="2778198"/>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mc:AlternateContent xmlns:mc="http://schemas.openxmlformats.org/markup-compatibility/2006" xmlns:a14="http://schemas.microsoft.com/office/drawing/2010/main">
        <mc:Choice Requires="a14">
          <p:sp>
            <p:nvSpPr>
              <p:cNvPr id="77" name="Object 4">
                <a:extLst>
                  <a:ext uri="{FF2B5EF4-FFF2-40B4-BE49-F238E27FC236}">
                    <a16:creationId xmlns:a16="http://schemas.microsoft.com/office/drawing/2014/main" id="{EBDA0731-A31B-422F-8C61-307B7631D543}"/>
                  </a:ext>
                </a:extLst>
              </p:cNvPr>
              <p:cNvSpPr txBox="1"/>
              <p:nvPr/>
            </p:nvSpPr>
            <p:spPr bwMode="auto">
              <a:xfrm>
                <a:off x="3552658" y="2504398"/>
                <a:ext cx="369472" cy="891476"/>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2</m:t>
                          </m:r>
                        </m:num>
                        <m:den>
                          <m:r>
                            <a:rPr lang="en-US" sz="2800" b="0" i="1" smtClean="0">
                              <a:solidFill>
                                <a:srgbClr val="000000"/>
                              </a:solidFill>
                              <a:latin typeface="Cambria Math" panose="02040503050406030204" pitchFamily="18" charset="0"/>
                            </a:rPr>
                            <m:t>5</m:t>
                          </m:r>
                        </m:den>
                      </m:f>
                    </m:oMath>
                  </m:oMathPara>
                </a14:m>
                <a:endParaRPr lang="en-US"/>
              </a:p>
            </p:txBody>
          </p:sp>
        </mc:Choice>
        <mc:Fallback xmlns="">
          <p:sp>
            <p:nvSpPr>
              <p:cNvPr id="77" name="Object 4">
                <a:extLst>
                  <a:ext uri="{FF2B5EF4-FFF2-40B4-BE49-F238E27FC236}">
                    <a16:creationId xmlns:a16="http://schemas.microsoft.com/office/drawing/2014/main" id="{EBDA0731-A31B-422F-8C61-307B7631D543}"/>
                  </a:ext>
                </a:extLst>
              </p:cNvPr>
              <p:cNvSpPr txBox="1">
                <a:spLocks noRot="1" noChangeAspect="1" noMove="1" noResize="1" noEditPoints="1" noAdjustHandles="1" noChangeArrowheads="1" noChangeShapeType="1" noTextEdit="1"/>
              </p:cNvSpPr>
              <p:nvPr/>
            </p:nvSpPr>
            <p:spPr bwMode="auto">
              <a:xfrm>
                <a:off x="3552658" y="2504398"/>
                <a:ext cx="369472" cy="891476"/>
              </a:xfrm>
              <a:prstGeom prst="rect">
                <a:avLst/>
              </a:prstGeom>
              <a:blipFill>
                <a:blip r:embed="rId24"/>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8" name="Object 28">
                <a:extLst>
                  <a:ext uri="{FF2B5EF4-FFF2-40B4-BE49-F238E27FC236}">
                    <a16:creationId xmlns:a16="http://schemas.microsoft.com/office/drawing/2014/main" id="{3A94CCFB-66F9-4078-A244-7C412E1A9EDB}"/>
                  </a:ext>
                </a:extLst>
              </p:cNvPr>
              <p:cNvSpPr txBox="1"/>
              <p:nvPr/>
            </p:nvSpPr>
            <p:spPr bwMode="auto">
              <a:xfrm>
                <a:off x="4775952" y="2462355"/>
                <a:ext cx="394842"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4</m:t>
                          </m:r>
                        </m:num>
                        <m:den>
                          <m:r>
                            <a:rPr lang="en-US" sz="2800" b="0" i="1" smtClean="0">
                              <a:solidFill>
                                <a:srgbClr val="000000"/>
                              </a:solidFill>
                              <a:latin typeface="Cambria Math" panose="02040503050406030204" pitchFamily="18" charset="0"/>
                            </a:rPr>
                            <m:t>7</m:t>
                          </m:r>
                        </m:den>
                      </m:f>
                    </m:oMath>
                  </m:oMathPara>
                </a14:m>
                <a:endParaRPr lang="en-US"/>
              </a:p>
            </p:txBody>
          </p:sp>
        </mc:Choice>
        <mc:Fallback xmlns="">
          <p:sp>
            <p:nvSpPr>
              <p:cNvPr id="78" name="Object 28">
                <a:extLst>
                  <a:ext uri="{FF2B5EF4-FFF2-40B4-BE49-F238E27FC236}">
                    <a16:creationId xmlns:a16="http://schemas.microsoft.com/office/drawing/2014/main" id="{3A94CCFB-66F9-4078-A244-7C412E1A9EDB}"/>
                  </a:ext>
                </a:extLst>
              </p:cNvPr>
              <p:cNvSpPr txBox="1">
                <a:spLocks noRot="1" noChangeAspect="1" noMove="1" noResize="1" noEditPoints="1" noAdjustHandles="1" noChangeArrowheads="1" noChangeShapeType="1" noTextEdit="1"/>
              </p:cNvSpPr>
              <p:nvPr/>
            </p:nvSpPr>
            <p:spPr bwMode="auto">
              <a:xfrm>
                <a:off x="4775952" y="2462355"/>
                <a:ext cx="394842" cy="945450"/>
              </a:xfrm>
              <a:prstGeom prst="rect">
                <a:avLst/>
              </a:prstGeom>
              <a:blipFill>
                <a:blip r:embed="rId25"/>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9" name="Object 4">
                <a:extLst>
                  <a:ext uri="{FF2B5EF4-FFF2-40B4-BE49-F238E27FC236}">
                    <a16:creationId xmlns:a16="http://schemas.microsoft.com/office/drawing/2014/main" id="{35A23591-23E9-465E-87DA-2BEAE2A3DD30}"/>
                  </a:ext>
                </a:extLst>
              </p:cNvPr>
              <p:cNvSpPr txBox="1"/>
              <p:nvPr/>
            </p:nvSpPr>
            <p:spPr bwMode="auto">
              <a:xfrm>
                <a:off x="6766172" y="2471701"/>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14</m:t>
                          </m:r>
                        </m:num>
                        <m:den>
                          <m:r>
                            <a:rPr lang="en-US" sz="2800" b="0" i="1" smtClean="0">
                              <a:solidFill>
                                <a:srgbClr val="000000"/>
                              </a:solidFill>
                              <a:latin typeface="Cambria Math" panose="02040503050406030204" pitchFamily="18" charset="0"/>
                            </a:rPr>
                            <m:t>35</m:t>
                          </m:r>
                        </m:den>
                      </m:f>
                    </m:oMath>
                  </m:oMathPara>
                </a14:m>
                <a:endParaRPr lang="en-US"/>
              </a:p>
            </p:txBody>
          </p:sp>
        </mc:Choice>
        <mc:Fallback xmlns="">
          <p:sp>
            <p:nvSpPr>
              <p:cNvPr id="79" name="Object 4">
                <a:extLst>
                  <a:ext uri="{FF2B5EF4-FFF2-40B4-BE49-F238E27FC236}">
                    <a16:creationId xmlns:a16="http://schemas.microsoft.com/office/drawing/2014/main" id="{35A23591-23E9-465E-87DA-2BEAE2A3DD30}"/>
                  </a:ext>
                </a:extLst>
              </p:cNvPr>
              <p:cNvSpPr txBox="1">
                <a:spLocks noRot="1" noChangeAspect="1" noMove="1" noResize="1" noEditPoints="1" noAdjustHandles="1" noChangeArrowheads="1" noChangeShapeType="1" noTextEdit="1"/>
              </p:cNvSpPr>
              <p:nvPr/>
            </p:nvSpPr>
            <p:spPr bwMode="auto">
              <a:xfrm>
                <a:off x="6766172" y="2471701"/>
                <a:ext cx="514188" cy="945450"/>
              </a:xfrm>
              <a:prstGeom prst="rect">
                <a:avLst/>
              </a:prstGeom>
              <a:blipFill>
                <a:blip r:embed="rId26"/>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Object 4">
                <a:extLst>
                  <a:ext uri="{FF2B5EF4-FFF2-40B4-BE49-F238E27FC236}">
                    <a16:creationId xmlns:a16="http://schemas.microsoft.com/office/drawing/2014/main" id="{1E45BB55-6976-4FA4-AAA6-665BCB98E727}"/>
                  </a:ext>
                </a:extLst>
              </p:cNvPr>
              <p:cNvSpPr txBox="1"/>
              <p:nvPr/>
            </p:nvSpPr>
            <p:spPr bwMode="auto">
              <a:xfrm>
                <a:off x="8099827" y="2471701"/>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20</m:t>
                          </m:r>
                        </m:num>
                        <m:den>
                          <m:r>
                            <a:rPr lang="en-US" sz="2800" b="0" i="1" smtClean="0">
                              <a:solidFill>
                                <a:srgbClr val="000000"/>
                              </a:solidFill>
                              <a:latin typeface="Cambria Math" panose="02040503050406030204" pitchFamily="18" charset="0"/>
                            </a:rPr>
                            <m:t>35</m:t>
                          </m:r>
                        </m:den>
                      </m:f>
                    </m:oMath>
                  </m:oMathPara>
                </a14:m>
                <a:endParaRPr lang="en-US"/>
              </a:p>
            </p:txBody>
          </p:sp>
        </mc:Choice>
        <mc:Fallback xmlns="">
          <p:sp>
            <p:nvSpPr>
              <p:cNvPr id="80" name="Object 4">
                <a:extLst>
                  <a:ext uri="{FF2B5EF4-FFF2-40B4-BE49-F238E27FC236}">
                    <a16:creationId xmlns:a16="http://schemas.microsoft.com/office/drawing/2014/main" id="{1E45BB55-6976-4FA4-AAA6-665BCB98E727}"/>
                  </a:ext>
                </a:extLst>
              </p:cNvPr>
              <p:cNvSpPr txBox="1">
                <a:spLocks noRot="1" noChangeAspect="1" noMove="1" noResize="1" noEditPoints="1" noAdjustHandles="1" noChangeArrowheads="1" noChangeShapeType="1" noTextEdit="1"/>
              </p:cNvSpPr>
              <p:nvPr/>
            </p:nvSpPr>
            <p:spPr bwMode="auto">
              <a:xfrm>
                <a:off x="8099827" y="2471701"/>
                <a:ext cx="514188" cy="945450"/>
              </a:xfrm>
              <a:prstGeom prst="rect">
                <a:avLst/>
              </a:prstGeom>
              <a:blipFill>
                <a:blip r:embed="rId27"/>
                <a:stretch>
                  <a:fillRect/>
                </a:stretch>
              </a:blipFill>
              <a:ln>
                <a:noFill/>
              </a:ln>
            </p:spPr>
            <p:txBody>
              <a:bodyPr/>
              <a:lstStyle/>
              <a:p>
                <a:r>
                  <a:rPr lang="en-US">
                    <a:noFill/>
                  </a:rPr>
                  <a:t> </a:t>
                </a:r>
              </a:p>
            </p:txBody>
          </p:sp>
        </mc:Fallback>
      </mc:AlternateContent>
      <p:sp>
        <p:nvSpPr>
          <p:cNvPr id="81" name="Text Box 3">
            <a:extLst>
              <a:ext uri="{FF2B5EF4-FFF2-40B4-BE49-F238E27FC236}">
                <a16:creationId xmlns:a16="http://schemas.microsoft.com/office/drawing/2014/main" id="{7561C081-5479-49BA-99D8-4D02C12B804E}"/>
              </a:ext>
            </a:extLst>
          </p:cNvPr>
          <p:cNvSpPr txBox="1">
            <a:spLocks noChangeArrowheads="1"/>
          </p:cNvSpPr>
          <p:nvPr/>
        </p:nvSpPr>
        <p:spPr bwMode="auto">
          <a:xfrm>
            <a:off x="1589022" y="3629481"/>
            <a:ext cx="314325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 typeface="Wingdings" panose="05000000000000000000" pitchFamily="2" charset="2"/>
              <a:buChar char="v"/>
            </a:pPr>
            <a:r>
              <a:rPr lang="en-US" altLang="en-US" sz="2800">
                <a:solidFill>
                  <a:srgbClr val="0E0DD2"/>
                </a:solidFill>
                <a:latin typeface="Times New Roman" panose="02020603050405020304" pitchFamily="18" charset="0"/>
              </a:rPr>
              <a:t>Ví dụ 2: QĐMS</a:t>
            </a:r>
          </a:p>
        </p:txBody>
      </p:sp>
      <p:sp>
        <p:nvSpPr>
          <p:cNvPr id="82" name="Text Box 9">
            <a:extLst>
              <a:ext uri="{FF2B5EF4-FFF2-40B4-BE49-F238E27FC236}">
                <a16:creationId xmlns:a16="http://schemas.microsoft.com/office/drawing/2014/main" id="{3A473FA1-3374-487B-892C-0B8CBF5EE55D}"/>
              </a:ext>
            </a:extLst>
          </p:cNvPr>
          <p:cNvSpPr txBox="1">
            <a:spLocks noChangeArrowheads="1"/>
          </p:cNvSpPr>
          <p:nvPr/>
        </p:nvSpPr>
        <p:spPr bwMode="auto">
          <a:xfrm>
            <a:off x="5234176" y="3606601"/>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p:sp>
        <p:nvSpPr>
          <p:cNvPr id="83" name="Text Box 18">
            <a:extLst>
              <a:ext uri="{FF2B5EF4-FFF2-40B4-BE49-F238E27FC236}">
                <a16:creationId xmlns:a16="http://schemas.microsoft.com/office/drawing/2014/main" id="{5FA49644-DF71-4BB5-A0CA-BEC644FCE025}"/>
              </a:ext>
            </a:extLst>
          </p:cNvPr>
          <p:cNvSpPr txBox="1">
            <a:spLocks noChangeArrowheads="1"/>
          </p:cNvSpPr>
          <p:nvPr/>
        </p:nvSpPr>
        <p:spPr bwMode="auto">
          <a:xfrm>
            <a:off x="1101149" y="4379058"/>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Ta có:</a:t>
            </a:r>
          </a:p>
        </p:txBody>
      </p:sp>
      <p:sp>
        <p:nvSpPr>
          <p:cNvPr id="84" name="Text Box 9">
            <a:extLst>
              <a:ext uri="{FF2B5EF4-FFF2-40B4-BE49-F238E27FC236}">
                <a16:creationId xmlns:a16="http://schemas.microsoft.com/office/drawing/2014/main" id="{411ACD16-7FC8-4A4A-9174-7140DB24C23E}"/>
              </a:ext>
            </a:extLst>
          </p:cNvPr>
          <p:cNvSpPr txBox="1">
            <a:spLocks noChangeArrowheads="1"/>
          </p:cNvSpPr>
          <p:nvPr/>
        </p:nvSpPr>
        <p:spPr bwMode="auto">
          <a:xfrm>
            <a:off x="6774304" y="3606600"/>
            <a:ext cx="15808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FF0000"/>
                </a:solidFill>
                <a:latin typeface="Times New Roman" panose="02020603050405020304" pitchFamily="18" charset="0"/>
              </a:rPr>
              <a:t> MSC: 10</a:t>
            </a:r>
          </a:p>
        </p:txBody>
      </p:sp>
      <p:sp>
        <p:nvSpPr>
          <p:cNvPr id="85" name="Text Box 18">
            <a:extLst>
              <a:ext uri="{FF2B5EF4-FFF2-40B4-BE49-F238E27FC236}">
                <a16:creationId xmlns:a16="http://schemas.microsoft.com/office/drawing/2014/main" id="{A5A20B14-73F4-46D1-8569-078434CB0B32}"/>
              </a:ext>
            </a:extLst>
          </p:cNvPr>
          <p:cNvSpPr txBox="1">
            <a:spLocks noChangeArrowheads="1"/>
          </p:cNvSpPr>
          <p:nvPr/>
        </p:nvSpPr>
        <p:spPr bwMode="auto">
          <a:xfrm>
            <a:off x="1162050" y="5375672"/>
            <a:ext cx="27241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Vậy QĐMS của </a:t>
            </a:r>
          </a:p>
        </p:txBody>
      </p:sp>
      <mc:AlternateContent xmlns:mc="http://schemas.openxmlformats.org/markup-compatibility/2006" xmlns:a14="http://schemas.microsoft.com/office/drawing/2010/main">
        <mc:Choice Requires="a14">
          <p:sp>
            <p:nvSpPr>
              <p:cNvPr id="86" name="Object 4">
                <a:extLst>
                  <a:ext uri="{FF2B5EF4-FFF2-40B4-BE49-F238E27FC236}">
                    <a16:creationId xmlns:a16="http://schemas.microsoft.com/office/drawing/2014/main" id="{545C808A-454B-49BE-9D23-75664BAB0E84}"/>
                  </a:ext>
                </a:extLst>
              </p:cNvPr>
              <p:cNvSpPr txBox="1"/>
              <p:nvPr/>
            </p:nvSpPr>
            <p:spPr bwMode="auto">
              <a:xfrm>
                <a:off x="4749481" y="3410426"/>
                <a:ext cx="414509" cy="878152"/>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3</m:t>
                          </m:r>
                        </m:num>
                        <m:den>
                          <m:r>
                            <a:rPr lang="en-US" sz="2800" b="0" i="1" smtClean="0">
                              <a:solidFill>
                                <a:srgbClr val="000000"/>
                              </a:solidFill>
                              <a:latin typeface="Cambria Math" panose="02040503050406030204" pitchFamily="18" charset="0"/>
                            </a:rPr>
                            <m:t>5</m:t>
                          </m:r>
                        </m:den>
                      </m:f>
                    </m:oMath>
                  </m:oMathPara>
                </a14:m>
                <a:endParaRPr lang="en-US"/>
              </a:p>
            </p:txBody>
          </p:sp>
        </mc:Choice>
        <mc:Fallback xmlns="">
          <p:sp>
            <p:nvSpPr>
              <p:cNvPr id="86" name="Object 4">
                <a:extLst>
                  <a:ext uri="{FF2B5EF4-FFF2-40B4-BE49-F238E27FC236}">
                    <a16:creationId xmlns:a16="http://schemas.microsoft.com/office/drawing/2014/main" id="{545C808A-454B-49BE-9D23-75664BAB0E84}"/>
                  </a:ext>
                </a:extLst>
              </p:cNvPr>
              <p:cNvSpPr txBox="1">
                <a:spLocks noRot="1" noChangeAspect="1" noMove="1" noResize="1" noEditPoints="1" noAdjustHandles="1" noChangeArrowheads="1" noChangeShapeType="1" noTextEdit="1"/>
              </p:cNvSpPr>
              <p:nvPr/>
            </p:nvSpPr>
            <p:spPr bwMode="auto">
              <a:xfrm>
                <a:off x="4749481" y="3410426"/>
                <a:ext cx="414509" cy="878152"/>
              </a:xfrm>
              <a:prstGeom prst="rect">
                <a:avLst/>
              </a:prstGeom>
              <a:blipFill>
                <a:blip r:embed="rId28"/>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7" name="Object 28">
                <a:extLst>
                  <a:ext uri="{FF2B5EF4-FFF2-40B4-BE49-F238E27FC236}">
                    <a16:creationId xmlns:a16="http://schemas.microsoft.com/office/drawing/2014/main" id="{18CCFBF5-740F-4077-93D9-993C082E6B29}"/>
                  </a:ext>
                </a:extLst>
              </p:cNvPr>
              <p:cNvSpPr txBox="1"/>
              <p:nvPr/>
            </p:nvSpPr>
            <p:spPr bwMode="auto">
              <a:xfrm>
                <a:off x="5972775" y="3444583"/>
                <a:ext cx="541005" cy="9858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600" i="1" smtClean="0">
                              <a:solidFill>
                                <a:srgbClr val="000000"/>
                              </a:solidFill>
                              <a:latin typeface="Cambria Math" panose="02040503050406030204" pitchFamily="18" charset="0"/>
                            </a:rPr>
                          </m:ctrlPr>
                        </m:fPr>
                        <m:num>
                          <m:r>
                            <a:rPr lang="en-US" sz="2600" b="0" i="1" smtClean="0">
                              <a:solidFill>
                                <a:srgbClr val="000000"/>
                              </a:solidFill>
                              <a:latin typeface="Cambria Math" panose="02040503050406030204" pitchFamily="18" charset="0"/>
                            </a:rPr>
                            <m:t>9</m:t>
                          </m:r>
                        </m:num>
                        <m:den>
                          <m:r>
                            <a:rPr lang="en-US" sz="2600" b="0" i="1" smtClean="0">
                              <a:solidFill>
                                <a:srgbClr val="000000"/>
                              </a:solidFill>
                              <a:latin typeface="Cambria Math" panose="02040503050406030204" pitchFamily="18" charset="0"/>
                            </a:rPr>
                            <m:t>10</m:t>
                          </m:r>
                        </m:den>
                      </m:f>
                    </m:oMath>
                  </m:oMathPara>
                </a14:m>
                <a:endParaRPr lang="en-US" sz="2600"/>
              </a:p>
            </p:txBody>
          </p:sp>
        </mc:Choice>
        <mc:Fallback xmlns="">
          <p:sp>
            <p:nvSpPr>
              <p:cNvPr id="87" name="Object 28">
                <a:extLst>
                  <a:ext uri="{FF2B5EF4-FFF2-40B4-BE49-F238E27FC236}">
                    <a16:creationId xmlns:a16="http://schemas.microsoft.com/office/drawing/2014/main" id="{18CCFBF5-740F-4077-93D9-993C082E6B29}"/>
                  </a:ext>
                </a:extLst>
              </p:cNvPr>
              <p:cNvSpPr txBox="1">
                <a:spLocks noRot="1" noChangeAspect="1" noMove="1" noResize="1" noEditPoints="1" noAdjustHandles="1" noChangeArrowheads="1" noChangeShapeType="1" noTextEdit="1"/>
              </p:cNvSpPr>
              <p:nvPr/>
            </p:nvSpPr>
            <p:spPr bwMode="auto">
              <a:xfrm>
                <a:off x="5972775" y="3444583"/>
                <a:ext cx="541005" cy="985800"/>
              </a:xfrm>
              <a:prstGeom prst="rect">
                <a:avLst/>
              </a:prstGeom>
              <a:blipFill>
                <a:blip r:embed="rId29"/>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9" name="Object 4">
                <a:extLst>
                  <a:ext uri="{FF2B5EF4-FFF2-40B4-BE49-F238E27FC236}">
                    <a16:creationId xmlns:a16="http://schemas.microsoft.com/office/drawing/2014/main" id="{6192DD93-F1E7-4A7B-9AAA-745EA501EC01}"/>
                  </a:ext>
                </a:extLst>
              </p:cNvPr>
              <p:cNvSpPr txBox="1"/>
              <p:nvPr/>
            </p:nvSpPr>
            <p:spPr bwMode="auto">
              <a:xfrm>
                <a:off x="3060381" y="4298458"/>
                <a:ext cx="1312862"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3</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2</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5</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2</m:t>
                          </m:r>
                        </m:den>
                      </m:f>
                      <m:r>
                        <a:rPr lang="en-US" sz="2400" i="1">
                          <a:solidFill>
                            <a:srgbClr val="000000"/>
                          </a:solidFill>
                          <a:latin typeface="Cambria Math" panose="02040503050406030204" pitchFamily="18" charset="0"/>
                        </a:rPr>
                        <m:t>=</m:t>
                      </m:r>
                    </m:oMath>
                  </m:oMathPara>
                </a14:m>
                <a:endParaRPr lang="en-US"/>
              </a:p>
            </p:txBody>
          </p:sp>
        </mc:Choice>
        <mc:Fallback xmlns="">
          <p:sp>
            <p:nvSpPr>
              <p:cNvPr id="99" name="Object 4">
                <a:extLst>
                  <a:ext uri="{FF2B5EF4-FFF2-40B4-BE49-F238E27FC236}">
                    <a16:creationId xmlns:a16="http://schemas.microsoft.com/office/drawing/2014/main" id="{6192DD93-F1E7-4A7B-9AAA-745EA501EC01}"/>
                  </a:ext>
                </a:extLst>
              </p:cNvPr>
              <p:cNvSpPr txBox="1">
                <a:spLocks noRot="1" noChangeAspect="1" noMove="1" noResize="1" noEditPoints="1" noAdjustHandles="1" noChangeArrowheads="1" noChangeShapeType="1" noTextEdit="1"/>
              </p:cNvSpPr>
              <p:nvPr/>
            </p:nvSpPr>
            <p:spPr bwMode="auto">
              <a:xfrm>
                <a:off x="3060381" y="4298458"/>
                <a:ext cx="1312862" cy="972893"/>
              </a:xfrm>
              <a:prstGeom prst="rect">
                <a:avLst/>
              </a:prstGeom>
              <a:blipFill>
                <a:blip r:embed="rId30"/>
                <a:stretch>
                  <a:fillRect/>
                </a:stretch>
              </a:blipFill>
              <a:ln>
                <a:noFill/>
              </a:ln>
              <a:effectLst/>
            </p:spPr>
            <p:txBody>
              <a:bodyPr/>
              <a:lstStyle/>
              <a:p>
                <a:r>
                  <a:rPr lang="en-US">
                    <a:noFill/>
                  </a:rPr>
                  <a:t> </a:t>
                </a:r>
              </a:p>
            </p:txBody>
          </p:sp>
        </mc:Fallback>
      </mc:AlternateContent>
      <p:sp>
        <p:nvSpPr>
          <p:cNvPr id="102" name="Text Box 9">
            <a:extLst>
              <a:ext uri="{FF2B5EF4-FFF2-40B4-BE49-F238E27FC236}">
                <a16:creationId xmlns:a16="http://schemas.microsoft.com/office/drawing/2014/main" id="{B61380C0-7AC3-47E5-A187-4C212B3C9570}"/>
              </a:ext>
            </a:extLst>
          </p:cNvPr>
          <p:cNvSpPr txBox="1">
            <a:spLocks noChangeArrowheads="1"/>
          </p:cNvSpPr>
          <p:nvPr/>
        </p:nvSpPr>
        <p:spPr bwMode="auto">
          <a:xfrm>
            <a:off x="2628236" y="4469116"/>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104" name="Object 4">
                <a:extLst>
                  <a:ext uri="{FF2B5EF4-FFF2-40B4-BE49-F238E27FC236}">
                    <a16:creationId xmlns:a16="http://schemas.microsoft.com/office/drawing/2014/main" id="{08B40FD0-837B-4D1B-AE7A-15A20A85E232}"/>
                  </a:ext>
                </a:extLst>
              </p:cNvPr>
              <p:cNvSpPr txBox="1"/>
              <p:nvPr/>
            </p:nvSpPr>
            <p:spPr bwMode="auto">
              <a:xfrm>
                <a:off x="4410171" y="4288578"/>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600" i="1" smtClean="0">
                              <a:solidFill>
                                <a:srgbClr val="000000"/>
                              </a:solidFill>
                              <a:latin typeface="Cambria Math" panose="02040503050406030204" pitchFamily="18" charset="0"/>
                            </a:rPr>
                          </m:ctrlPr>
                        </m:fPr>
                        <m:num>
                          <m:r>
                            <a:rPr lang="en-US" sz="2600" b="0" i="1" smtClean="0">
                              <a:solidFill>
                                <a:srgbClr val="000000"/>
                              </a:solidFill>
                              <a:latin typeface="Cambria Math" panose="02040503050406030204" pitchFamily="18" charset="0"/>
                            </a:rPr>
                            <m:t>6</m:t>
                          </m:r>
                        </m:num>
                        <m:den>
                          <m:r>
                            <a:rPr lang="en-US" sz="2600" b="0" i="1" smtClean="0">
                              <a:solidFill>
                                <a:srgbClr val="000000"/>
                              </a:solidFill>
                              <a:latin typeface="Cambria Math" panose="02040503050406030204" pitchFamily="18" charset="0"/>
                            </a:rPr>
                            <m:t>10</m:t>
                          </m:r>
                        </m:den>
                      </m:f>
                    </m:oMath>
                  </m:oMathPara>
                </a14:m>
                <a:endParaRPr lang="en-US" sz="2600"/>
              </a:p>
            </p:txBody>
          </p:sp>
        </mc:Choice>
        <mc:Fallback xmlns="">
          <p:sp>
            <p:nvSpPr>
              <p:cNvPr id="104" name="Object 4">
                <a:extLst>
                  <a:ext uri="{FF2B5EF4-FFF2-40B4-BE49-F238E27FC236}">
                    <a16:creationId xmlns:a16="http://schemas.microsoft.com/office/drawing/2014/main" id="{08B40FD0-837B-4D1B-AE7A-15A20A85E232}"/>
                  </a:ext>
                </a:extLst>
              </p:cNvPr>
              <p:cNvSpPr txBox="1">
                <a:spLocks noRot="1" noChangeAspect="1" noMove="1" noResize="1" noEditPoints="1" noAdjustHandles="1" noChangeArrowheads="1" noChangeShapeType="1" noTextEdit="1"/>
              </p:cNvSpPr>
              <p:nvPr/>
            </p:nvSpPr>
            <p:spPr bwMode="auto">
              <a:xfrm>
                <a:off x="4410171" y="4288578"/>
                <a:ext cx="514188" cy="945450"/>
              </a:xfrm>
              <a:prstGeom prst="rect">
                <a:avLst/>
              </a:prstGeom>
              <a:blipFill>
                <a:blip r:embed="rId31"/>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5" name="Object 4">
                <a:extLst>
                  <a:ext uri="{FF2B5EF4-FFF2-40B4-BE49-F238E27FC236}">
                    <a16:creationId xmlns:a16="http://schemas.microsoft.com/office/drawing/2014/main" id="{8D2BA5DF-A773-4C3B-990A-CDA4177A0416}"/>
                  </a:ext>
                </a:extLst>
              </p:cNvPr>
              <p:cNvSpPr txBox="1"/>
              <p:nvPr/>
            </p:nvSpPr>
            <p:spPr bwMode="auto">
              <a:xfrm>
                <a:off x="2259191" y="4302870"/>
                <a:ext cx="332117" cy="852743"/>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3</m:t>
                          </m:r>
                        </m:num>
                        <m:den>
                          <m:r>
                            <a:rPr lang="en-US" sz="2800" b="0" i="1" smtClean="0">
                              <a:solidFill>
                                <a:srgbClr val="000000"/>
                              </a:solidFill>
                              <a:latin typeface="Cambria Math" panose="02040503050406030204" pitchFamily="18" charset="0"/>
                            </a:rPr>
                            <m:t>5</m:t>
                          </m:r>
                        </m:den>
                      </m:f>
                    </m:oMath>
                  </m:oMathPara>
                </a14:m>
                <a:endParaRPr lang="en-US"/>
              </a:p>
            </p:txBody>
          </p:sp>
        </mc:Choice>
        <mc:Fallback xmlns="">
          <p:sp>
            <p:nvSpPr>
              <p:cNvPr id="105" name="Object 4">
                <a:extLst>
                  <a:ext uri="{FF2B5EF4-FFF2-40B4-BE49-F238E27FC236}">
                    <a16:creationId xmlns:a16="http://schemas.microsoft.com/office/drawing/2014/main" id="{8D2BA5DF-A773-4C3B-990A-CDA4177A0416}"/>
                  </a:ext>
                </a:extLst>
              </p:cNvPr>
              <p:cNvSpPr txBox="1">
                <a:spLocks noRot="1" noChangeAspect="1" noMove="1" noResize="1" noEditPoints="1" noAdjustHandles="1" noChangeArrowheads="1" noChangeShapeType="1" noTextEdit="1"/>
              </p:cNvSpPr>
              <p:nvPr/>
            </p:nvSpPr>
            <p:spPr bwMode="auto">
              <a:xfrm>
                <a:off x="2259191" y="4302870"/>
                <a:ext cx="332117" cy="852743"/>
              </a:xfrm>
              <a:prstGeom prst="rect">
                <a:avLst/>
              </a:prstGeom>
              <a:blipFill>
                <a:blip r:embed="rId32"/>
                <a:stretch>
                  <a:fillRect/>
                </a:stretch>
              </a:blipFill>
              <a:ln>
                <a:noFill/>
              </a:ln>
            </p:spPr>
            <p:txBody>
              <a:bodyPr/>
              <a:lstStyle/>
              <a:p>
                <a:r>
                  <a:rPr lang="en-US">
                    <a:noFill/>
                  </a:rPr>
                  <a:t> </a:t>
                </a:r>
              </a:p>
            </p:txBody>
          </p:sp>
        </mc:Fallback>
      </mc:AlternateContent>
      <p:sp>
        <p:nvSpPr>
          <p:cNvPr id="106" name="Text Box 9">
            <a:extLst>
              <a:ext uri="{FF2B5EF4-FFF2-40B4-BE49-F238E27FC236}">
                <a16:creationId xmlns:a16="http://schemas.microsoft.com/office/drawing/2014/main" id="{18F3C5CE-B65F-4984-BCF7-45C036605B70}"/>
              </a:ext>
            </a:extLst>
          </p:cNvPr>
          <p:cNvSpPr txBox="1">
            <a:spLocks noChangeArrowheads="1"/>
          </p:cNvSpPr>
          <p:nvPr/>
        </p:nvSpPr>
        <p:spPr bwMode="auto">
          <a:xfrm>
            <a:off x="6977076" y="4430383"/>
            <a:ext cx="18934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giữ nguyên</a:t>
            </a:r>
          </a:p>
        </p:txBody>
      </p:sp>
      <mc:AlternateContent xmlns:mc="http://schemas.openxmlformats.org/markup-compatibility/2006" xmlns:a14="http://schemas.microsoft.com/office/drawing/2010/main">
        <mc:Choice Requires="a14">
          <p:sp>
            <p:nvSpPr>
              <p:cNvPr id="107" name="Object 4">
                <a:extLst>
                  <a:ext uri="{FF2B5EF4-FFF2-40B4-BE49-F238E27FC236}">
                    <a16:creationId xmlns:a16="http://schemas.microsoft.com/office/drawing/2014/main" id="{521B695A-9088-4BAD-9716-8E67BA58240E}"/>
                  </a:ext>
                </a:extLst>
              </p:cNvPr>
              <p:cNvSpPr txBox="1"/>
              <p:nvPr/>
            </p:nvSpPr>
            <p:spPr bwMode="auto">
              <a:xfrm>
                <a:off x="6608031" y="4264137"/>
                <a:ext cx="541004"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600" i="1" smtClean="0">
                              <a:solidFill>
                                <a:srgbClr val="000000"/>
                              </a:solidFill>
                              <a:latin typeface="Cambria Math" panose="02040503050406030204" pitchFamily="18" charset="0"/>
                            </a:rPr>
                          </m:ctrlPr>
                        </m:fPr>
                        <m:num>
                          <m:r>
                            <a:rPr lang="en-US" sz="2600" b="0" i="1" smtClean="0">
                              <a:solidFill>
                                <a:srgbClr val="000000"/>
                              </a:solidFill>
                              <a:latin typeface="Cambria Math" panose="02040503050406030204" pitchFamily="18" charset="0"/>
                            </a:rPr>
                            <m:t>9</m:t>
                          </m:r>
                        </m:num>
                        <m:den>
                          <m:r>
                            <a:rPr lang="en-US" sz="2600" b="0" i="1" smtClean="0">
                              <a:solidFill>
                                <a:srgbClr val="000000"/>
                              </a:solidFill>
                              <a:latin typeface="Cambria Math" panose="02040503050406030204" pitchFamily="18" charset="0"/>
                            </a:rPr>
                            <m:t>10</m:t>
                          </m:r>
                        </m:den>
                      </m:f>
                    </m:oMath>
                  </m:oMathPara>
                </a14:m>
                <a:endParaRPr lang="en-US" sz="2600"/>
              </a:p>
            </p:txBody>
          </p:sp>
        </mc:Choice>
        <mc:Fallback xmlns="">
          <p:sp>
            <p:nvSpPr>
              <p:cNvPr id="107" name="Object 4">
                <a:extLst>
                  <a:ext uri="{FF2B5EF4-FFF2-40B4-BE49-F238E27FC236}">
                    <a16:creationId xmlns:a16="http://schemas.microsoft.com/office/drawing/2014/main" id="{521B695A-9088-4BAD-9716-8E67BA58240E}"/>
                  </a:ext>
                </a:extLst>
              </p:cNvPr>
              <p:cNvSpPr txBox="1">
                <a:spLocks noRot="1" noChangeAspect="1" noMove="1" noResize="1" noEditPoints="1" noAdjustHandles="1" noChangeArrowheads="1" noChangeShapeType="1" noTextEdit="1"/>
              </p:cNvSpPr>
              <p:nvPr/>
            </p:nvSpPr>
            <p:spPr bwMode="auto">
              <a:xfrm>
                <a:off x="6608031" y="4264137"/>
                <a:ext cx="541004" cy="945450"/>
              </a:xfrm>
              <a:prstGeom prst="rect">
                <a:avLst/>
              </a:prstGeom>
              <a:blipFill>
                <a:blip r:embed="rId33"/>
                <a:stretch>
                  <a:fillRect/>
                </a:stretch>
              </a:blipFill>
              <a:ln>
                <a:noFill/>
              </a:ln>
            </p:spPr>
            <p:txBody>
              <a:bodyPr/>
              <a:lstStyle/>
              <a:p>
                <a:r>
                  <a:rPr lang="en-US">
                    <a:noFill/>
                  </a:rPr>
                  <a:t> </a:t>
                </a:r>
              </a:p>
            </p:txBody>
          </p:sp>
        </mc:Fallback>
      </mc:AlternateContent>
      <p:sp>
        <p:nvSpPr>
          <p:cNvPr id="108" name="Text Box 9">
            <a:extLst>
              <a:ext uri="{FF2B5EF4-FFF2-40B4-BE49-F238E27FC236}">
                <a16:creationId xmlns:a16="http://schemas.microsoft.com/office/drawing/2014/main" id="{B828A37B-D968-460C-B7AE-D83198F26BC6}"/>
              </a:ext>
            </a:extLst>
          </p:cNvPr>
          <p:cNvSpPr txBox="1">
            <a:spLocks noChangeArrowheads="1"/>
          </p:cNvSpPr>
          <p:nvPr/>
        </p:nvSpPr>
        <p:spPr bwMode="auto">
          <a:xfrm>
            <a:off x="4378664" y="5384674"/>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p:sp>
        <p:nvSpPr>
          <p:cNvPr id="109" name="Text Box 9">
            <a:extLst>
              <a:ext uri="{FF2B5EF4-FFF2-40B4-BE49-F238E27FC236}">
                <a16:creationId xmlns:a16="http://schemas.microsoft.com/office/drawing/2014/main" id="{19965C29-8C33-4BCF-9B33-AE3E32C0503B}"/>
              </a:ext>
            </a:extLst>
          </p:cNvPr>
          <p:cNvSpPr txBox="1">
            <a:spLocks noChangeArrowheads="1"/>
          </p:cNvSpPr>
          <p:nvPr/>
        </p:nvSpPr>
        <p:spPr bwMode="auto">
          <a:xfrm>
            <a:off x="5833067" y="5450883"/>
            <a:ext cx="9957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được</a:t>
            </a:r>
          </a:p>
        </p:txBody>
      </p:sp>
      <p:sp>
        <p:nvSpPr>
          <p:cNvPr id="110" name="Text Box 9">
            <a:extLst>
              <a:ext uri="{FF2B5EF4-FFF2-40B4-BE49-F238E27FC236}">
                <a16:creationId xmlns:a16="http://schemas.microsoft.com/office/drawing/2014/main" id="{C05DCA1A-F5C0-4C30-8B46-E9D021FA37AF}"/>
              </a:ext>
            </a:extLst>
          </p:cNvPr>
          <p:cNvSpPr txBox="1">
            <a:spLocks noChangeArrowheads="1"/>
          </p:cNvSpPr>
          <p:nvPr/>
        </p:nvSpPr>
        <p:spPr bwMode="auto">
          <a:xfrm>
            <a:off x="7671172" y="5471054"/>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mc:AlternateContent xmlns:mc="http://schemas.openxmlformats.org/markup-compatibility/2006" xmlns:a14="http://schemas.microsoft.com/office/drawing/2010/main">
        <mc:Choice Requires="a14">
          <p:sp>
            <p:nvSpPr>
              <p:cNvPr id="111" name="Object 4">
                <a:extLst>
                  <a:ext uri="{FF2B5EF4-FFF2-40B4-BE49-F238E27FC236}">
                    <a16:creationId xmlns:a16="http://schemas.microsoft.com/office/drawing/2014/main" id="{8992015C-C1F5-48F8-9610-0200AB63348C}"/>
                  </a:ext>
                </a:extLst>
              </p:cNvPr>
              <p:cNvSpPr txBox="1"/>
              <p:nvPr/>
            </p:nvSpPr>
            <p:spPr bwMode="auto">
              <a:xfrm>
                <a:off x="3827230" y="5197254"/>
                <a:ext cx="369472" cy="891476"/>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3</m:t>
                          </m:r>
                        </m:num>
                        <m:den>
                          <m:r>
                            <a:rPr lang="en-US" sz="2800" b="0" i="1" smtClean="0">
                              <a:solidFill>
                                <a:srgbClr val="000000"/>
                              </a:solidFill>
                              <a:latin typeface="Cambria Math" panose="02040503050406030204" pitchFamily="18" charset="0"/>
                            </a:rPr>
                            <m:t>5</m:t>
                          </m:r>
                        </m:den>
                      </m:f>
                    </m:oMath>
                  </m:oMathPara>
                </a14:m>
                <a:endParaRPr lang="en-US"/>
              </a:p>
            </p:txBody>
          </p:sp>
        </mc:Choice>
        <mc:Fallback xmlns="">
          <p:sp>
            <p:nvSpPr>
              <p:cNvPr id="111" name="Object 4">
                <a:extLst>
                  <a:ext uri="{FF2B5EF4-FFF2-40B4-BE49-F238E27FC236}">
                    <a16:creationId xmlns:a16="http://schemas.microsoft.com/office/drawing/2014/main" id="{8992015C-C1F5-48F8-9610-0200AB63348C}"/>
                  </a:ext>
                </a:extLst>
              </p:cNvPr>
              <p:cNvSpPr txBox="1">
                <a:spLocks noRot="1" noChangeAspect="1" noMove="1" noResize="1" noEditPoints="1" noAdjustHandles="1" noChangeArrowheads="1" noChangeShapeType="1" noTextEdit="1"/>
              </p:cNvSpPr>
              <p:nvPr/>
            </p:nvSpPr>
            <p:spPr bwMode="auto">
              <a:xfrm>
                <a:off x="3827230" y="5197254"/>
                <a:ext cx="369472" cy="891476"/>
              </a:xfrm>
              <a:prstGeom prst="rect">
                <a:avLst/>
              </a:prstGeom>
              <a:blipFill>
                <a:blip r:embed="rId34"/>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2" name="Object 28">
                <a:extLst>
                  <a:ext uri="{FF2B5EF4-FFF2-40B4-BE49-F238E27FC236}">
                    <a16:creationId xmlns:a16="http://schemas.microsoft.com/office/drawing/2014/main" id="{F946743A-8C4B-4698-A5C8-4F06DF112DB7}"/>
                  </a:ext>
                </a:extLst>
              </p:cNvPr>
              <p:cNvSpPr txBox="1"/>
              <p:nvPr/>
            </p:nvSpPr>
            <p:spPr bwMode="auto">
              <a:xfrm>
                <a:off x="5050523" y="5155211"/>
                <a:ext cx="514187"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600" i="1" smtClean="0">
                              <a:solidFill>
                                <a:srgbClr val="000000"/>
                              </a:solidFill>
                              <a:latin typeface="Cambria Math" panose="02040503050406030204" pitchFamily="18" charset="0"/>
                            </a:rPr>
                          </m:ctrlPr>
                        </m:fPr>
                        <m:num>
                          <m:r>
                            <a:rPr lang="en-US" sz="2600" b="0" i="1" smtClean="0">
                              <a:solidFill>
                                <a:srgbClr val="000000"/>
                              </a:solidFill>
                              <a:latin typeface="Cambria Math" panose="02040503050406030204" pitchFamily="18" charset="0"/>
                            </a:rPr>
                            <m:t>9</m:t>
                          </m:r>
                        </m:num>
                        <m:den>
                          <m:r>
                            <a:rPr lang="en-US" sz="2600" b="0" i="1" smtClean="0">
                              <a:solidFill>
                                <a:srgbClr val="000000"/>
                              </a:solidFill>
                              <a:latin typeface="Cambria Math" panose="02040503050406030204" pitchFamily="18" charset="0"/>
                            </a:rPr>
                            <m:t>10</m:t>
                          </m:r>
                        </m:den>
                      </m:f>
                    </m:oMath>
                  </m:oMathPara>
                </a14:m>
                <a:endParaRPr lang="en-US" sz="2600"/>
              </a:p>
            </p:txBody>
          </p:sp>
        </mc:Choice>
        <mc:Fallback xmlns="">
          <p:sp>
            <p:nvSpPr>
              <p:cNvPr id="112" name="Object 28">
                <a:extLst>
                  <a:ext uri="{FF2B5EF4-FFF2-40B4-BE49-F238E27FC236}">
                    <a16:creationId xmlns:a16="http://schemas.microsoft.com/office/drawing/2014/main" id="{F946743A-8C4B-4698-A5C8-4F06DF112DB7}"/>
                  </a:ext>
                </a:extLst>
              </p:cNvPr>
              <p:cNvSpPr txBox="1">
                <a:spLocks noRot="1" noChangeAspect="1" noMove="1" noResize="1" noEditPoints="1" noAdjustHandles="1" noChangeArrowheads="1" noChangeShapeType="1" noTextEdit="1"/>
              </p:cNvSpPr>
              <p:nvPr/>
            </p:nvSpPr>
            <p:spPr bwMode="auto">
              <a:xfrm>
                <a:off x="5050523" y="5155211"/>
                <a:ext cx="514187" cy="945450"/>
              </a:xfrm>
              <a:prstGeom prst="rect">
                <a:avLst/>
              </a:prstGeom>
              <a:blipFill>
                <a:blip r:embed="rId35"/>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3" name="Object 4">
                <a:extLst>
                  <a:ext uri="{FF2B5EF4-FFF2-40B4-BE49-F238E27FC236}">
                    <a16:creationId xmlns:a16="http://schemas.microsoft.com/office/drawing/2014/main" id="{737CC829-5A01-48BA-9414-84E7069670AE}"/>
                  </a:ext>
                </a:extLst>
              </p:cNvPr>
              <p:cNvSpPr txBox="1"/>
              <p:nvPr/>
            </p:nvSpPr>
            <p:spPr bwMode="auto">
              <a:xfrm>
                <a:off x="7080010" y="5164557"/>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600" i="1" smtClean="0">
                              <a:solidFill>
                                <a:srgbClr val="000000"/>
                              </a:solidFill>
                              <a:latin typeface="Cambria Math" panose="02040503050406030204" pitchFamily="18" charset="0"/>
                            </a:rPr>
                          </m:ctrlPr>
                        </m:fPr>
                        <m:num>
                          <m:r>
                            <a:rPr lang="en-US" sz="2600" b="0" i="1" smtClean="0">
                              <a:solidFill>
                                <a:srgbClr val="000000"/>
                              </a:solidFill>
                              <a:latin typeface="Cambria Math" panose="02040503050406030204" pitchFamily="18" charset="0"/>
                            </a:rPr>
                            <m:t>6</m:t>
                          </m:r>
                        </m:num>
                        <m:den>
                          <m:r>
                            <a:rPr lang="en-US" sz="2600" b="0" i="1" smtClean="0">
                              <a:solidFill>
                                <a:srgbClr val="000000"/>
                              </a:solidFill>
                              <a:latin typeface="Cambria Math" panose="02040503050406030204" pitchFamily="18" charset="0"/>
                            </a:rPr>
                            <m:t>10</m:t>
                          </m:r>
                        </m:den>
                      </m:f>
                    </m:oMath>
                  </m:oMathPara>
                </a14:m>
                <a:endParaRPr lang="en-US" sz="2600"/>
              </a:p>
            </p:txBody>
          </p:sp>
        </mc:Choice>
        <mc:Fallback xmlns="">
          <p:sp>
            <p:nvSpPr>
              <p:cNvPr id="113" name="Object 4">
                <a:extLst>
                  <a:ext uri="{FF2B5EF4-FFF2-40B4-BE49-F238E27FC236}">
                    <a16:creationId xmlns:a16="http://schemas.microsoft.com/office/drawing/2014/main" id="{737CC829-5A01-48BA-9414-84E7069670AE}"/>
                  </a:ext>
                </a:extLst>
              </p:cNvPr>
              <p:cNvSpPr txBox="1">
                <a:spLocks noRot="1" noChangeAspect="1" noMove="1" noResize="1" noEditPoints="1" noAdjustHandles="1" noChangeArrowheads="1" noChangeShapeType="1" noTextEdit="1"/>
              </p:cNvSpPr>
              <p:nvPr/>
            </p:nvSpPr>
            <p:spPr bwMode="auto">
              <a:xfrm>
                <a:off x="7080010" y="5164557"/>
                <a:ext cx="514188" cy="945450"/>
              </a:xfrm>
              <a:prstGeom prst="rect">
                <a:avLst/>
              </a:prstGeom>
              <a:blipFill>
                <a:blip r:embed="rId36"/>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4" name="Object 28">
                <a:extLst>
                  <a:ext uri="{FF2B5EF4-FFF2-40B4-BE49-F238E27FC236}">
                    <a16:creationId xmlns:a16="http://schemas.microsoft.com/office/drawing/2014/main" id="{4D467FAB-71F7-427D-AEB0-1D66045F9343}"/>
                  </a:ext>
                </a:extLst>
              </p:cNvPr>
              <p:cNvSpPr txBox="1"/>
              <p:nvPr/>
            </p:nvSpPr>
            <p:spPr bwMode="auto">
              <a:xfrm>
                <a:off x="8335395" y="5160079"/>
                <a:ext cx="541005" cy="9858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600" i="1" smtClean="0">
                              <a:solidFill>
                                <a:srgbClr val="000000"/>
                              </a:solidFill>
                              <a:latin typeface="Cambria Math" panose="02040503050406030204" pitchFamily="18" charset="0"/>
                            </a:rPr>
                          </m:ctrlPr>
                        </m:fPr>
                        <m:num>
                          <m:r>
                            <a:rPr lang="en-US" sz="2600" b="0" i="1" smtClean="0">
                              <a:solidFill>
                                <a:srgbClr val="000000"/>
                              </a:solidFill>
                              <a:latin typeface="Cambria Math" panose="02040503050406030204" pitchFamily="18" charset="0"/>
                            </a:rPr>
                            <m:t>9</m:t>
                          </m:r>
                        </m:num>
                        <m:den>
                          <m:r>
                            <a:rPr lang="en-US" sz="2600" b="0" i="1" smtClean="0">
                              <a:solidFill>
                                <a:srgbClr val="000000"/>
                              </a:solidFill>
                              <a:latin typeface="Cambria Math" panose="02040503050406030204" pitchFamily="18" charset="0"/>
                            </a:rPr>
                            <m:t>10</m:t>
                          </m:r>
                        </m:den>
                      </m:f>
                    </m:oMath>
                  </m:oMathPara>
                </a14:m>
                <a:endParaRPr lang="en-US" sz="2600"/>
              </a:p>
            </p:txBody>
          </p:sp>
        </mc:Choice>
        <mc:Fallback xmlns="">
          <p:sp>
            <p:nvSpPr>
              <p:cNvPr id="114" name="Object 28">
                <a:extLst>
                  <a:ext uri="{FF2B5EF4-FFF2-40B4-BE49-F238E27FC236}">
                    <a16:creationId xmlns:a16="http://schemas.microsoft.com/office/drawing/2014/main" id="{4D467FAB-71F7-427D-AEB0-1D66045F9343}"/>
                  </a:ext>
                </a:extLst>
              </p:cNvPr>
              <p:cNvSpPr txBox="1">
                <a:spLocks noRot="1" noChangeAspect="1" noMove="1" noResize="1" noEditPoints="1" noAdjustHandles="1" noChangeArrowheads="1" noChangeShapeType="1" noTextEdit="1"/>
              </p:cNvSpPr>
              <p:nvPr/>
            </p:nvSpPr>
            <p:spPr bwMode="auto">
              <a:xfrm>
                <a:off x="8335395" y="5160079"/>
                <a:ext cx="541005" cy="985800"/>
              </a:xfrm>
              <a:prstGeom prst="rect">
                <a:avLst/>
              </a:prstGeom>
              <a:blipFill>
                <a:blip r:embed="rId37"/>
                <a:stretch>
                  <a:fillRect/>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3966735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0-#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4"/>
                                        </p:tgtEl>
                                        <p:attrNameLst>
                                          <p:attrName>style.visibility</p:attrName>
                                        </p:attrNameLst>
                                      </p:cBhvr>
                                      <p:to>
                                        <p:strVal val="visible"/>
                                      </p:to>
                                    </p:set>
                                    <p:anim calcmode="lin" valueType="num">
                                      <p:cBhvr additive="base">
                                        <p:cTn id="17" dur="500" fill="hold"/>
                                        <p:tgtEl>
                                          <p:spTgt spid="64"/>
                                        </p:tgtEl>
                                        <p:attrNameLst>
                                          <p:attrName>ppt_x</p:attrName>
                                        </p:attrNameLst>
                                      </p:cBhvr>
                                      <p:tavLst>
                                        <p:tav tm="0">
                                          <p:val>
                                            <p:strVal val="0-#ppt_w/2"/>
                                          </p:val>
                                        </p:tav>
                                        <p:tav tm="100000">
                                          <p:val>
                                            <p:strVal val="#ppt_x"/>
                                          </p:val>
                                        </p:tav>
                                      </p:tavLst>
                                    </p:anim>
                                    <p:anim calcmode="lin" valueType="num">
                                      <p:cBhvr additive="base">
                                        <p:cTn id="18" dur="500" fill="hold"/>
                                        <p:tgtEl>
                                          <p:spTgt spid="64"/>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0-#ppt_w/2"/>
                                          </p:val>
                                        </p:tav>
                                        <p:tav tm="100000">
                                          <p:val>
                                            <p:strVal val="#ppt_x"/>
                                          </p:val>
                                        </p:tav>
                                      </p:tavLst>
                                    </p:anim>
                                    <p:anim calcmode="lin" valueType="num">
                                      <p:cBhvr additive="base">
                                        <p:cTn id="22" dur="500" fill="hold"/>
                                        <p:tgtEl>
                                          <p:spTgt spid="10"/>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65"/>
                                        </p:tgtEl>
                                        <p:attrNameLst>
                                          <p:attrName>style.visibility</p:attrName>
                                        </p:attrNameLst>
                                      </p:cBhvr>
                                      <p:to>
                                        <p:strVal val="visible"/>
                                      </p:to>
                                    </p:set>
                                    <p:anim calcmode="lin" valueType="num">
                                      <p:cBhvr additive="base">
                                        <p:cTn id="25" dur="500" fill="hold"/>
                                        <p:tgtEl>
                                          <p:spTgt spid="65"/>
                                        </p:tgtEl>
                                        <p:attrNameLst>
                                          <p:attrName>ppt_x</p:attrName>
                                        </p:attrNameLst>
                                      </p:cBhvr>
                                      <p:tavLst>
                                        <p:tav tm="0">
                                          <p:val>
                                            <p:strVal val="0-#ppt_w/2"/>
                                          </p:val>
                                        </p:tav>
                                        <p:tav tm="100000">
                                          <p:val>
                                            <p:strVal val="#ppt_x"/>
                                          </p:val>
                                        </p:tav>
                                      </p:tavLst>
                                    </p:anim>
                                    <p:anim calcmode="lin" valueType="num">
                                      <p:cBhvr additive="base">
                                        <p:cTn id="26" dur="500" fill="hold"/>
                                        <p:tgtEl>
                                          <p:spTgt spid="6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0-#ppt_w/2"/>
                                          </p:val>
                                        </p:tav>
                                        <p:tav tm="100000">
                                          <p:val>
                                            <p:strVal val="#ppt_x"/>
                                          </p:val>
                                        </p:tav>
                                      </p:tavLst>
                                    </p:anim>
                                    <p:anim calcmode="lin" valueType="num">
                                      <p:cBhvr additive="base">
                                        <p:cTn id="32"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0-#ppt_w/2"/>
                                          </p:val>
                                        </p:tav>
                                        <p:tav tm="100000">
                                          <p:val>
                                            <p:strVal val="#ppt_x"/>
                                          </p:val>
                                        </p:tav>
                                      </p:tavLst>
                                    </p:anim>
                                    <p:anim calcmode="lin" valueType="num">
                                      <p:cBhvr additive="base">
                                        <p:cTn id="38" dur="500" fill="hold"/>
                                        <p:tgtEl>
                                          <p:spTgt spid="13"/>
                                        </p:tgtEl>
                                        <p:attrNameLst>
                                          <p:attrName>ppt_y</p:attrName>
                                        </p:attrNameLst>
                                      </p:cBhvr>
                                      <p:tavLst>
                                        <p:tav tm="0">
                                          <p:val>
                                            <p:strVal val="#ppt_y"/>
                                          </p:val>
                                        </p:tav>
                                        <p:tav tm="100000">
                                          <p:val>
                                            <p:strVal val="#ppt_y"/>
                                          </p:val>
                                        </p:tav>
                                      </p:tavLst>
                                    </p:anim>
                                  </p:childTnLst>
                                </p:cTn>
                              </p:par>
                            </p:childTnLst>
                          </p:cTn>
                        </p:par>
                        <p:par>
                          <p:cTn id="39" fill="hold">
                            <p:stCondLst>
                              <p:cond delay="500"/>
                            </p:stCondLst>
                            <p:childTnLst>
                              <p:par>
                                <p:cTn id="40" presetID="2" presetClass="entr" presetSubtype="8" fill="hold" grpId="0" nodeType="afterEffect">
                                  <p:stCondLst>
                                    <p:cond delay="0"/>
                                  </p:stCondLst>
                                  <p:childTnLst>
                                    <p:set>
                                      <p:cBhvr>
                                        <p:cTn id="41" dur="1" fill="hold">
                                          <p:stCondLst>
                                            <p:cond delay="0"/>
                                          </p:stCondLst>
                                        </p:cTn>
                                        <p:tgtEl>
                                          <p:spTgt spid="69"/>
                                        </p:tgtEl>
                                        <p:attrNameLst>
                                          <p:attrName>style.visibility</p:attrName>
                                        </p:attrNameLst>
                                      </p:cBhvr>
                                      <p:to>
                                        <p:strVal val="visible"/>
                                      </p:to>
                                    </p:set>
                                    <p:anim calcmode="lin" valueType="num">
                                      <p:cBhvr additive="base">
                                        <p:cTn id="42" dur="500" fill="hold"/>
                                        <p:tgtEl>
                                          <p:spTgt spid="69"/>
                                        </p:tgtEl>
                                        <p:attrNameLst>
                                          <p:attrName>ppt_x</p:attrName>
                                        </p:attrNameLst>
                                      </p:cBhvr>
                                      <p:tavLst>
                                        <p:tav tm="0">
                                          <p:val>
                                            <p:strVal val="0-#ppt_w/2"/>
                                          </p:val>
                                        </p:tav>
                                        <p:tav tm="100000">
                                          <p:val>
                                            <p:strVal val="#ppt_x"/>
                                          </p:val>
                                        </p:tav>
                                      </p:tavLst>
                                    </p:anim>
                                    <p:anim calcmode="lin" valueType="num">
                                      <p:cBhvr additive="base">
                                        <p:cTn id="43" dur="500" fill="hold"/>
                                        <p:tgtEl>
                                          <p:spTgt spid="69"/>
                                        </p:tgtEl>
                                        <p:attrNameLst>
                                          <p:attrName>ppt_y</p:attrName>
                                        </p:attrNameLst>
                                      </p:cBhvr>
                                      <p:tavLst>
                                        <p:tav tm="0">
                                          <p:val>
                                            <p:strVal val="#ppt_y"/>
                                          </p:val>
                                        </p:tav>
                                        <p:tav tm="100000">
                                          <p:val>
                                            <p:strVal val="#ppt_y"/>
                                          </p:val>
                                        </p:tav>
                                      </p:tavLst>
                                    </p:anim>
                                  </p:childTnLst>
                                </p:cTn>
                              </p:par>
                            </p:childTnLst>
                          </p:cTn>
                        </p:par>
                        <p:par>
                          <p:cTn id="44" fill="hold">
                            <p:stCondLst>
                              <p:cond delay="1000"/>
                            </p:stCondLst>
                            <p:childTnLst>
                              <p:par>
                                <p:cTn id="45" presetID="2" presetClass="entr" presetSubtype="8" fill="hold" grpId="0" nodeType="afterEffect">
                                  <p:stCondLst>
                                    <p:cond delay="0"/>
                                  </p:stCondLst>
                                  <p:childTnLst>
                                    <p:set>
                                      <p:cBhvr>
                                        <p:cTn id="46" dur="1" fill="hold">
                                          <p:stCondLst>
                                            <p:cond delay="0"/>
                                          </p:stCondLst>
                                        </p:cTn>
                                        <p:tgtEl>
                                          <p:spTgt spid="67"/>
                                        </p:tgtEl>
                                        <p:attrNameLst>
                                          <p:attrName>style.visibility</p:attrName>
                                        </p:attrNameLst>
                                      </p:cBhvr>
                                      <p:to>
                                        <p:strVal val="visible"/>
                                      </p:to>
                                    </p:set>
                                    <p:anim calcmode="lin" valueType="num">
                                      <p:cBhvr additive="base">
                                        <p:cTn id="47" dur="500" fill="hold"/>
                                        <p:tgtEl>
                                          <p:spTgt spid="67"/>
                                        </p:tgtEl>
                                        <p:attrNameLst>
                                          <p:attrName>ppt_x</p:attrName>
                                        </p:attrNameLst>
                                      </p:cBhvr>
                                      <p:tavLst>
                                        <p:tav tm="0">
                                          <p:val>
                                            <p:strVal val="0-#ppt_w/2"/>
                                          </p:val>
                                        </p:tav>
                                        <p:tav tm="100000">
                                          <p:val>
                                            <p:strVal val="#ppt_x"/>
                                          </p:val>
                                        </p:tav>
                                      </p:tavLst>
                                    </p:anim>
                                    <p:anim calcmode="lin" valueType="num">
                                      <p:cBhvr additive="base">
                                        <p:cTn id="48" dur="500" fill="hold"/>
                                        <p:tgtEl>
                                          <p:spTgt spid="67"/>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66"/>
                                        </p:tgtEl>
                                        <p:attrNameLst>
                                          <p:attrName>style.visibility</p:attrName>
                                        </p:attrNameLst>
                                      </p:cBhvr>
                                      <p:to>
                                        <p:strVal val="visible"/>
                                      </p:to>
                                    </p:set>
                                    <p:anim calcmode="lin" valueType="num">
                                      <p:cBhvr additive="base">
                                        <p:cTn id="53" dur="500" fill="hold"/>
                                        <p:tgtEl>
                                          <p:spTgt spid="66"/>
                                        </p:tgtEl>
                                        <p:attrNameLst>
                                          <p:attrName>ppt_x</p:attrName>
                                        </p:attrNameLst>
                                      </p:cBhvr>
                                      <p:tavLst>
                                        <p:tav tm="0">
                                          <p:val>
                                            <p:strVal val="0-#ppt_w/2"/>
                                          </p:val>
                                        </p:tav>
                                        <p:tav tm="100000">
                                          <p:val>
                                            <p:strVal val="#ppt_x"/>
                                          </p:val>
                                        </p:tav>
                                      </p:tavLst>
                                    </p:anim>
                                    <p:anim calcmode="lin" valueType="num">
                                      <p:cBhvr additive="base">
                                        <p:cTn id="54" dur="500" fill="hold"/>
                                        <p:tgtEl>
                                          <p:spTgt spid="66"/>
                                        </p:tgtEl>
                                        <p:attrNameLst>
                                          <p:attrName>ppt_y</p:attrName>
                                        </p:attrNameLst>
                                      </p:cBhvr>
                                      <p:tavLst>
                                        <p:tav tm="0">
                                          <p:val>
                                            <p:strVal val="#ppt_y"/>
                                          </p:val>
                                        </p:tav>
                                        <p:tav tm="100000">
                                          <p:val>
                                            <p:strVal val="#ppt_y"/>
                                          </p:val>
                                        </p:tav>
                                      </p:tavLst>
                                    </p:anim>
                                  </p:childTnLst>
                                </p:cTn>
                              </p:par>
                            </p:childTnLst>
                          </p:cTn>
                        </p:par>
                        <p:par>
                          <p:cTn id="55" fill="hold">
                            <p:stCondLst>
                              <p:cond delay="500"/>
                            </p:stCondLst>
                            <p:childTnLst>
                              <p:par>
                                <p:cTn id="56" presetID="2" presetClass="entr" presetSubtype="8" fill="hold" grpId="0" nodeType="afterEffect">
                                  <p:stCondLst>
                                    <p:cond delay="0"/>
                                  </p:stCondLst>
                                  <p:childTnLst>
                                    <p:set>
                                      <p:cBhvr>
                                        <p:cTn id="57" dur="1" fill="hold">
                                          <p:stCondLst>
                                            <p:cond delay="0"/>
                                          </p:stCondLst>
                                        </p:cTn>
                                        <p:tgtEl>
                                          <p:spTgt spid="68"/>
                                        </p:tgtEl>
                                        <p:attrNameLst>
                                          <p:attrName>style.visibility</p:attrName>
                                        </p:attrNameLst>
                                      </p:cBhvr>
                                      <p:to>
                                        <p:strVal val="visible"/>
                                      </p:to>
                                    </p:set>
                                    <p:anim calcmode="lin" valueType="num">
                                      <p:cBhvr additive="base">
                                        <p:cTn id="58" dur="500" fill="hold"/>
                                        <p:tgtEl>
                                          <p:spTgt spid="68"/>
                                        </p:tgtEl>
                                        <p:attrNameLst>
                                          <p:attrName>ppt_x</p:attrName>
                                        </p:attrNameLst>
                                      </p:cBhvr>
                                      <p:tavLst>
                                        <p:tav tm="0">
                                          <p:val>
                                            <p:strVal val="0-#ppt_w/2"/>
                                          </p:val>
                                        </p:tav>
                                        <p:tav tm="100000">
                                          <p:val>
                                            <p:strVal val="#ppt_x"/>
                                          </p:val>
                                        </p:tav>
                                      </p:tavLst>
                                    </p:anim>
                                    <p:anim calcmode="lin" valueType="num">
                                      <p:cBhvr additive="base">
                                        <p:cTn id="59"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8" fill="hold" grpId="0" nodeType="clickEffect">
                                  <p:stCondLst>
                                    <p:cond delay="0"/>
                                  </p:stCondLst>
                                  <p:childTnLst>
                                    <p:set>
                                      <p:cBhvr>
                                        <p:cTn id="63" dur="1" fill="hold">
                                          <p:stCondLst>
                                            <p:cond delay="0"/>
                                          </p:stCondLst>
                                        </p:cTn>
                                        <p:tgtEl>
                                          <p:spTgt spid="73"/>
                                        </p:tgtEl>
                                        <p:attrNameLst>
                                          <p:attrName>style.visibility</p:attrName>
                                        </p:attrNameLst>
                                      </p:cBhvr>
                                      <p:to>
                                        <p:strVal val="visible"/>
                                      </p:to>
                                    </p:set>
                                    <p:anim calcmode="lin" valueType="num">
                                      <p:cBhvr additive="base">
                                        <p:cTn id="64" dur="500" fill="hold"/>
                                        <p:tgtEl>
                                          <p:spTgt spid="73"/>
                                        </p:tgtEl>
                                        <p:attrNameLst>
                                          <p:attrName>ppt_x</p:attrName>
                                        </p:attrNameLst>
                                      </p:cBhvr>
                                      <p:tavLst>
                                        <p:tav tm="0">
                                          <p:val>
                                            <p:strVal val="0-#ppt_w/2"/>
                                          </p:val>
                                        </p:tav>
                                        <p:tav tm="100000">
                                          <p:val>
                                            <p:strVal val="#ppt_x"/>
                                          </p:val>
                                        </p:tav>
                                      </p:tavLst>
                                    </p:anim>
                                    <p:anim calcmode="lin" valueType="num">
                                      <p:cBhvr additive="base">
                                        <p:cTn id="65" dur="500" fill="hold"/>
                                        <p:tgtEl>
                                          <p:spTgt spid="73"/>
                                        </p:tgtEl>
                                        <p:attrNameLst>
                                          <p:attrName>ppt_y</p:attrName>
                                        </p:attrNameLst>
                                      </p:cBhvr>
                                      <p:tavLst>
                                        <p:tav tm="0">
                                          <p:val>
                                            <p:strVal val="#ppt_y"/>
                                          </p:val>
                                        </p:tav>
                                        <p:tav tm="100000">
                                          <p:val>
                                            <p:strVal val="#ppt_y"/>
                                          </p:val>
                                        </p:tav>
                                      </p:tavLst>
                                    </p:anim>
                                  </p:childTnLst>
                                </p:cTn>
                              </p:par>
                            </p:childTnLst>
                          </p:cTn>
                        </p:par>
                        <p:par>
                          <p:cTn id="66" fill="hold">
                            <p:stCondLst>
                              <p:cond delay="500"/>
                            </p:stCondLst>
                            <p:childTnLst>
                              <p:par>
                                <p:cTn id="67" presetID="2" presetClass="entr" presetSubtype="8" fill="hold" grpId="0" nodeType="afterEffect">
                                  <p:stCondLst>
                                    <p:cond delay="0"/>
                                  </p:stCondLst>
                                  <p:childTnLst>
                                    <p:set>
                                      <p:cBhvr>
                                        <p:cTn id="68" dur="1" fill="hold">
                                          <p:stCondLst>
                                            <p:cond delay="0"/>
                                          </p:stCondLst>
                                        </p:cTn>
                                        <p:tgtEl>
                                          <p:spTgt spid="71"/>
                                        </p:tgtEl>
                                        <p:attrNameLst>
                                          <p:attrName>style.visibility</p:attrName>
                                        </p:attrNameLst>
                                      </p:cBhvr>
                                      <p:to>
                                        <p:strVal val="visible"/>
                                      </p:to>
                                    </p:set>
                                    <p:anim calcmode="lin" valueType="num">
                                      <p:cBhvr additive="base">
                                        <p:cTn id="69" dur="500" fill="hold"/>
                                        <p:tgtEl>
                                          <p:spTgt spid="71"/>
                                        </p:tgtEl>
                                        <p:attrNameLst>
                                          <p:attrName>ppt_x</p:attrName>
                                        </p:attrNameLst>
                                      </p:cBhvr>
                                      <p:tavLst>
                                        <p:tav tm="0">
                                          <p:val>
                                            <p:strVal val="0-#ppt_w/2"/>
                                          </p:val>
                                        </p:tav>
                                        <p:tav tm="100000">
                                          <p:val>
                                            <p:strVal val="#ppt_x"/>
                                          </p:val>
                                        </p:tav>
                                      </p:tavLst>
                                    </p:anim>
                                    <p:anim calcmode="lin" valueType="num">
                                      <p:cBhvr additive="base">
                                        <p:cTn id="70" dur="500" fill="hold"/>
                                        <p:tgtEl>
                                          <p:spTgt spid="71"/>
                                        </p:tgtEl>
                                        <p:attrNameLst>
                                          <p:attrName>ppt_y</p:attrName>
                                        </p:attrNameLst>
                                      </p:cBhvr>
                                      <p:tavLst>
                                        <p:tav tm="0">
                                          <p:val>
                                            <p:strVal val="#ppt_y"/>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8" fill="hold" grpId="0" nodeType="clickEffect">
                                  <p:stCondLst>
                                    <p:cond delay="0"/>
                                  </p:stCondLst>
                                  <p:childTnLst>
                                    <p:set>
                                      <p:cBhvr>
                                        <p:cTn id="74" dur="1" fill="hold">
                                          <p:stCondLst>
                                            <p:cond delay="0"/>
                                          </p:stCondLst>
                                        </p:cTn>
                                        <p:tgtEl>
                                          <p:spTgt spid="70"/>
                                        </p:tgtEl>
                                        <p:attrNameLst>
                                          <p:attrName>style.visibility</p:attrName>
                                        </p:attrNameLst>
                                      </p:cBhvr>
                                      <p:to>
                                        <p:strVal val="visible"/>
                                      </p:to>
                                    </p:set>
                                    <p:anim calcmode="lin" valueType="num">
                                      <p:cBhvr additive="base">
                                        <p:cTn id="75" dur="500" fill="hold"/>
                                        <p:tgtEl>
                                          <p:spTgt spid="70"/>
                                        </p:tgtEl>
                                        <p:attrNameLst>
                                          <p:attrName>ppt_x</p:attrName>
                                        </p:attrNameLst>
                                      </p:cBhvr>
                                      <p:tavLst>
                                        <p:tav tm="0">
                                          <p:val>
                                            <p:strVal val="0-#ppt_w/2"/>
                                          </p:val>
                                        </p:tav>
                                        <p:tav tm="100000">
                                          <p:val>
                                            <p:strVal val="#ppt_x"/>
                                          </p:val>
                                        </p:tav>
                                      </p:tavLst>
                                    </p:anim>
                                    <p:anim calcmode="lin" valueType="num">
                                      <p:cBhvr additive="base">
                                        <p:cTn id="76" dur="500" fill="hold"/>
                                        <p:tgtEl>
                                          <p:spTgt spid="70"/>
                                        </p:tgtEl>
                                        <p:attrNameLst>
                                          <p:attrName>ppt_y</p:attrName>
                                        </p:attrNameLst>
                                      </p:cBhvr>
                                      <p:tavLst>
                                        <p:tav tm="0">
                                          <p:val>
                                            <p:strVal val="#ppt_y"/>
                                          </p:val>
                                        </p:tav>
                                        <p:tav tm="100000">
                                          <p:val>
                                            <p:strVal val="#ppt_y"/>
                                          </p:val>
                                        </p:tav>
                                      </p:tavLst>
                                    </p:anim>
                                  </p:childTnLst>
                                </p:cTn>
                              </p:par>
                            </p:childTnLst>
                          </p:cTn>
                        </p:par>
                        <p:par>
                          <p:cTn id="77" fill="hold">
                            <p:stCondLst>
                              <p:cond delay="500"/>
                            </p:stCondLst>
                            <p:childTnLst>
                              <p:par>
                                <p:cTn id="78" presetID="2" presetClass="entr" presetSubtype="8" fill="hold" grpId="0" nodeType="afterEffect">
                                  <p:stCondLst>
                                    <p:cond delay="0"/>
                                  </p:stCondLst>
                                  <p:childTnLst>
                                    <p:set>
                                      <p:cBhvr>
                                        <p:cTn id="79" dur="1" fill="hold">
                                          <p:stCondLst>
                                            <p:cond delay="0"/>
                                          </p:stCondLst>
                                        </p:cTn>
                                        <p:tgtEl>
                                          <p:spTgt spid="72"/>
                                        </p:tgtEl>
                                        <p:attrNameLst>
                                          <p:attrName>style.visibility</p:attrName>
                                        </p:attrNameLst>
                                      </p:cBhvr>
                                      <p:to>
                                        <p:strVal val="visible"/>
                                      </p:to>
                                    </p:set>
                                    <p:anim calcmode="lin" valueType="num">
                                      <p:cBhvr additive="base">
                                        <p:cTn id="80" dur="500" fill="hold"/>
                                        <p:tgtEl>
                                          <p:spTgt spid="72"/>
                                        </p:tgtEl>
                                        <p:attrNameLst>
                                          <p:attrName>ppt_x</p:attrName>
                                        </p:attrNameLst>
                                      </p:cBhvr>
                                      <p:tavLst>
                                        <p:tav tm="0">
                                          <p:val>
                                            <p:strVal val="0-#ppt_w/2"/>
                                          </p:val>
                                        </p:tav>
                                        <p:tav tm="100000">
                                          <p:val>
                                            <p:strVal val="#ppt_x"/>
                                          </p:val>
                                        </p:tav>
                                      </p:tavLst>
                                    </p:anim>
                                    <p:anim calcmode="lin" valueType="num">
                                      <p:cBhvr additive="base">
                                        <p:cTn id="81" dur="500" fill="hold"/>
                                        <p:tgtEl>
                                          <p:spTgt spid="72"/>
                                        </p:tgtEl>
                                        <p:attrNameLst>
                                          <p:attrName>ppt_y</p:attrName>
                                        </p:attrNameLst>
                                      </p:cBhvr>
                                      <p:tavLst>
                                        <p:tav tm="0">
                                          <p:val>
                                            <p:strVal val="#ppt_y"/>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8" fill="hold" grpId="0" nodeType="clickEffect">
                                  <p:stCondLst>
                                    <p:cond delay="0"/>
                                  </p:stCondLst>
                                  <p:childTnLst>
                                    <p:set>
                                      <p:cBhvr>
                                        <p:cTn id="85" dur="1" fill="hold">
                                          <p:stCondLst>
                                            <p:cond delay="0"/>
                                          </p:stCondLst>
                                        </p:cTn>
                                        <p:tgtEl>
                                          <p:spTgt spid="19"/>
                                        </p:tgtEl>
                                        <p:attrNameLst>
                                          <p:attrName>style.visibility</p:attrName>
                                        </p:attrNameLst>
                                      </p:cBhvr>
                                      <p:to>
                                        <p:strVal val="visible"/>
                                      </p:to>
                                    </p:set>
                                    <p:anim calcmode="lin" valueType="num">
                                      <p:cBhvr additive="base">
                                        <p:cTn id="86" dur="500" fill="hold"/>
                                        <p:tgtEl>
                                          <p:spTgt spid="19"/>
                                        </p:tgtEl>
                                        <p:attrNameLst>
                                          <p:attrName>ppt_x</p:attrName>
                                        </p:attrNameLst>
                                      </p:cBhvr>
                                      <p:tavLst>
                                        <p:tav tm="0">
                                          <p:val>
                                            <p:strVal val="0-#ppt_w/2"/>
                                          </p:val>
                                        </p:tav>
                                        <p:tav tm="100000">
                                          <p:val>
                                            <p:strVal val="#ppt_x"/>
                                          </p:val>
                                        </p:tav>
                                      </p:tavLst>
                                    </p:anim>
                                    <p:anim calcmode="lin" valueType="num">
                                      <p:cBhvr additive="base">
                                        <p:cTn id="87" dur="500" fill="hold"/>
                                        <p:tgtEl>
                                          <p:spTgt spid="19"/>
                                        </p:tgtEl>
                                        <p:attrNameLst>
                                          <p:attrName>ppt_y</p:attrName>
                                        </p:attrNameLst>
                                      </p:cBhvr>
                                      <p:tavLst>
                                        <p:tav tm="0">
                                          <p:val>
                                            <p:strVal val="#ppt_y"/>
                                          </p:val>
                                        </p:tav>
                                        <p:tav tm="100000">
                                          <p:val>
                                            <p:strVal val="#ppt_y"/>
                                          </p:val>
                                        </p:tav>
                                      </p:tavLst>
                                    </p:anim>
                                  </p:childTnLst>
                                </p:cTn>
                              </p:par>
                            </p:childTnLst>
                          </p:cTn>
                        </p:par>
                        <p:par>
                          <p:cTn id="88" fill="hold">
                            <p:stCondLst>
                              <p:cond delay="500"/>
                            </p:stCondLst>
                            <p:childTnLst>
                              <p:par>
                                <p:cTn id="89" presetID="2" presetClass="entr" presetSubtype="8" fill="hold" grpId="0" nodeType="afterEffect">
                                  <p:stCondLst>
                                    <p:cond delay="0"/>
                                  </p:stCondLst>
                                  <p:childTnLst>
                                    <p:set>
                                      <p:cBhvr>
                                        <p:cTn id="90" dur="1" fill="hold">
                                          <p:stCondLst>
                                            <p:cond delay="0"/>
                                          </p:stCondLst>
                                        </p:cTn>
                                        <p:tgtEl>
                                          <p:spTgt spid="77"/>
                                        </p:tgtEl>
                                        <p:attrNameLst>
                                          <p:attrName>style.visibility</p:attrName>
                                        </p:attrNameLst>
                                      </p:cBhvr>
                                      <p:to>
                                        <p:strVal val="visible"/>
                                      </p:to>
                                    </p:set>
                                    <p:anim calcmode="lin" valueType="num">
                                      <p:cBhvr additive="base">
                                        <p:cTn id="91" dur="500" fill="hold"/>
                                        <p:tgtEl>
                                          <p:spTgt spid="77"/>
                                        </p:tgtEl>
                                        <p:attrNameLst>
                                          <p:attrName>ppt_x</p:attrName>
                                        </p:attrNameLst>
                                      </p:cBhvr>
                                      <p:tavLst>
                                        <p:tav tm="0">
                                          <p:val>
                                            <p:strVal val="0-#ppt_w/2"/>
                                          </p:val>
                                        </p:tav>
                                        <p:tav tm="100000">
                                          <p:val>
                                            <p:strVal val="#ppt_x"/>
                                          </p:val>
                                        </p:tav>
                                      </p:tavLst>
                                    </p:anim>
                                    <p:anim calcmode="lin" valueType="num">
                                      <p:cBhvr additive="base">
                                        <p:cTn id="92" dur="500" fill="hold"/>
                                        <p:tgtEl>
                                          <p:spTgt spid="77"/>
                                        </p:tgtEl>
                                        <p:attrNameLst>
                                          <p:attrName>ppt_y</p:attrName>
                                        </p:attrNameLst>
                                      </p:cBhvr>
                                      <p:tavLst>
                                        <p:tav tm="0">
                                          <p:val>
                                            <p:strVal val="#ppt_y"/>
                                          </p:val>
                                        </p:tav>
                                        <p:tav tm="100000">
                                          <p:val>
                                            <p:strVal val="#ppt_y"/>
                                          </p:val>
                                        </p:tav>
                                      </p:tavLst>
                                    </p:anim>
                                  </p:childTnLst>
                                </p:cTn>
                              </p:par>
                            </p:childTnLst>
                          </p:cTn>
                        </p:par>
                        <p:par>
                          <p:cTn id="93" fill="hold">
                            <p:stCondLst>
                              <p:cond delay="1000"/>
                            </p:stCondLst>
                            <p:childTnLst>
                              <p:par>
                                <p:cTn id="94" presetID="2" presetClass="entr" presetSubtype="8" fill="hold" grpId="0" nodeType="afterEffect">
                                  <p:stCondLst>
                                    <p:cond delay="0"/>
                                  </p:stCondLst>
                                  <p:childTnLst>
                                    <p:set>
                                      <p:cBhvr>
                                        <p:cTn id="95" dur="1" fill="hold">
                                          <p:stCondLst>
                                            <p:cond delay="0"/>
                                          </p:stCondLst>
                                        </p:cTn>
                                        <p:tgtEl>
                                          <p:spTgt spid="74"/>
                                        </p:tgtEl>
                                        <p:attrNameLst>
                                          <p:attrName>style.visibility</p:attrName>
                                        </p:attrNameLst>
                                      </p:cBhvr>
                                      <p:to>
                                        <p:strVal val="visible"/>
                                      </p:to>
                                    </p:set>
                                    <p:anim calcmode="lin" valueType="num">
                                      <p:cBhvr additive="base">
                                        <p:cTn id="96" dur="500" fill="hold"/>
                                        <p:tgtEl>
                                          <p:spTgt spid="74"/>
                                        </p:tgtEl>
                                        <p:attrNameLst>
                                          <p:attrName>ppt_x</p:attrName>
                                        </p:attrNameLst>
                                      </p:cBhvr>
                                      <p:tavLst>
                                        <p:tav tm="0">
                                          <p:val>
                                            <p:strVal val="0-#ppt_w/2"/>
                                          </p:val>
                                        </p:tav>
                                        <p:tav tm="100000">
                                          <p:val>
                                            <p:strVal val="#ppt_x"/>
                                          </p:val>
                                        </p:tav>
                                      </p:tavLst>
                                    </p:anim>
                                    <p:anim calcmode="lin" valueType="num">
                                      <p:cBhvr additive="base">
                                        <p:cTn id="97" dur="500" fill="hold"/>
                                        <p:tgtEl>
                                          <p:spTgt spid="74"/>
                                        </p:tgtEl>
                                        <p:attrNameLst>
                                          <p:attrName>ppt_y</p:attrName>
                                        </p:attrNameLst>
                                      </p:cBhvr>
                                      <p:tavLst>
                                        <p:tav tm="0">
                                          <p:val>
                                            <p:strVal val="#ppt_y"/>
                                          </p:val>
                                        </p:tav>
                                        <p:tav tm="100000">
                                          <p:val>
                                            <p:strVal val="#ppt_y"/>
                                          </p:val>
                                        </p:tav>
                                      </p:tavLst>
                                    </p:anim>
                                  </p:childTnLst>
                                </p:cTn>
                              </p:par>
                            </p:childTnLst>
                          </p:cTn>
                        </p:par>
                        <p:par>
                          <p:cTn id="98" fill="hold">
                            <p:stCondLst>
                              <p:cond delay="1500"/>
                            </p:stCondLst>
                            <p:childTnLst>
                              <p:par>
                                <p:cTn id="99" presetID="2" presetClass="entr" presetSubtype="8" fill="hold" grpId="0" nodeType="afterEffect">
                                  <p:stCondLst>
                                    <p:cond delay="0"/>
                                  </p:stCondLst>
                                  <p:childTnLst>
                                    <p:set>
                                      <p:cBhvr>
                                        <p:cTn id="100" dur="1" fill="hold">
                                          <p:stCondLst>
                                            <p:cond delay="0"/>
                                          </p:stCondLst>
                                        </p:cTn>
                                        <p:tgtEl>
                                          <p:spTgt spid="78"/>
                                        </p:tgtEl>
                                        <p:attrNameLst>
                                          <p:attrName>style.visibility</p:attrName>
                                        </p:attrNameLst>
                                      </p:cBhvr>
                                      <p:to>
                                        <p:strVal val="visible"/>
                                      </p:to>
                                    </p:set>
                                    <p:anim calcmode="lin" valueType="num">
                                      <p:cBhvr additive="base">
                                        <p:cTn id="101" dur="500" fill="hold"/>
                                        <p:tgtEl>
                                          <p:spTgt spid="78"/>
                                        </p:tgtEl>
                                        <p:attrNameLst>
                                          <p:attrName>ppt_x</p:attrName>
                                        </p:attrNameLst>
                                      </p:cBhvr>
                                      <p:tavLst>
                                        <p:tav tm="0">
                                          <p:val>
                                            <p:strVal val="0-#ppt_w/2"/>
                                          </p:val>
                                        </p:tav>
                                        <p:tav tm="100000">
                                          <p:val>
                                            <p:strVal val="#ppt_x"/>
                                          </p:val>
                                        </p:tav>
                                      </p:tavLst>
                                    </p:anim>
                                    <p:anim calcmode="lin" valueType="num">
                                      <p:cBhvr additive="base">
                                        <p:cTn id="102" dur="500" fill="hold"/>
                                        <p:tgtEl>
                                          <p:spTgt spid="78"/>
                                        </p:tgtEl>
                                        <p:attrNameLst>
                                          <p:attrName>ppt_y</p:attrName>
                                        </p:attrNameLst>
                                      </p:cBhvr>
                                      <p:tavLst>
                                        <p:tav tm="0">
                                          <p:val>
                                            <p:strVal val="#ppt_y"/>
                                          </p:val>
                                        </p:tav>
                                        <p:tav tm="100000">
                                          <p:val>
                                            <p:strVal val="#ppt_y"/>
                                          </p:val>
                                        </p:tav>
                                      </p:tavLst>
                                    </p:anim>
                                  </p:childTnLst>
                                </p:cTn>
                              </p:par>
                            </p:childTnLst>
                          </p:cTn>
                        </p:par>
                        <p:par>
                          <p:cTn id="103" fill="hold">
                            <p:stCondLst>
                              <p:cond delay="2000"/>
                            </p:stCondLst>
                            <p:childTnLst>
                              <p:par>
                                <p:cTn id="104" presetID="2" presetClass="entr" presetSubtype="8" fill="hold" grpId="0" nodeType="afterEffect">
                                  <p:stCondLst>
                                    <p:cond delay="0"/>
                                  </p:stCondLst>
                                  <p:childTnLst>
                                    <p:set>
                                      <p:cBhvr>
                                        <p:cTn id="105" dur="1" fill="hold">
                                          <p:stCondLst>
                                            <p:cond delay="0"/>
                                          </p:stCondLst>
                                        </p:cTn>
                                        <p:tgtEl>
                                          <p:spTgt spid="75"/>
                                        </p:tgtEl>
                                        <p:attrNameLst>
                                          <p:attrName>style.visibility</p:attrName>
                                        </p:attrNameLst>
                                      </p:cBhvr>
                                      <p:to>
                                        <p:strVal val="visible"/>
                                      </p:to>
                                    </p:set>
                                    <p:anim calcmode="lin" valueType="num">
                                      <p:cBhvr additive="base">
                                        <p:cTn id="106" dur="500" fill="hold"/>
                                        <p:tgtEl>
                                          <p:spTgt spid="75"/>
                                        </p:tgtEl>
                                        <p:attrNameLst>
                                          <p:attrName>ppt_x</p:attrName>
                                        </p:attrNameLst>
                                      </p:cBhvr>
                                      <p:tavLst>
                                        <p:tav tm="0">
                                          <p:val>
                                            <p:strVal val="0-#ppt_w/2"/>
                                          </p:val>
                                        </p:tav>
                                        <p:tav tm="100000">
                                          <p:val>
                                            <p:strVal val="#ppt_x"/>
                                          </p:val>
                                        </p:tav>
                                      </p:tavLst>
                                    </p:anim>
                                    <p:anim calcmode="lin" valueType="num">
                                      <p:cBhvr additive="base">
                                        <p:cTn id="107" dur="500" fill="hold"/>
                                        <p:tgtEl>
                                          <p:spTgt spid="75"/>
                                        </p:tgtEl>
                                        <p:attrNameLst>
                                          <p:attrName>ppt_y</p:attrName>
                                        </p:attrNameLst>
                                      </p:cBhvr>
                                      <p:tavLst>
                                        <p:tav tm="0">
                                          <p:val>
                                            <p:strVal val="#ppt_y"/>
                                          </p:val>
                                        </p:tav>
                                        <p:tav tm="100000">
                                          <p:val>
                                            <p:strVal val="#ppt_y"/>
                                          </p:val>
                                        </p:tav>
                                      </p:tavLst>
                                    </p:anim>
                                  </p:childTnLst>
                                </p:cTn>
                              </p:par>
                            </p:childTnLst>
                          </p:cTn>
                        </p:par>
                        <p:par>
                          <p:cTn id="108" fill="hold">
                            <p:stCondLst>
                              <p:cond delay="2500"/>
                            </p:stCondLst>
                            <p:childTnLst>
                              <p:par>
                                <p:cTn id="109" presetID="2" presetClass="entr" presetSubtype="8" fill="hold" grpId="0" nodeType="afterEffect">
                                  <p:stCondLst>
                                    <p:cond delay="0"/>
                                  </p:stCondLst>
                                  <p:childTnLst>
                                    <p:set>
                                      <p:cBhvr>
                                        <p:cTn id="110" dur="1" fill="hold">
                                          <p:stCondLst>
                                            <p:cond delay="0"/>
                                          </p:stCondLst>
                                        </p:cTn>
                                        <p:tgtEl>
                                          <p:spTgt spid="79"/>
                                        </p:tgtEl>
                                        <p:attrNameLst>
                                          <p:attrName>style.visibility</p:attrName>
                                        </p:attrNameLst>
                                      </p:cBhvr>
                                      <p:to>
                                        <p:strVal val="visible"/>
                                      </p:to>
                                    </p:set>
                                    <p:anim calcmode="lin" valueType="num">
                                      <p:cBhvr additive="base">
                                        <p:cTn id="111" dur="500" fill="hold"/>
                                        <p:tgtEl>
                                          <p:spTgt spid="79"/>
                                        </p:tgtEl>
                                        <p:attrNameLst>
                                          <p:attrName>ppt_x</p:attrName>
                                        </p:attrNameLst>
                                      </p:cBhvr>
                                      <p:tavLst>
                                        <p:tav tm="0">
                                          <p:val>
                                            <p:strVal val="0-#ppt_w/2"/>
                                          </p:val>
                                        </p:tav>
                                        <p:tav tm="100000">
                                          <p:val>
                                            <p:strVal val="#ppt_x"/>
                                          </p:val>
                                        </p:tav>
                                      </p:tavLst>
                                    </p:anim>
                                    <p:anim calcmode="lin" valueType="num">
                                      <p:cBhvr additive="base">
                                        <p:cTn id="112" dur="500" fill="hold"/>
                                        <p:tgtEl>
                                          <p:spTgt spid="79"/>
                                        </p:tgtEl>
                                        <p:attrNameLst>
                                          <p:attrName>ppt_y</p:attrName>
                                        </p:attrNameLst>
                                      </p:cBhvr>
                                      <p:tavLst>
                                        <p:tav tm="0">
                                          <p:val>
                                            <p:strVal val="#ppt_y"/>
                                          </p:val>
                                        </p:tav>
                                        <p:tav tm="100000">
                                          <p:val>
                                            <p:strVal val="#ppt_y"/>
                                          </p:val>
                                        </p:tav>
                                      </p:tavLst>
                                    </p:anim>
                                  </p:childTnLst>
                                </p:cTn>
                              </p:par>
                            </p:childTnLst>
                          </p:cTn>
                        </p:par>
                        <p:par>
                          <p:cTn id="113" fill="hold">
                            <p:stCondLst>
                              <p:cond delay="3000"/>
                            </p:stCondLst>
                            <p:childTnLst>
                              <p:par>
                                <p:cTn id="114" presetID="2" presetClass="entr" presetSubtype="8" fill="hold" grpId="0" nodeType="afterEffect">
                                  <p:stCondLst>
                                    <p:cond delay="0"/>
                                  </p:stCondLst>
                                  <p:childTnLst>
                                    <p:set>
                                      <p:cBhvr>
                                        <p:cTn id="115" dur="1" fill="hold">
                                          <p:stCondLst>
                                            <p:cond delay="0"/>
                                          </p:stCondLst>
                                        </p:cTn>
                                        <p:tgtEl>
                                          <p:spTgt spid="76"/>
                                        </p:tgtEl>
                                        <p:attrNameLst>
                                          <p:attrName>style.visibility</p:attrName>
                                        </p:attrNameLst>
                                      </p:cBhvr>
                                      <p:to>
                                        <p:strVal val="visible"/>
                                      </p:to>
                                    </p:set>
                                    <p:anim calcmode="lin" valueType="num">
                                      <p:cBhvr additive="base">
                                        <p:cTn id="116" dur="500" fill="hold"/>
                                        <p:tgtEl>
                                          <p:spTgt spid="76"/>
                                        </p:tgtEl>
                                        <p:attrNameLst>
                                          <p:attrName>ppt_x</p:attrName>
                                        </p:attrNameLst>
                                      </p:cBhvr>
                                      <p:tavLst>
                                        <p:tav tm="0">
                                          <p:val>
                                            <p:strVal val="0-#ppt_w/2"/>
                                          </p:val>
                                        </p:tav>
                                        <p:tav tm="100000">
                                          <p:val>
                                            <p:strVal val="#ppt_x"/>
                                          </p:val>
                                        </p:tav>
                                      </p:tavLst>
                                    </p:anim>
                                    <p:anim calcmode="lin" valueType="num">
                                      <p:cBhvr additive="base">
                                        <p:cTn id="117" dur="500" fill="hold"/>
                                        <p:tgtEl>
                                          <p:spTgt spid="76"/>
                                        </p:tgtEl>
                                        <p:attrNameLst>
                                          <p:attrName>ppt_y</p:attrName>
                                        </p:attrNameLst>
                                      </p:cBhvr>
                                      <p:tavLst>
                                        <p:tav tm="0">
                                          <p:val>
                                            <p:strVal val="#ppt_y"/>
                                          </p:val>
                                        </p:tav>
                                        <p:tav tm="100000">
                                          <p:val>
                                            <p:strVal val="#ppt_y"/>
                                          </p:val>
                                        </p:tav>
                                      </p:tavLst>
                                    </p:anim>
                                  </p:childTnLst>
                                </p:cTn>
                              </p:par>
                            </p:childTnLst>
                          </p:cTn>
                        </p:par>
                        <p:par>
                          <p:cTn id="118" fill="hold">
                            <p:stCondLst>
                              <p:cond delay="3500"/>
                            </p:stCondLst>
                            <p:childTnLst>
                              <p:par>
                                <p:cTn id="119" presetID="2" presetClass="entr" presetSubtype="8" fill="hold" grpId="0" nodeType="afterEffect">
                                  <p:stCondLst>
                                    <p:cond delay="0"/>
                                  </p:stCondLst>
                                  <p:childTnLst>
                                    <p:set>
                                      <p:cBhvr>
                                        <p:cTn id="120" dur="1" fill="hold">
                                          <p:stCondLst>
                                            <p:cond delay="0"/>
                                          </p:stCondLst>
                                        </p:cTn>
                                        <p:tgtEl>
                                          <p:spTgt spid="80"/>
                                        </p:tgtEl>
                                        <p:attrNameLst>
                                          <p:attrName>style.visibility</p:attrName>
                                        </p:attrNameLst>
                                      </p:cBhvr>
                                      <p:to>
                                        <p:strVal val="visible"/>
                                      </p:to>
                                    </p:set>
                                    <p:anim calcmode="lin" valueType="num">
                                      <p:cBhvr additive="base">
                                        <p:cTn id="121" dur="500" fill="hold"/>
                                        <p:tgtEl>
                                          <p:spTgt spid="80"/>
                                        </p:tgtEl>
                                        <p:attrNameLst>
                                          <p:attrName>ppt_x</p:attrName>
                                        </p:attrNameLst>
                                      </p:cBhvr>
                                      <p:tavLst>
                                        <p:tav tm="0">
                                          <p:val>
                                            <p:strVal val="0-#ppt_w/2"/>
                                          </p:val>
                                        </p:tav>
                                        <p:tav tm="100000">
                                          <p:val>
                                            <p:strVal val="#ppt_x"/>
                                          </p:val>
                                        </p:tav>
                                      </p:tavLst>
                                    </p:anim>
                                    <p:anim calcmode="lin" valueType="num">
                                      <p:cBhvr additive="base">
                                        <p:cTn id="122" dur="500" fill="hold"/>
                                        <p:tgtEl>
                                          <p:spTgt spid="80"/>
                                        </p:tgtEl>
                                        <p:attrNameLst>
                                          <p:attrName>ppt_y</p:attrName>
                                        </p:attrNameLst>
                                      </p:cBhvr>
                                      <p:tavLst>
                                        <p:tav tm="0">
                                          <p:val>
                                            <p:strVal val="#ppt_y"/>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81"/>
                                        </p:tgtEl>
                                        <p:attrNameLst>
                                          <p:attrName>style.visibility</p:attrName>
                                        </p:attrNameLst>
                                      </p:cBhvr>
                                      <p:to>
                                        <p:strVal val="visible"/>
                                      </p:to>
                                    </p:set>
                                    <p:anim calcmode="lin" valueType="num">
                                      <p:cBhvr additive="base">
                                        <p:cTn id="127" dur="500" fill="hold"/>
                                        <p:tgtEl>
                                          <p:spTgt spid="81"/>
                                        </p:tgtEl>
                                        <p:attrNameLst>
                                          <p:attrName>ppt_x</p:attrName>
                                        </p:attrNameLst>
                                      </p:cBhvr>
                                      <p:tavLst>
                                        <p:tav tm="0">
                                          <p:val>
                                            <p:strVal val="0-#ppt_w/2"/>
                                          </p:val>
                                        </p:tav>
                                        <p:tav tm="100000">
                                          <p:val>
                                            <p:strVal val="#ppt_x"/>
                                          </p:val>
                                        </p:tav>
                                      </p:tavLst>
                                    </p:anim>
                                    <p:anim calcmode="lin" valueType="num">
                                      <p:cBhvr additive="base">
                                        <p:cTn id="128" dur="500" fill="hold"/>
                                        <p:tgtEl>
                                          <p:spTgt spid="81"/>
                                        </p:tgtEl>
                                        <p:attrNameLst>
                                          <p:attrName>ppt_y</p:attrName>
                                        </p:attrNameLst>
                                      </p:cBhvr>
                                      <p:tavLst>
                                        <p:tav tm="0">
                                          <p:val>
                                            <p:strVal val="#ppt_y"/>
                                          </p:val>
                                        </p:tav>
                                        <p:tav tm="100000">
                                          <p:val>
                                            <p:strVal val="#ppt_y"/>
                                          </p:val>
                                        </p:tav>
                                      </p:tavLst>
                                    </p:anim>
                                  </p:childTnLst>
                                </p:cTn>
                              </p:par>
                              <p:par>
                                <p:cTn id="129" presetID="2" presetClass="entr" presetSubtype="8" fill="hold" grpId="0" nodeType="withEffect">
                                  <p:stCondLst>
                                    <p:cond delay="0"/>
                                  </p:stCondLst>
                                  <p:childTnLst>
                                    <p:set>
                                      <p:cBhvr>
                                        <p:cTn id="130" dur="1" fill="hold">
                                          <p:stCondLst>
                                            <p:cond delay="0"/>
                                          </p:stCondLst>
                                        </p:cTn>
                                        <p:tgtEl>
                                          <p:spTgt spid="86"/>
                                        </p:tgtEl>
                                        <p:attrNameLst>
                                          <p:attrName>style.visibility</p:attrName>
                                        </p:attrNameLst>
                                      </p:cBhvr>
                                      <p:to>
                                        <p:strVal val="visible"/>
                                      </p:to>
                                    </p:set>
                                    <p:anim calcmode="lin" valueType="num">
                                      <p:cBhvr additive="base">
                                        <p:cTn id="131" dur="500" fill="hold"/>
                                        <p:tgtEl>
                                          <p:spTgt spid="86"/>
                                        </p:tgtEl>
                                        <p:attrNameLst>
                                          <p:attrName>ppt_x</p:attrName>
                                        </p:attrNameLst>
                                      </p:cBhvr>
                                      <p:tavLst>
                                        <p:tav tm="0">
                                          <p:val>
                                            <p:strVal val="0-#ppt_w/2"/>
                                          </p:val>
                                        </p:tav>
                                        <p:tav tm="100000">
                                          <p:val>
                                            <p:strVal val="#ppt_x"/>
                                          </p:val>
                                        </p:tav>
                                      </p:tavLst>
                                    </p:anim>
                                    <p:anim calcmode="lin" valueType="num">
                                      <p:cBhvr additive="base">
                                        <p:cTn id="132" dur="500" fill="hold"/>
                                        <p:tgtEl>
                                          <p:spTgt spid="86"/>
                                        </p:tgtEl>
                                        <p:attrNameLst>
                                          <p:attrName>ppt_y</p:attrName>
                                        </p:attrNameLst>
                                      </p:cBhvr>
                                      <p:tavLst>
                                        <p:tav tm="0">
                                          <p:val>
                                            <p:strVal val="#ppt_y"/>
                                          </p:val>
                                        </p:tav>
                                        <p:tav tm="100000">
                                          <p:val>
                                            <p:strVal val="#ppt_y"/>
                                          </p:val>
                                        </p:tav>
                                      </p:tavLst>
                                    </p:anim>
                                  </p:childTnLst>
                                </p:cTn>
                              </p:par>
                              <p:par>
                                <p:cTn id="133" presetID="2" presetClass="entr" presetSubtype="8" fill="hold" grpId="0" nodeType="withEffect">
                                  <p:stCondLst>
                                    <p:cond delay="0"/>
                                  </p:stCondLst>
                                  <p:childTnLst>
                                    <p:set>
                                      <p:cBhvr>
                                        <p:cTn id="134" dur="1" fill="hold">
                                          <p:stCondLst>
                                            <p:cond delay="0"/>
                                          </p:stCondLst>
                                        </p:cTn>
                                        <p:tgtEl>
                                          <p:spTgt spid="82"/>
                                        </p:tgtEl>
                                        <p:attrNameLst>
                                          <p:attrName>style.visibility</p:attrName>
                                        </p:attrNameLst>
                                      </p:cBhvr>
                                      <p:to>
                                        <p:strVal val="visible"/>
                                      </p:to>
                                    </p:set>
                                    <p:anim calcmode="lin" valueType="num">
                                      <p:cBhvr additive="base">
                                        <p:cTn id="135" dur="500" fill="hold"/>
                                        <p:tgtEl>
                                          <p:spTgt spid="82"/>
                                        </p:tgtEl>
                                        <p:attrNameLst>
                                          <p:attrName>ppt_x</p:attrName>
                                        </p:attrNameLst>
                                      </p:cBhvr>
                                      <p:tavLst>
                                        <p:tav tm="0">
                                          <p:val>
                                            <p:strVal val="0-#ppt_w/2"/>
                                          </p:val>
                                        </p:tav>
                                        <p:tav tm="100000">
                                          <p:val>
                                            <p:strVal val="#ppt_x"/>
                                          </p:val>
                                        </p:tav>
                                      </p:tavLst>
                                    </p:anim>
                                    <p:anim calcmode="lin" valueType="num">
                                      <p:cBhvr additive="base">
                                        <p:cTn id="136" dur="500" fill="hold"/>
                                        <p:tgtEl>
                                          <p:spTgt spid="82"/>
                                        </p:tgtEl>
                                        <p:attrNameLst>
                                          <p:attrName>ppt_y</p:attrName>
                                        </p:attrNameLst>
                                      </p:cBhvr>
                                      <p:tavLst>
                                        <p:tav tm="0">
                                          <p:val>
                                            <p:strVal val="#ppt_y"/>
                                          </p:val>
                                        </p:tav>
                                        <p:tav tm="100000">
                                          <p:val>
                                            <p:strVal val="#ppt_y"/>
                                          </p:val>
                                        </p:tav>
                                      </p:tavLst>
                                    </p:anim>
                                  </p:childTnLst>
                                </p:cTn>
                              </p:par>
                              <p:par>
                                <p:cTn id="137" presetID="2" presetClass="entr" presetSubtype="8" fill="hold" grpId="0" nodeType="withEffect">
                                  <p:stCondLst>
                                    <p:cond delay="0"/>
                                  </p:stCondLst>
                                  <p:childTnLst>
                                    <p:set>
                                      <p:cBhvr>
                                        <p:cTn id="138" dur="1" fill="hold">
                                          <p:stCondLst>
                                            <p:cond delay="0"/>
                                          </p:stCondLst>
                                        </p:cTn>
                                        <p:tgtEl>
                                          <p:spTgt spid="87"/>
                                        </p:tgtEl>
                                        <p:attrNameLst>
                                          <p:attrName>style.visibility</p:attrName>
                                        </p:attrNameLst>
                                      </p:cBhvr>
                                      <p:to>
                                        <p:strVal val="visible"/>
                                      </p:to>
                                    </p:set>
                                    <p:anim calcmode="lin" valueType="num">
                                      <p:cBhvr additive="base">
                                        <p:cTn id="139" dur="500" fill="hold"/>
                                        <p:tgtEl>
                                          <p:spTgt spid="87"/>
                                        </p:tgtEl>
                                        <p:attrNameLst>
                                          <p:attrName>ppt_x</p:attrName>
                                        </p:attrNameLst>
                                      </p:cBhvr>
                                      <p:tavLst>
                                        <p:tav tm="0">
                                          <p:val>
                                            <p:strVal val="0-#ppt_w/2"/>
                                          </p:val>
                                        </p:tav>
                                        <p:tav tm="100000">
                                          <p:val>
                                            <p:strVal val="#ppt_x"/>
                                          </p:val>
                                        </p:tav>
                                      </p:tavLst>
                                    </p:anim>
                                    <p:anim calcmode="lin" valueType="num">
                                      <p:cBhvr additive="base">
                                        <p:cTn id="140" dur="500" fill="hold"/>
                                        <p:tgtEl>
                                          <p:spTgt spid="87"/>
                                        </p:tgtEl>
                                        <p:attrNameLst>
                                          <p:attrName>ppt_y</p:attrName>
                                        </p:attrNameLst>
                                      </p:cBhvr>
                                      <p:tavLst>
                                        <p:tav tm="0">
                                          <p:val>
                                            <p:strVal val="#ppt_y"/>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8" fill="hold" grpId="0" nodeType="clickEffect">
                                  <p:stCondLst>
                                    <p:cond delay="0"/>
                                  </p:stCondLst>
                                  <p:childTnLst>
                                    <p:set>
                                      <p:cBhvr>
                                        <p:cTn id="144" dur="1" fill="hold">
                                          <p:stCondLst>
                                            <p:cond delay="0"/>
                                          </p:stCondLst>
                                        </p:cTn>
                                        <p:tgtEl>
                                          <p:spTgt spid="84"/>
                                        </p:tgtEl>
                                        <p:attrNameLst>
                                          <p:attrName>style.visibility</p:attrName>
                                        </p:attrNameLst>
                                      </p:cBhvr>
                                      <p:to>
                                        <p:strVal val="visible"/>
                                      </p:to>
                                    </p:set>
                                    <p:anim calcmode="lin" valueType="num">
                                      <p:cBhvr additive="base">
                                        <p:cTn id="145" dur="500" fill="hold"/>
                                        <p:tgtEl>
                                          <p:spTgt spid="84"/>
                                        </p:tgtEl>
                                        <p:attrNameLst>
                                          <p:attrName>ppt_x</p:attrName>
                                        </p:attrNameLst>
                                      </p:cBhvr>
                                      <p:tavLst>
                                        <p:tav tm="0">
                                          <p:val>
                                            <p:strVal val="0-#ppt_w/2"/>
                                          </p:val>
                                        </p:tav>
                                        <p:tav tm="100000">
                                          <p:val>
                                            <p:strVal val="#ppt_x"/>
                                          </p:val>
                                        </p:tav>
                                      </p:tavLst>
                                    </p:anim>
                                    <p:anim calcmode="lin" valueType="num">
                                      <p:cBhvr additive="base">
                                        <p:cTn id="146" dur="500" fill="hold"/>
                                        <p:tgtEl>
                                          <p:spTgt spid="84"/>
                                        </p:tgtEl>
                                        <p:attrNameLst>
                                          <p:attrName>ppt_y</p:attrName>
                                        </p:attrNameLst>
                                      </p:cBhvr>
                                      <p:tavLst>
                                        <p:tav tm="0">
                                          <p:val>
                                            <p:strVal val="#ppt_y"/>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8" fill="hold" grpId="0" nodeType="clickEffect">
                                  <p:stCondLst>
                                    <p:cond delay="0"/>
                                  </p:stCondLst>
                                  <p:childTnLst>
                                    <p:set>
                                      <p:cBhvr>
                                        <p:cTn id="150" dur="1" fill="hold">
                                          <p:stCondLst>
                                            <p:cond delay="0"/>
                                          </p:stCondLst>
                                        </p:cTn>
                                        <p:tgtEl>
                                          <p:spTgt spid="83"/>
                                        </p:tgtEl>
                                        <p:attrNameLst>
                                          <p:attrName>style.visibility</p:attrName>
                                        </p:attrNameLst>
                                      </p:cBhvr>
                                      <p:to>
                                        <p:strVal val="visible"/>
                                      </p:to>
                                    </p:set>
                                    <p:anim calcmode="lin" valueType="num">
                                      <p:cBhvr additive="base">
                                        <p:cTn id="151" dur="500" fill="hold"/>
                                        <p:tgtEl>
                                          <p:spTgt spid="83"/>
                                        </p:tgtEl>
                                        <p:attrNameLst>
                                          <p:attrName>ppt_x</p:attrName>
                                        </p:attrNameLst>
                                      </p:cBhvr>
                                      <p:tavLst>
                                        <p:tav tm="0">
                                          <p:val>
                                            <p:strVal val="0-#ppt_w/2"/>
                                          </p:val>
                                        </p:tav>
                                        <p:tav tm="100000">
                                          <p:val>
                                            <p:strVal val="#ppt_x"/>
                                          </p:val>
                                        </p:tav>
                                      </p:tavLst>
                                    </p:anim>
                                    <p:anim calcmode="lin" valueType="num">
                                      <p:cBhvr additive="base">
                                        <p:cTn id="152" dur="500" fill="hold"/>
                                        <p:tgtEl>
                                          <p:spTgt spid="83"/>
                                        </p:tgtEl>
                                        <p:attrNameLst>
                                          <p:attrName>ppt_y</p:attrName>
                                        </p:attrNameLst>
                                      </p:cBhvr>
                                      <p:tavLst>
                                        <p:tav tm="0">
                                          <p:val>
                                            <p:strVal val="#ppt_y"/>
                                          </p:val>
                                        </p:tav>
                                        <p:tav tm="100000">
                                          <p:val>
                                            <p:strVal val="#ppt_y"/>
                                          </p:val>
                                        </p:tav>
                                      </p:tavLst>
                                    </p:anim>
                                  </p:childTnLst>
                                </p:cTn>
                              </p:par>
                            </p:childTnLst>
                          </p:cTn>
                        </p:par>
                        <p:par>
                          <p:cTn id="153" fill="hold">
                            <p:stCondLst>
                              <p:cond delay="500"/>
                            </p:stCondLst>
                            <p:childTnLst>
                              <p:par>
                                <p:cTn id="154" presetID="2" presetClass="entr" presetSubtype="8" fill="hold" grpId="0" nodeType="afterEffect">
                                  <p:stCondLst>
                                    <p:cond delay="0"/>
                                  </p:stCondLst>
                                  <p:childTnLst>
                                    <p:set>
                                      <p:cBhvr>
                                        <p:cTn id="155" dur="1" fill="hold">
                                          <p:stCondLst>
                                            <p:cond delay="0"/>
                                          </p:stCondLst>
                                        </p:cTn>
                                        <p:tgtEl>
                                          <p:spTgt spid="105"/>
                                        </p:tgtEl>
                                        <p:attrNameLst>
                                          <p:attrName>style.visibility</p:attrName>
                                        </p:attrNameLst>
                                      </p:cBhvr>
                                      <p:to>
                                        <p:strVal val="visible"/>
                                      </p:to>
                                    </p:set>
                                    <p:anim calcmode="lin" valueType="num">
                                      <p:cBhvr additive="base">
                                        <p:cTn id="156" dur="500" fill="hold"/>
                                        <p:tgtEl>
                                          <p:spTgt spid="105"/>
                                        </p:tgtEl>
                                        <p:attrNameLst>
                                          <p:attrName>ppt_x</p:attrName>
                                        </p:attrNameLst>
                                      </p:cBhvr>
                                      <p:tavLst>
                                        <p:tav tm="0">
                                          <p:val>
                                            <p:strVal val="0-#ppt_w/2"/>
                                          </p:val>
                                        </p:tav>
                                        <p:tav tm="100000">
                                          <p:val>
                                            <p:strVal val="#ppt_x"/>
                                          </p:val>
                                        </p:tav>
                                      </p:tavLst>
                                    </p:anim>
                                    <p:anim calcmode="lin" valueType="num">
                                      <p:cBhvr additive="base">
                                        <p:cTn id="157" dur="500" fill="hold"/>
                                        <p:tgtEl>
                                          <p:spTgt spid="105"/>
                                        </p:tgtEl>
                                        <p:attrNameLst>
                                          <p:attrName>ppt_y</p:attrName>
                                        </p:attrNameLst>
                                      </p:cBhvr>
                                      <p:tavLst>
                                        <p:tav tm="0">
                                          <p:val>
                                            <p:strVal val="#ppt_y"/>
                                          </p:val>
                                        </p:tav>
                                        <p:tav tm="100000">
                                          <p:val>
                                            <p:strVal val="#ppt_y"/>
                                          </p:val>
                                        </p:tav>
                                      </p:tavLst>
                                    </p:anim>
                                  </p:childTnLst>
                                </p:cTn>
                              </p:par>
                            </p:childTnLst>
                          </p:cTn>
                        </p:par>
                        <p:par>
                          <p:cTn id="158" fill="hold">
                            <p:stCondLst>
                              <p:cond delay="1000"/>
                            </p:stCondLst>
                            <p:childTnLst>
                              <p:par>
                                <p:cTn id="159" presetID="2" presetClass="entr" presetSubtype="8" fill="hold" grpId="0" nodeType="afterEffect">
                                  <p:stCondLst>
                                    <p:cond delay="0"/>
                                  </p:stCondLst>
                                  <p:childTnLst>
                                    <p:set>
                                      <p:cBhvr>
                                        <p:cTn id="160" dur="1" fill="hold">
                                          <p:stCondLst>
                                            <p:cond delay="0"/>
                                          </p:stCondLst>
                                        </p:cTn>
                                        <p:tgtEl>
                                          <p:spTgt spid="102"/>
                                        </p:tgtEl>
                                        <p:attrNameLst>
                                          <p:attrName>style.visibility</p:attrName>
                                        </p:attrNameLst>
                                      </p:cBhvr>
                                      <p:to>
                                        <p:strVal val="visible"/>
                                      </p:to>
                                    </p:set>
                                    <p:anim calcmode="lin" valueType="num">
                                      <p:cBhvr additive="base">
                                        <p:cTn id="161" dur="500" fill="hold"/>
                                        <p:tgtEl>
                                          <p:spTgt spid="102"/>
                                        </p:tgtEl>
                                        <p:attrNameLst>
                                          <p:attrName>ppt_x</p:attrName>
                                        </p:attrNameLst>
                                      </p:cBhvr>
                                      <p:tavLst>
                                        <p:tav tm="0">
                                          <p:val>
                                            <p:strVal val="0-#ppt_w/2"/>
                                          </p:val>
                                        </p:tav>
                                        <p:tav tm="100000">
                                          <p:val>
                                            <p:strVal val="#ppt_x"/>
                                          </p:val>
                                        </p:tav>
                                      </p:tavLst>
                                    </p:anim>
                                    <p:anim calcmode="lin" valueType="num">
                                      <p:cBhvr additive="base">
                                        <p:cTn id="162" dur="500" fill="hold"/>
                                        <p:tgtEl>
                                          <p:spTgt spid="102"/>
                                        </p:tgtEl>
                                        <p:attrNameLst>
                                          <p:attrName>ppt_y</p:attrName>
                                        </p:attrNameLst>
                                      </p:cBhvr>
                                      <p:tavLst>
                                        <p:tav tm="0">
                                          <p:val>
                                            <p:strVal val="#ppt_y"/>
                                          </p:val>
                                        </p:tav>
                                        <p:tav tm="100000">
                                          <p:val>
                                            <p:strVal val="#ppt_y"/>
                                          </p:val>
                                        </p:tav>
                                      </p:tavLst>
                                    </p:anim>
                                  </p:childTnLst>
                                </p:cTn>
                              </p:par>
                            </p:childTnLst>
                          </p:cTn>
                        </p:par>
                      </p:childTnLst>
                    </p:cTn>
                  </p:par>
                  <p:par>
                    <p:cTn id="163" fill="hold">
                      <p:stCondLst>
                        <p:cond delay="indefinite"/>
                      </p:stCondLst>
                      <p:childTnLst>
                        <p:par>
                          <p:cTn id="164" fill="hold">
                            <p:stCondLst>
                              <p:cond delay="0"/>
                            </p:stCondLst>
                            <p:childTnLst>
                              <p:par>
                                <p:cTn id="165" presetID="2" presetClass="entr" presetSubtype="8" fill="hold" grpId="0" nodeType="clickEffect">
                                  <p:stCondLst>
                                    <p:cond delay="0"/>
                                  </p:stCondLst>
                                  <p:childTnLst>
                                    <p:set>
                                      <p:cBhvr>
                                        <p:cTn id="166" dur="1" fill="hold">
                                          <p:stCondLst>
                                            <p:cond delay="0"/>
                                          </p:stCondLst>
                                        </p:cTn>
                                        <p:tgtEl>
                                          <p:spTgt spid="99"/>
                                        </p:tgtEl>
                                        <p:attrNameLst>
                                          <p:attrName>style.visibility</p:attrName>
                                        </p:attrNameLst>
                                      </p:cBhvr>
                                      <p:to>
                                        <p:strVal val="visible"/>
                                      </p:to>
                                    </p:set>
                                    <p:anim calcmode="lin" valueType="num">
                                      <p:cBhvr additive="base">
                                        <p:cTn id="167" dur="500" fill="hold"/>
                                        <p:tgtEl>
                                          <p:spTgt spid="99"/>
                                        </p:tgtEl>
                                        <p:attrNameLst>
                                          <p:attrName>ppt_x</p:attrName>
                                        </p:attrNameLst>
                                      </p:cBhvr>
                                      <p:tavLst>
                                        <p:tav tm="0">
                                          <p:val>
                                            <p:strVal val="0-#ppt_w/2"/>
                                          </p:val>
                                        </p:tav>
                                        <p:tav tm="100000">
                                          <p:val>
                                            <p:strVal val="#ppt_x"/>
                                          </p:val>
                                        </p:tav>
                                      </p:tavLst>
                                    </p:anim>
                                    <p:anim calcmode="lin" valueType="num">
                                      <p:cBhvr additive="base">
                                        <p:cTn id="168" dur="500" fill="hold"/>
                                        <p:tgtEl>
                                          <p:spTgt spid="99"/>
                                        </p:tgtEl>
                                        <p:attrNameLst>
                                          <p:attrName>ppt_y</p:attrName>
                                        </p:attrNameLst>
                                      </p:cBhvr>
                                      <p:tavLst>
                                        <p:tav tm="0">
                                          <p:val>
                                            <p:strVal val="#ppt_y"/>
                                          </p:val>
                                        </p:tav>
                                        <p:tav tm="100000">
                                          <p:val>
                                            <p:strVal val="#ppt_y"/>
                                          </p:val>
                                        </p:tav>
                                      </p:tavLst>
                                    </p:anim>
                                  </p:childTnLst>
                                </p:cTn>
                              </p:par>
                            </p:childTnLst>
                          </p:cTn>
                        </p:par>
                        <p:par>
                          <p:cTn id="169" fill="hold">
                            <p:stCondLst>
                              <p:cond delay="500"/>
                            </p:stCondLst>
                            <p:childTnLst>
                              <p:par>
                                <p:cTn id="170" presetID="2" presetClass="entr" presetSubtype="8" fill="hold" grpId="0" nodeType="afterEffect">
                                  <p:stCondLst>
                                    <p:cond delay="0"/>
                                  </p:stCondLst>
                                  <p:childTnLst>
                                    <p:set>
                                      <p:cBhvr>
                                        <p:cTn id="171" dur="1" fill="hold">
                                          <p:stCondLst>
                                            <p:cond delay="0"/>
                                          </p:stCondLst>
                                        </p:cTn>
                                        <p:tgtEl>
                                          <p:spTgt spid="104"/>
                                        </p:tgtEl>
                                        <p:attrNameLst>
                                          <p:attrName>style.visibility</p:attrName>
                                        </p:attrNameLst>
                                      </p:cBhvr>
                                      <p:to>
                                        <p:strVal val="visible"/>
                                      </p:to>
                                    </p:set>
                                    <p:anim calcmode="lin" valueType="num">
                                      <p:cBhvr additive="base">
                                        <p:cTn id="172" dur="500" fill="hold"/>
                                        <p:tgtEl>
                                          <p:spTgt spid="104"/>
                                        </p:tgtEl>
                                        <p:attrNameLst>
                                          <p:attrName>ppt_x</p:attrName>
                                        </p:attrNameLst>
                                      </p:cBhvr>
                                      <p:tavLst>
                                        <p:tav tm="0">
                                          <p:val>
                                            <p:strVal val="0-#ppt_w/2"/>
                                          </p:val>
                                        </p:tav>
                                        <p:tav tm="100000">
                                          <p:val>
                                            <p:strVal val="#ppt_x"/>
                                          </p:val>
                                        </p:tav>
                                      </p:tavLst>
                                    </p:anim>
                                    <p:anim calcmode="lin" valueType="num">
                                      <p:cBhvr additive="base">
                                        <p:cTn id="173" dur="500" fill="hold"/>
                                        <p:tgtEl>
                                          <p:spTgt spid="104"/>
                                        </p:tgtEl>
                                        <p:attrNameLst>
                                          <p:attrName>ppt_y</p:attrName>
                                        </p:attrNameLst>
                                      </p:cBhvr>
                                      <p:tavLst>
                                        <p:tav tm="0">
                                          <p:val>
                                            <p:strVal val="#ppt_y"/>
                                          </p:val>
                                        </p:tav>
                                        <p:tav tm="100000">
                                          <p:val>
                                            <p:strVal val="#ppt_y"/>
                                          </p:val>
                                        </p:tav>
                                      </p:tavLst>
                                    </p:anim>
                                  </p:childTnLst>
                                </p:cTn>
                              </p:par>
                            </p:childTnLst>
                          </p:cTn>
                        </p:par>
                      </p:childTnLst>
                    </p:cTn>
                  </p:par>
                  <p:par>
                    <p:cTn id="174" fill="hold">
                      <p:stCondLst>
                        <p:cond delay="indefinite"/>
                      </p:stCondLst>
                      <p:childTnLst>
                        <p:par>
                          <p:cTn id="175" fill="hold">
                            <p:stCondLst>
                              <p:cond delay="0"/>
                            </p:stCondLst>
                            <p:childTnLst>
                              <p:par>
                                <p:cTn id="176" presetID="2" presetClass="entr" presetSubtype="8" fill="hold" grpId="0" nodeType="clickEffect">
                                  <p:stCondLst>
                                    <p:cond delay="0"/>
                                  </p:stCondLst>
                                  <p:childTnLst>
                                    <p:set>
                                      <p:cBhvr>
                                        <p:cTn id="177" dur="1" fill="hold">
                                          <p:stCondLst>
                                            <p:cond delay="0"/>
                                          </p:stCondLst>
                                        </p:cTn>
                                        <p:tgtEl>
                                          <p:spTgt spid="107"/>
                                        </p:tgtEl>
                                        <p:attrNameLst>
                                          <p:attrName>style.visibility</p:attrName>
                                        </p:attrNameLst>
                                      </p:cBhvr>
                                      <p:to>
                                        <p:strVal val="visible"/>
                                      </p:to>
                                    </p:set>
                                    <p:anim calcmode="lin" valueType="num">
                                      <p:cBhvr additive="base">
                                        <p:cTn id="178" dur="500" fill="hold"/>
                                        <p:tgtEl>
                                          <p:spTgt spid="107"/>
                                        </p:tgtEl>
                                        <p:attrNameLst>
                                          <p:attrName>ppt_x</p:attrName>
                                        </p:attrNameLst>
                                      </p:cBhvr>
                                      <p:tavLst>
                                        <p:tav tm="0">
                                          <p:val>
                                            <p:strVal val="0-#ppt_w/2"/>
                                          </p:val>
                                        </p:tav>
                                        <p:tav tm="100000">
                                          <p:val>
                                            <p:strVal val="#ppt_x"/>
                                          </p:val>
                                        </p:tav>
                                      </p:tavLst>
                                    </p:anim>
                                    <p:anim calcmode="lin" valueType="num">
                                      <p:cBhvr additive="base">
                                        <p:cTn id="179" dur="500" fill="hold"/>
                                        <p:tgtEl>
                                          <p:spTgt spid="107"/>
                                        </p:tgtEl>
                                        <p:attrNameLst>
                                          <p:attrName>ppt_y</p:attrName>
                                        </p:attrNameLst>
                                      </p:cBhvr>
                                      <p:tavLst>
                                        <p:tav tm="0">
                                          <p:val>
                                            <p:strVal val="#ppt_y"/>
                                          </p:val>
                                        </p:tav>
                                        <p:tav tm="100000">
                                          <p:val>
                                            <p:strVal val="#ppt_y"/>
                                          </p:val>
                                        </p:tav>
                                      </p:tavLst>
                                    </p:anim>
                                  </p:childTnLst>
                                </p:cTn>
                              </p:par>
                            </p:childTnLst>
                          </p:cTn>
                        </p:par>
                        <p:par>
                          <p:cTn id="180" fill="hold">
                            <p:stCondLst>
                              <p:cond delay="500"/>
                            </p:stCondLst>
                            <p:childTnLst>
                              <p:par>
                                <p:cTn id="181" presetID="2" presetClass="entr" presetSubtype="8" fill="hold" grpId="0" nodeType="afterEffect">
                                  <p:stCondLst>
                                    <p:cond delay="0"/>
                                  </p:stCondLst>
                                  <p:childTnLst>
                                    <p:set>
                                      <p:cBhvr>
                                        <p:cTn id="182" dur="1" fill="hold">
                                          <p:stCondLst>
                                            <p:cond delay="0"/>
                                          </p:stCondLst>
                                        </p:cTn>
                                        <p:tgtEl>
                                          <p:spTgt spid="106"/>
                                        </p:tgtEl>
                                        <p:attrNameLst>
                                          <p:attrName>style.visibility</p:attrName>
                                        </p:attrNameLst>
                                      </p:cBhvr>
                                      <p:to>
                                        <p:strVal val="visible"/>
                                      </p:to>
                                    </p:set>
                                    <p:anim calcmode="lin" valueType="num">
                                      <p:cBhvr additive="base">
                                        <p:cTn id="183" dur="500" fill="hold"/>
                                        <p:tgtEl>
                                          <p:spTgt spid="106"/>
                                        </p:tgtEl>
                                        <p:attrNameLst>
                                          <p:attrName>ppt_x</p:attrName>
                                        </p:attrNameLst>
                                      </p:cBhvr>
                                      <p:tavLst>
                                        <p:tav tm="0">
                                          <p:val>
                                            <p:strVal val="0-#ppt_w/2"/>
                                          </p:val>
                                        </p:tav>
                                        <p:tav tm="100000">
                                          <p:val>
                                            <p:strVal val="#ppt_x"/>
                                          </p:val>
                                        </p:tav>
                                      </p:tavLst>
                                    </p:anim>
                                    <p:anim calcmode="lin" valueType="num">
                                      <p:cBhvr additive="base">
                                        <p:cTn id="184" dur="500" fill="hold"/>
                                        <p:tgtEl>
                                          <p:spTgt spid="106"/>
                                        </p:tgtEl>
                                        <p:attrNameLst>
                                          <p:attrName>ppt_y</p:attrName>
                                        </p:attrNameLst>
                                      </p:cBhvr>
                                      <p:tavLst>
                                        <p:tav tm="0">
                                          <p:val>
                                            <p:strVal val="#ppt_y"/>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2" presetClass="entr" presetSubtype="8" fill="hold" grpId="0" nodeType="clickEffect">
                                  <p:stCondLst>
                                    <p:cond delay="0"/>
                                  </p:stCondLst>
                                  <p:childTnLst>
                                    <p:set>
                                      <p:cBhvr>
                                        <p:cTn id="188" dur="1" fill="hold">
                                          <p:stCondLst>
                                            <p:cond delay="0"/>
                                          </p:stCondLst>
                                        </p:cTn>
                                        <p:tgtEl>
                                          <p:spTgt spid="85"/>
                                        </p:tgtEl>
                                        <p:attrNameLst>
                                          <p:attrName>style.visibility</p:attrName>
                                        </p:attrNameLst>
                                      </p:cBhvr>
                                      <p:to>
                                        <p:strVal val="visible"/>
                                      </p:to>
                                    </p:set>
                                    <p:anim calcmode="lin" valueType="num">
                                      <p:cBhvr additive="base">
                                        <p:cTn id="189" dur="500" fill="hold"/>
                                        <p:tgtEl>
                                          <p:spTgt spid="85"/>
                                        </p:tgtEl>
                                        <p:attrNameLst>
                                          <p:attrName>ppt_x</p:attrName>
                                        </p:attrNameLst>
                                      </p:cBhvr>
                                      <p:tavLst>
                                        <p:tav tm="0">
                                          <p:val>
                                            <p:strVal val="0-#ppt_w/2"/>
                                          </p:val>
                                        </p:tav>
                                        <p:tav tm="100000">
                                          <p:val>
                                            <p:strVal val="#ppt_x"/>
                                          </p:val>
                                        </p:tav>
                                      </p:tavLst>
                                    </p:anim>
                                    <p:anim calcmode="lin" valueType="num">
                                      <p:cBhvr additive="base">
                                        <p:cTn id="190" dur="500" fill="hold"/>
                                        <p:tgtEl>
                                          <p:spTgt spid="85"/>
                                        </p:tgtEl>
                                        <p:attrNameLst>
                                          <p:attrName>ppt_y</p:attrName>
                                        </p:attrNameLst>
                                      </p:cBhvr>
                                      <p:tavLst>
                                        <p:tav tm="0">
                                          <p:val>
                                            <p:strVal val="#ppt_y"/>
                                          </p:val>
                                        </p:tav>
                                        <p:tav tm="100000">
                                          <p:val>
                                            <p:strVal val="#ppt_y"/>
                                          </p:val>
                                        </p:tav>
                                      </p:tavLst>
                                    </p:anim>
                                  </p:childTnLst>
                                </p:cTn>
                              </p:par>
                            </p:childTnLst>
                          </p:cTn>
                        </p:par>
                        <p:par>
                          <p:cTn id="191" fill="hold">
                            <p:stCondLst>
                              <p:cond delay="500"/>
                            </p:stCondLst>
                            <p:childTnLst>
                              <p:par>
                                <p:cTn id="192" presetID="2" presetClass="entr" presetSubtype="8" fill="hold" grpId="0" nodeType="afterEffect">
                                  <p:stCondLst>
                                    <p:cond delay="0"/>
                                  </p:stCondLst>
                                  <p:childTnLst>
                                    <p:set>
                                      <p:cBhvr>
                                        <p:cTn id="193" dur="1" fill="hold">
                                          <p:stCondLst>
                                            <p:cond delay="0"/>
                                          </p:stCondLst>
                                        </p:cTn>
                                        <p:tgtEl>
                                          <p:spTgt spid="111"/>
                                        </p:tgtEl>
                                        <p:attrNameLst>
                                          <p:attrName>style.visibility</p:attrName>
                                        </p:attrNameLst>
                                      </p:cBhvr>
                                      <p:to>
                                        <p:strVal val="visible"/>
                                      </p:to>
                                    </p:set>
                                    <p:anim calcmode="lin" valueType="num">
                                      <p:cBhvr additive="base">
                                        <p:cTn id="194" dur="500" fill="hold"/>
                                        <p:tgtEl>
                                          <p:spTgt spid="111"/>
                                        </p:tgtEl>
                                        <p:attrNameLst>
                                          <p:attrName>ppt_x</p:attrName>
                                        </p:attrNameLst>
                                      </p:cBhvr>
                                      <p:tavLst>
                                        <p:tav tm="0">
                                          <p:val>
                                            <p:strVal val="0-#ppt_w/2"/>
                                          </p:val>
                                        </p:tav>
                                        <p:tav tm="100000">
                                          <p:val>
                                            <p:strVal val="#ppt_x"/>
                                          </p:val>
                                        </p:tav>
                                      </p:tavLst>
                                    </p:anim>
                                    <p:anim calcmode="lin" valueType="num">
                                      <p:cBhvr additive="base">
                                        <p:cTn id="195" dur="500" fill="hold"/>
                                        <p:tgtEl>
                                          <p:spTgt spid="111"/>
                                        </p:tgtEl>
                                        <p:attrNameLst>
                                          <p:attrName>ppt_y</p:attrName>
                                        </p:attrNameLst>
                                      </p:cBhvr>
                                      <p:tavLst>
                                        <p:tav tm="0">
                                          <p:val>
                                            <p:strVal val="#ppt_y"/>
                                          </p:val>
                                        </p:tav>
                                        <p:tav tm="100000">
                                          <p:val>
                                            <p:strVal val="#ppt_y"/>
                                          </p:val>
                                        </p:tav>
                                      </p:tavLst>
                                    </p:anim>
                                  </p:childTnLst>
                                </p:cTn>
                              </p:par>
                            </p:childTnLst>
                          </p:cTn>
                        </p:par>
                        <p:par>
                          <p:cTn id="196" fill="hold">
                            <p:stCondLst>
                              <p:cond delay="1000"/>
                            </p:stCondLst>
                            <p:childTnLst>
                              <p:par>
                                <p:cTn id="197" presetID="2" presetClass="entr" presetSubtype="8" fill="hold" grpId="0" nodeType="afterEffect">
                                  <p:stCondLst>
                                    <p:cond delay="0"/>
                                  </p:stCondLst>
                                  <p:childTnLst>
                                    <p:set>
                                      <p:cBhvr>
                                        <p:cTn id="198" dur="1" fill="hold">
                                          <p:stCondLst>
                                            <p:cond delay="0"/>
                                          </p:stCondLst>
                                        </p:cTn>
                                        <p:tgtEl>
                                          <p:spTgt spid="108"/>
                                        </p:tgtEl>
                                        <p:attrNameLst>
                                          <p:attrName>style.visibility</p:attrName>
                                        </p:attrNameLst>
                                      </p:cBhvr>
                                      <p:to>
                                        <p:strVal val="visible"/>
                                      </p:to>
                                    </p:set>
                                    <p:anim calcmode="lin" valueType="num">
                                      <p:cBhvr additive="base">
                                        <p:cTn id="199" dur="500" fill="hold"/>
                                        <p:tgtEl>
                                          <p:spTgt spid="108"/>
                                        </p:tgtEl>
                                        <p:attrNameLst>
                                          <p:attrName>ppt_x</p:attrName>
                                        </p:attrNameLst>
                                      </p:cBhvr>
                                      <p:tavLst>
                                        <p:tav tm="0">
                                          <p:val>
                                            <p:strVal val="0-#ppt_w/2"/>
                                          </p:val>
                                        </p:tav>
                                        <p:tav tm="100000">
                                          <p:val>
                                            <p:strVal val="#ppt_x"/>
                                          </p:val>
                                        </p:tav>
                                      </p:tavLst>
                                    </p:anim>
                                    <p:anim calcmode="lin" valueType="num">
                                      <p:cBhvr additive="base">
                                        <p:cTn id="200" dur="500" fill="hold"/>
                                        <p:tgtEl>
                                          <p:spTgt spid="108"/>
                                        </p:tgtEl>
                                        <p:attrNameLst>
                                          <p:attrName>ppt_y</p:attrName>
                                        </p:attrNameLst>
                                      </p:cBhvr>
                                      <p:tavLst>
                                        <p:tav tm="0">
                                          <p:val>
                                            <p:strVal val="#ppt_y"/>
                                          </p:val>
                                        </p:tav>
                                        <p:tav tm="100000">
                                          <p:val>
                                            <p:strVal val="#ppt_y"/>
                                          </p:val>
                                        </p:tav>
                                      </p:tavLst>
                                    </p:anim>
                                  </p:childTnLst>
                                </p:cTn>
                              </p:par>
                            </p:childTnLst>
                          </p:cTn>
                        </p:par>
                        <p:par>
                          <p:cTn id="201" fill="hold">
                            <p:stCondLst>
                              <p:cond delay="1500"/>
                            </p:stCondLst>
                            <p:childTnLst>
                              <p:par>
                                <p:cTn id="202" presetID="2" presetClass="entr" presetSubtype="8" fill="hold" grpId="0" nodeType="afterEffect">
                                  <p:stCondLst>
                                    <p:cond delay="0"/>
                                  </p:stCondLst>
                                  <p:childTnLst>
                                    <p:set>
                                      <p:cBhvr>
                                        <p:cTn id="203" dur="1" fill="hold">
                                          <p:stCondLst>
                                            <p:cond delay="0"/>
                                          </p:stCondLst>
                                        </p:cTn>
                                        <p:tgtEl>
                                          <p:spTgt spid="112"/>
                                        </p:tgtEl>
                                        <p:attrNameLst>
                                          <p:attrName>style.visibility</p:attrName>
                                        </p:attrNameLst>
                                      </p:cBhvr>
                                      <p:to>
                                        <p:strVal val="visible"/>
                                      </p:to>
                                    </p:set>
                                    <p:anim calcmode="lin" valueType="num">
                                      <p:cBhvr additive="base">
                                        <p:cTn id="204" dur="500" fill="hold"/>
                                        <p:tgtEl>
                                          <p:spTgt spid="112"/>
                                        </p:tgtEl>
                                        <p:attrNameLst>
                                          <p:attrName>ppt_x</p:attrName>
                                        </p:attrNameLst>
                                      </p:cBhvr>
                                      <p:tavLst>
                                        <p:tav tm="0">
                                          <p:val>
                                            <p:strVal val="0-#ppt_w/2"/>
                                          </p:val>
                                        </p:tav>
                                        <p:tav tm="100000">
                                          <p:val>
                                            <p:strVal val="#ppt_x"/>
                                          </p:val>
                                        </p:tav>
                                      </p:tavLst>
                                    </p:anim>
                                    <p:anim calcmode="lin" valueType="num">
                                      <p:cBhvr additive="base">
                                        <p:cTn id="205" dur="500" fill="hold"/>
                                        <p:tgtEl>
                                          <p:spTgt spid="112"/>
                                        </p:tgtEl>
                                        <p:attrNameLst>
                                          <p:attrName>ppt_y</p:attrName>
                                        </p:attrNameLst>
                                      </p:cBhvr>
                                      <p:tavLst>
                                        <p:tav tm="0">
                                          <p:val>
                                            <p:strVal val="#ppt_y"/>
                                          </p:val>
                                        </p:tav>
                                        <p:tav tm="100000">
                                          <p:val>
                                            <p:strVal val="#ppt_y"/>
                                          </p:val>
                                        </p:tav>
                                      </p:tavLst>
                                    </p:anim>
                                  </p:childTnLst>
                                </p:cTn>
                              </p:par>
                            </p:childTnLst>
                          </p:cTn>
                        </p:par>
                        <p:par>
                          <p:cTn id="206" fill="hold">
                            <p:stCondLst>
                              <p:cond delay="2000"/>
                            </p:stCondLst>
                            <p:childTnLst>
                              <p:par>
                                <p:cTn id="207" presetID="2" presetClass="entr" presetSubtype="8" fill="hold" grpId="0" nodeType="afterEffect">
                                  <p:stCondLst>
                                    <p:cond delay="0"/>
                                  </p:stCondLst>
                                  <p:childTnLst>
                                    <p:set>
                                      <p:cBhvr>
                                        <p:cTn id="208" dur="1" fill="hold">
                                          <p:stCondLst>
                                            <p:cond delay="0"/>
                                          </p:stCondLst>
                                        </p:cTn>
                                        <p:tgtEl>
                                          <p:spTgt spid="109"/>
                                        </p:tgtEl>
                                        <p:attrNameLst>
                                          <p:attrName>style.visibility</p:attrName>
                                        </p:attrNameLst>
                                      </p:cBhvr>
                                      <p:to>
                                        <p:strVal val="visible"/>
                                      </p:to>
                                    </p:set>
                                    <p:anim calcmode="lin" valueType="num">
                                      <p:cBhvr additive="base">
                                        <p:cTn id="209" dur="500" fill="hold"/>
                                        <p:tgtEl>
                                          <p:spTgt spid="109"/>
                                        </p:tgtEl>
                                        <p:attrNameLst>
                                          <p:attrName>ppt_x</p:attrName>
                                        </p:attrNameLst>
                                      </p:cBhvr>
                                      <p:tavLst>
                                        <p:tav tm="0">
                                          <p:val>
                                            <p:strVal val="0-#ppt_w/2"/>
                                          </p:val>
                                        </p:tav>
                                        <p:tav tm="100000">
                                          <p:val>
                                            <p:strVal val="#ppt_x"/>
                                          </p:val>
                                        </p:tav>
                                      </p:tavLst>
                                    </p:anim>
                                    <p:anim calcmode="lin" valueType="num">
                                      <p:cBhvr additive="base">
                                        <p:cTn id="210" dur="500" fill="hold"/>
                                        <p:tgtEl>
                                          <p:spTgt spid="109"/>
                                        </p:tgtEl>
                                        <p:attrNameLst>
                                          <p:attrName>ppt_y</p:attrName>
                                        </p:attrNameLst>
                                      </p:cBhvr>
                                      <p:tavLst>
                                        <p:tav tm="0">
                                          <p:val>
                                            <p:strVal val="#ppt_y"/>
                                          </p:val>
                                        </p:tav>
                                        <p:tav tm="100000">
                                          <p:val>
                                            <p:strVal val="#ppt_y"/>
                                          </p:val>
                                        </p:tav>
                                      </p:tavLst>
                                    </p:anim>
                                  </p:childTnLst>
                                </p:cTn>
                              </p:par>
                            </p:childTnLst>
                          </p:cTn>
                        </p:par>
                        <p:par>
                          <p:cTn id="211" fill="hold">
                            <p:stCondLst>
                              <p:cond delay="2500"/>
                            </p:stCondLst>
                            <p:childTnLst>
                              <p:par>
                                <p:cTn id="212" presetID="2" presetClass="entr" presetSubtype="8" fill="hold" grpId="0" nodeType="afterEffect">
                                  <p:stCondLst>
                                    <p:cond delay="0"/>
                                  </p:stCondLst>
                                  <p:childTnLst>
                                    <p:set>
                                      <p:cBhvr>
                                        <p:cTn id="213" dur="1" fill="hold">
                                          <p:stCondLst>
                                            <p:cond delay="0"/>
                                          </p:stCondLst>
                                        </p:cTn>
                                        <p:tgtEl>
                                          <p:spTgt spid="110"/>
                                        </p:tgtEl>
                                        <p:attrNameLst>
                                          <p:attrName>style.visibility</p:attrName>
                                        </p:attrNameLst>
                                      </p:cBhvr>
                                      <p:to>
                                        <p:strVal val="visible"/>
                                      </p:to>
                                    </p:set>
                                    <p:anim calcmode="lin" valueType="num">
                                      <p:cBhvr additive="base">
                                        <p:cTn id="214" dur="500" fill="hold"/>
                                        <p:tgtEl>
                                          <p:spTgt spid="110"/>
                                        </p:tgtEl>
                                        <p:attrNameLst>
                                          <p:attrName>ppt_x</p:attrName>
                                        </p:attrNameLst>
                                      </p:cBhvr>
                                      <p:tavLst>
                                        <p:tav tm="0">
                                          <p:val>
                                            <p:strVal val="0-#ppt_w/2"/>
                                          </p:val>
                                        </p:tav>
                                        <p:tav tm="100000">
                                          <p:val>
                                            <p:strVal val="#ppt_x"/>
                                          </p:val>
                                        </p:tav>
                                      </p:tavLst>
                                    </p:anim>
                                    <p:anim calcmode="lin" valueType="num">
                                      <p:cBhvr additive="base">
                                        <p:cTn id="215" dur="500" fill="hold"/>
                                        <p:tgtEl>
                                          <p:spTgt spid="110"/>
                                        </p:tgtEl>
                                        <p:attrNameLst>
                                          <p:attrName>ppt_y</p:attrName>
                                        </p:attrNameLst>
                                      </p:cBhvr>
                                      <p:tavLst>
                                        <p:tav tm="0">
                                          <p:val>
                                            <p:strVal val="#ppt_y"/>
                                          </p:val>
                                        </p:tav>
                                        <p:tav tm="100000">
                                          <p:val>
                                            <p:strVal val="#ppt_y"/>
                                          </p:val>
                                        </p:tav>
                                      </p:tavLst>
                                    </p:anim>
                                  </p:childTnLst>
                                </p:cTn>
                              </p:par>
                            </p:childTnLst>
                          </p:cTn>
                        </p:par>
                        <p:par>
                          <p:cTn id="216" fill="hold">
                            <p:stCondLst>
                              <p:cond delay="3000"/>
                            </p:stCondLst>
                            <p:childTnLst>
                              <p:par>
                                <p:cTn id="217" presetID="2" presetClass="entr" presetSubtype="8" fill="hold" grpId="0" nodeType="afterEffect">
                                  <p:stCondLst>
                                    <p:cond delay="0"/>
                                  </p:stCondLst>
                                  <p:childTnLst>
                                    <p:set>
                                      <p:cBhvr>
                                        <p:cTn id="218" dur="1" fill="hold">
                                          <p:stCondLst>
                                            <p:cond delay="0"/>
                                          </p:stCondLst>
                                        </p:cTn>
                                        <p:tgtEl>
                                          <p:spTgt spid="113"/>
                                        </p:tgtEl>
                                        <p:attrNameLst>
                                          <p:attrName>style.visibility</p:attrName>
                                        </p:attrNameLst>
                                      </p:cBhvr>
                                      <p:to>
                                        <p:strVal val="visible"/>
                                      </p:to>
                                    </p:set>
                                    <p:anim calcmode="lin" valueType="num">
                                      <p:cBhvr additive="base">
                                        <p:cTn id="219" dur="500" fill="hold"/>
                                        <p:tgtEl>
                                          <p:spTgt spid="113"/>
                                        </p:tgtEl>
                                        <p:attrNameLst>
                                          <p:attrName>ppt_x</p:attrName>
                                        </p:attrNameLst>
                                      </p:cBhvr>
                                      <p:tavLst>
                                        <p:tav tm="0">
                                          <p:val>
                                            <p:strVal val="0-#ppt_w/2"/>
                                          </p:val>
                                        </p:tav>
                                        <p:tav tm="100000">
                                          <p:val>
                                            <p:strVal val="#ppt_x"/>
                                          </p:val>
                                        </p:tav>
                                      </p:tavLst>
                                    </p:anim>
                                    <p:anim calcmode="lin" valueType="num">
                                      <p:cBhvr additive="base">
                                        <p:cTn id="220" dur="500" fill="hold"/>
                                        <p:tgtEl>
                                          <p:spTgt spid="113"/>
                                        </p:tgtEl>
                                        <p:attrNameLst>
                                          <p:attrName>ppt_y</p:attrName>
                                        </p:attrNameLst>
                                      </p:cBhvr>
                                      <p:tavLst>
                                        <p:tav tm="0">
                                          <p:val>
                                            <p:strVal val="#ppt_y"/>
                                          </p:val>
                                        </p:tav>
                                        <p:tav tm="100000">
                                          <p:val>
                                            <p:strVal val="#ppt_y"/>
                                          </p:val>
                                        </p:tav>
                                      </p:tavLst>
                                    </p:anim>
                                  </p:childTnLst>
                                </p:cTn>
                              </p:par>
                              <p:par>
                                <p:cTn id="221" presetID="2" presetClass="entr" presetSubtype="8" fill="hold" grpId="0" nodeType="withEffect">
                                  <p:stCondLst>
                                    <p:cond delay="0"/>
                                  </p:stCondLst>
                                  <p:childTnLst>
                                    <p:set>
                                      <p:cBhvr>
                                        <p:cTn id="222" dur="1" fill="hold">
                                          <p:stCondLst>
                                            <p:cond delay="0"/>
                                          </p:stCondLst>
                                        </p:cTn>
                                        <p:tgtEl>
                                          <p:spTgt spid="114"/>
                                        </p:tgtEl>
                                        <p:attrNameLst>
                                          <p:attrName>style.visibility</p:attrName>
                                        </p:attrNameLst>
                                      </p:cBhvr>
                                      <p:to>
                                        <p:strVal val="visible"/>
                                      </p:to>
                                    </p:set>
                                    <p:anim calcmode="lin" valueType="num">
                                      <p:cBhvr additive="base">
                                        <p:cTn id="223" dur="500" fill="hold"/>
                                        <p:tgtEl>
                                          <p:spTgt spid="114"/>
                                        </p:tgtEl>
                                        <p:attrNameLst>
                                          <p:attrName>ppt_x</p:attrName>
                                        </p:attrNameLst>
                                      </p:cBhvr>
                                      <p:tavLst>
                                        <p:tav tm="0">
                                          <p:val>
                                            <p:strVal val="0-#ppt_w/2"/>
                                          </p:val>
                                        </p:tav>
                                        <p:tav tm="100000">
                                          <p:val>
                                            <p:strVal val="#ppt_x"/>
                                          </p:val>
                                        </p:tav>
                                      </p:tavLst>
                                    </p:anim>
                                    <p:anim calcmode="lin" valueType="num">
                                      <p:cBhvr additive="base">
                                        <p:cTn id="224" dur="500" fill="hold"/>
                                        <p:tgtEl>
                                          <p:spTgt spid="1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0" grpId="0"/>
      <p:bldP spid="13" grpId="0"/>
      <p:bldP spid="18" grpId="0"/>
      <p:bldP spid="19" grpId="0"/>
      <p:bldP spid="64" grpId="0"/>
      <p:bldP spid="65" grpId="0"/>
      <p:bldP spid="66" grpId="0"/>
      <p:bldP spid="67" grpId="0"/>
      <p:bldP spid="68" grpId="0"/>
      <p:bldP spid="69" grpId="0"/>
      <p:bldP spid="70" grpId="0"/>
      <p:bldP spid="71" grpId="0"/>
      <p:bldP spid="72" grpId="0"/>
      <p:bldP spid="73" grpId="0"/>
      <p:bldP spid="74" grpId="0"/>
      <p:bldP spid="75" grpId="0"/>
      <p:bldP spid="76" grpId="0"/>
      <p:bldP spid="77" grpId="0"/>
      <p:bldP spid="78" grpId="0"/>
      <p:bldP spid="79" grpId="0"/>
      <p:bldP spid="80" grpId="0"/>
      <p:bldP spid="81" grpId="0"/>
      <p:bldP spid="82" grpId="0"/>
      <p:bldP spid="83" grpId="0"/>
      <p:bldP spid="84" grpId="0"/>
      <p:bldP spid="85" grpId="0"/>
      <p:bldP spid="86" grpId="0"/>
      <p:bldP spid="87" grpId="0"/>
      <p:bldP spid="99" grpId="0"/>
      <p:bldP spid="102" grpId="0"/>
      <p:bldP spid="104" grpId="0"/>
      <p:bldP spid="105" grpId="0"/>
      <p:bldP spid="106" grpId="0"/>
      <p:bldP spid="107" grpId="0"/>
      <p:bldP spid="108" grpId="0"/>
      <p:bldP spid="109" grpId="0"/>
      <p:bldP spid="110" grpId="0"/>
      <p:bldP spid="111" grpId="0"/>
      <p:bldP spid="112" grpId="0"/>
      <p:bldP spid="113" grpId="0"/>
      <p:bldP spid="1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descr="Shape, rectangle&#10;&#10;Description automatically generated">
            <a:extLst>
              <a:ext uri="{FF2B5EF4-FFF2-40B4-BE49-F238E27FC236}">
                <a16:creationId xmlns:a16="http://schemas.microsoft.com/office/drawing/2014/main" id="{46A9DCAB-1254-44A5-89AE-33F14FB49546}"/>
              </a:ext>
            </a:extLst>
          </p:cNvPr>
          <p:cNvPicPr>
            <a:picLocks noChangeAspect="1"/>
          </p:cNvPicPr>
          <p:nvPr/>
        </p:nvPicPr>
        <p:blipFill>
          <a:blip r:embed="rId3"/>
          <a:stretch>
            <a:fillRect/>
          </a:stretch>
        </p:blipFill>
        <p:spPr>
          <a:xfrm>
            <a:off x="-77402" y="-30848"/>
            <a:ext cx="12269402" cy="6888848"/>
          </a:xfrm>
          <a:prstGeom prst="rect">
            <a:avLst/>
          </a:prstGeom>
        </p:spPr>
      </p:pic>
      <p:sp>
        <p:nvSpPr>
          <p:cNvPr id="3" name="Google Shape;387;p25">
            <a:extLst>
              <a:ext uri="{FF2B5EF4-FFF2-40B4-BE49-F238E27FC236}">
                <a16:creationId xmlns:a16="http://schemas.microsoft.com/office/drawing/2014/main" id="{900C9368-67D6-429D-9C30-68CE049623CF}"/>
              </a:ext>
            </a:extLst>
          </p:cNvPr>
          <p:cNvSpPr/>
          <p:nvPr/>
        </p:nvSpPr>
        <p:spPr>
          <a:xfrm>
            <a:off x="1405731" y="159304"/>
            <a:ext cx="2438400" cy="838200"/>
          </a:xfrm>
          <a:prstGeom prst="roundRect">
            <a:avLst>
              <a:gd name="adj" fmla="val 6695"/>
            </a:avLst>
          </a:prstGeom>
          <a:solidFill>
            <a:schemeClr val="accent5">
              <a:lumMod val="40000"/>
              <a:lumOff val="60000"/>
            </a:schemeClr>
          </a:solid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p>
            <a:pPr algn="ctr" fontAlgn="auto">
              <a:spcBef>
                <a:spcPts val="0"/>
              </a:spcBef>
              <a:spcAft>
                <a:spcPts val="0"/>
              </a:spcAft>
              <a:buClr>
                <a:srgbClr val="000000"/>
              </a:buClr>
            </a:pPr>
            <a:r>
              <a:rPr lang="en-US" sz="2800" kern="0">
                <a:solidFill>
                  <a:srgbClr val="009900"/>
                </a:solidFill>
                <a:latin typeface="Arial"/>
                <a:cs typeface="Arial"/>
                <a:sym typeface="Arial"/>
              </a:rPr>
              <a:t>II. Luyện tập</a:t>
            </a:r>
            <a:endParaRPr sz="2800" kern="0">
              <a:solidFill>
                <a:srgbClr val="009900"/>
              </a:solidFill>
              <a:latin typeface="Arial"/>
              <a:cs typeface="Arial"/>
              <a:sym typeface="Arial"/>
            </a:endParaRPr>
          </a:p>
        </p:txBody>
      </p:sp>
      <p:sp>
        <p:nvSpPr>
          <p:cNvPr id="4" name="Text Box 3">
            <a:extLst>
              <a:ext uri="{FF2B5EF4-FFF2-40B4-BE49-F238E27FC236}">
                <a16:creationId xmlns:a16="http://schemas.microsoft.com/office/drawing/2014/main" id="{121192AA-F46E-4CD1-AE14-C37D67A70E68}"/>
              </a:ext>
            </a:extLst>
          </p:cNvPr>
          <p:cNvSpPr txBox="1">
            <a:spLocks noChangeArrowheads="1"/>
          </p:cNvSpPr>
          <p:nvPr/>
        </p:nvSpPr>
        <p:spPr bwMode="auto">
          <a:xfrm>
            <a:off x="833437" y="1408667"/>
            <a:ext cx="607806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spcBef>
                <a:spcPct val="0"/>
              </a:spcBef>
              <a:buNone/>
            </a:pPr>
            <a:r>
              <a:rPr lang="en-US" altLang="en-US" sz="2800">
                <a:solidFill>
                  <a:srgbClr val="FF0000"/>
                </a:solidFill>
                <a:latin typeface="Times New Roman" panose="02020603050405020304" pitchFamily="18" charset="0"/>
              </a:rPr>
              <a:t>    Bài 1:  </a:t>
            </a:r>
            <a:r>
              <a:rPr lang="en-US" altLang="en-US" sz="2800">
                <a:solidFill>
                  <a:srgbClr val="0000CC"/>
                </a:solidFill>
                <a:latin typeface="Times New Roman" panose="02020603050405020304" pitchFamily="18" charset="0"/>
              </a:rPr>
              <a:t>Rút gọn các phân số </a:t>
            </a:r>
            <a:r>
              <a:rPr lang="en-US" altLang="en-US" sz="2800">
                <a:solidFill>
                  <a:srgbClr val="006600"/>
                </a:solidFill>
                <a:latin typeface="Times New Roman" panose="02020603050405020304" pitchFamily="18" charset="0"/>
              </a:rPr>
              <a:t>(RGPS):</a:t>
            </a:r>
          </a:p>
        </p:txBody>
      </p:sp>
      <p:graphicFrame>
        <p:nvGraphicFramePr>
          <p:cNvPr id="6" name="Object 4">
            <a:extLst>
              <a:ext uri="{FF2B5EF4-FFF2-40B4-BE49-F238E27FC236}">
                <a16:creationId xmlns:a16="http://schemas.microsoft.com/office/drawing/2014/main" id="{ED02D2F6-9A47-452F-A79F-FA6FB9DC3A6D}"/>
              </a:ext>
            </a:extLst>
          </p:cNvPr>
          <p:cNvGraphicFramePr>
            <a:graphicFrameLocks noChangeAspect="1"/>
          </p:cNvGraphicFramePr>
          <p:nvPr>
            <p:extLst>
              <p:ext uri="{D42A27DB-BD31-4B8C-83A1-F6EECF244321}">
                <p14:modId xmlns:p14="http://schemas.microsoft.com/office/powerpoint/2010/main" val="1370070796"/>
              </p:ext>
            </p:extLst>
          </p:nvPr>
        </p:nvGraphicFramePr>
        <p:xfrm>
          <a:off x="6617811" y="1288017"/>
          <a:ext cx="760413" cy="914400"/>
        </p:xfrm>
        <a:graphic>
          <a:graphicData uri="http://schemas.openxmlformats.org/presentationml/2006/ole">
            <mc:AlternateContent xmlns:mc="http://schemas.openxmlformats.org/markup-compatibility/2006">
              <mc:Choice xmlns:v="urn:schemas-microsoft-com:vml" Requires="v">
                <p:oleObj name="Equation" r:id="rId4" imgW="165028" imgH="228501" progId="Equation.DSMT4">
                  <p:embed/>
                </p:oleObj>
              </mc:Choice>
              <mc:Fallback>
                <p:oleObj name="Equation" r:id="rId4" imgW="165028" imgH="228501" progId="Equation.DSMT4">
                  <p:embed/>
                  <p:pic>
                    <p:nvPicPr>
                      <p:cNvPr id="4" name="Object 4">
                        <a:extLst>
                          <a:ext uri="{FF2B5EF4-FFF2-40B4-BE49-F238E27FC236}">
                            <a16:creationId xmlns:a16="http://schemas.microsoft.com/office/drawing/2014/main" id="{B761FEF7-A5BB-4366-98D7-BBE099822E9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7811" y="1288017"/>
                        <a:ext cx="7604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5">
            <a:extLst>
              <a:ext uri="{FF2B5EF4-FFF2-40B4-BE49-F238E27FC236}">
                <a16:creationId xmlns:a16="http://schemas.microsoft.com/office/drawing/2014/main" id="{4573A299-ACCE-4563-A2FB-92C69981F75E}"/>
              </a:ext>
            </a:extLst>
          </p:cNvPr>
          <p:cNvGraphicFramePr>
            <a:graphicFrameLocks noChangeAspect="1"/>
          </p:cNvGraphicFramePr>
          <p:nvPr>
            <p:extLst>
              <p:ext uri="{D42A27DB-BD31-4B8C-83A1-F6EECF244321}">
                <p14:modId xmlns:p14="http://schemas.microsoft.com/office/powerpoint/2010/main" val="2908151812"/>
              </p:ext>
            </p:extLst>
          </p:nvPr>
        </p:nvGraphicFramePr>
        <p:xfrm>
          <a:off x="7711599" y="1286429"/>
          <a:ext cx="609600" cy="971550"/>
        </p:xfrm>
        <a:graphic>
          <a:graphicData uri="http://schemas.openxmlformats.org/presentationml/2006/ole">
            <mc:AlternateContent xmlns:mc="http://schemas.openxmlformats.org/markup-compatibility/2006">
              <mc:Choice xmlns:v="urn:schemas-microsoft-com:vml" Requires="v">
                <p:oleObj name="Equation" r:id="rId6" imgW="165028" imgH="228501" progId="Equation.DSMT4">
                  <p:embed/>
                </p:oleObj>
              </mc:Choice>
              <mc:Fallback>
                <p:oleObj name="Equation" r:id="rId6" imgW="165028" imgH="228501" progId="Equation.DSMT4">
                  <p:embed/>
                  <p:pic>
                    <p:nvPicPr>
                      <p:cNvPr id="5" name="Object 5">
                        <a:extLst>
                          <a:ext uri="{FF2B5EF4-FFF2-40B4-BE49-F238E27FC236}">
                            <a16:creationId xmlns:a16="http://schemas.microsoft.com/office/drawing/2014/main" id="{B32035E3-EA27-4D6A-9F11-A98FE4EBB7C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11599" y="1286429"/>
                        <a:ext cx="6096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6">
            <a:extLst>
              <a:ext uri="{FF2B5EF4-FFF2-40B4-BE49-F238E27FC236}">
                <a16:creationId xmlns:a16="http://schemas.microsoft.com/office/drawing/2014/main" id="{92E246B7-7092-48F1-B600-D73956A446E7}"/>
              </a:ext>
            </a:extLst>
          </p:cNvPr>
          <p:cNvGraphicFramePr>
            <a:graphicFrameLocks noChangeAspect="1"/>
          </p:cNvGraphicFramePr>
          <p:nvPr>
            <p:extLst>
              <p:ext uri="{D42A27DB-BD31-4B8C-83A1-F6EECF244321}">
                <p14:modId xmlns:p14="http://schemas.microsoft.com/office/powerpoint/2010/main" val="2744799512"/>
              </p:ext>
            </p:extLst>
          </p:nvPr>
        </p:nvGraphicFramePr>
        <p:xfrm>
          <a:off x="8675211" y="1226104"/>
          <a:ext cx="708025" cy="990600"/>
        </p:xfrm>
        <a:graphic>
          <a:graphicData uri="http://schemas.openxmlformats.org/presentationml/2006/ole">
            <mc:AlternateContent xmlns:mc="http://schemas.openxmlformats.org/markup-compatibility/2006">
              <mc:Choice xmlns:v="urn:schemas-microsoft-com:vml" Requires="v">
                <p:oleObj name="Equation" r:id="rId8" imgW="165028" imgH="228501" progId="Equation.DSMT4">
                  <p:embed/>
                </p:oleObj>
              </mc:Choice>
              <mc:Fallback>
                <p:oleObj name="Equation" r:id="rId8" imgW="165028" imgH="228501" progId="Equation.DSMT4">
                  <p:embed/>
                  <p:pic>
                    <p:nvPicPr>
                      <p:cNvPr id="6" name="Object 6">
                        <a:extLst>
                          <a:ext uri="{FF2B5EF4-FFF2-40B4-BE49-F238E27FC236}">
                            <a16:creationId xmlns:a16="http://schemas.microsoft.com/office/drawing/2014/main" id="{ABE1F51C-C0EA-4D9D-80EC-0C16EBA4FFB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675211" y="1226104"/>
                        <a:ext cx="708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 Box 7">
            <a:extLst>
              <a:ext uri="{FF2B5EF4-FFF2-40B4-BE49-F238E27FC236}">
                <a16:creationId xmlns:a16="http://schemas.microsoft.com/office/drawing/2014/main" id="{AEFCD4EB-1D24-4DB2-8945-C159E26E0BD6}"/>
              </a:ext>
            </a:extLst>
          </p:cNvPr>
          <p:cNvSpPr txBox="1">
            <a:spLocks noChangeArrowheads="1"/>
          </p:cNvSpPr>
          <p:nvPr/>
        </p:nvSpPr>
        <p:spPr bwMode="auto">
          <a:xfrm>
            <a:off x="8338661" y="1530904"/>
            <a:ext cx="287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t>
            </a:r>
          </a:p>
        </p:txBody>
      </p:sp>
      <p:sp>
        <p:nvSpPr>
          <p:cNvPr id="10" name="Text Box 8">
            <a:extLst>
              <a:ext uri="{FF2B5EF4-FFF2-40B4-BE49-F238E27FC236}">
                <a16:creationId xmlns:a16="http://schemas.microsoft.com/office/drawing/2014/main" id="{FD2E654A-70E3-4E3D-979B-13A64C4970C7}"/>
              </a:ext>
            </a:extLst>
          </p:cNvPr>
          <p:cNvSpPr txBox="1">
            <a:spLocks noChangeArrowheads="1"/>
          </p:cNvSpPr>
          <p:nvPr/>
        </p:nvSpPr>
        <p:spPr bwMode="auto">
          <a:xfrm>
            <a:off x="7379811" y="1530904"/>
            <a:ext cx="287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t>
            </a:r>
          </a:p>
        </p:txBody>
      </p:sp>
      <p:graphicFrame>
        <p:nvGraphicFramePr>
          <p:cNvPr id="11" name="Object 10">
            <a:extLst>
              <a:ext uri="{FF2B5EF4-FFF2-40B4-BE49-F238E27FC236}">
                <a16:creationId xmlns:a16="http://schemas.microsoft.com/office/drawing/2014/main" id="{FFF92B77-82FC-4A7F-AA55-AADC3AF3CEFB}"/>
              </a:ext>
            </a:extLst>
          </p:cNvPr>
          <p:cNvGraphicFramePr>
            <a:graphicFrameLocks noChangeAspect="1"/>
          </p:cNvGraphicFramePr>
          <p:nvPr>
            <p:extLst>
              <p:ext uri="{D42A27DB-BD31-4B8C-83A1-F6EECF244321}">
                <p14:modId xmlns:p14="http://schemas.microsoft.com/office/powerpoint/2010/main" val="3516603282"/>
              </p:ext>
            </p:extLst>
          </p:nvPr>
        </p:nvGraphicFramePr>
        <p:xfrm>
          <a:off x="3550444" y="2243692"/>
          <a:ext cx="912812" cy="990600"/>
        </p:xfrm>
        <a:graphic>
          <a:graphicData uri="http://schemas.openxmlformats.org/presentationml/2006/ole">
            <mc:AlternateContent xmlns:mc="http://schemas.openxmlformats.org/markup-compatibility/2006">
              <mc:Choice xmlns:v="urn:schemas-microsoft-com:vml" Requires="v">
                <p:oleObj name="Equation" r:id="rId10" imgW="165028" imgH="228501" progId="Equation.DSMT4">
                  <p:embed/>
                </p:oleObj>
              </mc:Choice>
              <mc:Fallback>
                <p:oleObj name="Equation" r:id="rId10" imgW="165028" imgH="228501" progId="Equation.DSMT4">
                  <p:embed/>
                  <p:pic>
                    <p:nvPicPr>
                      <p:cNvPr id="9" name="Object 10">
                        <a:extLst>
                          <a:ext uri="{FF2B5EF4-FFF2-40B4-BE49-F238E27FC236}">
                            <a16:creationId xmlns:a16="http://schemas.microsoft.com/office/drawing/2014/main" id="{234BBBE4-CF69-4F24-A250-1CE96AE496D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0444" y="2243692"/>
                        <a:ext cx="912812"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a:extLst>
              <a:ext uri="{FF2B5EF4-FFF2-40B4-BE49-F238E27FC236}">
                <a16:creationId xmlns:a16="http://schemas.microsoft.com/office/drawing/2014/main" id="{A14A1D11-FB25-4E77-A299-3553830A1403}"/>
              </a:ext>
            </a:extLst>
          </p:cNvPr>
          <p:cNvGraphicFramePr>
            <a:graphicFrameLocks noChangeAspect="1"/>
          </p:cNvGraphicFramePr>
          <p:nvPr>
            <p:extLst>
              <p:ext uri="{D42A27DB-BD31-4B8C-83A1-F6EECF244321}">
                <p14:modId xmlns:p14="http://schemas.microsoft.com/office/powerpoint/2010/main" val="3314159826"/>
              </p:ext>
            </p:extLst>
          </p:nvPr>
        </p:nvGraphicFramePr>
        <p:xfrm>
          <a:off x="3467894" y="3518454"/>
          <a:ext cx="836612" cy="990600"/>
        </p:xfrm>
        <a:graphic>
          <a:graphicData uri="http://schemas.openxmlformats.org/presentationml/2006/ole">
            <mc:AlternateContent xmlns:mc="http://schemas.openxmlformats.org/markup-compatibility/2006">
              <mc:Choice xmlns:v="urn:schemas-microsoft-com:vml" Requires="v">
                <p:oleObj name="Equation" r:id="rId11" imgW="165028" imgH="228501" progId="Equation.DSMT4">
                  <p:embed/>
                </p:oleObj>
              </mc:Choice>
              <mc:Fallback>
                <p:oleObj name="Equation" r:id="rId11" imgW="165028" imgH="228501" progId="Equation.DSMT4">
                  <p:embed/>
                  <p:pic>
                    <p:nvPicPr>
                      <p:cNvPr id="10" name="Object 11">
                        <a:extLst>
                          <a:ext uri="{FF2B5EF4-FFF2-40B4-BE49-F238E27FC236}">
                            <a16:creationId xmlns:a16="http://schemas.microsoft.com/office/drawing/2014/main" id="{5339CA8D-FB57-4B27-9208-F391B3E3F4D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67894" y="3518454"/>
                        <a:ext cx="836612"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a:extLst>
              <a:ext uri="{FF2B5EF4-FFF2-40B4-BE49-F238E27FC236}">
                <a16:creationId xmlns:a16="http://schemas.microsoft.com/office/drawing/2014/main" id="{65284257-0C9D-4806-A28A-E5095D14C3E4}"/>
              </a:ext>
            </a:extLst>
          </p:cNvPr>
          <p:cNvGraphicFramePr>
            <a:graphicFrameLocks noChangeAspect="1"/>
          </p:cNvGraphicFramePr>
          <p:nvPr>
            <p:extLst>
              <p:ext uri="{D42A27DB-BD31-4B8C-83A1-F6EECF244321}">
                <p14:modId xmlns:p14="http://schemas.microsoft.com/office/powerpoint/2010/main" val="1672964375"/>
              </p:ext>
            </p:extLst>
          </p:nvPr>
        </p:nvGraphicFramePr>
        <p:xfrm>
          <a:off x="3404394" y="4737654"/>
          <a:ext cx="901700" cy="1066800"/>
        </p:xfrm>
        <a:graphic>
          <a:graphicData uri="http://schemas.openxmlformats.org/presentationml/2006/ole">
            <mc:AlternateContent xmlns:mc="http://schemas.openxmlformats.org/markup-compatibility/2006">
              <mc:Choice xmlns:v="urn:schemas-microsoft-com:vml" Requires="v">
                <p:oleObj name="Equation" r:id="rId12" imgW="165028" imgH="228501" progId="Equation.DSMT4">
                  <p:embed/>
                </p:oleObj>
              </mc:Choice>
              <mc:Fallback>
                <p:oleObj name="Equation" r:id="rId12" imgW="165028" imgH="228501" progId="Equation.DSMT4">
                  <p:embed/>
                  <p:pic>
                    <p:nvPicPr>
                      <p:cNvPr id="11" name="Object 12">
                        <a:extLst>
                          <a:ext uri="{FF2B5EF4-FFF2-40B4-BE49-F238E27FC236}">
                            <a16:creationId xmlns:a16="http://schemas.microsoft.com/office/drawing/2014/main" id="{86B53B9E-AD36-4575-A25B-22572849FE8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4394" y="4737654"/>
                        <a:ext cx="9017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Text Box 13">
            <a:extLst>
              <a:ext uri="{FF2B5EF4-FFF2-40B4-BE49-F238E27FC236}">
                <a16:creationId xmlns:a16="http://schemas.microsoft.com/office/drawing/2014/main" id="{84430348-471E-4F22-873E-C037F28EB582}"/>
              </a:ext>
            </a:extLst>
          </p:cNvPr>
          <p:cNvSpPr txBox="1">
            <a:spLocks noChangeArrowheads="1"/>
          </p:cNvSpPr>
          <p:nvPr/>
        </p:nvSpPr>
        <p:spPr bwMode="auto">
          <a:xfrm>
            <a:off x="4306094" y="2496104"/>
            <a:ext cx="358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E0DD2"/>
                </a:solidFill>
                <a:latin typeface="Times New Roman" panose="02020603050405020304" pitchFamily="18" charset="0"/>
              </a:rPr>
              <a:t>=</a:t>
            </a:r>
          </a:p>
        </p:txBody>
      </p:sp>
      <p:sp>
        <p:nvSpPr>
          <p:cNvPr id="15" name="Text Box 14">
            <a:extLst>
              <a:ext uri="{FF2B5EF4-FFF2-40B4-BE49-F238E27FC236}">
                <a16:creationId xmlns:a16="http://schemas.microsoft.com/office/drawing/2014/main" id="{0C943D65-6C30-4A08-A61B-1CC40CE21AD5}"/>
              </a:ext>
            </a:extLst>
          </p:cNvPr>
          <p:cNvSpPr txBox="1">
            <a:spLocks noChangeArrowheads="1"/>
          </p:cNvSpPr>
          <p:nvPr/>
        </p:nvSpPr>
        <p:spPr bwMode="auto">
          <a:xfrm>
            <a:off x="4180681" y="5036104"/>
            <a:ext cx="3603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E0DD2"/>
                </a:solidFill>
                <a:latin typeface="Times New Roman" panose="02020603050405020304" pitchFamily="18" charset="0"/>
              </a:rPr>
              <a:t>=</a:t>
            </a:r>
          </a:p>
        </p:txBody>
      </p:sp>
      <p:sp>
        <p:nvSpPr>
          <p:cNvPr id="16" name="Text Box 15">
            <a:extLst>
              <a:ext uri="{FF2B5EF4-FFF2-40B4-BE49-F238E27FC236}">
                <a16:creationId xmlns:a16="http://schemas.microsoft.com/office/drawing/2014/main" id="{4C718211-F717-442F-B041-7D0F36527365}"/>
              </a:ext>
            </a:extLst>
          </p:cNvPr>
          <p:cNvSpPr txBox="1">
            <a:spLocks noChangeArrowheads="1"/>
          </p:cNvSpPr>
          <p:nvPr/>
        </p:nvSpPr>
        <p:spPr bwMode="auto">
          <a:xfrm>
            <a:off x="4223544" y="3767692"/>
            <a:ext cx="3587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E0DD2"/>
                </a:solidFill>
                <a:latin typeface="Times New Roman" panose="02020603050405020304" pitchFamily="18" charset="0"/>
              </a:rPr>
              <a:t>=</a:t>
            </a:r>
          </a:p>
        </p:txBody>
      </p:sp>
      <p:sp>
        <p:nvSpPr>
          <p:cNvPr id="17" name="Text Box 16">
            <a:extLst>
              <a:ext uri="{FF2B5EF4-FFF2-40B4-BE49-F238E27FC236}">
                <a16:creationId xmlns:a16="http://schemas.microsoft.com/office/drawing/2014/main" id="{9762A3D2-D99E-4E6A-A970-7D98E4328777}"/>
              </a:ext>
            </a:extLst>
          </p:cNvPr>
          <p:cNvSpPr txBox="1">
            <a:spLocks noChangeArrowheads="1"/>
          </p:cNvSpPr>
          <p:nvPr/>
        </p:nvSpPr>
        <p:spPr bwMode="auto">
          <a:xfrm>
            <a:off x="5442744" y="3747054"/>
            <a:ext cx="358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E0DD2"/>
                </a:solidFill>
                <a:latin typeface="Times New Roman" panose="02020603050405020304" pitchFamily="18" charset="0"/>
              </a:rPr>
              <a:t>=</a:t>
            </a:r>
          </a:p>
        </p:txBody>
      </p:sp>
      <p:sp>
        <p:nvSpPr>
          <p:cNvPr id="18" name="Text Box 17">
            <a:extLst>
              <a:ext uri="{FF2B5EF4-FFF2-40B4-BE49-F238E27FC236}">
                <a16:creationId xmlns:a16="http://schemas.microsoft.com/office/drawing/2014/main" id="{EC9DF7F4-DA88-48D8-B811-1B9C02F4C33E}"/>
              </a:ext>
            </a:extLst>
          </p:cNvPr>
          <p:cNvSpPr txBox="1">
            <a:spLocks noChangeArrowheads="1"/>
          </p:cNvSpPr>
          <p:nvPr/>
        </p:nvSpPr>
        <p:spPr bwMode="auto">
          <a:xfrm>
            <a:off x="5595144" y="2537379"/>
            <a:ext cx="358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E0DD2"/>
                </a:solidFill>
                <a:latin typeface="Times New Roman" panose="02020603050405020304" pitchFamily="18" charset="0"/>
              </a:rPr>
              <a:t>=</a:t>
            </a:r>
          </a:p>
        </p:txBody>
      </p:sp>
      <p:sp>
        <p:nvSpPr>
          <p:cNvPr id="19" name="Text Box 19">
            <a:extLst>
              <a:ext uri="{FF2B5EF4-FFF2-40B4-BE49-F238E27FC236}">
                <a16:creationId xmlns:a16="http://schemas.microsoft.com/office/drawing/2014/main" id="{F7769413-71BE-45BA-9C32-F2743E75FA38}"/>
              </a:ext>
            </a:extLst>
          </p:cNvPr>
          <p:cNvSpPr txBox="1">
            <a:spLocks noChangeArrowheads="1"/>
          </p:cNvSpPr>
          <p:nvPr/>
        </p:nvSpPr>
        <p:spPr bwMode="auto">
          <a:xfrm>
            <a:off x="5434806" y="5042454"/>
            <a:ext cx="3603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E0DD2"/>
                </a:solidFill>
                <a:latin typeface="Times New Roman" panose="02020603050405020304" pitchFamily="18" charset="0"/>
              </a:rPr>
              <a:t>=</a:t>
            </a:r>
          </a:p>
        </p:txBody>
      </p:sp>
      <p:sp>
        <p:nvSpPr>
          <p:cNvPr id="20" name="Text Box 28">
            <a:extLst>
              <a:ext uri="{FF2B5EF4-FFF2-40B4-BE49-F238E27FC236}">
                <a16:creationId xmlns:a16="http://schemas.microsoft.com/office/drawing/2014/main" id="{5F78FAEA-ADB7-491E-B1CB-B0743A60D4D6}"/>
              </a:ext>
            </a:extLst>
          </p:cNvPr>
          <p:cNvSpPr txBox="1">
            <a:spLocks noChangeArrowheads="1"/>
          </p:cNvSpPr>
          <p:nvPr/>
        </p:nvSpPr>
        <p:spPr bwMode="auto">
          <a:xfrm>
            <a:off x="4687094" y="2223054"/>
            <a:ext cx="842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0E0DD2"/>
                </a:solidFill>
                <a:latin typeface="Times New Roman" panose="02020603050405020304" pitchFamily="18" charset="0"/>
              </a:rPr>
              <a:t>15:5</a:t>
            </a:r>
          </a:p>
        </p:txBody>
      </p:sp>
      <p:sp>
        <p:nvSpPr>
          <p:cNvPr id="21" name="Line 29">
            <a:extLst>
              <a:ext uri="{FF2B5EF4-FFF2-40B4-BE49-F238E27FC236}">
                <a16:creationId xmlns:a16="http://schemas.microsoft.com/office/drawing/2014/main" id="{EE715546-FB5B-44B7-AAAF-C8C5042793E1}"/>
              </a:ext>
            </a:extLst>
          </p:cNvPr>
          <p:cNvSpPr>
            <a:spLocks noChangeShapeType="1"/>
          </p:cNvSpPr>
          <p:nvPr/>
        </p:nvSpPr>
        <p:spPr bwMode="auto">
          <a:xfrm>
            <a:off x="4687094" y="2756454"/>
            <a:ext cx="838200" cy="0"/>
          </a:xfrm>
          <a:prstGeom prst="line">
            <a:avLst/>
          </a:prstGeom>
          <a:noFill/>
          <a:ln w="28575">
            <a:solidFill>
              <a:srgbClr val="0E0DD2"/>
            </a:solidFill>
            <a:round/>
            <a:headEnd/>
            <a:tailEnd/>
          </a:ln>
          <a:extLst>
            <a:ext uri="{909E8E84-426E-40DD-AFC4-6F175D3DCCD1}">
              <a14:hiddenFill xmlns:a14="http://schemas.microsoft.com/office/drawing/2010/main">
                <a:noFill/>
              </a14:hiddenFill>
            </a:ext>
          </a:extLst>
        </p:spPr>
        <p:txBody>
          <a:bodyPr/>
          <a:lstStyle/>
          <a:p>
            <a:pPr eaLnBrk="0" hangingPunct="0"/>
            <a:endParaRPr lang="en-US" b="0">
              <a:solidFill>
                <a:srgbClr val="000000"/>
              </a:solidFill>
              <a:latin typeface="Arial" panose="020B0604020202020204" pitchFamily="34" charset="0"/>
            </a:endParaRPr>
          </a:p>
        </p:txBody>
      </p:sp>
      <p:sp>
        <p:nvSpPr>
          <p:cNvPr id="22" name="Line 30">
            <a:extLst>
              <a:ext uri="{FF2B5EF4-FFF2-40B4-BE49-F238E27FC236}">
                <a16:creationId xmlns:a16="http://schemas.microsoft.com/office/drawing/2014/main" id="{5F3B04F6-EF9A-45F0-907E-743565BE0A00}"/>
              </a:ext>
            </a:extLst>
          </p:cNvPr>
          <p:cNvSpPr>
            <a:spLocks noChangeShapeType="1"/>
          </p:cNvSpPr>
          <p:nvPr/>
        </p:nvSpPr>
        <p:spPr bwMode="auto">
          <a:xfrm>
            <a:off x="4610894" y="3975654"/>
            <a:ext cx="762000" cy="0"/>
          </a:xfrm>
          <a:prstGeom prst="line">
            <a:avLst/>
          </a:prstGeom>
          <a:noFill/>
          <a:ln w="28575">
            <a:solidFill>
              <a:srgbClr val="0E0DD2"/>
            </a:solidFill>
            <a:round/>
            <a:headEnd/>
            <a:tailEnd/>
          </a:ln>
          <a:extLst>
            <a:ext uri="{909E8E84-426E-40DD-AFC4-6F175D3DCCD1}">
              <a14:hiddenFill xmlns:a14="http://schemas.microsoft.com/office/drawing/2010/main">
                <a:noFill/>
              </a14:hiddenFill>
            </a:ext>
          </a:extLst>
        </p:spPr>
        <p:txBody>
          <a:bodyPr/>
          <a:lstStyle/>
          <a:p>
            <a:pPr eaLnBrk="0" hangingPunct="0"/>
            <a:endParaRPr lang="en-US" b="0">
              <a:solidFill>
                <a:srgbClr val="000000"/>
              </a:solidFill>
              <a:latin typeface="Arial" panose="020B0604020202020204" pitchFamily="34" charset="0"/>
            </a:endParaRPr>
          </a:p>
        </p:txBody>
      </p:sp>
      <p:sp>
        <p:nvSpPr>
          <p:cNvPr id="23" name="Line 31">
            <a:extLst>
              <a:ext uri="{FF2B5EF4-FFF2-40B4-BE49-F238E27FC236}">
                <a16:creationId xmlns:a16="http://schemas.microsoft.com/office/drawing/2014/main" id="{39ED7241-8D63-4D78-8434-EFB3D1547844}"/>
              </a:ext>
            </a:extLst>
          </p:cNvPr>
          <p:cNvSpPr>
            <a:spLocks noChangeShapeType="1"/>
          </p:cNvSpPr>
          <p:nvPr/>
        </p:nvSpPr>
        <p:spPr bwMode="auto">
          <a:xfrm>
            <a:off x="4610894" y="5271054"/>
            <a:ext cx="685800" cy="0"/>
          </a:xfrm>
          <a:prstGeom prst="line">
            <a:avLst/>
          </a:prstGeom>
          <a:noFill/>
          <a:ln w="28575">
            <a:solidFill>
              <a:srgbClr val="0E0DD2"/>
            </a:solidFill>
            <a:round/>
            <a:headEnd/>
            <a:tailEnd/>
          </a:ln>
          <a:extLst>
            <a:ext uri="{909E8E84-426E-40DD-AFC4-6F175D3DCCD1}">
              <a14:hiddenFill xmlns:a14="http://schemas.microsoft.com/office/drawing/2010/main">
                <a:noFill/>
              </a14:hiddenFill>
            </a:ext>
          </a:extLst>
        </p:spPr>
        <p:txBody>
          <a:bodyPr/>
          <a:lstStyle/>
          <a:p>
            <a:pPr eaLnBrk="0" hangingPunct="0"/>
            <a:endParaRPr lang="en-US" b="0">
              <a:solidFill>
                <a:srgbClr val="000000"/>
              </a:solidFill>
              <a:latin typeface="Arial" panose="020B0604020202020204" pitchFamily="34" charset="0"/>
            </a:endParaRPr>
          </a:p>
        </p:txBody>
      </p:sp>
      <p:sp>
        <p:nvSpPr>
          <p:cNvPr id="24" name="Text Box 37">
            <a:extLst>
              <a:ext uri="{FF2B5EF4-FFF2-40B4-BE49-F238E27FC236}">
                <a16:creationId xmlns:a16="http://schemas.microsoft.com/office/drawing/2014/main" id="{95EF84D6-79DA-4154-ACFD-63D875DE6550}"/>
              </a:ext>
            </a:extLst>
          </p:cNvPr>
          <p:cNvSpPr txBox="1">
            <a:spLocks noChangeArrowheads="1"/>
          </p:cNvSpPr>
          <p:nvPr/>
        </p:nvSpPr>
        <p:spPr bwMode="auto">
          <a:xfrm>
            <a:off x="4687094" y="2832654"/>
            <a:ext cx="842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0E0DD2"/>
                </a:solidFill>
                <a:latin typeface="Times New Roman" panose="02020603050405020304" pitchFamily="18" charset="0"/>
              </a:rPr>
              <a:t>25:5</a:t>
            </a:r>
          </a:p>
        </p:txBody>
      </p:sp>
      <p:sp>
        <p:nvSpPr>
          <p:cNvPr id="25" name="Text Box 44">
            <a:extLst>
              <a:ext uri="{FF2B5EF4-FFF2-40B4-BE49-F238E27FC236}">
                <a16:creationId xmlns:a16="http://schemas.microsoft.com/office/drawing/2014/main" id="{FE90EC37-4901-4AA4-9CF6-77A68CDFB2DE}"/>
              </a:ext>
            </a:extLst>
          </p:cNvPr>
          <p:cNvSpPr txBox="1">
            <a:spLocks noChangeArrowheads="1"/>
          </p:cNvSpPr>
          <p:nvPr/>
        </p:nvSpPr>
        <p:spPr bwMode="auto">
          <a:xfrm>
            <a:off x="4610894" y="3442254"/>
            <a:ext cx="842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0E0DD2"/>
                </a:solidFill>
                <a:latin typeface="Times New Roman" panose="02020603050405020304" pitchFamily="18" charset="0"/>
              </a:rPr>
              <a:t>18:9</a:t>
            </a:r>
          </a:p>
        </p:txBody>
      </p:sp>
      <p:sp>
        <p:nvSpPr>
          <p:cNvPr id="26" name="Text Box 45">
            <a:extLst>
              <a:ext uri="{FF2B5EF4-FFF2-40B4-BE49-F238E27FC236}">
                <a16:creationId xmlns:a16="http://schemas.microsoft.com/office/drawing/2014/main" id="{AD037DC8-DE68-422F-A3B1-8389AAC8DB3D}"/>
              </a:ext>
            </a:extLst>
          </p:cNvPr>
          <p:cNvSpPr txBox="1">
            <a:spLocks noChangeArrowheads="1"/>
          </p:cNvSpPr>
          <p:nvPr/>
        </p:nvSpPr>
        <p:spPr bwMode="auto">
          <a:xfrm>
            <a:off x="4610894" y="4051854"/>
            <a:ext cx="842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0E0DD2"/>
                </a:solidFill>
                <a:latin typeface="Times New Roman" panose="02020603050405020304" pitchFamily="18" charset="0"/>
              </a:rPr>
              <a:t>27:9</a:t>
            </a:r>
          </a:p>
        </p:txBody>
      </p:sp>
      <p:sp>
        <p:nvSpPr>
          <p:cNvPr id="27" name="Text Box 46">
            <a:extLst>
              <a:ext uri="{FF2B5EF4-FFF2-40B4-BE49-F238E27FC236}">
                <a16:creationId xmlns:a16="http://schemas.microsoft.com/office/drawing/2014/main" id="{10F702B0-99BB-4B54-ACA6-952879E42624}"/>
              </a:ext>
            </a:extLst>
          </p:cNvPr>
          <p:cNvSpPr txBox="1">
            <a:spLocks noChangeArrowheads="1"/>
          </p:cNvSpPr>
          <p:nvPr/>
        </p:nvSpPr>
        <p:spPr bwMode="auto">
          <a:xfrm>
            <a:off x="4553744" y="4737654"/>
            <a:ext cx="842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0E0DD2"/>
                </a:solidFill>
                <a:latin typeface="Times New Roman" panose="02020603050405020304" pitchFamily="18" charset="0"/>
              </a:rPr>
              <a:t>36:4</a:t>
            </a:r>
          </a:p>
        </p:txBody>
      </p:sp>
      <p:sp>
        <p:nvSpPr>
          <p:cNvPr id="28" name="Text Box 47">
            <a:extLst>
              <a:ext uri="{FF2B5EF4-FFF2-40B4-BE49-F238E27FC236}">
                <a16:creationId xmlns:a16="http://schemas.microsoft.com/office/drawing/2014/main" id="{6B68E5F3-BEE5-4535-A8B6-5FD7A28BBA86}"/>
              </a:ext>
            </a:extLst>
          </p:cNvPr>
          <p:cNvSpPr txBox="1">
            <a:spLocks noChangeArrowheads="1"/>
          </p:cNvSpPr>
          <p:nvPr/>
        </p:nvSpPr>
        <p:spPr bwMode="auto">
          <a:xfrm>
            <a:off x="4534694" y="5347254"/>
            <a:ext cx="842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0E0DD2"/>
                </a:solidFill>
                <a:latin typeface="Times New Roman" panose="02020603050405020304" pitchFamily="18" charset="0"/>
              </a:rPr>
              <a:t>64:4</a:t>
            </a:r>
          </a:p>
        </p:txBody>
      </p:sp>
      <p:graphicFrame>
        <p:nvGraphicFramePr>
          <p:cNvPr id="29" name="Object 56">
            <a:extLst>
              <a:ext uri="{FF2B5EF4-FFF2-40B4-BE49-F238E27FC236}">
                <a16:creationId xmlns:a16="http://schemas.microsoft.com/office/drawing/2014/main" id="{93E8B652-4489-4055-8F4B-F4B39FE720B7}"/>
              </a:ext>
            </a:extLst>
          </p:cNvPr>
          <p:cNvGraphicFramePr>
            <a:graphicFrameLocks noChangeAspect="1"/>
          </p:cNvGraphicFramePr>
          <p:nvPr>
            <p:extLst>
              <p:ext uri="{D42A27DB-BD31-4B8C-83A1-F6EECF244321}">
                <p14:modId xmlns:p14="http://schemas.microsoft.com/office/powerpoint/2010/main" val="1681568147"/>
              </p:ext>
            </p:extLst>
          </p:nvPr>
        </p:nvGraphicFramePr>
        <p:xfrm>
          <a:off x="5901531" y="2216704"/>
          <a:ext cx="563563" cy="1143000"/>
        </p:xfrm>
        <a:graphic>
          <a:graphicData uri="http://schemas.openxmlformats.org/presentationml/2006/ole">
            <mc:AlternateContent xmlns:mc="http://schemas.openxmlformats.org/markup-compatibility/2006">
              <mc:Choice xmlns:v="urn:schemas-microsoft-com:vml" Requires="v">
                <p:oleObj name="Equation" r:id="rId13" imgW="114250" imgH="228501" progId="Equation.DSMT4">
                  <p:embed/>
                </p:oleObj>
              </mc:Choice>
              <mc:Fallback>
                <p:oleObj name="Equation" r:id="rId13" imgW="114250" imgH="228501" progId="Equation.DSMT4">
                  <p:embed/>
                  <p:pic>
                    <p:nvPicPr>
                      <p:cNvPr id="27" name="Object 56">
                        <a:extLst>
                          <a:ext uri="{FF2B5EF4-FFF2-40B4-BE49-F238E27FC236}">
                            <a16:creationId xmlns:a16="http://schemas.microsoft.com/office/drawing/2014/main" id="{ACC46422-567D-4036-9F49-FA36217F175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01531" y="2216704"/>
                        <a:ext cx="5635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Object 57">
            <a:extLst>
              <a:ext uri="{FF2B5EF4-FFF2-40B4-BE49-F238E27FC236}">
                <a16:creationId xmlns:a16="http://schemas.microsoft.com/office/drawing/2014/main" id="{67AD4956-13FF-4340-A591-629B9F3A3AEF}"/>
              </a:ext>
            </a:extLst>
          </p:cNvPr>
          <p:cNvGraphicFramePr>
            <a:graphicFrameLocks noChangeAspect="1"/>
          </p:cNvGraphicFramePr>
          <p:nvPr>
            <p:extLst>
              <p:ext uri="{D42A27DB-BD31-4B8C-83A1-F6EECF244321}">
                <p14:modId xmlns:p14="http://schemas.microsoft.com/office/powerpoint/2010/main" val="3365469435"/>
              </p:ext>
            </p:extLst>
          </p:nvPr>
        </p:nvGraphicFramePr>
        <p:xfrm>
          <a:off x="5749131" y="3442254"/>
          <a:ext cx="693738" cy="1066800"/>
        </p:xfrm>
        <a:graphic>
          <a:graphicData uri="http://schemas.openxmlformats.org/presentationml/2006/ole">
            <mc:AlternateContent xmlns:mc="http://schemas.openxmlformats.org/markup-compatibility/2006">
              <mc:Choice xmlns:v="urn:schemas-microsoft-com:vml" Requires="v">
                <p:oleObj name="Equation" r:id="rId15" imgW="126890" imgH="228402" progId="Equation.DSMT4">
                  <p:embed/>
                </p:oleObj>
              </mc:Choice>
              <mc:Fallback>
                <p:oleObj name="Equation" r:id="rId15" imgW="126890" imgH="228402" progId="Equation.DSMT4">
                  <p:embed/>
                  <p:pic>
                    <p:nvPicPr>
                      <p:cNvPr id="28" name="Object 57">
                        <a:extLst>
                          <a:ext uri="{FF2B5EF4-FFF2-40B4-BE49-F238E27FC236}">
                            <a16:creationId xmlns:a16="http://schemas.microsoft.com/office/drawing/2014/main" id="{B5FA3E4A-45CA-489D-9ABD-5F227C59C36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49131" y="3442254"/>
                        <a:ext cx="69373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58">
            <a:extLst>
              <a:ext uri="{FF2B5EF4-FFF2-40B4-BE49-F238E27FC236}">
                <a16:creationId xmlns:a16="http://schemas.microsoft.com/office/drawing/2014/main" id="{BB390F34-9E99-4136-AEE5-F2A8C00323CB}"/>
              </a:ext>
            </a:extLst>
          </p:cNvPr>
          <p:cNvGraphicFramePr>
            <a:graphicFrameLocks noChangeAspect="1"/>
          </p:cNvGraphicFramePr>
          <p:nvPr>
            <p:extLst>
              <p:ext uri="{D42A27DB-BD31-4B8C-83A1-F6EECF244321}">
                <p14:modId xmlns:p14="http://schemas.microsoft.com/office/powerpoint/2010/main" val="2004695036"/>
              </p:ext>
            </p:extLst>
          </p:nvPr>
        </p:nvGraphicFramePr>
        <p:xfrm>
          <a:off x="5749131" y="4737654"/>
          <a:ext cx="833438" cy="1066800"/>
        </p:xfrm>
        <a:graphic>
          <a:graphicData uri="http://schemas.openxmlformats.org/presentationml/2006/ole">
            <mc:AlternateContent xmlns:mc="http://schemas.openxmlformats.org/markup-compatibility/2006">
              <mc:Choice xmlns:v="urn:schemas-microsoft-com:vml" Requires="v">
                <p:oleObj name="Equation" r:id="rId17" imgW="152334" imgH="228501" progId="Equation.DSMT4">
                  <p:embed/>
                </p:oleObj>
              </mc:Choice>
              <mc:Fallback>
                <p:oleObj name="Equation" r:id="rId17" imgW="152334" imgH="228501" progId="Equation.DSMT4">
                  <p:embed/>
                  <p:pic>
                    <p:nvPicPr>
                      <p:cNvPr id="29" name="Object 58">
                        <a:extLst>
                          <a:ext uri="{FF2B5EF4-FFF2-40B4-BE49-F238E27FC236}">
                            <a16:creationId xmlns:a16="http://schemas.microsoft.com/office/drawing/2014/main" id="{CF5B9187-922F-4599-9A53-80907B916B92}"/>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49131" y="4737654"/>
                        <a:ext cx="83343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8812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par>
                                <p:cTn id="17" presetID="3" presetClass="entr" presetSubtype="10" fill="hold" nodeType="with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blinds(horizontal)">
                                      <p:cBhvr>
                                        <p:cTn id="19" dur="500"/>
                                        <p:tgtEl>
                                          <p:spTgt spid="9">
                                            <p:txEl>
                                              <p:pRg st="0" end="0"/>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blinds(horizontal)">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blinds(horizontal)">
                                      <p:cBhvr>
                                        <p:cTn id="32" dur="500"/>
                                        <p:tgtEl>
                                          <p:spTgt spid="21"/>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blinds(horizontal)">
                                      <p:cBhvr>
                                        <p:cTn id="35" dur="500"/>
                                        <p:tgtEl>
                                          <p:spTgt spid="14"/>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blinds(horizontal)">
                                      <p:cBhvr>
                                        <p:cTn id="38" dur="500"/>
                                        <p:tgtEl>
                                          <p:spTgt spid="20"/>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blinds(horizontal)">
                                      <p:cBhvr>
                                        <p:cTn id="41" dur="500"/>
                                        <p:tgtEl>
                                          <p:spTgt spid="24"/>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blinds(horizontal)">
                                      <p:cBhvr>
                                        <p:cTn id="46" dur="500"/>
                                        <p:tgtEl>
                                          <p:spTgt spid="18"/>
                                        </p:tgtEl>
                                      </p:cBhvr>
                                    </p:animEffect>
                                  </p:childTnLst>
                                </p:cTn>
                              </p:par>
                              <p:par>
                                <p:cTn id="47" presetID="3" presetClass="entr" presetSubtype="10" fill="hold" nodeType="with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blinds(horizontal)">
                                      <p:cBhvr>
                                        <p:cTn id="49" dur="500"/>
                                        <p:tgtEl>
                                          <p:spTgt spid="29"/>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blinds(horizontal)">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blinds(horizontal)">
                                      <p:cBhvr>
                                        <p:cTn id="59" dur="500"/>
                                        <p:tgtEl>
                                          <p:spTgt spid="22"/>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linds(horizontal)">
                                      <p:cBhvr>
                                        <p:cTn id="62" dur="500"/>
                                        <p:tgtEl>
                                          <p:spTgt spid="16"/>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blinds(horizontal)">
                                      <p:cBhvr>
                                        <p:cTn id="65" dur="500"/>
                                        <p:tgtEl>
                                          <p:spTgt spid="25"/>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blinds(horizontal)">
                                      <p:cBhvr>
                                        <p:cTn id="68" dur="500"/>
                                        <p:tgtEl>
                                          <p:spTgt spid="26"/>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Effect transition="in" filter="blinds(horizontal)">
                                      <p:cBhvr>
                                        <p:cTn id="73" dur="500"/>
                                        <p:tgtEl>
                                          <p:spTgt spid="17"/>
                                        </p:tgtEl>
                                      </p:cBhvr>
                                    </p:animEffect>
                                  </p:childTnLst>
                                </p:cTn>
                              </p:par>
                              <p:par>
                                <p:cTn id="74" presetID="3" presetClass="entr" presetSubtype="10" fill="hold" nodeType="withEffect">
                                  <p:stCondLst>
                                    <p:cond delay="0"/>
                                  </p:stCondLst>
                                  <p:childTnLst>
                                    <p:set>
                                      <p:cBhvr>
                                        <p:cTn id="75" dur="1" fill="hold">
                                          <p:stCondLst>
                                            <p:cond delay="0"/>
                                          </p:stCondLst>
                                        </p:cTn>
                                        <p:tgtEl>
                                          <p:spTgt spid="30"/>
                                        </p:tgtEl>
                                        <p:attrNameLst>
                                          <p:attrName>style.visibility</p:attrName>
                                        </p:attrNameLst>
                                      </p:cBhvr>
                                      <p:to>
                                        <p:strVal val="visible"/>
                                      </p:to>
                                    </p:set>
                                    <p:animEffect transition="in" filter="blinds(horizontal)">
                                      <p:cBhvr>
                                        <p:cTn id="76" dur="500"/>
                                        <p:tgtEl>
                                          <p:spTgt spid="30"/>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nodeType="clickEffect">
                                  <p:stCondLst>
                                    <p:cond delay="0"/>
                                  </p:stCondLst>
                                  <p:childTnLst>
                                    <p:set>
                                      <p:cBhvr>
                                        <p:cTn id="80" dur="1" fill="hold">
                                          <p:stCondLst>
                                            <p:cond delay="0"/>
                                          </p:stCondLst>
                                        </p:cTn>
                                        <p:tgtEl>
                                          <p:spTgt spid="13"/>
                                        </p:tgtEl>
                                        <p:attrNameLst>
                                          <p:attrName>style.visibility</p:attrName>
                                        </p:attrNameLst>
                                      </p:cBhvr>
                                      <p:to>
                                        <p:strVal val="visible"/>
                                      </p:to>
                                    </p:set>
                                    <p:animEffect transition="in" filter="blinds(horizontal)">
                                      <p:cBhvr>
                                        <p:cTn id="81" dur="500"/>
                                        <p:tgtEl>
                                          <p:spTgt spid="13"/>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15"/>
                                        </p:tgtEl>
                                        <p:attrNameLst>
                                          <p:attrName>style.visibility</p:attrName>
                                        </p:attrNameLst>
                                      </p:cBhvr>
                                      <p:to>
                                        <p:strVal val="visible"/>
                                      </p:to>
                                    </p:set>
                                    <p:animEffect transition="in" filter="blinds(horizontal)">
                                      <p:cBhvr>
                                        <p:cTn id="86" dur="500"/>
                                        <p:tgtEl>
                                          <p:spTgt spid="15"/>
                                        </p:tgtEl>
                                      </p:cBhvr>
                                    </p:animEffect>
                                  </p:childTnLst>
                                </p:cTn>
                              </p:par>
                              <p:par>
                                <p:cTn id="87" presetID="3" presetClass="entr" presetSubtype="10" fill="hold" nodeType="with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blinds(horizontal)">
                                      <p:cBhvr>
                                        <p:cTn id="89" dur="500"/>
                                        <p:tgtEl>
                                          <p:spTgt spid="23"/>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27"/>
                                        </p:tgtEl>
                                        <p:attrNameLst>
                                          <p:attrName>style.visibility</p:attrName>
                                        </p:attrNameLst>
                                      </p:cBhvr>
                                      <p:to>
                                        <p:strVal val="visible"/>
                                      </p:to>
                                    </p:set>
                                    <p:animEffect transition="in" filter="blinds(horizontal)">
                                      <p:cBhvr>
                                        <p:cTn id="92" dur="500"/>
                                        <p:tgtEl>
                                          <p:spTgt spid="27"/>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blinds(horizontal)">
                                      <p:cBhvr>
                                        <p:cTn id="95" dur="500"/>
                                        <p:tgtEl>
                                          <p:spTgt spid="28"/>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19"/>
                                        </p:tgtEl>
                                        <p:attrNameLst>
                                          <p:attrName>style.visibility</p:attrName>
                                        </p:attrNameLst>
                                      </p:cBhvr>
                                      <p:to>
                                        <p:strVal val="visible"/>
                                      </p:to>
                                    </p:set>
                                    <p:animEffect transition="in" filter="blinds(horizontal)">
                                      <p:cBhvr>
                                        <p:cTn id="100" dur="500"/>
                                        <p:tgtEl>
                                          <p:spTgt spid="19"/>
                                        </p:tgtEl>
                                      </p:cBhvr>
                                    </p:animEffect>
                                  </p:childTnLst>
                                </p:cTn>
                              </p:par>
                              <p:par>
                                <p:cTn id="101" presetID="3" presetClass="entr" presetSubtype="10" fill="hold" nodeType="withEffect">
                                  <p:stCondLst>
                                    <p:cond delay="0"/>
                                  </p:stCondLst>
                                  <p:childTnLst>
                                    <p:set>
                                      <p:cBhvr>
                                        <p:cTn id="102" dur="1" fill="hold">
                                          <p:stCondLst>
                                            <p:cond delay="0"/>
                                          </p:stCondLst>
                                        </p:cTn>
                                        <p:tgtEl>
                                          <p:spTgt spid="31"/>
                                        </p:tgtEl>
                                        <p:attrNameLst>
                                          <p:attrName>style.visibility</p:attrName>
                                        </p:attrNameLst>
                                      </p:cBhvr>
                                      <p:to>
                                        <p:strVal val="visible"/>
                                      </p:to>
                                    </p:set>
                                    <p:animEffect transition="in" filter="blinds(horizontal)">
                                      <p:cBhvr>
                                        <p:cTn id="103"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P spid="15" grpId="0"/>
      <p:bldP spid="16" grpId="0"/>
      <p:bldP spid="17" grpId="0"/>
      <p:bldP spid="18" grpId="0"/>
      <p:bldP spid="19" grpId="0"/>
      <p:bldP spid="20" grpId="0"/>
      <p:bldP spid="24" grpId="0"/>
      <p:bldP spid="25" grpId="0"/>
      <p:bldP spid="26" grpId="0"/>
      <p:bldP spid="27" grpId="0"/>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 rectangle&#10;&#10;Description automatically generated">
            <a:extLst>
              <a:ext uri="{FF2B5EF4-FFF2-40B4-BE49-F238E27FC236}">
                <a16:creationId xmlns:a16="http://schemas.microsoft.com/office/drawing/2014/main" id="{B3780ACE-1D5F-4CF7-8F31-E09ED830823E}"/>
              </a:ext>
            </a:extLst>
          </p:cNvPr>
          <p:cNvPicPr>
            <a:picLocks noChangeAspect="1"/>
          </p:cNvPicPr>
          <p:nvPr/>
        </p:nvPicPr>
        <p:blipFill>
          <a:blip r:embed="rId3"/>
          <a:stretch>
            <a:fillRect/>
          </a:stretch>
        </p:blipFill>
        <p:spPr>
          <a:xfrm>
            <a:off x="-77402" y="-30848"/>
            <a:ext cx="12269402" cy="6888848"/>
          </a:xfrm>
          <a:prstGeom prst="rect">
            <a:avLst/>
          </a:prstGeom>
        </p:spPr>
      </p:pic>
      <p:sp>
        <p:nvSpPr>
          <p:cNvPr id="4" name="Text Box 3">
            <a:extLst>
              <a:ext uri="{FF2B5EF4-FFF2-40B4-BE49-F238E27FC236}">
                <a16:creationId xmlns:a16="http://schemas.microsoft.com/office/drawing/2014/main" id="{F2E6A1A2-31A6-467A-9BFE-2C8ACEF6DAEB}"/>
              </a:ext>
            </a:extLst>
          </p:cNvPr>
          <p:cNvSpPr txBox="1">
            <a:spLocks noChangeArrowheads="1"/>
          </p:cNvSpPr>
          <p:nvPr/>
        </p:nvSpPr>
        <p:spPr bwMode="auto">
          <a:xfrm>
            <a:off x="1325880" y="304800"/>
            <a:ext cx="72228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spcBef>
                <a:spcPct val="0"/>
              </a:spcBef>
              <a:buFontTx/>
              <a:buNone/>
            </a:pPr>
            <a:r>
              <a:rPr lang="en-US" altLang="en-US" sz="2800">
                <a:solidFill>
                  <a:srgbClr val="FF0000"/>
                </a:solidFill>
                <a:latin typeface="Times New Roman" panose="02020603050405020304" pitchFamily="18" charset="0"/>
              </a:rPr>
              <a:t> Bài 2:  </a:t>
            </a:r>
            <a:r>
              <a:rPr lang="en-US" altLang="en-US" sz="2800">
                <a:solidFill>
                  <a:srgbClr val="0000CC"/>
                </a:solidFill>
                <a:latin typeface="Times New Roman" panose="02020603050405020304" pitchFamily="18" charset="0"/>
              </a:rPr>
              <a:t>Quy đồng mẫu số các phân số </a:t>
            </a:r>
            <a:r>
              <a:rPr lang="en-US" altLang="en-US" sz="2800">
                <a:solidFill>
                  <a:srgbClr val="006600"/>
                </a:solidFill>
                <a:latin typeface="Times New Roman" panose="02020603050405020304" pitchFamily="18" charset="0"/>
              </a:rPr>
              <a:t>(QĐMS)</a:t>
            </a:r>
          </a:p>
        </p:txBody>
      </p:sp>
      <p:graphicFrame>
        <p:nvGraphicFramePr>
          <p:cNvPr id="5" name="Object 4">
            <a:extLst>
              <a:ext uri="{FF2B5EF4-FFF2-40B4-BE49-F238E27FC236}">
                <a16:creationId xmlns:a16="http://schemas.microsoft.com/office/drawing/2014/main" id="{82D5DA5B-467C-4161-A960-C31AD0008867}"/>
              </a:ext>
            </a:extLst>
          </p:cNvPr>
          <p:cNvGraphicFramePr>
            <a:graphicFrameLocks noChangeAspect="1"/>
          </p:cNvGraphicFramePr>
          <p:nvPr>
            <p:extLst>
              <p:ext uri="{D42A27DB-BD31-4B8C-83A1-F6EECF244321}">
                <p14:modId xmlns:p14="http://schemas.microsoft.com/office/powerpoint/2010/main" val="583533917"/>
              </p:ext>
            </p:extLst>
          </p:nvPr>
        </p:nvGraphicFramePr>
        <p:xfrm>
          <a:off x="6461443" y="685800"/>
          <a:ext cx="701675" cy="823913"/>
        </p:xfrm>
        <a:graphic>
          <a:graphicData uri="http://schemas.openxmlformats.org/presentationml/2006/ole">
            <mc:AlternateContent xmlns:mc="http://schemas.openxmlformats.org/markup-compatibility/2006">
              <mc:Choice xmlns:v="urn:schemas-microsoft-com:vml" Requires="v">
                <p:oleObj name="Equation" r:id="rId4" imgW="152334" imgH="228501" progId="Equation.DSMT4">
                  <p:embed/>
                </p:oleObj>
              </mc:Choice>
              <mc:Fallback>
                <p:oleObj name="Equation" r:id="rId4" imgW="152334" imgH="228501" progId="Equation.DSMT4">
                  <p:embed/>
                  <p:pic>
                    <p:nvPicPr>
                      <p:cNvPr id="3" name="Object 4">
                        <a:extLst>
                          <a:ext uri="{FF2B5EF4-FFF2-40B4-BE49-F238E27FC236}">
                            <a16:creationId xmlns:a16="http://schemas.microsoft.com/office/drawing/2014/main" id="{D8397C07-E0A8-44B7-A17A-F08CEEE2AFD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1443" y="685800"/>
                        <a:ext cx="7016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a:extLst>
              <a:ext uri="{FF2B5EF4-FFF2-40B4-BE49-F238E27FC236}">
                <a16:creationId xmlns:a16="http://schemas.microsoft.com/office/drawing/2014/main" id="{1FE6BE34-429B-4C81-9DBF-6468663AB1A3}"/>
              </a:ext>
            </a:extLst>
          </p:cNvPr>
          <p:cNvGraphicFramePr>
            <a:graphicFrameLocks noChangeAspect="1"/>
          </p:cNvGraphicFramePr>
          <p:nvPr>
            <p:extLst>
              <p:ext uri="{D42A27DB-BD31-4B8C-83A1-F6EECF244321}">
                <p14:modId xmlns:p14="http://schemas.microsoft.com/office/powerpoint/2010/main" val="425440976"/>
              </p:ext>
            </p:extLst>
          </p:nvPr>
        </p:nvGraphicFramePr>
        <p:xfrm>
          <a:off x="8423593" y="609600"/>
          <a:ext cx="488950" cy="838200"/>
        </p:xfrm>
        <a:graphic>
          <a:graphicData uri="http://schemas.openxmlformats.org/presentationml/2006/ole">
            <mc:AlternateContent xmlns:mc="http://schemas.openxmlformats.org/markup-compatibility/2006">
              <mc:Choice xmlns:v="urn:schemas-microsoft-com:vml" Requires="v">
                <p:oleObj name="Equation" r:id="rId6" imgW="114250" imgH="228501" progId="Equation.DSMT4">
                  <p:embed/>
                </p:oleObj>
              </mc:Choice>
              <mc:Fallback>
                <p:oleObj name="Equation" r:id="rId6" imgW="114250" imgH="228501" progId="Equation.DSMT4">
                  <p:embed/>
                  <p:pic>
                    <p:nvPicPr>
                      <p:cNvPr id="4" name="Object 5">
                        <a:extLst>
                          <a:ext uri="{FF2B5EF4-FFF2-40B4-BE49-F238E27FC236}">
                            <a16:creationId xmlns:a16="http://schemas.microsoft.com/office/drawing/2014/main" id="{9868C294-EABF-4619-A4E6-57238E0F7A8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23593" y="609600"/>
                        <a:ext cx="4889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a:extLst>
              <a:ext uri="{FF2B5EF4-FFF2-40B4-BE49-F238E27FC236}">
                <a16:creationId xmlns:a16="http://schemas.microsoft.com/office/drawing/2014/main" id="{3F3F99B7-F3BA-4A86-89DF-176F623C6A9A}"/>
              </a:ext>
            </a:extLst>
          </p:cNvPr>
          <p:cNvGraphicFramePr>
            <a:graphicFrameLocks noChangeAspect="1"/>
          </p:cNvGraphicFramePr>
          <p:nvPr>
            <p:extLst>
              <p:ext uri="{D42A27DB-BD31-4B8C-83A1-F6EECF244321}">
                <p14:modId xmlns:p14="http://schemas.microsoft.com/office/powerpoint/2010/main" val="2471060211"/>
              </p:ext>
            </p:extLst>
          </p:nvPr>
        </p:nvGraphicFramePr>
        <p:xfrm>
          <a:off x="9511030" y="609600"/>
          <a:ext cx="490538" cy="838200"/>
        </p:xfrm>
        <a:graphic>
          <a:graphicData uri="http://schemas.openxmlformats.org/presentationml/2006/ole">
            <mc:AlternateContent xmlns:mc="http://schemas.openxmlformats.org/markup-compatibility/2006">
              <mc:Choice xmlns:v="urn:schemas-microsoft-com:vml" Requires="v">
                <p:oleObj name="Equation" r:id="rId8" imgW="114250" imgH="228501" progId="Equation.DSMT4">
                  <p:embed/>
                </p:oleObj>
              </mc:Choice>
              <mc:Fallback>
                <p:oleObj name="Equation" r:id="rId8" imgW="114250" imgH="228501" progId="Equation.DSMT4">
                  <p:embed/>
                  <p:pic>
                    <p:nvPicPr>
                      <p:cNvPr id="5" name="Object 6">
                        <a:extLst>
                          <a:ext uri="{FF2B5EF4-FFF2-40B4-BE49-F238E27FC236}">
                            <a16:creationId xmlns:a16="http://schemas.microsoft.com/office/drawing/2014/main" id="{C778389C-508F-4DBE-9FD7-FA9EE052F7E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511030" y="609600"/>
                        <a:ext cx="4905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 Box 7">
            <a:extLst>
              <a:ext uri="{FF2B5EF4-FFF2-40B4-BE49-F238E27FC236}">
                <a16:creationId xmlns:a16="http://schemas.microsoft.com/office/drawing/2014/main" id="{7885576C-D85C-45E5-8294-8E5F9FD8437C}"/>
              </a:ext>
            </a:extLst>
          </p:cNvPr>
          <p:cNvSpPr txBox="1">
            <a:spLocks noChangeArrowheads="1"/>
          </p:cNvSpPr>
          <p:nvPr/>
        </p:nvSpPr>
        <p:spPr bwMode="auto">
          <a:xfrm>
            <a:off x="3002280" y="8382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và</a:t>
            </a:r>
          </a:p>
        </p:txBody>
      </p:sp>
      <p:sp>
        <p:nvSpPr>
          <p:cNvPr id="9" name="Text Box 9">
            <a:extLst>
              <a:ext uri="{FF2B5EF4-FFF2-40B4-BE49-F238E27FC236}">
                <a16:creationId xmlns:a16="http://schemas.microsoft.com/office/drawing/2014/main" id="{629684F2-CCF4-4C43-9EC1-6A14DEB3E51D}"/>
              </a:ext>
            </a:extLst>
          </p:cNvPr>
          <p:cNvSpPr txBox="1">
            <a:spLocks noChangeArrowheads="1"/>
          </p:cNvSpPr>
          <p:nvPr/>
        </p:nvSpPr>
        <p:spPr bwMode="auto">
          <a:xfrm>
            <a:off x="10012680" y="1143000"/>
            <a:ext cx="247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graphicFrame>
        <p:nvGraphicFramePr>
          <p:cNvPr id="31" name="Object 37">
            <a:extLst>
              <a:ext uri="{FF2B5EF4-FFF2-40B4-BE49-F238E27FC236}">
                <a16:creationId xmlns:a16="http://schemas.microsoft.com/office/drawing/2014/main" id="{ECFD4BE3-4D84-4527-A1FE-02D3B1CB10B7}"/>
              </a:ext>
            </a:extLst>
          </p:cNvPr>
          <p:cNvGraphicFramePr>
            <a:graphicFrameLocks noChangeAspect="1"/>
          </p:cNvGraphicFramePr>
          <p:nvPr>
            <p:extLst>
              <p:ext uri="{D42A27DB-BD31-4B8C-83A1-F6EECF244321}">
                <p14:modId xmlns:p14="http://schemas.microsoft.com/office/powerpoint/2010/main" val="3353629668"/>
              </p:ext>
            </p:extLst>
          </p:nvPr>
        </p:nvGraphicFramePr>
        <p:xfrm>
          <a:off x="2403793" y="685800"/>
          <a:ext cx="584200" cy="823913"/>
        </p:xfrm>
        <a:graphic>
          <a:graphicData uri="http://schemas.openxmlformats.org/presentationml/2006/ole">
            <mc:AlternateContent xmlns:mc="http://schemas.openxmlformats.org/markup-compatibility/2006">
              <mc:Choice xmlns:v="urn:schemas-microsoft-com:vml" Requires="v">
                <p:oleObj name="Equation" r:id="rId10" imgW="126890" imgH="228402" progId="Equation.DSMT4">
                  <p:embed/>
                </p:oleObj>
              </mc:Choice>
              <mc:Fallback>
                <p:oleObj name="Equation" r:id="rId10" imgW="126890" imgH="228402" progId="Equation.DSMT4">
                  <p:embed/>
                  <p:pic>
                    <p:nvPicPr>
                      <p:cNvPr id="29" name="Object 37">
                        <a:extLst>
                          <a:ext uri="{FF2B5EF4-FFF2-40B4-BE49-F238E27FC236}">
                            <a16:creationId xmlns:a16="http://schemas.microsoft.com/office/drawing/2014/main" id="{70ADB904-1465-459F-BA0C-B54D7B59E8B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03793" y="685800"/>
                        <a:ext cx="584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 name="Object 38">
            <a:extLst>
              <a:ext uri="{FF2B5EF4-FFF2-40B4-BE49-F238E27FC236}">
                <a16:creationId xmlns:a16="http://schemas.microsoft.com/office/drawing/2014/main" id="{0C5FA3FE-DE6F-415D-8D2F-8C6607FDCFDF}"/>
              </a:ext>
            </a:extLst>
          </p:cNvPr>
          <p:cNvGraphicFramePr>
            <a:graphicFrameLocks noChangeAspect="1"/>
          </p:cNvGraphicFramePr>
          <p:nvPr>
            <p:extLst>
              <p:ext uri="{D42A27DB-BD31-4B8C-83A1-F6EECF244321}">
                <p14:modId xmlns:p14="http://schemas.microsoft.com/office/powerpoint/2010/main" val="40770799"/>
              </p:ext>
            </p:extLst>
          </p:nvPr>
        </p:nvGraphicFramePr>
        <p:xfrm>
          <a:off x="5445443" y="685800"/>
          <a:ext cx="544512" cy="838200"/>
        </p:xfrm>
        <a:graphic>
          <a:graphicData uri="http://schemas.openxmlformats.org/presentationml/2006/ole">
            <mc:AlternateContent xmlns:mc="http://schemas.openxmlformats.org/markup-compatibility/2006">
              <mc:Choice xmlns:v="urn:schemas-microsoft-com:vml" Requires="v">
                <p:oleObj name="Equation" r:id="rId12" imgW="126890" imgH="228402" progId="Equation.DSMT4">
                  <p:embed/>
                </p:oleObj>
              </mc:Choice>
              <mc:Fallback>
                <p:oleObj name="Equation" r:id="rId12" imgW="126890" imgH="228402" progId="Equation.DSMT4">
                  <p:embed/>
                  <p:pic>
                    <p:nvPicPr>
                      <p:cNvPr id="30" name="Object 38">
                        <a:extLst>
                          <a:ext uri="{FF2B5EF4-FFF2-40B4-BE49-F238E27FC236}">
                            <a16:creationId xmlns:a16="http://schemas.microsoft.com/office/drawing/2014/main" id="{E30FD985-1CA5-43A9-83FC-57F2C5FBD0E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45443" y="685800"/>
                        <a:ext cx="544512"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Object 40">
            <a:extLst>
              <a:ext uri="{FF2B5EF4-FFF2-40B4-BE49-F238E27FC236}">
                <a16:creationId xmlns:a16="http://schemas.microsoft.com/office/drawing/2014/main" id="{47CD55C6-C338-452A-8615-5C6179463A4E}"/>
              </a:ext>
            </a:extLst>
          </p:cNvPr>
          <p:cNvGraphicFramePr>
            <a:graphicFrameLocks noChangeAspect="1"/>
          </p:cNvGraphicFramePr>
          <p:nvPr>
            <p:extLst>
              <p:ext uri="{D42A27DB-BD31-4B8C-83A1-F6EECF244321}">
                <p14:modId xmlns:p14="http://schemas.microsoft.com/office/powerpoint/2010/main" val="1286425643"/>
              </p:ext>
            </p:extLst>
          </p:nvPr>
        </p:nvGraphicFramePr>
        <p:xfrm>
          <a:off x="3499168" y="685800"/>
          <a:ext cx="527050" cy="823913"/>
        </p:xfrm>
        <a:graphic>
          <a:graphicData uri="http://schemas.openxmlformats.org/presentationml/2006/ole">
            <mc:AlternateContent xmlns:mc="http://schemas.openxmlformats.org/markup-compatibility/2006">
              <mc:Choice xmlns:v="urn:schemas-microsoft-com:vml" Requires="v">
                <p:oleObj name="Equation" r:id="rId14" imgW="114250" imgH="228501" progId="Equation.DSMT4">
                  <p:embed/>
                </p:oleObj>
              </mc:Choice>
              <mc:Fallback>
                <p:oleObj name="Equation" r:id="rId14" imgW="114250" imgH="228501" progId="Equation.DSMT4">
                  <p:embed/>
                  <p:pic>
                    <p:nvPicPr>
                      <p:cNvPr id="31" name="Object 40">
                        <a:extLst>
                          <a:ext uri="{FF2B5EF4-FFF2-40B4-BE49-F238E27FC236}">
                            <a16:creationId xmlns:a16="http://schemas.microsoft.com/office/drawing/2014/main" id="{7FCFE9F7-9B6B-4FF1-898A-9496BAC929B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99168" y="685800"/>
                        <a:ext cx="5270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 name="Text Box 47">
            <a:extLst>
              <a:ext uri="{FF2B5EF4-FFF2-40B4-BE49-F238E27FC236}">
                <a16:creationId xmlns:a16="http://schemas.microsoft.com/office/drawing/2014/main" id="{CF7B863F-3169-4A20-810C-973715D1D440}"/>
              </a:ext>
            </a:extLst>
          </p:cNvPr>
          <p:cNvSpPr txBox="1">
            <a:spLocks noChangeArrowheads="1"/>
          </p:cNvSpPr>
          <p:nvPr/>
        </p:nvSpPr>
        <p:spPr bwMode="auto">
          <a:xfrm>
            <a:off x="6050280" y="8382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và</a:t>
            </a:r>
          </a:p>
        </p:txBody>
      </p:sp>
      <p:sp>
        <p:nvSpPr>
          <p:cNvPr id="35" name="Text Box 48">
            <a:extLst>
              <a:ext uri="{FF2B5EF4-FFF2-40B4-BE49-F238E27FC236}">
                <a16:creationId xmlns:a16="http://schemas.microsoft.com/office/drawing/2014/main" id="{CF7E40B0-0D03-4971-8487-01AA7CD5019C}"/>
              </a:ext>
            </a:extLst>
          </p:cNvPr>
          <p:cNvSpPr txBox="1">
            <a:spLocks noChangeArrowheads="1"/>
          </p:cNvSpPr>
          <p:nvPr/>
        </p:nvSpPr>
        <p:spPr bwMode="auto">
          <a:xfrm>
            <a:off x="7915593" y="762000"/>
            <a:ext cx="4206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c)</a:t>
            </a:r>
          </a:p>
        </p:txBody>
      </p:sp>
      <p:sp>
        <p:nvSpPr>
          <p:cNvPr id="36" name="Text Box 49">
            <a:extLst>
              <a:ext uri="{FF2B5EF4-FFF2-40B4-BE49-F238E27FC236}">
                <a16:creationId xmlns:a16="http://schemas.microsoft.com/office/drawing/2014/main" id="{7E2F6EB5-D46B-431A-BB8F-A2DB24340B0E}"/>
              </a:ext>
            </a:extLst>
          </p:cNvPr>
          <p:cNvSpPr txBox="1">
            <a:spLocks noChangeArrowheads="1"/>
          </p:cNvSpPr>
          <p:nvPr/>
        </p:nvSpPr>
        <p:spPr bwMode="auto">
          <a:xfrm>
            <a:off x="8945880" y="762000"/>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và</a:t>
            </a:r>
          </a:p>
        </p:txBody>
      </p:sp>
      <p:sp>
        <p:nvSpPr>
          <p:cNvPr id="37" name="Text Box 50">
            <a:extLst>
              <a:ext uri="{FF2B5EF4-FFF2-40B4-BE49-F238E27FC236}">
                <a16:creationId xmlns:a16="http://schemas.microsoft.com/office/drawing/2014/main" id="{3B7EA032-A938-4934-90C2-52D24CD6CE79}"/>
              </a:ext>
            </a:extLst>
          </p:cNvPr>
          <p:cNvSpPr txBox="1">
            <a:spLocks noChangeArrowheads="1"/>
          </p:cNvSpPr>
          <p:nvPr/>
        </p:nvSpPr>
        <p:spPr bwMode="auto">
          <a:xfrm>
            <a:off x="4831080" y="838200"/>
            <a:ext cx="455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b)</a:t>
            </a:r>
          </a:p>
        </p:txBody>
      </p:sp>
      <p:sp>
        <p:nvSpPr>
          <p:cNvPr id="38" name="Text Box 52">
            <a:extLst>
              <a:ext uri="{FF2B5EF4-FFF2-40B4-BE49-F238E27FC236}">
                <a16:creationId xmlns:a16="http://schemas.microsoft.com/office/drawing/2014/main" id="{F4966E24-1CB4-4D30-86B3-15EA576A99CA}"/>
              </a:ext>
            </a:extLst>
          </p:cNvPr>
          <p:cNvSpPr txBox="1">
            <a:spLocks noChangeArrowheads="1"/>
          </p:cNvSpPr>
          <p:nvPr/>
        </p:nvSpPr>
        <p:spPr bwMode="auto">
          <a:xfrm>
            <a:off x="1935480" y="9144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a:t>
            </a:r>
          </a:p>
        </p:txBody>
      </p:sp>
      <p:sp>
        <p:nvSpPr>
          <p:cNvPr id="39" name="Text Box 54">
            <a:extLst>
              <a:ext uri="{FF2B5EF4-FFF2-40B4-BE49-F238E27FC236}">
                <a16:creationId xmlns:a16="http://schemas.microsoft.com/office/drawing/2014/main" id="{D84725FB-7722-47CE-A717-7E140ED2177E}"/>
              </a:ext>
            </a:extLst>
          </p:cNvPr>
          <p:cNvSpPr txBox="1">
            <a:spLocks noChangeArrowheads="1"/>
          </p:cNvSpPr>
          <p:nvPr/>
        </p:nvSpPr>
        <p:spPr bwMode="auto">
          <a:xfrm>
            <a:off x="7193280" y="762000"/>
            <a:ext cx="285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t>
            </a:r>
          </a:p>
        </p:txBody>
      </p:sp>
      <p:sp>
        <p:nvSpPr>
          <p:cNvPr id="40" name="Text Box 55">
            <a:extLst>
              <a:ext uri="{FF2B5EF4-FFF2-40B4-BE49-F238E27FC236}">
                <a16:creationId xmlns:a16="http://schemas.microsoft.com/office/drawing/2014/main" id="{7B064654-0E66-4256-88E0-71BB9A77ACC8}"/>
              </a:ext>
            </a:extLst>
          </p:cNvPr>
          <p:cNvSpPr txBox="1">
            <a:spLocks noChangeArrowheads="1"/>
          </p:cNvSpPr>
          <p:nvPr/>
        </p:nvSpPr>
        <p:spPr bwMode="auto">
          <a:xfrm>
            <a:off x="3992880" y="838200"/>
            <a:ext cx="285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t>
            </a:r>
          </a:p>
        </p:txBody>
      </p:sp>
      <p:sp>
        <p:nvSpPr>
          <p:cNvPr id="57" name="Text Box 78">
            <a:extLst>
              <a:ext uri="{FF2B5EF4-FFF2-40B4-BE49-F238E27FC236}">
                <a16:creationId xmlns:a16="http://schemas.microsoft.com/office/drawing/2014/main" id="{3DC9619A-AD4A-48D8-8972-529C04918F0E}"/>
              </a:ext>
            </a:extLst>
          </p:cNvPr>
          <p:cNvSpPr txBox="1">
            <a:spLocks noChangeArrowheads="1"/>
          </p:cNvSpPr>
          <p:nvPr/>
        </p:nvSpPr>
        <p:spPr bwMode="auto">
          <a:xfrm>
            <a:off x="5288280" y="1524000"/>
            <a:ext cx="149111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0E0DD2"/>
                </a:solidFill>
                <a:latin typeface="Times New Roman" panose="02020603050405020304" pitchFamily="18" charset="0"/>
              </a:rPr>
              <a:t>Bài làm:</a:t>
            </a:r>
          </a:p>
        </p:txBody>
      </p:sp>
      <p:sp>
        <p:nvSpPr>
          <p:cNvPr id="67" name="Text Box 18">
            <a:extLst>
              <a:ext uri="{FF2B5EF4-FFF2-40B4-BE49-F238E27FC236}">
                <a16:creationId xmlns:a16="http://schemas.microsoft.com/office/drawing/2014/main" id="{0E7594F3-495A-4989-9534-479EF01058CB}"/>
              </a:ext>
            </a:extLst>
          </p:cNvPr>
          <p:cNvSpPr txBox="1">
            <a:spLocks noChangeArrowheads="1"/>
          </p:cNvSpPr>
          <p:nvPr/>
        </p:nvSpPr>
        <p:spPr bwMode="auto">
          <a:xfrm>
            <a:off x="1051691" y="2971920"/>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Ta có:</a:t>
            </a:r>
          </a:p>
        </p:txBody>
      </p:sp>
      <p:sp>
        <p:nvSpPr>
          <p:cNvPr id="68" name="Text Box 9">
            <a:extLst>
              <a:ext uri="{FF2B5EF4-FFF2-40B4-BE49-F238E27FC236}">
                <a16:creationId xmlns:a16="http://schemas.microsoft.com/office/drawing/2014/main" id="{1824E021-FA53-4163-87FB-9F7797B7C295}"/>
              </a:ext>
            </a:extLst>
          </p:cNvPr>
          <p:cNvSpPr txBox="1">
            <a:spLocks noChangeArrowheads="1"/>
          </p:cNvSpPr>
          <p:nvPr/>
        </p:nvSpPr>
        <p:spPr bwMode="auto">
          <a:xfrm>
            <a:off x="4700619" y="2210585"/>
            <a:ext cx="15808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FF0000"/>
                </a:solidFill>
                <a:latin typeface="Times New Roman" panose="02020603050405020304" pitchFamily="18" charset="0"/>
              </a:rPr>
              <a:t> MSC: 24</a:t>
            </a:r>
          </a:p>
        </p:txBody>
      </p:sp>
      <p:sp>
        <p:nvSpPr>
          <p:cNvPr id="69" name="Text Box 18">
            <a:extLst>
              <a:ext uri="{FF2B5EF4-FFF2-40B4-BE49-F238E27FC236}">
                <a16:creationId xmlns:a16="http://schemas.microsoft.com/office/drawing/2014/main" id="{4DCD8A1E-1F99-4C47-BD82-1B1EA2E0B211}"/>
              </a:ext>
            </a:extLst>
          </p:cNvPr>
          <p:cNvSpPr txBox="1">
            <a:spLocks noChangeArrowheads="1"/>
          </p:cNvSpPr>
          <p:nvPr/>
        </p:nvSpPr>
        <p:spPr bwMode="auto">
          <a:xfrm>
            <a:off x="1112592" y="3968534"/>
            <a:ext cx="27241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Vậy QĐMS của </a:t>
            </a:r>
          </a:p>
        </p:txBody>
      </p:sp>
      <mc:AlternateContent xmlns:mc="http://schemas.openxmlformats.org/markup-compatibility/2006" xmlns:a14="http://schemas.microsoft.com/office/drawing/2010/main">
        <mc:Choice Requires="a14">
          <p:sp>
            <p:nvSpPr>
              <p:cNvPr id="70" name="Object 4">
                <a:extLst>
                  <a:ext uri="{FF2B5EF4-FFF2-40B4-BE49-F238E27FC236}">
                    <a16:creationId xmlns:a16="http://schemas.microsoft.com/office/drawing/2014/main" id="{1BF996D8-4E2E-4744-B362-80F8F38649F0}"/>
                  </a:ext>
                </a:extLst>
              </p:cNvPr>
              <p:cNvSpPr txBox="1"/>
              <p:nvPr/>
            </p:nvSpPr>
            <p:spPr bwMode="auto">
              <a:xfrm>
                <a:off x="3010923" y="2891320"/>
                <a:ext cx="1689696"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2</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8</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3</m:t>
                          </m:r>
                          <m:r>
                            <a:rPr lang="en-US" sz="2400" b="0" i="1" smtClean="0">
                              <a:solidFill>
                                <a:srgbClr val="000000"/>
                              </a:solidFill>
                              <a:latin typeface="Cambria Math" panose="02040503050406030204" pitchFamily="18" charset="0"/>
                            </a:rPr>
                            <m:t> × </m:t>
                          </m:r>
                          <m:r>
                            <a:rPr lang="en-US" sz="2400" b="0" i="1" smtClean="0">
                              <a:solidFill>
                                <a:srgbClr val="000000"/>
                              </a:solidFill>
                              <a:latin typeface="Cambria Math" panose="02040503050406030204" pitchFamily="18" charset="0"/>
                            </a:rPr>
                            <m:t>8</m:t>
                          </m:r>
                        </m:den>
                      </m:f>
                      <m:r>
                        <a:rPr lang="en-US" sz="2400" i="1">
                          <a:solidFill>
                            <a:srgbClr val="000000"/>
                          </a:solidFill>
                          <a:latin typeface="Cambria Math" panose="02040503050406030204" pitchFamily="18" charset="0"/>
                        </a:rPr>
                        <m:t>=</m:t>
                      </m:r>
                    </m:oMath>
                  </m:oMathPara>
                </a14:m>
                <a:endParaRPr lang="en-US"/>
              </a:p>
            </p:txBody>
          </p:sp>
        </mc:Choice>
        <mc:Fallback xmlns="">
          <p:sp>
            <p:nvSpPr>
              <p:cNvPr id="70" name="Object 4">
                <a:extLst>
                  <a:ext uri="{FF2B5EF4-FFF2-40B4-BE49-F238E27FC236}">
                    <a16:creationId xmlns:a16="http://schemas.microsoft.com/office/drawing/2014/main" id="{1BF996D8-4E2E-4744-B362-80F8F38649F0}"/>
                  </a:ext>
                </a:extLst>
              </p:cNvPr>
              <p:cNvSpPr txBox="1">
                <a:spLocks noRot="1" noChangeAspect="1" noMove="1" noResize="1" noEditPoints="1" noAdjustHandles="1" noChangeArrowheads="1" noChangeShapeType="1" noTextEdit="1"/>
              </p:cNvSpPr>
              <p:nvPr/>
            </p:nvSpPr>
            <p:spPr bwMode="auto">
              <a:xfrm>
                <a:off x="3010923" y="2891320"/>
                <a:ext cx="1689696" cy="972893"/>
              </a:xfrm>
              <a:prstGeom prst="rect">
                <a:avLst/>
              </a:prstGeom>
              <a:blipFill>
                <a:blip r:embed="rId16"/>
                <a:stretch>
                  <a:fillRect/>
                </a:stretch>
              </a:blipFill>
              <a:ln>
                <a:noFill/>
              </a:ln>
              <a:effectLst/>
            </p:spPr>
            <p:txBody>
              <a:bodyPr/>
              <a:lstStyle/>
              <a:p>
                <a:r>
                  <a:rPr lang="en-US">
                    <a:noFill/>
                  </a:rPr>
                  <a:t> </a:t>
                </a:r>
              </a:p>
            </p:txBody>
          </p:sp>
        </mc:Fallback>
      </mc:AlternateContent>
      <p:sp>
        <p:nvSpPr>
          <p:cNvPr id="71" name="Text Box 9">
            <a:extLst>
              <a:ext uri="{FF2B5EF4-FFF2-40B4-BE49-F238E27FC236}">
                <a16:creationId xmlns:a16="http://schemas.microsoft.com/office/drawing/2014/main" id="{72017CC0-D69C-42A7-B7F4-5501FB1A1047}"/>
              </a:ext>
            </a:extLst>
          </p:cNvPr>
          <p:cNvSpPr txBox="1">
            <a:spLocks noChangeArrowheads="1"/>
          </p:cNvSpPr>
          <p:nvPr/>
        </p:nvSpPr>
        <p:spPr bwMode="auto">
          <a:xfrm>
            <a:off x="2578778" y="3061978"/>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72" name="Object 4">
                <a:extLst>
                  <a:ext uri="{FF2B5EF4-FFF2-40B4-BE49-F238E27FC236}">
                    <a16:creationId xmlns:a16="http://schemas.microsoft.com/office/drawing/2014/main" id="{CAB58EB9-EB1A-4E52-947B-C58852017DFC}"/>
                  </a:ext>
                </a:extLst>
              </p:cNvPr>
              <p:cNvSpPr txBox="1"/>
              <p:nvPr/>
            </p:nvSpPr>
            <p:spPr bwMode="auto">
              <a:xfrm>
                <a:off x="4360713" y="2881440"/>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16</m:t>
                          </m:r>
                        </m:num>
                        <m:den>
                          <m:r>
                            <a:rPr lang="en-US" sz="2400" b="0" i="1" smtClean="0">
                              <a:solidFill>
                                <a:srgbClr val="000000"/>
                              </a:solidFill>
                              <a:latin typeface="Cambria Math" panose="02040503050406030204" pitchFamily="18" charset="0"/>
                            </a:rPr>
                            <m:t>24</m:t>
                          </m:r>
                        </m:den>
                      </m:f>
                    </m:oMath>
                  </m:oMathPara>
                </a14:m>
                <a:endParaRPr lang="en-US" sz="1600"/>
              </a:p>
            </p:txBody>
          </p:sp>
        </mc:Choice>
        <mc:Fallback xmlns="">
          <p:sp>
            <p:nvSpPr>
              <p:cNvPr id="72" name="Object 4">
                <a:extLst>
                  <a:ext uri="{FF2B5EF4-FFF2-40B4-BE49-F238E27FC236}">
                    <a16:creationId xmlns:a16="http://schemas.microsoft.com/office/drawing/2014/main" id="{CAB58EB9-EB1A-4E52-947B-C58852017DFC}"/>
                  </a:ext>
                </a:extLst>
              </p:cNvPr>
              <p:cNvSpPr txBox="1">
                <a:spLocks noRot="1" noChangeAspect="1" noMove="1" noResize="1" noEditPoints="1" noAdjustHandles="1" noChangeArrowheads="1" noChangeShapeType="1" noTextEdit="1"/>
              </p:cNvSpPr>
              <p:nvPr/>
            </p:nvSpPr>
            <p:spPr bwMode="auto">
              <a:xfrm>
                <a:off x="4360713" y="2881440"/>
                <a:ext cx="514188" cy="945450"/>
              </a:xfrm>
              <a:prstGeom prst="rect">
                <a:avLst/>
              </a:prstGeom>
              <a:blipFill>
                <a:blip r:embed="rId17"/>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3" name="Object 4">
                <a:extLst>
                  <a:ext uri="{FF2B5EF4-FFF2-40B4-BE49-F238E27FC236}">
                    <a16:creationId xmlns:a16="http://schemas.microsoft.com/office/drawing/2014/main" id="{A95291BB-5706-4AAE-8047-01E01F85AA96}"/>
                  </a:ext>
                </a:extLst>
              </p:cNvPr>
              <p:cNvSpPr txBox="1"/>
              <p:nvPr/>
            </p:nvSpPr>
            <p:spPr bwMode="auto">
              <a:xfrm>
                <a:off x="2209733" y="2895732"/>
                <a:ext cx="332117" cy="852743"/>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2</m:t>
                          </m:r>
                        </m:num>
                        <m:den>
                          <m:r>
                            <a:rPr lang="en-US" sz="2800" b="0" i="1" smtClean="0">
                              <a:solidFill>
                                <a:srgbClr val="000000"/>
                              </a:solidFill>
                              <a:latin typeface="Cambria Math" panose="02040503050406030204" pitchFamily="18" charset="0"/>
                            </a:rPr>
                            <m:t>3</m:t>
                          </m:r>
                        </m:den>
                      </m:f>
                    </m:oMath>
                  </m:oMathPara>
                </a14:m>
                <a:endParaRPr lang="en-US"/>
              </a:p>
            </p:txBody>
          </p:sp>
        </mc:Choice>
        <mc:Fallback xmlns="">
          <p:sp>
            <p:nvSpPr>
              <p:cNvPr id="73" name="Object 4">
                <a:extLst>
                  <a:ext uri="{FF2B5EF4-FFF2-40B4-BE49-F238E27FC236}">
                    <a16:creationId xmlns:a16="http://schemas.microsoft.com/office/drawing/2014/main" id="{A95291BB-5706-4AAE-8047-01E01F85AA96}"/>
                  </a:ext>
                </a:extLst>
              </p:cNvPr>
              <p:cNvSpPr txBox="1">
                <a:spLocks noRot="1" noChangeAspect="1" noMove="1" noResize="1" noEditPoints="1" noAdjustHandles="1" noChangeArrowheads="1" noChangeShapeType="1" noTextEdit="1"/>
              </p:cNvSpPr>
              <p:nvPr/>
            </p:nvSpPr>
            <p:spPr bwMode="auto">
              <a:xfrm>
                <a:off x="2209733" y="2895732"/>
                <a:ext cx="332117" cy="852743"/>
              </a:xfrm>
              <a:prstGeom prst="rect">
                <a:avLst/>
              </a:prstGeom>
              <a:blipFill>
                <a:blip r:embed="rId18"/>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Object 4">
                <a:extLst>
                  <a:ext uri="{FF2B5EF4-FFF2-40B4-BE49-F238E27FC236}">
                    <a16:creationId xmlns:a16="http://schemas.microsoft.com/office/drawing/2014/main" id="{8B533B12-38E5-4AE5-B127-32C7F351286C}"/>
                  </a:ext>
                </a:extLst>
              </p:cNvPr>
              <p:cNvSpPr txBox="1"/>
              <p:nvPr/>
            </p:nvSpPr>
            <p:spPr bwMode="auto">
              <a:xfrm>
                <a:off x="7359763" y="2852587"/>
                <a:ext cx="1312862"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5</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3</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8</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3</m:t>
                          </m:r>
                        </m:den>
                      </m:f>
                      <m:r>
                        <a:rPr lang="en-US" sz="2400" i="1">
                          <a:solidFill>
                            <a:srgbClr val="000000"/>
                          </a:solidFill>
                          <a:latin typeface="Cambria Math" panose="02040503050406030204" pitchFamily="18" charset="0"/>
                        </a:rPr>
                        <m:t>=</m:t>
                      </m:r>
                    </m:oMath>
                  </m:oMathPara>
                </a14:m>
                <a:endParaRPr lang="en-US"/>
              </a:p>
            </p:txBody>
          </p:sp>
        </mc:Choice>
        <mc:Fallback xmlns="">
          <p:sp>
            <p:nvSpPr>
              <p:cNvPr id="74" name="Object 4">
                <a:extLst>
                  <a:ext uri="{FF2B5EF4-FFF2-40B4-BE49-F238E27FC236}">
                    <a16:creationId xmlns:a16="http://schemas.microsoft.com/office/drawing/2014/main" id="{8B533B12-38E5-4AE5-B127-32C7F351286C}"/>
                  </a:ext>
                </a:extLst>
              </p:cNvPr>
              <p:cNvSpPr txBox="1">
                <a:spLocks noRot="1" noChangeAspect="1" noMove="1" noResize="1" noEditPoints="1" noAdjustHandles="1" noChangeArrowheads="1" noChangeShapeType="1" noTextEdit="1"/>
              </p:cNvSpPr>
              <p:nvPr/>
            </p:nvSpPr>
            <p:spPr bwMode="auto">
              <a:xfrm>
                <a:off x="7359763" y="2852587"/>
                <a:ext cx="1312862" cy="972893"/>
              </a:xfrm>
              <a:prstGeom prst="rect">
                <a:avLst/>
              </a:prstGeom>
              <a:blipFill>
                <a:blip r:embed="rId19"/>
                <a:stretch>
                  <a:fillRect/>
                </a:stretch>
              </a:blipFill>
              <a:ln>
                <a:noFill/>
              </a:ln>
              <a:effectLst/>
            </p:spPr>
            <p:txBody>
              <a:bodyPr/>
              <a:lstStyle/>
              <a:p>
                <a:r>
                  <a:rPr lang="en-US">
                    <a:noFill/>
                  </a:rPr>
                  <a:t> </a:t>
                </a:r>
              </a:p>
            </p:txBody>
          </p:sp>
        </mc:Fallback>
      </mc:AlternateContent>
      <p:sp>
        <p:nvSpPr>
          <p:cNvPr id="75" name="Text Box 9">
            <a:extLst>
              <a:ext uri="{FF2B5EF4-FFF2-40B4-BE49-F238E27FC236}">
                <a16:creationId xmlns:a16="http://schemas.microsoft.com/office/drawing/2014/main" id="{22D90D13-4A49-4E2C-849E-545B35451841}"/>
              </a:ext>
            </a:extLst>
          </p:cNvPr>
          <p:cNvSpPr txBox="1">
            <a:spLocks noChangeArrowheads="1"/>
          </p:cNvSpPr>
          <p:nvPr/>
        </p:nvSpPr>
        <p:spPr bwMode="auto">
          <a:xfrm>
            <a:off x="6927618" y="3023245"/>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76" name="Object 4">
                <a:extLst>
                  <a:ext uri="{FF2B5EF4-FFF2-40B4-BE49-F238E27FC236}">
                    <a16:creationId xmlns:a16="http://schemas.microsoft.com/office/drawing/2014/main" id="{99BDEDBD-B972-4690-B557-8B7D10E58BE2}"/>
                  </a:ext>
                </a:extLst>
              </p:cNvPr>
              <p:cNvSpPr txBox="1"/>
              <p:nvPr/>
            </p:nvSpPr>
            <p:spPr bwMode="auto">
              <a:xfrm>
                <a:off x="8709553" y="2842707"/>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15</m:t>
                          </m:r>
                        </m:num>
                        <m:den>
                          <m:r>
                            <a:rPr lang="en-US" sz="2400" b="0" i="1" smtClean="0">
                              <a:solidFill>
                                <a:srgbClr val="000000"/>
                              </a:solidFill>
                              <a:latin typeface="Cambria Math" panose="02040503050406030204" pitchFamily="18" charset="0"/>
                            </a:rPr>
                            <m:t>24</m:t>
                          </m:r>
                        </m:den>
                      </m:f>
                    </m:oMath>
                  </m:oMathPara>
                </a14:m>
                <a:endParaRPr lang="en-US" sz="1600"/>
              </a:p>
            </p:txBody>
          </p:sp>
        </mc:Choice>
        <mc:Fallback xmlns="">
          <p:sp>
            <p:nvSpPr>
              <p:cNvPr id="76" name="Object 4">
                <a:extLst>
                  <a:ext uri="{FF2B5EF4-FFF2-40B4-BE49-F238E27FC236}">
                    <a16:creationId xmlns:a16="http://schemas.microsoft.com/office/drawing/2014/main" id="{99BDEDBD-B972-4690-B557-8B7D10E58BE2}"/>
                  </a:ext>
                </a:extLst>
              </p:cNvPr>
              <p:cNvSpPr txBox="1">
                <a:spLocks noRot="1" noChangeAspect="1" noMove="1" noResize="1" noEditPoints="1" noAdjustHandles="1" noChangeArrowheads="1" noChangeShapeType="1" noTextEdit="1"/>
              </p:cNvSpPr>
              <p:nvPr/>
            </p:nvSpPr>
            <p:spPr bwMode="auto">
              <a:xfrm>
                <a:off x="8709553" y="2842707"/>
                <a:ext cx="514188" cy="945450"/>
              </a:xfrm>
              <a:prstGeom prst="rect">
                <a:avLst/>
              </a:prstGeom>
              <a:blipFill>
                <a:blip r:embed="rId20"/>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Object 4">
                <a:extLst>
                  <a:ext uri="{FF2B5EF4-FFF2-40B4-BE49-F238E27FC236}">
                    <a16:creationId xmlns:a16="http://schemas.microsoft.com/office/drawing/2014/main" id="{C99B1066-852F-49FE-890E-31A0D612D01F}"/>
                  </a:ext>
                </a:extLst>
              </p:cNvPr>
              <p:cNvSpPr txBox="1"/>
              <p:nvPr/>
            </p:nvSpPr>
            <p:spPr bwMode="auto">
              <a:xfrm>
                <a:off x="6558573" y="2856999"/>
                <a:ext cx="369472" cy="891476"/>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5</m:t>
                          </m:r>
                        </m:num>
                        <m:den>
                          <m:r>
                            <a:rPr lang="en-US" sz="2800" b="0" i="1" smtClean="0">
                              <a:solidFill>
                                <a:srgbClr val="000000"/>
                              </a:solidFill>
                              <a:latin typeface="Cambria Math" panose="02040503050406030204" pitchFamily="18" charset="0"/>
                            </a:rPr>
                            <m:t>8</m:t>
                          </m:r>
                        </m:den>
                      </m:f>
                    </m:oMath>
                  </m:oMathPara>
                </a14:m>
                <a:endParaRPr lang="en-US"/>
              </a:p>
            </p:txBody>
          </p:sp>
        </mc:Choice>
        <mc:Fallback xmlns="">
          <p:sp>
            <p:nvSpPr>
              <p:cNvPr id="77" name="Object 4">
                <a:extLst>
                  <a:ext uri="{FF2B5EF4-FFF2-40B4-BE49-F238E27FC236}">
                    <a16:creationId xmlns:a16="http://schemas.microsoft.com/office/drawing/2014/main" id="{C99B1066-852F-49FE-890E-31A0D612D01F}"/>
                  </a:ext>
                </a:extLst>
              </p:cNvPr>
              <p:cNvSpPr txBox="1">
                <a:spLocks noRot="1" noChangeAspect="1" noMove="1" noResize="1" noEditPoints="1" noAdjustHandles="1" noChangeArrowheads="1" noChangeShapeType="1" noTextEdit="1"/>
              </p:cNvSpPr>
              <p:nvPr/>
            </p:nvSpPr>
            <p:spPr bwMode="auto">
              <a:xfrm>
                <a:off x="6558573" y="2856999"/>
                <a:ext cx="369472" cy="891476"/>
              </a:xfrm>
              <a:prstGeom prst="rect">
                <a:avLst/>
              </a:prstGeom>
              <a:blipFill>
                <a:blip r:embed="rId21"/>
                <a:stretch>
                  <a:fillRect/>
                </a:stretch>
              </a:blipFill>
              <a:ln>
                <a:noFill/>
              </a:ln>
            </p:spPr>
            <p:txBody>
              <a:bodyPr/>
              <a:lstStyle/>
              <a:p>
                <a:r>
                  <a:rPr lang="en-US">
                    <a:noFill/>
                  </a:rPr>
                  <a:t> </a:t>
                </a:r>
              </a:p>
            </p:txBody>
          </p:sp>
        </mc:Fallback>
      </mc:AlternateContent>
      <p:sp>
        <p:nvSpPr>
          <p:cNvPr id="78" name="Text Box 9">
            <a:extLst>
              <a:ext uri="{FF2B5EF4-FFF2-40B4-BE49-F238E27FC236}">
                <a16:creationId xmlns:a16="http://schemas.microsoft.com/office/drawing/2014/main" id="{CCB75B46-B2F2-4FDA-8120-A5CC5B1CEC3A}"/>
              </a:ext>
            </a:extLst>
          </p:cNvPr>
          <p:cNvSpPr txBox="1">
            <a:spLocks noChangeArrowheads="1"/>
          </p:cNvSpPr>
          <p:nvPr/>
        </p:nvSpPr>
        <p:spPr bwMode="auto">
          <a:xfrm>
            <a:off x="4329206" y="3977536"/>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p:sp>
        <p:nvSpPr>
          <p:cNvPr id="79" name="Text Box 9">
            <a:extLst>
              <a:ext uri="{FF2B5EF4-FFF2-40B4-BE49-F238E27FC236}">
                <a16:creationId xmlns:a16="http://schemas.microsoft.com/office/drawing/2014/main" id="{08CF5311-8A63-4AC2-9596-26A5FA459D7D}"/>
              </a:ext>
            </a:extLst>
          </p:cNvPr>
          <p:cNvSpPr txBox="1">
            <a:spLocks noChangeArrowheads="1"/>
          </p:cNvSpPr>
          <p:nvPr/>
        </p:nvSpPr>
        <p:spPr bwMode="auto">
          <a:xfrm>
            <a:off x="5783609" y="4043745"/>
            <a:ext cx="9957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được</a:t>
            </a:r>
          </a:p>
        </p:txBody>
      </p:sp>
      <p:sp>
        <p:nvSpPr>
          <p:cNvPr id="80" name="Text Box 9">
            <a:extLst>
              <a:ext uri="{FF2B5EF4-FFF2-40B4-BE49-F238E27FC236}">
                <a16:creationId xmlns:a16="http://schemas.microsoft.com/office/drawing/2014/main" id="{5193AF15-B459-49BD-9D74-B5CD0F313D54}"/>
              </a:ext>
            </a:extLst>
          </p:cNvPr>
          <p:cNvSpPr txBox="1">
            <a:spLocks noChangeArrowheads="1"/>
          </p:cNvSpPr>
          <p:nvPr/>
        </p:nvSpPr>
        <p:spPr bwMode="auto">
          <a:xfrm>
            <a:off x="7621714" y="4063916"/>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mc:AlternateContent xmlns:mc="http://schemas.openxmlformats.org/markup-compatibility/2006" xmlns:a14="http://schemas.microsoft.com/office/drawing/2010/main">
        <mc:Choice Requires="a14">
          <p:sp>
            <p:nvSpPr>
              <p:cNvPr id="81" name="Object 4">
                <a:extLst>
                  <a:ext uri="{FF2B5EF4-FFF2-40B4-BE49-F238E27FC236}">
                    <a16:creationId xmlns:a16="http://schemas.microsoft.com/office/drawing/2014/main" id="{FBC792B7-785C-44EF-96C0-F7BDF312EEEF}"/>
                  </a:ext>
                </a:extLst>
              </p:cNvPr>
              <p:cNvSpPr txBox="1"/>
              <p:nvPr/>
            </p:nvSpPr>
            <p:spPr bwMode="auto">
              <a:xfrm>
                <a:off x="3777772" y="3790116"/>
                <a:ext cx="369472" cy="891476"/>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2</m:t>
                          </m:r>
                        </m:num>
                        <m:den>
                          <m:r>
                            <a:rPr lang="en-US" sz="2800" b="0" i="1" smtClean="0">
                              <a:solidFill>
                                <a:srgbClr val="000000"/>
                              </a:solidFill>
                              <a:latin typeface="Cambria Math" panose="02040503050406030204" pitchFamily="18" charset="0"/>
                            </a:rPr>
                            <m:t>3</m:t>
                          </m:r>
                        </m:den>
                      </m:f>
                    </m:oMath>
                  </m:oMathPara>
                </a14:m>
                <a:endParaRPr lang="en-US"/>
              </a:p>
            </p:txBody>
          </p:sp>
        </mc:Choice>
        <mc:Fallback xmlns="">
          <p:sp>
            <p:nvSpPr>
              <p:cNvPr id="81" name="Object 4">
                <a:extLst>
                  <a:ext uri="{FF2B5EF4-FFF2-40B4-BE49-F238E27FC236}">
                    <a16:creationId xmlns:a16="http://schemas.microsoft.com/office/drawing/2014/main" id="{FBC792B7-785C-44EF-96C0-F7BDF312EEEF}"/>
                  </a:ext>
                </a:extLst>
              </p:cNvPr>
              <p:cNvSpPr txBox="1">
                <a:spLocks noRot="1" noChangeAspect="1" noMove="1" noResize="1" noEditPoints="1" noAdjustHandles="1" noChangeArrowheads="1" noChangeShapeType="1" noTextEdit="1"/>
              </p:cNvSpPr>
              <p:nvPr/>
            </p:nvSpPr>
            <p:spPr bwMode="auto">
              <a:xfrm>
                <a:off x="3777772" y="3790116"/>
                <a:ext cx="369472" cy="891476"/>
              </a:xfrm>
              <a:prstGeom prst="rect">
                <a:avLst/>
              </a:prstGeom>
              <a:blipFill>
                <a:blip r:embed="rId22"/>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2" name="Object 28">
                <a:extLst>
                  <a:ext uri="{FF2B5EF4-FFF2-40B4-BE49-F238E27FC236}">
                    <a16:creationId xmlns:a16="http://schemas.microsoft.com/office/drawing/2014/main" id="{FD59DDE6-BFC7-4F96-ACAE-C2E91E232F9D}"/>
                  </a:ext>
                </a:extLst>
              </p:cNvPr>
              <p:cNvSpPr txBox="1"/>
              <p:nvPr/>
            </p:nvSpPr>
            <p:spPr bwMode="auto">
              <a:xfrm>
                <a:off x="5001066" y="3748073"/>
                <a:ext cx="394842"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5</m:t>
                          </m:r>
                        </m:num>
                        <m:den>
                          <m:r>
                            <a:rPr lang="en-US" sz="2800" b="0" i="1" smtClean="0">
                              <a:solidFill>
                                <a:srgbClr val="000000"/>
                              </a:solidFill>
                              <a:latin typeface="Cambria Math" panose="02040503050406030204" pitchFamily="18" charset="0"/>
                            </a:rPr>
                            <m:t>8</m:t>
                          </m:r>
                        </m:den>
                      </m:f>
                    </m:oMath>
                  </m:oMathPara>
                </a14:m>
                <a:endParaRPr lang="en-US"/>
              </a:p>
            </p:txBody>
          </p:sp>
        </mc:Choice>
        <mc:Fallback xmlns="">
          <p:sp>
            <p:nvSpPr>
              <p:cNvPr id="82" name="Object 28">
                <a:extLst>
                  <a:ext uri="{FF2B5EF4-FFF2-40B4-BE49-F238E27FC236}">
                    <a16:creationId xmlns:a16="http://schemas.microsoft.com/office/drawing/2014/main" id="{FD59DDE6-BFC7-4F96-ACAE-C2E91E232F9D}"/>
                  </a:ext>
                </a:extLst>
              </p:cNvPr>
              <p:cNvSpPr txBox="1">
                <a:spLocks noRot="1" noChangeAspect="1" noMove="1" noResize="1" noEditPoints="1" noAdjustHandles="1" noChangeArrowheads="1" noChangeShapeType="1" noTextEdit="1"/>
              </p:cNvSpPr>
              <p:nvPr/>
            </p:nvSpPr>
            <p:spPr bwMode="auto">
              <a:xfrm>
                <a:off x="5001066" y="3748073"/>
                <a:ext cx="394842" cy="945450"/>
              </a:xfrm>
              <a:prstGeom prst="rect">
                <a:avLst/>
              </a:prstGeom>
              <a:blipFill>
                <a:blip r:embed="rId23"/>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3" name="Object 4">
                <a:extLst>
                  <a:ext uri="{FF2B5EF4-FFF2-40B4-BE49-F238E27FC236}">
                    <a16:creationId xmlns:a16="http://schemas.microsoft.com/office/drawing/2014/main" id="{6FC8F4A4-0625-469E-BC9E-DEFD35922A50}"/>
                  </a:ext>
                </a:extLst>
              </p:cNvPr>
              <p:cNvSpPr txBox="1"/>
              <p:nvPr/>
            </p:nvSpPr>
            <p:spPr bwMode="auto">
              <a:xfrm>
                <a:off x="6991286" y="3757419"/>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16</m:t>
                          </m:r>
                        </m:num>
                        <m:den>
                          <m:r>
                            <a:rPr lang="en-US" sz="2800" b="0" i="1" smtClean="0">
                              <a:solidFill>
                                <a:srgbClr val="000000"/>
                              </a:solidFill>
                              <a:latin typeface="Cambria Math" panose="02040503050406030204" pitchFamily="18" charset="0"/>
                            </a:rPr>
                            <m:t>24</m:t>
                          </m:r>
                        </m:den>
                      </m:f>
                    </m:oMath>
                  </m:oMathPara>
                </a14:m>
                <a:endParaRPr lang="en-US"/>
              </a:p>
            </p:txBody>
          </p:sp>
        </mc:Choice>
        <mc:Fallback xmlns="">
          <p:sp>
            <p:nvSpPr>
              <p:cNvPr id="83" name="Object 4">
                <a:extLst>
                  <a:ext uri="{FF2B5EF4-FFF2-40B4-BE49-F238E27FC236}">
                    <a16:creationId xmlns:a16="http://schemas.microsoft.com/office/drawing/2014/main" id="{6FC8F4A4-0625-469E-BC9E-DEFD35922A50}"/>
                  </a:ext>
                </a:extLst>
              </p:cNvPr>
              <p:cNvSpPr txBox="1">
                <a:spLocks noRot="1" noChangeAspect="1" noMove="1" noResize="1" noEditPoints="1" noAdjustHandles="1" noChangeArrowheads="1" noChangeShapeType="1" noTextEdit="1"/>
              </p:cNvSpPr>
              <p:nvPr/>
            </p:nvSpPr>
            <p:spPr bwMode="auto">
              <a:xfrm>
                <a:off x="6991286" y="3757419"/>
                <a:ext cx="514188" cy="945450"/>
              </a:xfrm>
              <a:prstGeom prst="rect">
                <a:avLst/>
              </a:prstGeom>
              <a:blipFill>
                <a:blip r:embed="rId24"/>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4" name="Object 4">
                <a:extLst>
                  <a:ext uri="{FF2B5EF4-FFF2-40B4-BE49-F238E27FC236}">
                    <a16:creationId xmlns:a16="http://schemas.microsoft.com/office/drawing/2014/main" id="{0760BD1D-9797-438C-84F9-CE8277FEFBD1}"/>
                  </a:ext>
                </a:extLst>
              </p:cNvPr>
              <p:cNvSpPr txBox="1"/>
              <p:nvPr/>
            </p:nvSpPr>
            <p:spPr bwMode="auto">
              <a:xfrm>
                <a:off x="8324941" y="3757419"/>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15</m:t>
                          </m:r>
                        </m:num>
                        <m:den>
                          <m:r>
                            <a:rPr lang="en-US" sz="2800" b="0" i="1" smtClean="0">
                              <a:solidFill>
                                <a:srgbClr val="000000"/>
                              </a:solidFill>
                              <a:latin typeface="Cambria Math" panose="02040503050406030204" pitchFamily="18" charset="0"/>
                            </a:rPr>
                            <m:t>24</m:t>
                          </m:r>
                        </m:den>
                      </m:f>
                    </m:oMath>
                  </m:oMathPara>
                </a14:m>
                <a:endParaRPr lang="en-US"/>
              </a:p>
            </p:txBody>
          </p:sp>
        </mc:Choice>
        <mc:Fallback xmlns="">
          <p:sp>
            <p:nvSpPr>
              <p:cNvPr id="84" name="Object 4">
                <a:extLst>
                  <a:ext uri="{FF2B5EF4-FFF2-40B4-BE49-F238E27FC236}">
                    <a16:creationId xmlns:a16="http://schemas.microsoft.com/office/drawing/2014/main" id="{0760BD1D-9797-438C-84F9-CE8277FEFBD1}"/>
                  </a:ext>
                </a:extLst>
              </p:cNvPr>
              <p:cNvSpPr txBox="1">
                <a:spLocks noRot="1" noChangeAspect="1" noMove="1" noResize="1" noEditPoints="1" noAdjustHandles="1" noChangeArrowheads="1" noChangeShapeType="1" noTextEdit="1"/>
              </p:cNvSpPr>
              <p:nvPr/>
            </p:nvSpPr>
            <p:spPr bwMode="auto">
              <a:xfrm>
                <a:off x="8324941" y="3757419"/>
                <a:ext cx="514188" cy="945450"/>
              </a:xfrm>
              <a:prstGeom prst="rect">
                <a:avLst/>
              </a:prstGeom>
              <a:blipFill>
                <a:blip r:embed="rId25"/>
                <a:stretch>
                  <a:fillRect/>
                </a:stretch>
              </a:blipFill>
              <a:ln>
                <a:noFill/>
              </a:ln>
            </p:spPr>
            <p:txBody>
              <a:bodyPr/>
              <a:lstStyle/>
              <a:p>
                <a:r>
                  <a:rPr lang="en-US">
                    <a:noFill/>
                  </a:rPr>
                  <a:t> </a:t>
                </a:r>
              </a:p>
            </p:txBody>
          </p:sp>
        </mc:Fallback>
      </mc:AlternateContent>
      <p:sp>
        <p:nvSpPr>
          <p:cNvPr id="89" name="Text Box 7">
            <a:extLst>
              <a:ext uri="{FF2B5EF4-FFF2-40B4-BE49-F238E27FC236}">
                <a16:creationId xmlns:a16="http://schemas.microsoft.com/office/drawing/2014/main" id="{FF9135E9-51B9-491F-8ED3-EC6DAE69DC63}"/>
              </a:ext>
            </a:extLst>
          </p:cNvPr>
          <p:cNvSpPr txBox="1">
            <a:spLocks noChangeArrowheads="1"/>
          </p:cNvSpPr>
          <p:nvPr/>
        </p:nvSpPr>
        <p:spPr bwMode="auto">
          <a:xfrm>
            <a:off x="3299414" y="226401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và</a:t>
            </a:r>
          </a:p>
        </p:txBody>
      </p:sp>
      <p:graphicFrame>
        <p:nvGraphicFramePr>
          <p:cNvPr id="90" name="Object 37">
            <a:extLst>
              <a:ext uri="{FF2B5EF4-FFF2-40B4-BE49-F238E27FC236}">
                <a16:creationId xmlns:a16="http://schemas.microsoft.com/office/drawing/2014/main" id="{9E0C5992-B878-4A9A-933E-20EF72AEB08D}"/>
              </a:ext>
            </a:extLst>
          </p:cNvPr>
          <p:cNvGraphicFramePr>
            <a:graphicFrameLocks noChangeAspect="1"/>
          </p:cNvGraphicFramePr>
          <p:nvPr>
            <p:extLst>
              <p:ext uri="{D42A27DB-BD31-4B8C-83A1-F6EECF244321}">
                <p14:modId xmlns:p14="http://schemas.microsoft.com/office/powerpoint/2010/main" val="4190134262"/>
              </p:ext>
            </p:extLst>
          </p:nvPr>
        </p:nvGraphicFramePr>
        <p:xfrm>
          <a:off x="2700927" y="2065124"/>
          <a:ext cx="584200" cy="823913"/>
        </p:xfrm>
        <a:graphic>
          <a:graphicData uri="http://schemas.openxmlformats.org/presentationml/2006/ole">
            <mc:AlternateContent xmlns:mc="http://schemas.openxmlformats.org/markup-compatibility/2006">
              <mc:Choice xmlns:v="urn:schemas-microsoft-com:vml" Requires="v">
                <p:oleObj name="Equation" r:id="rId10" imgW="126890" imgH="228402" progId="Equation.DSMT4">
                  <p:embed/>
                </p:oleObj>
              </mc:Choice>
              <mc:Fallback>
                <p:oleObj name="Equation" r:id="rId10" imgW="126890" imgH="228402" progId="Equation.DSMT4">
                  <p:embed/>
                  <p:pic>
                    <p:nvPicPr>
                      <p:cNvPr id="31" name="Object 37">
                        <a:extLst>
                          <a:ext uri="{FF2B5EF4-FFF2-40B4-BE49-F238E27FC236}">
                            <a16:creationId xmlns:a16="http://schemas.microsoft.com/office/drawing/2014/main" id="{ECFD4BE3-4D84-4527-A1FE-02D3B1CB10B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0927" y="2065124"/>
                        <a:ext cx="584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1" name="Object 40">
            <a:extLst>
              <a:ext uri="{FF2B5EF4-FFF2-40B4-BE49-F238E27FC236}">
                <a16:creationId xmlns:a16="http://schemas.microsoft.com/office/drawing/2014/main" id="{4B1E2A38-02C0-4CA6-8B5D-DDB48BB0C65F}"/>
              </a:ext>
            </a:extLst>
          </p:cNvPr>
          <p:cNvGraphicFramePr>
            <a:graphicFrameLocks noChangeAspect="1"/>
          </p:cNvGraphicFramePr>
          <p:nvPr>
            <p:extLst>
              <p:ext uri="{D42A27DB-BD31-4B8C-83A1-F6EECF244321}">
                <p14:modId xmlns:p14="http://schemas.microsoft.com/office/powerpoint/2010/main" val="3479277685"/>
              </p:ext>
            </p:extLst>
          </p:nvPr>
        </p:nvGraphicFramePr>
        <p:xfrm>
          <a:off x="3796302" y="2065124"/>
          <a:ext cx="527050" cy="823913"/>
        </p:xfrm>
        <a:graphic>
          <a:graphicData uri="http://schemas.openxmlformats.org/presentationml/2006/ole">
            <mc:AlternateContent xmlns:mc="http://schemas.openxmlformats.org/markup-compatibility/2006">
              <mc:Choice xmlns:v="urn:schemas-microsoft-com:vml" Requires="v">
                <p:oleObj name="Equation" r:id="rId14" imgW="114250" imgH="228501" progId="Equation.DSMT4">
                  <p:embed/>
                </p:oleObj>
              </mc:Choice>
              <mc:Fallback>
                <p:oleObj name="Equation" r:id="rId14" imgW="114250" imgH="228501" progId="Equation.DSMT4">
                  <p:embed/>
                  <p:pic>
                    <p:nvPicPr>
                      <p:cNvPr id="33" name="Object 40">
                        <a:extLst>
                          <a:ext uri="{FF2B5EF4-FFF2-40B4-BE49-F238E27FC236}">
                            <a16:creationId xmlns:a16="http://schemas.microsoft.com/office/drawing/2014/main" id="{47CD55C6-C338-452A-8615-5C6179463A4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96302" y="2065124"/>
                        <a:ext cx="5270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 name="Text Box 52">
            <a:extLst>
              <a:ext uri="{FF2B5EF4-FFF2-40B4-BE49-F238E27FC236}">
                <a16:creationId xmlns:a16="http://schemas.microsoft.com/office/drawing/2014/main" id="{C7B90D57-4BC0-4DD3-AD15-278CA06CEA44}"/>
              </a:ext>
            </a:extLst>
          </p:cNvPr>
          <p:cNvSpPr txBox="1">
            <a:spLocks noChangeArrowheads="1"/>
          </p:cNvSpPr>
          <p:nvPr/>
        </p:nvSpPr>
        <p:spPr bwMode="auto">
          <a:xfrm>
            <a:off x="2111838" y="222995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a:t>
            </a:r>
          </a:p>
        </p:txBody>
      </p:sp>
    </p:spTree>
    <p:extLst>
      <p:ext uri="{BB962C8B-B14F-4D97-AF65-F5344CB8AC3E}">
        <p14:creationId xmlns:p14="http://schemas.microsoft.com/office/powerpoint/2010/main" val="2015471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barn(inVertical)">
                                      <p:cBhvr>
                                        <p:cTn id="7" dur="500"/>
                                        <p:tgtEl>
                                          <p:spTgt spid="92"/>
                                        </p:tgtEl>
                                      </p:cBhvr>
                                    </p:animEffect>
                                  </p:childTnLst>
                                </p:cTn>
                              </p:par>
                              <p:par>
                                <p:cTn id="8" presetID="16" presetClass="entr" presetSubtype="21" fill="hold" nodeType="withEffect">
                                  <p:stCondLst>
                                    <p:cond delay="0"/>
                                  </p:stCondLst>
                                  <p:childTnLst>
                                    <p:set>
                                      <p:cBhvr>
                                        <p:cTn id="9" dur="1" fill="hold">
                                          <p:stCondLst>
                                            <p:cond delay="0"/>
                                          </p:stCondLst>
                                        </p:cTn>
                                        <p:tgtEl>
                                          <p:spTgt spid="90"/>
                                        </p:tgtEl>
                                        <p:attrNameLst>
                                          <p:attrName>style.visibility</p:attrName>
                                        </p:attrNameLst>
                                      </p:cBhvr>
                                      <p:to>
                                        <p:strVal val="visible"/>
                                      </p:to>
                                    </p:set>
                                    <p:animEffect transition="in" filter="barn(inVertical)">
                                      <p:cBhvr>
                                        <p:cTn id="10" dur="500"/>
                                        <p:tgtEl>
                                          <p:spTgt spid="90"/>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9"/>
                                        </p:tgtEl>
                                        <p:attrNameLst>
                                          <p:attrName>style.visibility</p:attrName>
                                        </p:attrNameLst>
                                      </p:cBhvr>
                                      <p:to>
                                        <p:strVal val="visible"/>
                                      </p:to>
                                    </p:set>
                                    <p:animEffect transition="in" filter="barn(inVertical)">
                                      <p:cBhvr>
                                        <p:cTn id="13" dur="500"/>
                                        <p:tgtEl>
                                          <p:spTgt spid="89"/>
                                        </p:tgtEl>
                                      </p:cBhvr>
                                    </p:animEffect>
                                  </p:childTnLst>
                                </p:cTn>
                              </p:par>
                              <p:par>
                                <p:cTn id="14" presetID="16" presetClass="entr" presetSubtype="21" fill="hold" nodeType="withEffect">
                                  <p:stCondLst>
                                    <p:cond delay="0"/>
                                  </p:stCondLst>
                                  <p:childTnLst>
                                    <p:set>
                                      <p:cBhvr>
                                        <p:cTn id="15" dur="1" fill="hold">
                                          <p:stCondLst>
                                            <p:cond delay="0"/>
                                          </p:stCondLst>
                                        </p:cTn>
                                        <p:tgtEl>
                                          <p:spTgt spid="91"/>
                                        </p:tgtEl>
                                        <p:attrNameLst>
                                          <p:attrName>style.visibility</p:attrName>
                                        </p:attrNameLst>
                                      </p:cBhvr>
                                      <p:to>
                                        <p:strVal val="visible"/>
                                      </p:to>
                                    </p:set>
                                    <p:animEffect transition="in" filter="barn(inVertical)">
                                      <p:cBhvr>
                                        <p:cTn id="16" dur="500"/>
                                        <p:tgtEl>
                                          <p:spTgt spid="91"/>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68"/>
                                        </p:tgtEl>
                                        <p:attrNameLst>
                                          <p:attrName>style.visibility</p:attrName>
                                        </p:attrNameLst>
                                      </p:cBhvr>
                                      <p:to>
                                        <p:strVal val="visible"/>
                                      </p:to>
                                    </p:set>
                                    <p:anim calcmode="lin" valueType="num">
                                      <p:cBhvr additive="base">
                                        <p:cTn id="21" dur="500" fill="hold"/>
                                        <p:tgtEl>
                                          <p:spTgt spid="68"/>
                                        </p:tgtEl>
                                        <p:attrNameLst>
                                          <p:attrName>ppt_x</p:attrName>
                                        </p:attrNameLst>
                                      </p:cBhvr>
                                      <p:tavLst>
                                        <p:tav tm="0">
                                          <p:val>
                                            <p:strVal val="0-#ppt_w/2"/>
                                          </p:val>
                                        </p:tav>
                                        <p:tav tm="100000">
                                          <p:val>
                                            <p:strVal val="#ppt_x"/>
                                          </p:val>
                                        </p:tav>
                                      </p:tavLst>
                                    </p:anim>
                                    <p:anim calcmode="lin" valueType="num">
                                      <p:cBhvr additive="base">
                                        <p:cTn id="22"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67"/>
                                        </p:tgtEl>
                                        <p:attrNameLst>
                                          <p:attrName>style.visibility</p:attrName>
                                        </p:attrNameLst>
                                      </p:cBhvr>
                                      <p:to>
                                        <p:strVal val="visible"/>
                                      </p:to>
                                    </p:set>
                                    <p:anim calcmode="lin" valueType="num">
                                      <p:cBhvr additive="base">
                                        <p:cTn id="27" dur="500" fill="hold"/>
                                        <p:tgtEl>
                                          <p:spTgt spid="67"/>
                                        </p:tgtEl>
                                        <p:attrNameLst>
                                          <p:attrName>ppt_x</p:attrName>
                                        </p:attrNameLst>
                                      </p:cBhvr>
                                      <p:tavLst>
                                        <p:tav tm="0">
                                          <p:val>
                                            <p:strVal val="0-#ppt_w/2"/>
                                          </p:val>
                                        </p:tav>
                                        <p:tav tm="100000">
                                          <p:val>
                                            <p:strVal val="#ppt_x"/>
                                          </p:val>
                                        </p:tav>
                                      </p:tavLst>
                                    </p:anim>
                                    <p:anim calcmode="lin" valueType="num">
                                      <p:cBhvr additive="base">
                                        <p:cTn id="28" dur="500" fill="hold"/>
                                        <p:tgtEl>
                                          <p:spTgt spid="67"/>
                                        </p:tgtEl>
                                        <p:attrNameLst>
                                          <p:attrName>ppt_y</p:attrName>
                                        </p:attrNameLst>
                                      </p:cBhvr>
                                      <p:tavLst>
                                        <p:tav tm="0">
                                          <p:val>
                                            <p:strVal val="#ppt_y"/>
                                          </p:val>
                                        </p:tav>
                                        <p:tav tm="100000">
                                          <p:val>
                                            <p:strVal val="#ppt_y"/>
                                          </p:val>
                                        </p:tav>
                                      </p:tavLst>
                                    </p:anim>
                                  </p:childTnLst>
                                </p:cTn>
                              </p:par>
                            </p:childTnLst>
                          </p:cTn>
                        </p:par>
                        <p:par>
                          <p:cTn id="29" fill="hold">
                            <p:stCondLst>
                              <p:cond delay="500"/>
                            </p:stCondLst>
                            <p:childTnLst>
                              <p:par>
                                <p:cTn id="30" presetID="2" presetClass="entr" presetSubtype="8" fill="hold" grpId="0" nodeType="afterEffect">
                                  <p:stCondLst>
                                    <p:cond delay="0"/>
                                  </p:stCondLst>
                                  <p:childTnLst>
                                    <p:set>
                                      <p:cBhvr>
                                        <p:cTn id="31" dur="1" fill="hold">
                                          <p:stCondLst>
                                            <p:cond delay="0"/>
                                          </p:stCondLst>
                                        </p:cTn>
                                        <p:tgtEl>
                                          <p:spTgt spid="73"/>
                                        </p:tgtEl>
                                        <p:attrNameLst>
                                          <p:attrName>style.visibility</p:attrName>
                                        </p:attrNameLst>
                                      </p:cBhvr>
                                      <p:to>
                                        <p:strVal val="visible"/>
                                      </p:to>
                                    </p:set>
                                    <p:anim calcmode="lin" valueType="num">
                                      <p:cBhvr additive="base">
                                        <p:cTn id="32" dur="500" fill="hold"/>
                                        <p:tgtEl>
                                          <p:spTgt spid="73"/>
                                        </p:tgtEl>
                                        <p:attrNameLst>
                                          <p:attrName>ppt_x</p:attrName>
                                        </p:attrNameLst>
                                      </p:cBhvr>
                                      <p:tavLst>
                                        <p:tav tm="0">
                                          <p:val>
                                            <p:strVal val="0-#ppt_w/2"/>
                                          </p:val>
                                        </p:tav>
                                        <p:tav tm="100000">
                                          <p:val>
                                            <p:strVal val="#ppt_x"/>
                                          </p:val>
                                        </p:tav>
                                      </p:tavLst>
                                    </p:anim>
                                    <p:anim calcmode="lin" valueType="num">
                                      <p:cBhvr additive="base">
                                        <p:cTn id="33" dur="500" fill="hold"/>
                                        <p:tgtEl>
                                          <p:spTgt spid="73"/>
                                        </p:tgtEl>
                                        <p:attrNameLst>
                                          <p:attrName>ppt_y</p:attrName>
                                        </p:attrNameLst>
                                      </p:cBhvr>
                                      <p:tavLst>
                                        <p:tav tm="0">
                                          <p:val>
                                            <p:strVal val="#ppt_y"/>
                                          </p:val>
                                        </p:tav>
                                        <p:tav tm="100000">
                                          <p:val>
                                            <p:strVal val="#ppt_y"/>
                                          </p:val>
                                        </p:tav>
                                      </p:tavLst>
                                    </p:anim>
                                  </p:childTnLst>
                                </p:cTn>
                              </p:par>
                            </p:childTnLst>
                          </p:cTn>
                        </p:par>
                        <p:par>
                          <p:cTn id="34" fill="hold">
                            <p:stCondLst>
                              <p:cond delay="1000"/>
                            </p:stCondLst>
                            <p:childTnLst>
                              <p:par>
                                <p:cTn id="35" presetID="2" presetClass="entr" presetSubtype="8" fill="hold" grpId="0" nodeType="afterEffect">
                                  <p:stCondLst>
                                    <p:cond delay="0"/>
                                  </p:stCondLst>
                                  <p:childTnLst>
                                    <p:set>
                                      <p:cBhvr>
                                        <p:cTn id="36" dur="1" fill="hold">
                                          <p:stCondLst>
                                            <p:cond delay="0"/>
                                          </p:stCondLst>
                                        </p:cTn>
                                        <p:tgtEl>
                                          <p:spTgt spid="71"/>
                                        </p:tgtEl>
                                        <p:attrNameLst>
                                          <p:attrName>style.visibility</p:attrName>
                                        </p:attrNameLst>
                                      </p:cBhvr>
                                      <p:to>
                                        <p:strVal val="visible"/>
                                      </p:to>
                                    </p:set>
                                    <p:anim calcmode="lin" valueType="num">
                                      <p:cBhvr additive="base">
                                        <p:cTn id="37" dur="500" fill="hold"/>
                                        <p:tgtEl>
                                          <p:spTgt spid="71"/>
                                        </p:tgtEl>
                                        <p:attrNameLst>
                                          <p:attrName>ppt_x</p:attrName>
                                        </p:attrNameLst>
                                      </p:cBhvr>
                                      <p:tavLst>
                                        <p:tav tm="0">
                                          <p:val>
                                            <p:strVal val="0-#ppt_w/2"/>
                                          </p:val>
                                        </p:tav>
                                        <p:tav tm="100000">
                                          <p:val>
                                            <p:strVal val="#ppt_x"/>
                                          </p:val>
                                        </p:tav>
                                      </p:tavLst>
                                    </p:anim>
                                    <p:anim calcmode="lin" valueType="num">
                                      <p:cBhvr additive="base">
                                        <p:cTn id="38" dur="500" fill="hold"/>
                                        <p:tgtEl>
                                          <p:spTgt spid="7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0"/>
                                        </p:tgtEl>
                                        <p:attrNameLst>
                                          <p:attrName>style.visibility</p:attrName>
                                        </p:attrNameLst>
                                      </p:cBhvr>
                                      <p:to>
                                        <p:strVal val="visible"/>
                                      </p:to>
                                    </p:set>
                                    <p:anim calcmode="lin" valueType="num">
                                      <p:cBhvr additive="base">
                                        <p:cTn id="43" dur="500" fill="hold"/>
                                        <p:tgtEl>
                                          <p:spTgt spid="70"/>
                                        </p:tgtEl>
                                        <p:attrNameLst>
                                          <p:attrName>ppt_x</p:attrName>
                                        </p:attrNameLst>
                                      </p:cBhvr>
                                      <p:tavLst>
                                        <p:tav tm="0">
                                          <p:val>
                                            <p:strVal val="0-#ppt_w/2"/>
                                          </p:val>
                                        </p:tav>
                                        <p:tav tm="100000">
                                          <p:val>
                                            <p:strVal val="#ppt_x"/>
                                          </p:val>
                                        </p:tav>
                                      </p:tavLst>
                                    </p:anim>
                                    <p:anim calcmode="lin" valueType="num">
                                      <p:cBhvr additive="base">
                                        <p:cTn id="44" dur="500" fill="hold"/>
                                        <p:tgtEl>
                                          <p:spTgt spid="70"/>
                                        </p:tgtEl>
                                        <p:attrNameLst>
                                          <p:attrName>ppt_y</p:attrName>
                                        </p:attrNameLst>
                                      </p:cBhvr>
                                      <p:tavLst>
                                        <p:tav tm="0">
                                          <p:val>
                                            <p:strVal val="#ppt_y"/>
                                          </p:val>
                                        </p:tav>
                                        <p:tav tm="100000">
                                          <p:val>
                                            <p:strVal val="#ppt_y"/>
                                          </p:val>
                                        </p:tav>
                                      </p:tavLst>
                                    </p:anim>
                                  </p:childTnLst>
                                </p:cTn>
                              </p:par>
                            </p:childTnLst>
                          </p:cTn>
                        </p:par>
                        <p:par>
                          <p:cTn id="45" fill="hold">
                            <p:stCondLst>
                              <p:cond delay="500"/>
                            </p:stCondLst>
                            <p:childTnLst>
                              <p:par>
                                <p:cTn id="46" presetID="2" presetClass="entr" presetSubtype="8" fill="hold" grpId="0" nodeType="afterEffect">
                                  <p:stCondLst>
                                    <p:cond delay="0"/>
                                  </p:stCondLst>
                                  <p:childTnLst>
                                    <p:set>
                                      <p:cBhvr>
                                        <p:cTn id="47" dur="1" fill="hold">
                                          <p:stCondLst>
                                            <p:cond delay="0"/>
                                          </p:stCondLst>
                                        </p:cTn>
                                        <p:tgtEl>
                                          <p:spTgt spid="72"/>
                                        </p:tgtEl>
                                        <p:attrNameLst>
                                          <p:attrName>style.visibility</p:attrName>
                                        </p:attrNameLst>
                                      </p:cBhvr>
                                      <p:to>
                                        <p:strVal val="visible"/>
                                      </p:to>
                                    </p:set>
                                    <p:anim calcmode="lin" valueType="num">
                                      <p:cBhvr additive="base">
                                        <p:cTn id="48" dur="500" fill="hold"/>
                                        <p:tgtEl>
                                          <p:spTgt spid="72"/>
                                        </p:tgtEl>
                                        <p:attrNameLst>
                                          <p:attrName>ppt_x</p:attrName>
                                        </p:attrNameLst>
                                      </p:cBhvr>
                                      <p:tavLst>
                                        <p:tav tm="0">
                                          <p:val>
                                            <p:strVal val="0-#ppt_w/2"/>
                                          </p:val>
                                        </p:tav>
                                        <p:tav tm="100000">
                                          <p:val>
                                            <p:strVal val="#ppt_x"/>
                                          </p:val>
                                        </p:tav>
                                      </p:tavLst>
                                    </p:anim>
                                    <p:anim calcmode="lin" valueType="num">
                                      <p:cBhvr additive="base">
                                        <p:cTn id="49" dur="500" fill="hold"/>
                                        <p:tgtEl>
                                          <p:spTgt spid="72"/>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77"/>
                                        </p:tgtEl>
                                        <p:attrNameLst>
                                          <p:attrName>style.visibility</p:attrName>
                                        </p:attrNameLst>
                                      </p:cBhvr>
                                      <p:to>
                                        <p:strVal val="visible"/>
                                      </p:to>
                                    </p:set>
                                    <p:anim calcmode="lin" valueType="num">
                                      <p:cBhvr additive="base">
                                        <p:cTn id="54" dur="500" fill="hold"/>
                                        <p:tgtEl>
                                          <p:spTgt spid="77"/>
                                        </p:tgtEl>
                                        <p:attrNameLst>
                                          <p:attrName>ppt_x</p:attrName>
                                        </p:attrNameLst>
                                      </p:cBhvr>
                                      <p:tavLst>
                                        <p:tav tm="0">
                                          <p:val>
                                            <p:strVal val="0-#ppt_w/2"/>
                                          </p:val>
                                        </p:tav>
                                        <p:tav tm="100000">
                                          <p:val>
                                            <p:strVal val="#ppt_x"/>
                                          </p:val>
                                        </p:tav>
                                      </p:tavLst>
                                    </p:anim>
                                    <p:anim calcmode="lin" valueType="num">
                                      <p:cBhvr additive="base">
                                        <p:cTn id="55" dur="500" fill="hold"/>
                                        <p:tgtEl>
                                          <p:spTgt spid="77"/>
                                        </p:tgtEl>
                                        <p:attrNameLst>
                                          <p:attrName>ppt_y</p:attrName>
                                        </p:attrNameLst>
                                      </p:cBhvr>
                                      <p:tavLst>
                                        <p:tav tm="0">
                                          <p:val>
                                            <p:strVal val="#ppt_y"/>
                                          </p:val>
                                        </p:tav>
                                        <p:tav tm="100000">
                                          <p:val>
                                            <p:strVal val="#ppt_y"/>
                                          </p:val>
                                        </p:tav>
                                      </p:tavLst>
                                    </p:anim>
                                  </p:childTnLst>
                                </p:cTn>
                              </p:par>
                            </p:childTnLst>
                          </p:cTn>
                        </p:par>
                        <p:par>
                          <p:cTn id="56" fill="hold">
                            <p:stCondLst>
                              <p:cond delay="500"/>
                            </p:stCondLst>
                            <p:childTnLst>
                              <p:par>
                                <p:cTn id="57" presetID="2" presetClass="entr" presetSubtype="8" fill="hold" grpId="0" nodeType="afterEffect">
                                  <p:stCondLst>
                                    <p:cond delay="0"/>
                                  </p:stCondLst>
                                  <p:childTnLst>
                                    <p:set>
                                      <p:cBhvr>
                                        <p:cTn id="58" dur="1" fill="hold">
                                          <p:stCondLst>
                                            <p:cond delay="0"/>
                                          </p:stCondLst>
                                        </p:cTn>
                                        <p:tgtEl>
                                          <p:spTgt spid="75"/>
                                        </p:tgtEl>
                                        <p:attrNameLst>
                                          <p:attrName>style.visibility</p:attrName>
                                        </p:attrNameLst>
                                      </p:cBhvr>
                                      <p:to>
                                        <p:strVal val="visible"/>
                                      </p:to>
                                    </p:set>
                                    <p:anim calcmode="lin" valueType="num">
                                      <p:cBhvr additive="base">
                                        <p:cTn id="59" dur="500" fill="hold"/>
                                        <p:tgtEl>
                                          <p:spTgt spid="75"/>
                                        </p:tgtEl>
                                        <p:attrNameLst>
                                          <p:attrName>ppt_x</p:attrName>
                                        </p:attrNameLst>
                                      </p:cBhvr>
                                      <p:tavLst>
                                        <p:tav tm="0">
                                          <p:val>
                                            <p:strVal val="0-#ppt_w/2"/>
                                          </p:val>
                                        </p:tav>
                                        <p:tav tm="100000">
                                          <p:val>
                                            <p:strVal val="#ppt_x"/>
                                          </p:val>
                                        </p:tav>
                                      </p:tavLst>
                                    </p:anim>
                                    <p:anim calcmode="lin" valueType="num">
                                      <p:cBhvr additive="base">
                                        <p:cTn id="60" dur="500" fill="hold"/>
                                        <p:tgtEl>
                                          <p:spTgt spid="75"/>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74"/>
                                        </p:tgtEl>
                                        <p:attrNameLst>
                                          <p:attrName>style.visibility</p:attrName>
                                        </p:attrNameLst>
                                      </p:cBhvr>
                                      <p:to>
                                        <p:strVal val="visible"/>
                                      </p:to>
                                    </p:set>
                                    <p:anim calcmode="lin" valueType="num">
                                      <p:cBhvr additive="base">
                                        <p:cTn id="65" dur="500" fill="hold"/>
                                        <p:tgtEl>
                                          <p:spTgt spid="74"/>
                                        </p:tgtEl>
                                        <p:attrNameLst>
                                          <p:attrName>ppt_x</p:attrName>
                                        </p:attrNameLst>
                                      </p:cBhvr>
                                      <p:tavLst>
                                        <p:tav tm="0">
                                          <p:val>
                                            <p:strVal val="0-#ppt_w/2"/>
                                          </p:val>
                                        </p:tav>
                                        <p:tav tm="100000">
                                          <p:val>
                                            <p:strVal val="#ppt_x"/>
                                          </p:val>
                                        </p:tav>
                                      </p:tavLst>
                                    </p:anim>
                                    <p:anim calcmode="lin" valueType="num">
                                      <p:cBhvr additive="base">
                                        <p:cTn id="66" dur="500" fill="hold"/>
                                        <p:tgtEl>
                                          <p:spTgt spid="74"/>
                                        </p:tgtEl>
                                        <p:attrNameLst>
                                          <p:attrName>ppt_y</p:attrName>
                                        </p:attrNameLst>
                                      </p:cBhvr>
                                      <p:tavLst>
                                        <p:tav tm="0">
                                          <p:val>
                                            <p:strVal val="#ppt_y"/>
                                          </p:val>
                                        </p:tav>
                                        <p:tav tm="100000">
                                          <p:val>
                                            <p:strVal val="#ppt_y"/>
                                          </p:val>
                                        </p:tav>
                                      </p:tavLst>
                                    </p:anim>
                                  </p:childTnLst>
                                </p:cTn>
                              </p:par>
                            </p:childTnLst>
                          </p:cTn>
                        </p:par>
                        <p:par>
                          <p:cTn id="67" fill="hold">
                            <p:stCondLst>
                              <p:cond delay="500"/>
                            </p:stCondLst>
                            <p:childTnLst>
                              <p:par>
                                <p:cTn id="68" presetID="2" presetClass="entr" presetSubtype="8" fill="hold" grpId="0" nodeType="afterEffect">
                                  <p:stCondLst>
                                    <p:cond delay="0"/>
                                  </p:stCondLst>
                                  <p:childTnLst>
                                    <p:set>
                                      <p:cBhvr>
                                        <p:cTn id="69" dur="1" fill="hold">
                                          <p:stCondLst>
                                            <p:cond delay="0"/>
                                          </p:stCondLst>
                                        </p:cTn>
                                        <p:tgtEl>
                                          <p:spTgt spid="76"/>
                                        </p:tgtEl>
                                        <p:attrNameLst>
                                          <p:attrName>style.visibility</p:attrName>
                                        </p:attrNameLst>
                                      </p:cBhvr>
                                      <p:to>
                                        <p:strVal val="visible"/>
                                      </p:to>
                                    </p:set>
                                    <p:anim calcmode="lin" valueType="num">
                                      <p:cBhvr additive="base">
                                        <p:cTn id="70" dur="500" fill="hold"/>
                                        <p:tgtEl>
                                          <p:spTgt spid="76"/>
                                        </p:tgtEl>
                                        <p:attrNameLst>
                                          <p:attrName>ppt_x</p:attrName>
                                        </p:attrNameLst>
                                      </p:cBhvr>
                                      <p:tavLst>
                                        <p:tav tm="0">
                                          <p:val>
                                            <p:strVal val="0-#ppt_w/2"/>
                                          </p:val>
                                        </p:tav>
                                        <p:tav tm="100000">
                                          <p:val>
                                            <p:strVal val="#ppt_x"/>
                                          </p:val>
                                        </p:tav>
                                      </p:tavLst>
                                    </p:anim>
                                    <p:anim calcmode="lin" valueType="num">
                                      <p:cBhvr additive="base">
                                        <p:cTn id="71" dur="500" fill="hold"/>
                                        <p:tgtEl>
                                          <p:spTgt spid="76"/>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8" fill="hold" grpId="0" nodeType="clickEffect">
                                  <p:stCondLst>
                                    <p:cond delay="0"/>
                                  </p:stCondLst>
                                  <p:childTnLst>
                                    <p:set>
                                      <p:cBhvr>
                                        <p:cTn id="75" dur="1" fill="hold">
                                          <p:stCondLst>
                                            <p:cond delay="0"/>
                                          </p:stCondLst>
                                        </p:cTn>
                                        <p:tgtEl>
                                          <p:spTgt spid="69"/>
                                        </p:tgtEl>
                                        <p:attrNameLst>
                                          <p:attrName>style.visibility</p:attrName>
                                        </p:attrNameLst>
                                      </p:cBhvr>
                                      <p:to>
                                        <p:strVal val="visible"/>
                                      </p:to>
                                    </p:set>
                                    <p:anim calcmode="lin" valueType="num">
                                      <p:cBhvr additive="base">
                                        <p:cTn id="76" dur="500" fill="hold"/>
                                        <p:tgtEl>
                                          <p:spTgt spid="69"/>
                                        </p:tgtEl>
                                        <p:attrNameLst>
                                          <p:attrName>ppt_x</p:attrName>
                                        </p:attrNameLst>
                                      </p:cBhvr>
                                      <p:tavLst>
                                        <p:tav tm="0">
                                          <p:val>
                                            <p:strVal val="0-#ppt_w/2"/>
                                          </p:val>
                                        </p:tav>
                                        <p:tav tm="100000">
                                          <p:val>
                                            <p:strVal val="#ppt_x"/>
                                          </p:val>
                                        </p:tav>
                                      </p:tavLst>
                                    </p:anim>
                                    <p:anim calcmode="lin" valueType="num">
                                      <p:cBhvr additive="base">
                                        <p:cTn id="77" dur="500" fill="hold"/>
                                        <p:tgtEl>
                                          <p:spTgt spid="69"/>
                                        </p:tgtEl>
                                        <p:attrNameLst>
                                          <p:attrName>ppt_y</p:attrName>
                                        </p:attrNameLst>
                                      </p:cBhvr>
                                      <p:tavLst>
                                        <p:tav tm="0">
                                          <p:val>
                                            <p:strVal val="#ppt_y"/>
                                          </p:val>
                                        </p:tav>
                                        <p:tav tm="100000">
                                          <p:val>
                                            <p:strVal val="#ppt_y"/>
                                          </p:val>
                                        </p:tav>
                                      </p:tavLst>
                                    </p:anim>
                                  </p:childTnLst>
                                </p:cTn>
                              </p:par>
                            </p:childTnLst>
                          </p:cTn>
                        </p:par>
                        <p:par>
                          <p:cTn id="78" fill="hold">
                            <p:stCondLst>
                              <p:cond delay="500"/>
                            </p:stCondLst>
                            <p:childTnLst>
                              <p:par>
                                <p:cTn id="79" presetID="2" presetClass="entr" presetSubtype="8" fill="hold" grpId="0" nodeType="afterEffect">
                                  <p:stCondLst>
                                    <p:cond delay="0"/>
                                  </p:stCondLst>
                                  <p:childTnLst>
                                    <p:set>
                                      <p:cBhvr>
                                        <p:cTn id="80" dur="1" fill="hold">
                                          <p:stCondLst>
                                            <p:cond delay="0"/>
                                          </p:stCondLst>
                                        </p:cTn>
                                        <p:tgtEl>
                                          <p:spTgt spid="81"/>
                                        </p:tgtEl>
                                        <p:attrNameLst>
                                          <p:attrName>style.visibility</p:attrName>
                                        </p:attrNameLst>
                                      </p:cBhvr>
                                      <p:to>
                                        <p:strVal val="visible"/>
                                      </p:to>
                                    </p:set>
                                    <p:anim calcmode="lin" valueType="num">
                                      <p:cBhvr additive="base">
                                        <p:cTn id="81" dur="500" fill="hold"/>
                                        <p:tgtEl>
                                          <p:spTgt spid="81"/>
                                        </p:tgtEl>
                                        <p:attrNameLst>
                                          <p:attrName>ppt_x</p:attrName>
                                        </p:attrNameLst>
                                      </p:cBhvr>
                                      <p:tavLst>
                                        <p:tav tm="0">
                                          <p:val>
                                            <p:strVal val="0-#ppt_w/2"/>
                                          </p:val>
                                        </p:tav>
                                        <p:tav tm="100000">
                                          <p:val>
                                            <p:strVal val="#ppt_x"/>
                                          </p:val>
                                        </p:tav>
                                      </p:tavLst>
                                    </p:anim>
                                    <p:anim calcmode="lin" valueType="num">
                                      <p:cBhvr additive="base">
                                        <p:cTn id="82" dur="500" fill="hold"/>
                                        <p:tgtEl>
                                          <p:spTgt spid="81"/>
                                        </p:tgtEl>
                                        <p:attrNameLst>
                                          <p:attrName>ppt_y</p:attrName>
                                        </p:attrNameLst>
                                      </p:cBhvr>
                                      <p:tavLst>
                                        <p:tav tm="0">
                                          <p:val>
                                            <p:strVal val="#ppt_y"/>
                                          </p:val>
                                        </p:tav>
                                        <p:tav tm="100000">
                                          <p:val>
                                            <p:strVal val="#ppt_y"/>
                                          </p:val>
                                        </p:tav>
                                      </p:tavLst>
                                    </p:anim>
                                  </p:childTnLst>
                                </p:cTn>
                              </p:par>
                            </p:childTnLst>
                          </p:cTn>
                        </p:par>
                        <p:par>
                          <p:cTn id="83" fill="hold">
                            <p:stCondLst>
                              <p:cond delay="1000"/>
                            </p:stCondLst>
                            <p:childTnLst>
                              <p:par>
                                <p:cTn id="84" presetID="2" presetClass="entr" presetSubtype="8" fill="hold" grpId="0" nodeType="afterEffect">
                                  <p:stCondLst>
                                    <p:cond delay="0"/>
                                  </p:stCondLst>
                                  <p:childTnLst>
                                    <p:set>
                                      <p:cBhvr>
                                        <p:cTn id="85" dur="1" fill="hold">
                                          <p:stCondLst>
                                            <p:cond delay="0"/>
                                          </p:stCondLst>
                                        </p:cTn>
                                        <p:tgtEl>
                                          <p:spTgt spid="78"/>
                                        </p:tgtEl>
                                        <p:attrNameLst>
                                          <p:attrName>style.visibility</p:attrName>
                                        </p:attrNameLst>
                                      </p:cBhvr>
                                      <p:to>
                                        <p:strVal val="visible"/>
                                      </p:to>
                                    </p:set>
                                    <p:anim calcmode="lin" valueType="num">
                                      <p:cBhvr additive="base">
                                        <p:cTn id="86" dur="500" fill="hold"/>
                                        <p:tgtEl>
                                          <p:spTgt spid="78"/>
                                        </p:tgtEl>
                                        <p:attrNameLst>
                                          <p:attrName>ppt_x</p:attrName>
                                        </p:attrNameLst>
                                      </p:cBhvr>
                                      <p:tavLst>
                                        <p:tav tm="0">
                                          <p:val>
                                            <p:strVal val="0-#ppt_w/2"/>
                                          </p:val>
                                        </p:tav>
                                        <p:tav tm="100000">
                                          <p:val>
                                            <p:strVal val="#ppt_x"/>
                                          </p:val>
                                        </p:tav>
                                      </p:tavLst>
                                    </p:anim>
                                    <p:anim calcmode="lin" valueType="num">
                                      <p:cBhvr additive="base">
                                        <p:cTn id="87" dur="500" fill="hold"/>
                                        <p:tgtEl>
                                          <p:spTgt spid="78"/>
                                        </p:tgtEl>
                                        <p:attrNameLst>
                                          <p:attrName>ppt_y</p:attrName>
                                        </p:attrNameLst>
                                      </p:cBhvr>
                                      <p:tavLst>
                                        <p:tav tm="0">
                                          <p:val>
                                            <p:strVal val="#ppt_y"/>
                                          </p:val>
                                        </p:tav>
                                        <p:tav tm="100000">
                                          <p:val>
                                            <p:strVal val="#ppt_y"/>
                                          </p:val>
                                        </p:tav>
                                      </p:tavLst>
                                    </p:anim>
                                  </p:childTnLst>
                                </p:cTn>
                              </p:par>
                            </p:childTnLst>
                          </p:cTn>
                        </p:par>
                        <p:par>
                          <p:cTn id="88" fill="hold">
                            <p:stCondLst>
                              <p:cond delay="1500"/>
                            </p:stCondLst>
                            <p:childTnLst>
                              <p:par>
                                <p:cTn id="89" presetID="2" presetClass="entr" presetSubtype="8" fill="hold" grpId="0" nodeType="afterEffect">
                                  <p:stCondLst>
                                    <p:cond delay="0"/>
                                  </p:stCondLst>
                                  <p:childTnLst>
                                    <p:set>
                                      <p:cBhvr>
                                        <p:cTn id="90" dur="1" fill="hold">
                                          <p:stCondLst>
                                            <p:cond delay="0"/>
                                          </p:stCondLst>
                                        </p:cTn>
                                        <p:tgtEl>
                                          <p:spTgt spid="82"/>
                                        </p:tgtEl>
                                        <p:attrNameLst>
                                          <p:attrName>style.visibility</p:attrName>
                                        </p:attrNameLst>
                                      </p:cBhvr>
                                      <p:to>
                                        <p:strVal val="visible"/>
                                      </p:to>
                                    </p:set>
                                    <p:anim calcmode="lin" valueType="num">
                                      <p:cBhvr additive="base">
                                        <p:cTn id="91" dur="500" fill="hold"/>
                                        <p:tgtEl>
                                          <p:spTgt spid="82"/>
                                        </p:tgtEl>
                                        <p:attrNameLst>
                                          <p:attrName>ppt_x</p:attrName>
                                        </p:attrNameLst>
                                      </p:cBhvr>
                                      <p:tavLst>
                                        <p:tav tm="0">
                                          <p:val>
                                            <p:strVal val="0-#ppt_w/2"/>
                                          </p:val>
                                        </p:tav>
                                        <p:tav tm="100000">
                                          <p:val>
                                            <p:strVal val="#ppt_x"/>
                                          </p:val>
                                        </p:tav>
                                      </p:tavLst>
                                    </p:anim>
                                    <p:anim calcmode="lin" valueType="num">
                                      <p:cBhvr additive="base">
                                        <p:cTn id="92" dur="500" fill="hold"/>
                                        <p:tgtEl>
                                          <p:spTgt spid="82"/>
                                        </p:tgtEl>
                                        <p:attrNameLst>
                                          <p:attrName>ppt_y</p:attrName>
                                        </p:attrNameLst>
                                      </p:cBhvr>
                                      <p:tavLst>
                                        <p:tav tm="0">
                                          <p:val>
                                            <p:strVal val="#ppt_y"/>
                                          </p:val>
                                        </p:tav>
                                        <p:tav tm="100000">
                                          <p:val>
                                            <p:strVal val="#ppt_y"/>
                                          </p:val>
                                        </p:tav>
                                      </p:tavLst>
                                    </p:anim>
                                  </p:childTnLst>
                                </p:cTn>
                              </p:par>
                            </p:childTnLst>
                          </p:cTn>
                        </p:par>
                        <p:par>
                          <p:cTn id="93" fill="hold">
                            <p:stCondLst>
                              <p:cond delay="2000"/>
                            </p:stCondLst>
                            <p:childTnLst>
                              <p:par>
                                <p:cTn id="94" presetID="2" presetClass="entr" presetSubtype="8" fill="hold" grpId="0" nodeType="afterEffect">
                                  <p:stCondLst>
                                    <p:cond delay="0"/>
                                  </p:stCondLst>
                                  <p:childTnLst>
                                    <p:set>
                                      <p:cBhvr>
                                        <p:cTn id="95" dur="1" fill="hold">
                                          <p:stCondLst>
                                            <p:cond delay="0"/>
                                          </p:stCondLst>
                                        </p:cTn>
                                        <p:tgtEl>
                                          <p:spTgt spid="79"/>
                                        </p:tgtEl>
                                        <p:attrNameLst>
                                          <p:attrName>style.visibility</p:attrName>
                                        </p:attrNameLst>
                                      </p:cBhvr>
                                      <p:to>
                                        <p:strVal val="visible"/>
                                      </p:to>
                                    </p:set>
                                    <p:anim calcmode="lin" valueType="num">
                                      <p:cBhvr additive="base">
                                        <p:cTn id="96" dur="500" fill="hold"/>
                                        <p:tgtEl>
                                          <p:spTgt spid="79"/>
                                        </p:tgtEl>
                                        <p:attrNameLst>
                                          <p:attrName>ppt_x</p:attrName>
                                        </p:attrNameLst>
                                      </p:cBhvr>
                                      <p:tavLst>
                                        <p:tav tm="0">
                                          <p:val>
                                            <p:strVal val="0-#ppt_w/2"/>
                                          </p:val>
                                        </p:tav>
                                        <p:tav tm="100000">
                                          <p:val>
                                            <p:strVal val="#ppt_x"/>
                                          </p:val>
                                        </p:tav>
                                      </p:tavLst>
                                    </p:anim>
                                    <p:anim calcmode="lin" valueType="num">
                                      <p:cBhvr additive="base">
                                        <p:cTn id="97" dur="500" fill="hold"/>
                                        <p:tgtEl>
                                          <p:spTgt spid="79"/>
                                        </p:tgtEl>
                                        <p:attrNameLst>
                                          <p:attrName>ppt_y</p:attrName>
                                        </p:attrNameLst>
                                      </p:cBhvr>
                                      <p:tavLst>
                                        <p:tav tm="0">
                                          <p:val>
                                            <p:strVal val="#ppt_y"/>
                                          </p:val>
                                        </p:tav>
                                        <p:tav tm="100000">
                                          <p:val>
                                            <p:strVal val="#ppt_y"/>
                                          </p:val>
                                        </p:tav>
                                      </p:tavLst>
                                    </p:anim>
                                  </p:childTnLst>
                                </p:cTn>
                              </p:par>
                            </p:childTnLst>
                          </p:cTn>
                        </p:par>
                        <p:par>
                          <p:cTn id="98" fill="hold">
                            <p:stCondLst>
                              <p:cond delay="2500"/>
                            </p:stCondLst>
                            <p:childTnLst>
                              <p:par>
                                <p:cTn id="99" presetID="2" presetClass="entr" presetSubtype="8" fill="hold" grpId="0" nodeType="afterEffect">
                                  <p:stCondLst>
                                    <p:cond delay="0"/>
                                  </p:stCondLst>
                                  <p:childTnLst>
                                    <p:set>
                                      <p:cBhvr>
                                        <p:cTn id="100" dur="1" fill="hold">
                                          <p:stCondLst>
                                            <p:cond delay="0"/>
                                          </p:stCondLst>
                                        </p:cTn>
                                        <p:tgtEl>
                                          <p:spTgt spid="83"/>
                                        </p:tgtEl>
                                        <p:attrNameLst>
                                          <p:attrName>style.visibility</p:attrName>
                                        </p:attrNameLst>
                                      </p:cBhvr>
                                      <p:to>
                                        <p:strVal val="visible"/>
                                      </p:to>
                                    </p:set>
                                    <p:anim calcmode="lin" valueType="num">
                                      <p:cBhvr additive="base">
                                        <p:cTn id="101" dur="500" fill="hold"/>
                                        <p:tgtEl>
                                          <p:spTgt spid="83"/>
                                        </p:tgtEl>
                                        <p:attrNameLst>
                                          <p:attrName>ppt_x</p:attrName>
                                        </p:attrNameLst>
                                      </p:cBhvr>
                                      <p:tavLst>
                                        <p:tav tm="0">
                                          <p:val>
                                            <p:strVal val="0-#ppt_w/2"/>
                                          </p:val>
                                        </p:tav>
                                        <p:tav tm="100000">
                                          <p:val>
                                            <p:strVal val="#ppt_x"/>
                                          </p:val>
                                        </p:tav>
                                      </p:tavLst>
                                    </p:anim>
                                    <p:anim calcmode="lin" valueType="num">
                                      <p:cBhvr additive="base">
                                        <p:cTn id="102" dur="500" fill="hold"/>
                                        <p:tgtEl>
                                          <p:spTgt spid="83"/>
                                        </p:tgtEl>
                                        <p:attrNameLst>
                                          <p:attrName>ppt_y</p:attrName>
                                        </p:attrNameLst>
                                      </p:cBhvr>
                                      <p:tavLst>
                                        <p:tav tm="0">
                                          <p:val>
                                            <p:strVal val="#ppt_y"/>
                                          </p:val>
                                        </p:tav>
                                        <p:tav tm="100000">
                                          <p:val>
                                            <p:strVal val="#ppt_y"/>
                                          </p:val>
                                        </p:tav>
                                      </p:tavLst>
                                    </p:anim>
                                  </p:childTnLst>
                                </p:cTn>
                              </p:par>
                            </p:childTnLst>
                          </p:cTn>
                        </p:par>
                        <p:par>
                          <p:cTn id="103" fill="hold">
                            <p:stCondLst>
                              <p:cond delay="3000"/>
                            </p:stCondLst>
                            <p:childTnLst>
                              <p:par>
                                <p:cTn id="104" presetID="2" presetClass="entr" presetSubtype="8" fill="hold" grpId="0" nodeType="afterEffect">
                                  <p:stCondLst>
                                    <p:cond delay="0"/>
                                  </p:stCondLst>
                                  <p:childTnLst>
                                    <p:set>
                                      <p:cBhvr>
                                        <p:cTn id="105" dur="1" fill="hold">
                                          <p:stCondLst>
                                            <p:cond delay="0"/>
                                          </p:stCondLst>
                                        </p:cTn>
                                        <p:tgtEl>
                                          <p:spTgt spid="80"/>
                                        </p:tgtEl>
                                        <p:attrNameLst>
                                          <p:attrName>style.visibility</p:attrName>
                                        </p:attrNameLst>
                                      </p:cBhvr>
                                      <p:to>
                                        <p:strVal val="visible"/>
                                      </p:to>
                                    </p:set>
                                    <p:anim calcmode="lin" valueType="num">
                                      <p:cBhvr additive="base">
                                        <p:cTn id="106" dur="500" fill="hold"/>
                                        <p:tgtEl>
                                          <p:spTgt spid="80"/>
                                        </p:tgtEl>
                                        <p:attrNameLst>
                                          <p:attrName>ppt_x</p:attrName>
                                        </p:attrNameLst>
                                      </p:cBhvr>
                                      <p:tavLst>
                                        <p:tav tm="0">
                                          <p:val>
                                            <p:strVal val="0-#ppt_w/2"/>
                                          </p:val>
                                        </p:tav>
                                        <p:tav tm="100000">
                                          <p:val>
                                            <p:strVal val="#ppt_x"/>
                                          </p:val>
                                        </p:tav>
                                      </p:tavLst>
                                    </p:anim>
                                    <p:anim calcmode="lin" valueType="num">
                                      <p:cBhvr additive="base">
                                        <p:cTn id="107" dur="500" fill="hold"/>
                                        <p:tgtEl>
                                          <p:spTgt spid="80"/>
                                        </p:tgtEl>
                                        <p:attrNameLst>
                                          <p:attrName>ppt_y</p:attrName>
                                        </p:attrNameLst>
                                      </p:cBhvr>
                                      <p:tavLst>
                                        <p:tav tm="0">
                                          <p:val>
                                            <p:strVal val="#ppt_y"/>
                                          </p:val>
                                        </p:tav>
                                        <p:tav tm="100000">
                                          <p:val>
                                            <p:strVal val="#ppt_y"/>
                                          </p:val>
                                        </p:tav>
                                      </p:tavLst>
                                    </p:anim>
                                  </p:childTnLst>
                                </p:cTn>
                              </p:par>
                            </p:childTnLst>
                          </p:cTn>
                        </p:par>
                        <p:par>
                          <p:cTn id="108" fill="hold">
                            <p:stCondLst>
                              <p:cond delay="3500"/>
                            </p:stCondLst>
                            <p:childTnLst>
                              <p:par>
                                <p:cTn id="109" presetID="2" presetClass="entr" presetSubtype="8" fill="hold" grpId="0" nodeType="afterEffect">
                                  <p:stCondLst>
                                    <p:cond delay="0"/>
                                  </p:stCondLst>
                                  <p:childTnLst>
                                    <p:set>
                                      <p:cBhvr>
                                        <p:cTn id="110" dur="1" fill="hold">
                                          <p:stCondLst>
                                            <p:cond delay="0"/>
                                          </p:stCondLst>
                                        </p:cTn>
                                        <p:tgtEl>
                                          <p:spTgt spid="84"/>
                                        </p:tgtEl>
                                        <p:attrNameLst>
                                          <p:attrName>style.visibility</p:attrName>
                                        </p:attrNameLst>
                                      </p:cBhvr>
                                      <p:to>
                                        <p:strVal val="visible"/>
                                      </p:to>
                                    </p:set>
                                    <p:anim calcmode="lin" valueType="num">
                                      <p:cBhvr additive="base">
                                        <p:cTn id="111" dur="500" fill="hold"/>
                                        <p:tgtEl>
                                          <p:spTgt spid="84"/>
                                        </p:tgtEl>
                                        <p:attrNameLst>
                                          <p:attrName>ppt_x</p:attrName>
                                        </p:attrNameLst>
                                      </p:cBhvr>
                                      <p:tavLst>
                                        <p:tav tm="0">
                                          <p:val>
                                            <p:strVal val="0-#ppt_w/2"/>
                                          </p:val>
                                        </p:tav>
                                        <p:tav tm="100000">
                                          <p:val>
                                            <p:strVal val="#ppt_x"/>
                                          </p:val>
                                        </p:tav>
                                      </p:tavLst>
                                    </p:anim>
                                    <p:anim calcmode="lin" valueType="num">
                                      <p:cBhvr additive="base">
                                        <p:cTn id="112" dur="500" fill="hold"/>
                                        <p:tgtEl>
                                          <p:spTgt spid="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P spid="68" grpId="0"/>
      <p:bldP spid="69" grpId="0"/>
      <p:bldP spid="70" grpId="0"/>
      <p:bldP spid="71" grpId="0"/>
      <p:bldP spid="72" grpId="0"/>
      <p:bldP spid="73" grpId="0"/>
      <p:bldP spid="74" grpId="0"/>
      <p:bldP spid="75" grpId="0"/>
      <p:bldP spid="76" grpId="0"/>
      <p:bldP spid="77" grpId="0"/>
      <p:bldP spid="78" grpId="0"/>
      <p:bldP spid="79" grpId="0"/>
      <p:bldP spid="80" grpId="0"/>
      <p:bldP spid="81" grpId="0"/>
      <p:bldP spid="82" grpId="0"/>
      <p:bldP spid="83" grpId="0"/>
      <p:bldP spid="84" grpId="0"/>
      <p:bldP spid="89" grpId="0"/>
      <p:bldP spid="9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 rectangle&#10;&#10;Description automatically generated">
            <a:extLst>
              <a:ext uri="{FF2B5EF4-FFF2-40B4-BE49-F238E27FC236}">
                <a16:creationId xmlns:a16="http://schemas.microsoft.com/office/drawing/2014/main" id="{B3780ACE-1D5F-4CF7-8F31-E09ED830823E}"/>
              </a:ext>
            </a:extLst>
          </p:cNvPr>
          <p:cNvPicPr>
            <a:picLocks noChangeAspect="1"/>
          </p:cNvPicPr>
          <p:nvPr/>
        </p:nvPicPr>
        <p:blipFill>
          <a:blip r:embed="rId3"/>
          <a:stretch>
            <a:fillRect/>
          </a:stretch>
        </p:blipFill>
        <p:spPr>
          <a:xfrm>
            <a:off x="-77402" y="-30848"/>
            <a:ext cx="12269402" cy="6888848"/>
          </a:xfrm>
          <a:prstGeom prst="rect">
            <a:avLst/>
          </a:prstGeom>
        </p:spPr>
      </p:pic>
      <p:sp>
        <p:nvSpPr>
          <p:cNvPr id="9" name="Text Box 9">
            <a:extLst>
              <a:ext uri="{FF2B5EF4-FFF2-40B4-BE49-F238E27FC236}">
                <a16:creationId xmlns:a16="http://schemas.microsoft.com/office/drawing/2014/main" id="{629684F2-CCF4-4C43-9EC1-6A14DEB3E51D}"/>
              </a:ext>
            </a:extLst>
          </p:cNvPr>
          <p:cNvSpPr txBox="1">
            <a:spLocks noChangeArrowheads="1"/>
          </p:cNvSpPr>
          <p:nvPr/>
        </p:nvSpPr>
        <p:spPr bwMode="auto">
          <a:xfrm>
            <a:off x="10012680" y="1143000"/>
            <a:ext cx="247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67" name="Text Box 18">
            <a:extLst>
              <a:ext uri="{FF2B5EF4-FFF2-40B4-BE49-F238E27FC236}">
                <a16:creationId xmlns:a16="http://schemas.microsoft.com/office/drawing/2014/main" id="{0E7594F3-495A-4989-9534-479EF01058CB}"/>
              </a:ext>
            </a:extLst>
          </p:cNvPr>
          <p:cNvSpPr txBox="1">
            <a:spLocks noChangeArrowheads="1"/>
          </p:cNvSpPr>
          <p:nvPr/>
        </p:nvSpPr>
        <p:spPr bwMode="auto">
          <a:xfrm>
            <a:off x="1541466" y="1262518"/>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Ta có:</a:t>
            </a:r>
          </a:p>
        </p:txBody>
      </p:sp>
      <p:sp>
        <p:nvSpPr>
          <p:cNvPr id="68" name="Text Box 9">
            <a:extLst>
              <a:ext uri="{FF2B5EF4-FFF2-40B4-BE49-F238E27FC236}">
                <a16:creationId xmlns:a16="http://schemas.microsoft.com/office/drawing/2014/main" id="{1824E021-FA53-4163-87FB-9F7797B7C295}"/>
              </a:ext>
            </a:extLst>
          </p:cNvPr>
          <p:cNvSpPr txBox="1">
            <a:spLocks noChangeArrowheads="1"/>
          </p:cNvSpPr>
          <p:nvPr/>
        </p:nvSpPr>
        <p:spPr bwMode="auto">
          <a:xfrm>
            <a:off x="5190394" y="501183"/>
            <a:ext cx="15808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FF0000"/>
                </a:solidFill>
                <a:latin typeface="Times New Roman" panose="02020603050405020304" pitchFamily="18" charset="0"/>
              </a:rPr>
              <a:t> MSC: 12</a:t>
            </a:r>
          </a:p>
        </p:txBody>
      </p:sp>
      <p:sp>
        <p:nvSpPr>
          <p:cNvPr id="69" name="Text Box 18">
            <a:extLst>
              <a:ext uri="{FF2B5EF4-FFF2-40B4-BE49-F238E27FC236}">
                <a16:creationId xmlns:a16="http://schemas.microsoft.com/office/drawing/2014/main" id="{4DCD8A1E-1F99-4C47-BD82-1B1EA2E0B211}"/>
              </a:ext>
            </a:extLst>
          </p:cNvPr>
          <p:cNvSpPr txBox="1">
            <a:spLocks noChangeArrowheads="1"/>
          </p:cNvSpPr>
          <p:nvPr/>
        </p:nvSpPr>
        <p:spPr bwMode="auto">
          <a:xfrm>
            <a:off x="1602367" y="2259132"/>
            <a:ext cx="27241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Vậy QĐMS của </a:t>
            </a:r>
          </a:p>
        </p:txBody>
      </p:sp>
      <mc:AlternateContent xmlns:mc="http://schemas.openxmlformats.org/markup-compatibility/2006" xmlns:a14="http://schemas.microsoft.com/office/drawing/2010/main">
        <mc:Choice Requires="a14">
          <p:sp>
            <p:nvSpPr>
              <p:cNvPr id="70" name="Object 4">
                <a:extLst>
                  <a:ext uri="{FF2B5EF4-FFF2-40B4-BE49-F238E27FC236}">
                    <a16:creationId xmlns:a16="http://schemas.microsoft.com/office/drawing/2014/main" id="{1BF996D8-4E2E-4744-B362-80F8F38649F0}"/>
                  </a:ext>
                </a:extLst>
              </p:cNvPr>
              <p:cNvSpPr txBox="1"/>
              <p:nvPr/>
            </p:nvSpPr>
            <p:spPr bwMode="auto">
              <a:xfrm>
                <a:off x="3500698" y="1181918"/>
                <a:ext cx="1689696"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1</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3</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4</m:t>
                          </m:r>
                          <m:r>
                            <a:rPr lang="en-US" sz="2400" b="0" i="1" smtClean="0">
                              <a:solidFill>
                                <a:srgbClr val="000000"/>
                              </a:solidFill>
                              <a:latin typeface="Cambria Math" panose="02040503050406030204" pitchFamily="18" charset="0"/>
                            </a:rPr>
                            <m:t> ×</m:t>
                          </m:r>
                          <m:r>
                            <a:rPr lang="en-US" sz="2400" b="0" i="1" smtClean="0">
                              <a:solidFill>
                                <a:srgbClr val="000000"/>
                              </a:solidFill>
                              <a:latin typeface="Cambria Math" panose="02040503050406030204" pitchFamily="18" charset="0"/>
                            </a:rPr>
                            <m:t>3</m:t>
                          </m:r>
                        </m:den>
                      </m:f>
                      <m:r>
                        <a:rPr lang="en-US" sz="2400" i="1">
                          <a:solidFill>
                            <a:srgbClr val="000000"/>
                          </a:solidFill>
                          <a:latin typeface="Cambria Math" panose="02040503050406030204" pitchFamily="18" charset="0"/>
                        </a:rPr>
                        <m:t>=</m:t>
                      </m:r>
                    </m:oMath>
                  </m:oMathPara>
                </a14:m>
                <a:endParaRPr lang="en-US"/>
              </a:p>
            </p:txBody>
          </p:sp>
        </mc:Choice>
        <mc:Fallback xmlns="">
          <p:sp>
            <p:nvSpPr>
              <p:cNvPr id="70" name="Object 4">
                <a:extLst>
                  <a:ext uri="{FF2B5EF4-FFF2-40B4-BE49-F238E27FC236}">
                    <a16:creationId xmlns:a16="http://schemas.microsoft.com/office/drawing/2014/main" id="{1BF996D8-4E2E-4744-B362-80F8F38649F0}"/>
                  </a:ext>
                </a:extLst>
              </p:cNvPr>
              <p:cNvSpPr txBox="1">
                <a:spLocks noRot="1" noChangeAspect="1" noMove="1" noResize="1" noEditPoints="1" noAdjustHandles="1" noChangeArrowheads="1" noChangeShapeType="1" noTextEdit="1"/>
              </p:cNvSpPr>
              <p:nvPr/>
            </p:nvSpPr>
            <p:spPr bwMode="auto">
              <a:xfrm>
                <a:off x="3500698" y="1181918"/>
                <a:ext cx="1689696" cy="972893"/>
              </a:xfrm>
              <a:prstGeom prst="rect">
                <a:avLst/>
              </a:prstGeom>
              <a:blipFill>
                <a:blip r:embed="rId4"/>
                <a:stretch>
                  <a:fillRect/>
                </a:stretch>
              </a:blipFill>
              <a:ln>
                <a:noFill/>
              </a:ln>
              <a:effectLst/>
            </p:spPr>
            <p:txBody>
              <a:bodyPr/>
              <a:lstStyle/>
              <a:p>
                <a:r>
                  <a:rPr lang="en-US">
                    <a:noFill/>
                  </a:rPr>
                  <a:t> </a:t>
                </a:r>
              </a:p>
            </p:txBody>
          </p:sp>
        </mc:Fallback>
      </mc:AlternateContent>
      <p:sp>
        <p:nvSpPr>
          <p:cNvPr id="71" name="Text Box 9">
            <a:extLst>
              <a:ext uri="{FF2B5EF4-FFF2-40B4-BE49-F238E27FC236}">
                <a16:creationId xmlns:a16="http://schemas.microsoft.com/office/drawing/2014/main" id="{72017CC0-D69C-42A7-B7F4-5501FB1A1047}"/>
              </a:ext>
            </a:extLst>
          </p:cNvPr>
          <p:cNvSpPr txBox="1">
            <a:spLocks noChangeArrowheads="1"/>
          </p:cNvSpPr>
          <p:nvPr/>
        </p:nvSpPr>
        <p:spPr bwMode="auto">
          <a:xfrm>
            <a:off x="3068553" y="1352576"/>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72" name="Object 4">
                <a:extLst>
                  <a:ext uri="{FF2B5EF4-FFF2-40B4-BE49-F238E27FC236}">
                    <a16:creationId xmlns:a16="http://schemas.microsoft.com/office/drawing/2014/main" id="{CAB58EB9-EB1A-4E52-947B-C58852017DFC}"/>
                  </a:ext>
                </a:extLst>
              </p:cNvPr>
              <p:cNvSpPr txBox="1"/>
              <p:nvPr/>
            </p:nvSpPr>
            <p:spPr bwMode="auto">
              <a:xfrm>
                <a:off x="4850488" y="1172038"/>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3</m:t>
                          </m:r>
                        </m:num>
                        <m:den>
                          <m:r>
                            <a:rPr lang="en-US" sz="2400" b="0" i="1" smtClean="0">
                              <a:solidFill>
                                <a:srgbClr val="000000"/>
                              </a:solidFill>
                              <a:latin typeface="Cambria Math" panose="02040503050406030204" pitchFamily="18" charset="0"/>
                            </a:rPr>
                            <m:t>12</m:t>
                          </m:r>
                        </m:den>
                      </m:f>
                    </m:oMath>
                  </m:oMathPara>
                </a14:m>
                <a:endParaRPr lang="en-US" sz="1600"/>
              </a:p>
            </p:txBody>
          </p:sp>
        </mc:Choice>
        <mc:Fallback xmlns="">
          <p:sp>
            <p:nvSpPr>
              <p:cNvPr id="72" name="Object 4">
                <a:extLst>
                  <a:ext uri="{FF2B5EF4-FFF2-40B4-BE49-F238E27FC236}">
                    <a16:creationId xmlns:a16="http://schemas.microsoft.com/office/drawing/2014/main" id="{CAB58EB9-EB1A-4E52-947B-C58852017DFC}"/>
                  </a:ext>
                </a:extLst>
              </p:cNvPr>
              <p:cNvSpPr txBox="1">
                <a:spLocks noRot="1" noChangeAspect="1" noMove="1" noResize="1" noEditPoints="1" noAdjustHandles="1" noChangeArrowheads="1" noChangeShapeType="1" noTextEdit="1"/>
              </p:cNvSpPr>
              <p:nvPr/>
            </p:nvSpPr>
            <p:spPr bwMode="auto">
              <a:xfrm>
                <a:off x="4850488" y="1172038"/>
                <a:ext cx="514188" cy="945450"/>
              </a:xfrm>
              <a:prstGeom prst="rect">
                <a:avLst/>
              </a:prstGeom>
              <a:blipFill>
                <a:blip r:embed="rId5"/>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3" name="Object 4">
                <a:extLst>
                  <a:ext uri="{FF2B5EF4-FFF2-40B4-BE49-F238E27FC236}">
                    <a16:creationId xmlns:a16="http://schemas.microsoft.com/office/drawing/2014/main" id="{A95291BB-5706-4AAE-8047-01E01F85AA96}"/>
                  </a:ext>
                </a:extLst>
              </p:cNvPr>
              <p:cNvSpPr txBox="1"/>
              <p:nvPr/>
            </p:nvSpPr>
            <p:spPr bwMode="auto">
              <a:xfrm>
                <a:off x="2699508" y="1186330"/>
                <a:ext cx="332117" cy="852743"/>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1</m:t>
                          </m:r>
                        </m:num>
                        <m:den>
                          <m:r>
                            <a:rPr lang="en-US" sz="2800" b="0" i="1" smtClean="0">
                              <a:solidFill>
                                <a:srgbClr val="000000"/>
                              </a:solidFill>
                              <a:latin typeface="Cambria Math" panose="02040503050406030204" pitchFamily="18" charset="0"/>
                            </a:rPr>
                            <m:t>4</m:t>
                          </m:r>
                        </m:den>
                      </m:f>
                    </m:oMath>
                  </m:oMathPara>
                </a14:m>
                <a:endParaRPr lang="en-US"/>
              </a:p>
            </p:txBody>
          </p:sp>
        </mc:Choice>
        <mc:Fallback xmlns="">
          <p:sp>
            <p:nvSpPr>
              <p:cNvPr id="73" name="Object 4">
                <a:extLst>
                  <a:ext uri="{FF2B5EF4-FFF2-40B4-BE49-F238E27FC236}">
                    <a16:creationId xmlns:a16="http://schemas.microsoft.com/office/drawing/2014/main" id="{A95291BB-5706-4AAE-8047-01E01F85AA96}"/>
                  </a:ext>
                </a:extLst>
              </p:cNvPr>
              <p:cNvSpPr txBox="1">
                <a:spLocks noRot="1" noChangeAspect="1" noMove="1" noResize="1" noEditPoints="1" noAdjustHandles="1" noChangeArrowheads="1" noChangeShapeType="1" noTextEdit="1"/>
              </p:cNvSpPr>
              <p:nvPr/>
            </p:nvSpPr>
            <p:spPr bwMode="auto">
              <a:xfrm>
                <a:off x="2699508" y="1186330"/>
                <a:ext cx="332117" cy="852743"/>
              </a:xfrm>
              <a:prstGeom prst="rect">
                <a:avLst/>
              </a:prstGeom>
              <a:blipFill>
                <a:blip r:embed="rId6"/>
                <a:stretch>
                  <a:fillRect/>
                </a:stretch>
              </a:blipFill>
              <a:ln>
                <a:noFill/>
              </a:ln>
            </p:spPr>
            <p:txBody>
              <a:bodyPr/>
              <a:lstStyle/>
              <a:p>
                <a:r>
                  <a:rPr lang="en-US">
                    <a:noFill/>
                  </a:rPr>
                  <a:t> </a:t>
                </a:r>
              </a:p>
            </p:txBody>
          </p:sp>
        </mc:Fallback>
      </mc:AlternateContent>
      <p:sp>
        <p:nvSpPr>
          <p:cNvPr id="78" name="Text Box 9">
            <a:extLst>
              <a:ext uri="{FF2B5EF4-FFF2-40B4-BE49-F238E27FC236}">
                <a16:creationId xmlns:a16="http://schemas.microsoft.com/office/drawing/2014/main" id="{CCB75B46-B2F2-4FDA-8120-A5CC5B1CEC3A}"/>
              </a:ext>
            </a:extLst>
          </p:cNvPr>
          <p:cNvSpPr txBox="1">
            <a:spLocks noChangeArrowheads="1"/>
          </p:cNvSpPr>
          <p:nvPr/>
        </p:nvSpPr>
        <p:spPr bwMode="auto">
          <a:xfrm>
            <a:off x="4818981" y="2268134"/>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p:sp>
        <p:nvSpPr>
          <p:cNvPr id="79" name="Text Box 9">
            <a:extLst>
              <a:ext uri="{FF2B5EF4-FFF2-40B4-BE49-F238E27FC236}">
                <a16:creationId xmlns:a16="http://schemas.microsoft.com/office/drawing/2014/main" id="{08CF5311-8A63-4AC2-9596-26A5FA459D7D}"/>
              </a:ext>
            </a:extLst>
          </p:cNvPr>
          <p:cNvSpPr txBox="1">
            <a:spLocks noChangeArrowheads="1"/>
          </p:cNvSpPr>
          <p:nvPr/>
        </p:nvSpPr>
        <p:spPr bwMode="auto">
          <a:xfrm>
            <a:off x="6273384" y="2334343"/>
            <a:ext cx="9957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được</a:t>
            </a:r>
          </a:p>
        </p:txBody>
      </p:sp>
      <p:sp>
        <p:nvSpPr>
          <p:cNvPr id="80" name="Text Box 9">
            <a:extLst>
              <a:ext uri="{FF2B5EF4-FFF2-40B4-BE49-F238E27FC236}">
                <a16:creationId xmlns:a16="http://schemas.microsoft.com/office/drawing/2014/main" id="{5193AF15-B459-49BD-9D74-B5CD0F313D54}"/>
              </a:ext>
            </a:extLst>
          </p:cNvPr>
          <p:cNvSpPr txBox="1">
            <a:spLocks noChangeArrowheads="1"/>
          </p:cNvSpPr>
          <p:nvPr/>
        </p:nvSpPr>
        <p:spPr bwMode="auto">
          <a:xfrm>
            <a:off x="8111489" y="2354514"/>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mc:AlternateContent xmlns:mc="http://schemas.openxmlformats.org/markup-compatibility/2006" xmlns:a14="http://schemas.microsoft.com/office/drawing/2010/main">
        <mc:Choice Requires="a14">
          <p:sp>
            <p:nvSpPr>
              <p:cNvPr id="81" name="Object 4">
                <a:extLst>
                  <a:ext uri="{FF2B5EF4-FFF2-40B4-BE49-F238E27FC236}">
                    <a16:creationId xmlns:a16="http://schemas.microsoft.com/office/drawing/2014/main" id="{FBC792B7-785C-44EF-96C0-F7BDF312EEEF}"/>
                  </a:ext>
                </a:extLst>
              </p:cNvPr>
              <p:cNvSpPr txBox="1"/>
              <p:nvPr/>
            </p:nvSpPr>
            <p:spPr bwMode="auto">
              <a:xfrm>
                <a:off x="4267547" y="2080714"/>
                <a:ext cx="369472" cy="891476"/>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1</m:t>
                          </m:r>
                        </m:num>
                        <m:den>
                          <m:r>
                            <a:rPr lang="en-US" sz="2800" b="0" i="1" smtClean="0">
                              <a:solidFill>
                                <a:srgbClr val="000000"/>
                              </a:solidFill>
                              <a:latin typeface="Cambria Math" panose="02040503050406030204" pitchFamily="18" charset="0"/>
                            </a:rPr>
                            <m:t>4</m:t>
                          </m:r>
                        </m:den>
                      </m:f>
                    </m:oMath>
                  </m:oMathPara>
                </a14:m>
                <a:endParaRPr lang="en-US"/>
              </a:p>
            </p:txBody>
          </p:sp>
        </mc:Choice>
        <mc:Fallback xmlns="">
          <p:sp>
            <p:nvSpPr>
              <p:cNvPr id="81" name="Object 4">
                <a:extLst>
                  <a:ext uri="{FF2B5EF4-FFF2-40B4-BE49-F238E27FC236}">
                    <a16:creationId xmlns:a16="http://schemas.microsoft.com/office/drawing/2014/main" id="{FBC792B7-785C-44EF-96C0-F7BDF312EEEF}"/>
                  </a:ext>
                </a:extLst>
              </p:cNvPr>
              <p:cNvSpPr txBox="1">
                <a:spLocks noRot="1" noChangeAspect="1" noMove="1" noResize="1" noEditPoints="1" noAdjustHandles="1" noChangeArrowheads="1" noChangeShapeType="1" noTextEdit="1"/>
              </p:cNvSpPr>
              <p:nvPr/>
            </p:nvSpPr>
            <p:spPr bwMode="auto">
              <a:xfrm>
                <a:off x="4267547" y="2080714"/>
                <a:ext cx="369472" cy="891476"/>
              </a:xfrm>
              <a:prstGeom prst="rect">
                <a:avLst/>
              </a:prstGeom>
              <a:blipFill>
                <a:blip r:embed="rId7"/>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3" name="Object 4">
                <a:extLst>
                  <a:ext uri="{FF2B5EF4-FFF2-40B4-BE49-F238E27FC236}">
                    <a16:creationId xmlns:a16="http://schemas.microsoft.com/office/drawing/2014/main" id="{6FC8F4A4-0625-469E-BC9E-DEFD35922A50}"/>
                  </a:ext>
                </a:extLst>
              </p:cNvPr>
              <p:cNvSpPr txBox="1"/>
              <p:nvPr/>
            </p:nvSpPr>
            <p:spPr bwMode="auto">
              <a:xfrm>
                <a:off x="7481061" y="2048017"/>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3</m:t>
                          </m:r>
                        </m:num>
                        <m:den>
                          <m:r>
                            <a:rPr lang="en-US" sz="2800" b="0" i="1" smtClean="0">
                              <a:solidFill>
                                <a:srgbClr val="000000"/>
                              </a:solidFill>
                              <a:latin typeface="Cambria Math" panose="02040503050406030204" pitchFamily="18" charset="0"/>
                            </a:rPr>
                            <m:t>12</m:t>
                          </m:r>
                        </m:den>
                      </m:f>
                    </m:oMath>
                  </m:oMathPara>
                </a14:m>
                <a:endParaRPr lang="en-US"/>
              </a:p>
            </p:txBody>
          </p:sp>
        </mc:Choice>
        <mc:Fallback xmlns="">
          <p:sp>
            <p:nvSpPr>
              <p:cNvPr id="83" name="Object 4">
                <a:extLst>
                  <a:ext uri="{FF2B5EF4-FFF2-40B4-BE49-F238E27FC236}">
                    <a16:creationId xmlns:a16="http://schemas.microsoft.com/office/drawing/2014/main" id="{6FC8F4A4-0625-469E-BC9E-DEFD35922A50}"/>
                  </a:ext>
                </a:extLst>
              </p:cNvPr>
              <p:cNvSpPr txBox="1">
                <a:spLocks noRot="1" noChangeAspect="1" noMove="1" noResize="1" noEditPoints="1" noAdjustHandles="1" noChangeArrowheads="1" noChangeShapeType="1" noTextEdit="1"/>
              </p:cNvSpPr>
              <p:nvPr/>
            </p:nvSpPr>
            <p:spPr bwMode="auto">
              <a:xfrm>
                <a:off x="7481061" y="2048017"/>
                <a:ext cx="514188" cy="945450"/>
              </a:xfrm>
              <a:prstGeom prst="rect">
                <a:avLst/>
              </a:prstGeom>
              <a:blipFill>
                <a:blip r:embed="rId8"/>
                <a:stretch>
                  <a:fillRect/>
                </a:stretch>
              </a:blipFill>
              <a:ln>
                <a:noFill/>
              </a:ln>
            </p:spPr>
            <p:txBody>
              <a:bodyPr/>
              <a:lstStyle/>
              <a:p>
                <a:r>
                  <a:rPr lang="en-US">
                    <a:noFill/>
                  </a:rPr>
                  <a:t> </a:t>
                </a:r>
              </a:p>
            </p:txBody>
          </p:sp>
        </mc:Fallback>
      </mc:AlternateContent>
      <p:graphicFrame>
        <p:nvGraphicFramePr>
          <p:cNvPr id="44" name="Object 43">
            <a:extLst>
              <a:ext uri="{FF2B5EF4-FFF2-40B4-BE49-F238E27FC236}">
                <a16:creationId xmlns:a16="http://schemas.microsoft.com/office/drawing/2014/main" id="{565D66C9-8E6A-4893-AFDA-0C877BFC64F9}"/>
              </a:ext>
            </a:extLst>
          </p:cNvPr>
          <p:cNvGraphicFramePr>
            <a:graphicFrameLocks noChangeAspect="1"/>
          </p:cNvGraphicFramePr>
          <p:nvPr>
            <p:extLst>
              <p:ext uri="{D42A27DB-BD31-4B8C-83A1-F6EECF244321}">
                <p14:modId xmlns:p14="http://schemas.microsoft.com/office/powerpoint/2010/main" val="4256745709"/>
              </p:ext>
            </p:extLst>
          </p:nvPr>
        </p:nvGraphicFramePr>
        <p:xfrm>
          <a:off x="4113999" y="327921"/>
          <a:ext cx="701675" cy="823913"/>
        </p:xfrm>
        <a:graphic>
          <a:graphicData uri="http://schemas.openxmlformats.org/presentationml/2006/ole">
            <mc:AlternateContent xmlns:mc="http://schemas.openxmlformats.org/markup-compatibility/2006">
              <mc:Choice xmlns:v="urn:schemas-microsoft-com:vml" Requires="v">
                <p:oleObj name="Equation" r:id="rId9" imgW="152334" imgH="228501" progId="Equation.DSMT4">
                  <p:embed/>
                </p:oleObj>
              </mc:Choice>
              <mc:Fallback>
                <p:oleObj name="Equation" r:id="rId9" imgW="152334" imgH="228501" progId="Equation.DSMT4">
                  <p:embed/>
                  <p:pic>
                    <p:nvPicPr>
                      <p:cNvPr id="5" name="Object 4">
                        <a:extLst>
                          <a:ext uri="{FF2B5EF4-FFF2-40B4-BE49-F238E27FC236}">
                            <a16:creationId xmlns:a16="http://schemas.microsoft.com/office/drawing/2014/main" id="{82D5DA5B-467C-4161-A960-C31AD000886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3999" y="327921"/>
                        <a:ext cx="7016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 name="Object 38">
            <a:extLst>
              <a:ext uri="{FF2B5EF4-FFF2-40B4-BE49-F238E27FC236}">
                <a16:creationId xmlns:a16="http://schemas.microsoft.com/office/drawing/2014/main" id="{CDE9BFFC-9A42-41A3-8537-7698376EF46F}"/>
              </a:ext>
            </a:extLst>
          </p:cNvPr>
          <p:cNvGraphicFramePr>
            <a:graphicFrameLocks noChangeAspect="1"/>
          </p:cNvGraphicFramePr>
          <p:nvPr>
            <p:extLst>
              <p:ext uri="{D42A27DB-BD31-4B8C-83A1-F6EECF244321}">
                <p14:modId xmlns:p14="http://schemas.microsoft.com/office/powerpoint/2010/main" val="3120344738"/>
              </p:ext>
            </p:extLst>
          </p:nvPr>
        </p:nvGraphicFramePr>
        <p:xfrm>
          <a:off x="3097999" y="327921"/>
          <a:ext cx="544512" cy="838200"/>
        </p:xfrm>
        <a:graphic>
          <a:graphicData uri="http://schemas.openxmlformats.org/presentationml/2006/ole">
            <mc:AlternateContent xmlns:mc="http://schemas.openxmlformats.org/markup-compatibility/2006">
              <mc:Choice xmlns:v="urn:schemas-microsoft-com:vml" Requires="v">
                <p:oleObj name="Equation" r:id="rId11" imgW="126890" imgH="228402" progId="Equation.DSMT4">
                  <p:embed/>
                </p:oleObj>
              </mc:Choice>
              <mc:Fallback>
                <p:oleObj name="Equation" r:id="rId11" imgW="126890" imgH="228402" progId="Equation.DSMT4">
                  <p:embed/>
                  <p:pic>
                    <p:nvPicPr>
                      <p:cNvPr id="32" name="Object 38">
                        <a:extLst>
                          <a:ext uri="{FF2B5EF4-FFF2-40B4-BE49-F238E27FC236}">
                            <a16:creationId xmlns:a16="http://schemas.microsoft.com/office/drawing/2014/main" id="{0C5FA3FE-DE6F-415D-8D2F-8C6607FDCFD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7999" y="327921"/>
                        <a:ext cx="544512"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 name="Text Box 47">
            <a:extLst>
              <a:ext uri="{FF2B5EF4-FFF2-40B4-BE49-F238E27FC236}">
                <a16:creationId xmlns:a16="http://schemas.microsoft.com/office/drawing/2014/main" id="{6D146E93-AC3D-4ECE-A11A-835C2EC808CE}"/>
              </a:ext>
            </a:extLst>
          </p:cNvPr>
          <p:cNvSpPr txBox="1">
            <a:spLocks noChangeArrowheads="1"/>
          </p:cNvSpPr>
          <p:nvPr/>
        </p:nvSpPr>
        <p:spPr bwMode="auto">
          <a:xfrm>
            <a:off x="3714175" y="491225"/>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và</a:t>
            </a:r>
          </a:p>
        </p:txBody>
      </p:sp>
      <p:graphicFrame>
        <p:nvGraphicFramePr>
          <p:cNvPr id="47" name="Object 46">
            <a:extLst>
              <a:ext uri="{FF2B5EF4-FFF2-40B4-BE49-F238E27FC236}">
                <a16:creationId xmlns:a16="http://schemas.microsoft.com/office/drawing/2014/main" id="{AF29952D-A59C-4D04-9F1B-91CB854E23E2}"/>
              </a:ext>
            </a:extLst>
          </p:cNvPr>
          <p:cNvGraphicFramePr>
            <a:graphicFrameLocks noChangeAspect="1"/>
          </p:cNvGraphicFramePr>
          <p:nvPr>
            <p:extLst>
              <p:ext uri="{D42A27DB-BD31-4B8C-83A1-F6EECF244321}">
                <p14:modId xmlns:p14="http://schemas.microsoft.com/office/powerpoint/2010/main" val="2495068316"/>
              </p:ext>
            </p:extLst>
          </p:nvPr>
        </p:nvGraphicFramePr>
        <p:xfrm>
          <a:off x="2690670" y="3367577"/>
          <a:ext cx="488950" cy="838200"/>
        </p:xfrm>
        <a:graphic>
          <a:graphicData uri="http://schemas.openxmlformats.org/presentationml/2006/ole">
            <mc:AlternateContent xmlns:mc="http://schemas.openxmlformats.org/markup-compatibility/2006">
              <mc:Choice xmlns:v="urn:schemas-microsoft-com:vml" Requires="v">
                <p:oleObj name="Equation" r:id="rId13" imgW="114250" imgH="228501" progId="Equation.DSMT4">
                  <p:embed/>
                </p:oleObj>
              </mc:Choice>
              <mc:Fallback>
                <p:oleObj name="Equation" r:id="rId13" imgW="114250" imgH="228501" progId="Equation.DSMT4">
                  <p:embed/>
                  <p:pic>
                    <p:nvPicPr>
                      <p:cNvPr id="6" name="Object 5">
                        <a:extLst>
                          <a:ext uri="{FF2B5EF4-FFF2-40B4-BE49-F238E27FC236}">
                            <a16:creationId xmlns:a16="http://schemas.microsoft.com/office/drawing/2014/main" id="{1FE6BE34-429B-4C81-9DBF-6468663AB1A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90670" y="3367577"/>
                        <a:ext cx="4889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8" name="Object 47">
            <a:extLst>
              <a:ext uri="{FF2B5EF4-FFF2-40B4-BE49-F238E27FC236}">
                <a16:creationId xmlns:a16="http://schemas.microsoft.com/office/drawing/2014/main" id="{3BCB5DF3-0EA0-4EB5-86E5-70373AD20CB2}"/>
              </a:ext>
            </a:extLst>
          </p:cNvPr>
          <p:cNvGraphicFramePr>
            <a:graphicFrameLocks noChangeAspect="1"/>
          </p:cNvGraphicFramePr>
          <p:nvPr>
            <p:extLst>
              <p:ext uri="{D42A27DB-BD31-4B8C-83A1-F6EECF244321}">
                <p14:modId xmlns:p14="http://schemas.microsoft.com/office/powerpoint/2010/main" val="2035945840"/>
              </p:ext>
            </p:extLst>
          </p:nvPr>
        </p:nvGraphicFramePr>
        <p:xfrm>
          <a:off x="3778107" y="3367577"/>
          <a:ext cx="490538" cy="838200"/>
        </p:xfrm>
        <a:graphic>
          <a:graphicData uri="http://schemas.openxmlformats.org/presentationml/2006/ole">
            <mc:AlternateContent xmlns:mc="http://schemas.openxmlformats.org/markup-compatibility/2006">
              <mc:Choice xmlns:v="urn:schemas-microsoft-com:vml" Requires="v">
                <p:oleObj name="Equation" r:id="rId15" imgW="114250" imgH="228501" progId="Equation.DSMT4">
                  <p:embed/>
                </p:oleObj>
              </mc:Choice>
              <mc:Fallback>
                <p:oleObj name="Equation" r:id="rId15" imgW="114250" imgH="228501" progId="Equation.DSMT4">
                  <p:embed/>
                  <p:pic>
                    <p:nvPicPr>
                      <p:cNvPr id="7" name="Object 6">
                        <a:extLst>
                          <a:ext uri="{FF2B5EF4-FFF2-40B4-BE49-F238E27FC236}">
                            <a16:creationId xmlns:a16="http://schemas.microsoft.com/office/drawing/2014/main" id="{3F3F99B7-F3BA-4A86-89DF-176F623C6A9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78107" y="3367577"/>
                        <a:ext cx="4905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 name="Text Box 48">
            <a:extLst>
              <a:ext uri="{FF2B5EF4-FFF2-40B4-BE49-F238E27FC236}">
                <a16:creationId xmlns:a16="http://schemas.microsoft.com/office/drawing/2014/main" id="{FA44CEB4-4764-42E5-A0FC-B6A09A132C5A}"/>
              </a:ext>
            </a:extLst>
          </p:cNvPr>
          <p:cNvSpPr txBox="1">
            <a:spLocks noChangeArrowheads="1"/>
          </p:cNvSpPr>
          <p:nvPr/>
        </p:nvSpPr>
        <p:spPr bwMode="auto">
          <a:xfrm>
            <a:off x="2182670" y="3519977"/>
            <a:ext cx="4206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c)</a:t>
            </a:r>
          </a:p>
        </p:txBody>
      </p:sp>
      <p:sp>
        <p:nvSpPr>
          <p:cNvPr id="50" name="Text Box 49">
            <a:extLst>
              <a:ext uri="{FF2B5EF4-FFF2-40B4-BE49-F238E27FC236}">
                <a16:creationId xmlns:a16="http://schemas.microsoft.com/office/drawing/2014/main" id="{16F376CB-E302-4D1E-9EBD-477D0FCFBCEC}"/>
              </a:ext>
            </a:extLst>
          </p:cNvPr>
          <p:cNvSpPr txBox="1">
            <a:spLocks noChangeArrowheads="1"/>
          </p:cNvSpPr>
          <p:nvPr/>
        </p:nvSpPr>
        <p:spPr bwMode="auto">
          <a:xfrm>
            <a:off x="3212957" y="3519977"/>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và</a:t>
            </a:r>
          </a:p>
        </p:txBody>
      </p:sp>
      <p:sp>
        <p:nvSpPr>
          <p:cNvPr id="53" name="Text Box 18">
            <a:extLst>
              <a:ext uri="{FF2B5EF4-FFF2-40B4-BE49-F238E27FC236}">
                <a16:creationId xmlns:a16="http://schemas.microsoft.com/office/drawing/2014/main" id="{A6C53A21-9C5D-4DDE-B9CA-B2FB2A3562E7}"/>
              </a:ext>
            </a:extLst>
          </p:cNvPr>
          <p:cNvSpPr txBox="1">
            <a:spLocks noChangeArrowheads="1"/>
          </p:cNvSpPr>
          <p:nvPr/>
        </p:nvSpPr>
        <p:spPr bwMode="auto">
          <a:xfrm>
            <a:off x="1574401" y="4285020"/>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Ta có:</a:t>
            </a:r>
          </a:p>
        </p:txBody>
      </p:sp>
      <p:sp>
        <p:nvSpPr>
          <p:cNvPr id="54" name="Text Box 9">
            <a:extLst>
              <a:ext uri="{FF2B5EF4-FFF2-40B4-BE49-F238E27FC236}">
                <a16:creationId xmlns:a16="http://schemas.microsoft.com/office/drawing/2014/main" id="{C12F9DDD-32E7-476F-B873-204BBC852227}"/>
              </a:ext>
            </a:extLst>
          </p:cNvPr>
          <p:cNvSpPr txBox="1">
            <a:spLocks noChangeArrowheads="1"/>
          </p:cNvSpPr>
          <p:nvPr/>
        </p:nvSpPr>
        <p:spPr bwMode="auto">
          <a:xfrm>
            <a:off x="5223329" y="3523685"/>
            <a:ext cx="158088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FF0000"/>
                </a:solidFill>
                <a:latin typeface="Times New Roman" panose="02020603050405020304" pitchFamily="18" charset="0"/>
              </a:rPr>
              <a:t> MSC: 24</a:t>
            </a:r>
          </a:p>
        </p:txBody>
      </p:sp>
      <p:sp>
        <p:nvSpPr>
          <p:cNvPr id="55" name="Text Box 18">
            <a:extLst>
              <a:ext uri="{FF2B5EF4-FFF2-40B4-BE49-F238E27FC236}">
                <a16:creationId xmlns:a16="http://schemas.microsoft.com/office/drawing/2014/main" id="{A5D07BE1-725E-432E-A2BA-7B3D7F0EFCA5}"/>
              </a:ext>
            </a:extLst>
          </p:cNvPr>
          <p:cNvSpPr txBox="1">
            <a:spLocks noChangeArrowheads="1"/>
          </p:cNvSpPr>
          <p:nvPr/>
        </p:nvSpPr>
        <p:spPr bwMode="auto">
          <a:xfrm>
            <a:off x="1635302" y="5281634"/>
            <a:ext cx="27241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rgbClr val="0000CC"/>
                </a:solidFill>
                <a:latin typeface="Times New Roman" panose="02020603050405020304" pitchFamily="18" charset="0"/>
                <a:cs typeface="Times New Roman" panose="02020603050405020304" pitchFamily="18" charset="0"/>
              </a:rPr>
              <a:t>Vậy QĐMS của </a:t>
            </a:r>
          </a:p>
        </p:txBody>
      </p:sp>
      <mc:AlternateContent xmlns:mc="http://schemas.openxmlformats.org/markup-compatibility/2006" xmlns:a14="http://schemas.microsoft.com/office/drawing/2010/main">
        <mc:Choice Requires="a14">
          <p:sp>
            <p:nvSpPr>
              <p:cNvPr id="56" name="Object 4">
                <a:extLst>
                  <a:ext uri="{FF2B5EF4-FFF2-40B4-BE49-F238E27FC236}">
                    <a16:creationId xmlns:a16="http://schemas.microsoft.com/office/drawing/2014/main" id="{C2FA79A2-54E7-4CD5-8D2F-F28DD4DB1CDB}"/>
                  </a:ext>
                </a:extLst>
              </p:cNvPr>
              <p:cNvSpPr txBox="1"/>
              <p:nvPr/>
            </p:nvSpPr>
            <p:spPr bwMode="auto">
              <a:xfrm>
                <a:off x="3533633" y="4204420"/>
                <a:ext cx="1689696"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5</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4</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6</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4</m:t>
                          </m:r>
                        </m:den>
                      </m:f>
                      <m:r>
                        <a:rPr lang="en-US" sz="2400" i="1">
                          <a:solidFill>
                            <a:srgbClr val="000000"/>
                          </a:solidFill>
                          <a:latin typeface="Cambria Math" panose="02040503050406030204" pitchFamily="18" charset="0"/>
                        </a:rPr>
                        <m:t>=</m:t>
                      </m:r>
                    </m:oMath>
                  </m:oMathPara>
                </a14:m>
                <a:endParaRPr lang="en-US"/>
              </a:p>
            </p:txBody>
          </p:sp>
        </mc:Choice>
        <mc:Fallback xmlns="">
          <p:sp>
            <p:nvSpPr>
              <p:cNvPr id="56" name="Object 4">
                <a:extLst>
                  <a:ext uri="{FF2B5EF4-FFF2-40B4-BE49-F238E27FC236}">
                    <a16:creationId xmlns:a16="http://schemas.microsoft.com/office/drawing/2014/main" id="{C2FA79A2-54E7-4CD5-8D2F-F28DD4DB1CDB}"/>
                  </a:ext>
                </a:extLst>
              </p:cNvPr>
              <p:cNvSpPr txBox="1">
                <a:spLocks noRot="1" noChangeAspect="1" noMove="1" noResize="1" noEditPoints="1" noAdjustHandles="1" noChangeArrowheads="1" noChangeShapeType="1" noTextEdit="1"/>
              </p:cNvSpPr>
              <p:nvPr/>
            </p:nvSpPr>
            <p:spPr bwMode="auto">
              <a:xfrm>
                <a:off x="3533633" y="4204420"/>
                <a:ext cx="1689696" cy="972893"/>
              </a:xfrm>
              <a:prstGeom prst="rect">
                <a:avLst/>
              </a:prstGeom>
              <a:blipFill>
                <a:blip r:embed="rId17"/>
                <a:stretch>
                  <a:fillRect/>
                </a:stretch>
              </a:blipFill>
              <a:ln>
                <a:noFill/>
              </a:ln>
              <a:effectLst/>
            </p:spPr>
            <p:txBody>
              <a:bodyPr/>
              <a:lstStyle/>
              <a:p>
                <a:r>
                  <a:rPr lang="en-US">
                    <a:noFill/>
                  </a:rPr>
                  <a:t> </a:t>
                </a:r>
              </a:p>
            </p:txBody>
          </p:sp>
        </mc:Fallback>
      </mc:AlternateContent>
      <p:sp>
        <p:nvSpPr>
          <p:cNvPr id="58" name="Text Box 9">
            <a:extLst>
              <a:ext uri="{FF2B5EF4-FFF2-40B4-BE49-F238E27FC236}">
                <a16:creationId xmlns:a16="http://schemas.microsoft.com/office/drawing/2014/main" id="{5C33AA5B-0310-4BA3-BB32-637F23642A19}"/>
              </a:ext>
            </a:extLst>
          </p:cNvPr>
          <p:cNvSpPr txBox="1">
            <a:spLocks noChangeArrowheads="1"/>
          </p:cNvSpPr>
          <p:nvPr/>
        </p:nvSpPr>
        <p:spPr bwMode="auto">
          <a:xfrm>
            <a:off x="3101488" y="4375078"/>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59" name="Object 4">
                <a:extLst>
                  <a:ext uri="{FF2B5EF4-FFF2-40B4-BE49-F238E27FC236}">
                    <a16:creationId xmlns:a16="http://schemas.microsoft.com/office/drawing/2014/main" id="{A63767D4-4995-4BC5-BE8A-0B4AAF16B022}"/>
                  </a:ext>
                </a:extLst>
              </p:cNvPr>
              <p:cNvSpPr txBox="1"/>
              <p:nvPr/>
            </p:nvSpPr>
            <p:spPr bwMode="auto">
              <a:xfrm>
                <a:off x="4883423" y="4194540"/>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20</m:t>
                          </m:r>
                        </m:num>
                        <m:den>
                          <m:r>
                            <a:rPr lang="en-US" sz="2400" b="0" i="1" smtClean="0">
                              <a:solidFill>
                                <a:srgbClr val="000000"/>
                              </a:solidFill>
                              <a:latin typeface="Cambria Math" panose="02040503050406030204" pitchFamily="18" charset="0"/>
                            </a:rPr>
                            <m:t>24</m:t>
                          </m:r>
                        </m:den>
                      </m:f>
                    </m:oMath>
                  </m:oMathPara>
                </a14:m>
                <a:endParaRPr lang="en-US" sz="1600"/>
              </a:p>
            </p:txBody>
          </p:sp>
        </mc:Choice>
        <mc:Fallback xmlns="">
          <p:sp>
            <p:nvSpPr>
              <p:cNvPr id="59" name="Object 4">
                <a:extLst>
                  <a:ext uri="{FF2B5EF4-FFF2-40B4-BE49-F238E27FC236}">
                    <a16:creationId xmlns:a16="http://schemas.microsoft.com/office/drawing/2014/main" id="{A63767D4-4995-4BC5-BE8A-0B4AAF16B022}"/>
                  </a:ext>
                </a:extLst>
              </p:cNvPr>
              <p:cNvSpPr txBox="1">
                <a:spLocks noRot="1" noChangeAspect="1" noMove="1" noResize="1" noEditPoints="1" noAdjustHandles="1" noChangeArrowheads="1" noChangeShapeType="1" noTextEdit="1"/>
              </p:cNvSpPr>
              <p:nvPr/>
            </p:nvSpPr>
            <p:spPr bwMode="auto">
              <a:xfrm>
                <a:off x="4883423" y="4194540"/>
                <a:ext cx="514188" cy="945450"/>
              </a:xfrm>
              <a:prstGeom prst="rect">
                <a:avLst/>
              </a:prstGeom>
              <a:blipFill>
                <a:blip r:embed="rId18"/>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Object 4">
                <a:extLst>
                  <a:ext uri="{FF2B5EF4-FFF2-40B4-BE49-F238E27FC236}">
                    <a16:creationId xmlns:a16="http://schemas.microsoft.com/office/drawing/2014/main" id="{71387E30-CE0F-4158-8CA6-F5A215A3B48E}"/>
                  </a:ext>
                </a:extLst>
              </p:cNvPr>
              <p:cNvSpPr txBox="1"/>
              <p:nvPr/>
            </p:nvSpPr>
            <p:spPr bwMode="auto">
              <a:xfrm>
                <a:off x="2732443" y="4208832"/>
                <a:ext cx="332117" cy="852743"/>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5</m:t>
                          </m:r>
                        </m:num>
                        <m:den>
                          <m:r>
                            <a:rPr lang="en-US" sz="2800" b="0" i="1" smtClean="0">
                              <a:solidFill>
                                <a:srgbClr val="000000"/>
                              </a:solidFill>
                              <a:latin typeface="Cambria Math" panose="02040503050406030204" pitchFamily="18" charset="0"/>
                            </a:rPr>
                            <m:t>6</m:t>
                          </m:r>
                        </m:den>
                      </m:f>
                    </m:oMath>
                  </m:oMathPara>
                </a14:m>
                <a:endParaRPr lang="en-US"/>
              </a:p>
            </p:txBody>
          </p:sp>
        </mc:Choice>
        <mc:Fallback xmlns="">
          <p:sp>
            <p:nvSpPr>
              <p:cNvPr id="60" name="Object 4">
                <a:extLst>
                  <a:ext uri="{FF2B5EF4-FFF2-40B4-BE49-F238E27FC236}">
                    <a16:creationId xmlns:a16="http://schemas.microsoft.com/office/drawing/2014/main" id="{71387E30-CE0F-4158-8CA6-F5A215A3B48E}"/>
                  </a:ext>
                </a:extLst>
              </p:cNvPr>
              <p:cNvSpPr txBox="1">
                <a:spLocks noRot="1" noChangeAspect="1" noMove="1" noResize="1" noEditPoints="1" noAdjustHandles="1" noChangeArrowheads="1" noChangeShapeType="1" noTextEdit="1"/>
              </p:cNvSpPr>
              <p:nvPr/>
            </p:nvSpPr>
            <p:spPr bwMode="auto">
              <a:xfrm>
                <a:off x="2732443" y="4208832"/>
                <a:ext cx="332117" cy="852743"/>
              </a:xfrm>
              <a:prstGeom prst="rect">
                <a:avLst/>
              </a:prstGeom>
              <a:blipFill>
                <a:blip r:embed="rId19"/>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1" name="Object 4">
                <a:extLst>
                  <a:ext uri="{FF2B5EF4-FFF2-40B4-BE49-F238E27FC236}">
                    <a16:creationId xmlns:a16="http://schemas.microsoft.com/office/drawing/2014/main" id="{1B62FABA-401A-4802-B08E-A391D61F304A}"/>
                  </a:ext>
                </a:extLst>
              </p:cNvPr>
              <p:cNvSpPr txBox="1"/>
              <p:nvPr/>
            </p:nvSpPr>
            <p:spPr bwMode="auto">
              <a:xfrm>
                <a:off x="7882473" y="4165687"/>
                <a:ext cx="1312862" cy="972893"/>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3</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3</m:t>
                          </m:r>
                          <m:r>
                            <a:rPr lang="en-US" sz="2400" b="0" i="1" smtClean="0">
                              <a:solidFill>
                                <a:srgbClr val="000000"/>
                              </a:solidFill>
                              <a:latin typeface="Cambria Math" panose="02040503050406030204" pitchFamily="18" charset="0"/>
                            </a:rPr>
                            <m:t> </m:t>
                          </m:r>
                        </m:num>
                        <m:den>
                          <m:r>
                            <a:rPr lang="en-US" sz="2400" b="0" i="1" smtClean="0">
                              <a:solidFill>
                                <a:srgbClr val="000000"/>
                              </a:solidFill>
                              <a:latin typeface="Cambria Math" panose="02040503050406030204" pitchFamily="18" charset="0"/>
                            </a:rPr>
                            <m:t>8</m:t>
                          </m:r>
                          <m:r>
                            <a:rPr lang="en-US" sz="2400" i="1">
                              <a:solidFill>
                                <a:srgbClr val="000000"/>
                              </a:solidFill>
                              <a:latin typeface="Cambria Math" panose="02040503050406030204" pitchFamily="18" charset="0"/>
                              <a:ea typeface="Cambria Math" panose="02040503050406030204" pitchFamily="18" charset="0"/>
                            </a:rPr>
                            <m:t>×</m:t>
                          </m:r>
                          <m:r>
                            <a:rPr lang="en-US" sz="2400" b="0" i="1" smtClean="0">
                              <a:solidFill>
                                <a:srgbClr val="000000"/>
                              </a:solidFill>
                              <a:latin typeface="Cambria Math" panose="02040503050406030204" pitchFamily="18" charset="0"/>
                              <a:ea typeface="Cambria Math" panose="02040503050406030204" pitchFamily="18" charset="0"/>
                            </a:rPr>
                            <m:t>3</m:t>
                          </m:r>
                        </m:den>
                      </m:f>
                      <m:r>
                        <a:rPr lang="en-US" sz="2400" i="1">
                          <a:solidFill>
                            <a:srgbClr val="000000"/>
                          </a:solidFill>
                          <a:latin typeface="Cambria Math" panose="02040503050406030204" pitchFamily="18" charset="0"/>
                        </a:rPr>
                        <m:t>=</m:t>
                      </m:r>
                    </m:oMath>
                  </m:oMathPara>
                </a14:m>
                <a:endParaRPr lang="en-US"/>
              </a:p>
            </p:txBody>
          </p:sp>
        </mc:Choice>
        <mc:Fallback xmlns="">
          <p:sp>
            <p:nvSpPr>
              <p:cNvPr id="61" name="Object 4">
                <a:extLst>
                  <a:ext uri="{FF2B5EF4-FFF2-40B4-BE49-F238E27FC236}">
                    <a16:creationId xmlns:a16="http://schemas.microsoft.com/office/drawing/2014/main" id="{1B62FABA-401A-4802-B08E-A391D61F304A}"/>
                  </a:ext>
                </a:extLst>
              </p:cNvPr>
              <p:cNvSpPr txBox="1">
                <a:spLocks noRot="1" noChangeAspect="1" noMove="1" noResize="1" noEditPoints="1" noAdjustHandles="1" noChangeArrowheads="1" noChangeShapeType="1" noTextEdit="1"/>
              </p:cNvSpPr>
              <p:nvPr/>
            </p:nvSpPr>
            <p:spPr bwMode="auto">
              <a:xfrm>
                <a:off x="7882473" y="4165687"/>
                <a:ext cx="1312862" cy="972893"/>
              </a:xfrm>
              <a:prstGeom prst="rect">
                <a:avLst/>
              </a:prstGeom>
              <a:blipFill>
                <a:blip r:embed="rId20"/>
                <a:stretch>
                  <a:fillRect/>
                </a:stretch>
              </a:blipFill>
              <a:ln>
                <a:noFill/>
              </a:ln>
              <a:effectLst/>
            </p:spPr>
            <p:txBody>
              <a:bodyPr/>
              <a:lstStyle/>
              <a:p>
                <a:r>
                  <a:rPr lang="en-US">
                    <a:noFill/>
                  </a:rPr>
                  <a:t> </a:t>
                </a:r>
              </a:p>
            </p:txBody>
          </p:sp>
        </mc:Fallback>
      </mc:AlternateContent>
      <p:sp>
        <p:nvSpPr>
          <p:cNvPr id="62" name="Text Box 9">
            <a:extLst>
              <a:ext uri="{FF2B5EF4-FFF2-40B4-BE49-F238E27FC236}">
                <a16:creationId xmlns:a16="http://schemas.microsoft.com/office/drawing/2014/main" id="{E99F9A95-D463-4002-9953-6535398B2CCD}"/>
              </a:ext>
            </a:extLst>
          </p:cNvPr>
          <p:cNvSpPr txBox="1">
            <a:spLocks noChangeArrowheads="1"/>
          </p:cNvSpPr>
          <p:nvPr/>
        </p:nvSpPr>
        <p:spPr bwMode="auto">
          <a:xfrm>
            <a:off x="7450328" y="4336345"/>
            <a:ext cx="4764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3" name="Object 4">
                <a:extLst>
                  <a:ext uri="{FF2B5EF4-FFF2-40B4-BE49-F238E27FC236}">
                    <a16:creationId xmlns:a16="http://schemas.microsoft.com/office/drawing/2014/main" id="{C3A98045-0654-47AA-8EC2-7FC99CFFF40B}"/>
                  </a:ext>
                </a:extLst>
              </p:cNvPr>
              <p:cNvSpPr txBox="1"/>
              <p:nvPr/>
            </p:nvSpPr>
            <p:spPr bwMode="auto">
              <a:xfrm>
                <a:off x="9232263" y="4155807"/>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9</m:t>
                          </m:r>
                        </m:num>
                        <m:den>
                          <m:r>
                            <a:rPr lang="en-US" sz="2400" b="0" i="1" smtClean="0">
                              <a:solidFill>
                                <a:srgbClr val="000000"/>
                              </a:solidFill>
                              <a:latin typeface="Cambria Math" panose="02040503050406030204" pitchFamily="18" charset="0"/>
                            </a:rPr>
                            <m:t>24</m:t>
                          </m:r>
                        </m:den>
                      </m:f>
                    </m:oMath>
                  </m:oMathPara>
                </a14:m>
                <a:endParaRPr lang="en-US" sz="1600"/>
              </a:p>
            </p:txBody>
          </p:sp>
        </mc:Choice>
        <mc:Fallback xmlns="">
          <p:sp>
            <p:nvSpPr>
              <p:cNvPr id="63" name="Object 4">
                <a:extLst>
                  <a:ext uri="{FF2B5EF4-FFF2-40B4-BE49-F238E27FC236}">
                    <a16:creationId xmlns:a16="http://schemas.microsoft.com/office/drawing/2014/main" id="{C3A98045-0654-47AA-8EC2-7FC99CFFF40B}"/>
                  </a:ext>
                </a:extLst>
              </p:cNvPr>
              <p:cNvSpPr txBox="1">
                <a:spLocks noRot="1" noChangeAspect="1" noMove="1" noResize="1" noEditPoints="1" noAdjustHandles="1" noChangeArrowheads="1" noChangeShapeType="1" noTextEdit="1"/>
              </p:cNvSpPr>
              <p:nvPr/>
            </p:nvSpPr>
            <p:spPr bwMode="auto">
              <a:xfrm>
                <a:off x="9232263" y="4155807"/>
                <a:ext cx="514188" cy="945450"/>
              </a:xfrm>
              <a:prstGeom prst="rect">
                <a:avLst/>
              </a:prstGeom>
              <a:blipFill>
                <a:blip r:embed="rId21"/>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5" name="Object 4">
                <a:extLst>
                  <a:ext uri="{FF2B5EF4-FFF2-40B4-BE49-F238E27FC236}">
                    <a16:creationId xmlns:a16="http://schemas.microsoft.com/office/drawing/2014/main" id="{62082FD9-58C7-4E15-9F04-23D7B16B19BD}"/>
                  </a:ext>
                </a:extLst>
              </p:cNvPr>
              <p:cNvSpPr txBox="1"/>
              <p:nvPr/>
            </p:nvSpPr>
            <p:spPr bwMode="auto">
              <a:xfrm>
                <a:off x="7081283" y="4170099"/>
                <a:ext cx="369472" cy="891476"/>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sz="280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3</m:t>
                          </m:r>
                        </m:num>
                        <m:den>
                          <m:r>
                            <a:rPr lang="en-US" sz="2800" b="0" i="1" smtClean="0">
                              <a:solidFill>
                                <a:srgbClr val="000000"/>
                              </a:solidFill>
                              <a:latin typeface="Cambria Math" panose="02040503050406030204" pitchFamily="18" charset="0"/>
                            </a:rPr>
                            <m:t>8</m:t>
                          </m:r>
                        </m:den>
                      </m:f>
                    </m:oMath>
                  </m:oMathPara>
                </a14:m>
                <a:endParaRPr lang="en-US"/>
              </a:p>
            </p:txBody>
          </p:sp>
        </mc:Choice>
        <mc:Fallback xmlns="">
          <p:sp>
            <p:nvSpPr>
              <p:cNvPr id="65" name="Object 4">
                <a:extLst>
                  <a:ext uri="{FF2B5EF4-FFF2-40B4-BE49-F238E27FC236}">
                    <a16:creationId xmlns:a16="http://schemas.microsoft.com/office/drawing/2014/main" id="{62082FD9-58C7-4E15-9F04-23D7B16B19BD}"/>
                  </a:ext>
                </a:extLst>
              </p:cNvPr>
              <p:cNvSpPr txBox="1">
                <a:spLocks noRot="1" noChangeAspect="1" noMove="1" noResize="1" noEditPoints="1" noAdjustHandles="1" noChangeArrowheads="1" noChangeShapeType="1" noTextEdit="1"/>
              </p:cNvSpPr>
              <p:nvPr/>
            </p:nvSpPr>
            <p:spPr bwMode="auto">
              <a:xfrm>
                <a:off x="7081283" y="4170099"/>
                <a:ext cx="369472" cy="891476"/>
              </a:xfrm>
              <a:prstGeom prst="rect">
                <a:avLst/>
              </a:prstGeom>
              <a:blipFill>
                <a:blip r:embed="rId22"/>
                <a:stretch>
                  <a:fillRect/>
                </a:stretch>
              </a:blipFill>
              <a:ln>
                <a:noFill/>
              </a:ln>
            </p:spPr>
            <p:txBody>
              <a:bodyPr/>
              <a:lstStyle/>
              <a:p>
                <a:r>
                  <a:rPr lang="en-US">
                    <a:noFill/>
                  </a:rPr>
                  <a:t> </a:t>
                </a:r>
              </a:p>
            </p:txBody>
          </p:sp>
        </mc:Fallback>
      </mc:AlternateContent>
      <p:sp>
        <p:nvSpPr>
          <p:cNvPr id="85" name="Text Box 9">
            <a:extLst>
              <a:ext uri="{FF2B5EF4-FFF2-40B4-BE49-F238E27FC236}">
                <a16:creationId xmlns:a16="http://schemas.microsoft.com/office/drawing/2014/main" id="{1365271C-7723-4C2F-B7B2-C4128A23195C}"/>
              </a:ext>
            </a:extLst>
          </p:cNvPr>
          <p:cNvSpPr txBox="1">
            <a:spLocks noChangeArrowheads="1"/>
          </p:cNvSpPr>
          <p:nvPr/>
        </p:nvSpPr>
        <p:spPr bwMode="auto">
          <a:xfrm>
            <a:off x="6306319" y="5356845"/>
            <a:ext cx="9957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được</a:t>
            </a:r>
          </a:p>
        </p:txBody>
      </p:sp>
      <p:sp>
        <p:nvSpPr>
          <p:cNvPr id="86" name="Text Box 9">
            <a:extLst>
              <a:ext uri="{FF2B5EF4-FFF2-40B4-BE49-F238E27FC236}">
                <a16:creationId xmlns:a16="http://schemas.microsoft.com/office/drawing/2014/main" id="{C7DD3FAC-3B74-46A4-86DA-16484F0654CE}"/>
              </a:ext>
            </a:extLst>
          </p:cNvPr>
          <p:cNvSpPr txBox="1">
            <a:spLocks noChangeArrowheads="1"/>
          </p:cNvSpPr>
          <p:nvPr/>
        </p:nvSpPr>
        <p:spPr bwMode="auto">
          <a:xfrm>
            <a:off x="8144424" y="5377016"/>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latin typeface="Times New Roman" panose="02020603050405020304" pitchFamily="18" charset="0"/>
              </a:rPr>
              <a:t> và</a:t>
            </a:r>
          </a:p>
        </p:txBody>
      </p:sp>
      <p:graphicFrame>
        <p:nvGraphicFramePr>
          <p:cNvPr id="97" name="Object 96">
            <a:extLst>
              <a:ext uri="{FF2B5EF4-FFF2-40B4-BE49-F238E27FC236}">
                <a16:creationId xmlns:a16="http://schemas.microsoft.com/office/drawing/2014/main" id="{A364834B-EF6A-4F2F-A982-2CF2418EFE5F}"/>
              </a:ext>
            </a:extLst>
          </p:cNvPr>
          <p:cNvGraphicFramePr>
            <a:graphicFrameLocks noChangeAspect="1"/>
          </p:cNvGraphicFramePr>
          <p:nvPr>
            <p:extLst>
              <p:ext uri="{D42A27DB-BD31-4B8C-83A1-F6EECF244321}">
                <p14:modId xmlns:p14="http://schemas.microsoft.com/office/powerpoint/2010/main" val="802940189"/>
              </p:ext>
            </p:extLst>
          </p:nvPr>
        </p:nvGraphicFramePr>
        <p:xfrm>
          <a:off x="7057832" y="1150264"/>
          <a:ext cx="701675" cy="823913"/>
        </p:xfrm>
        <a:graphic>
          <a:graphicData uri="http://schemas.openxmlformats.org/presentationml/2006/ole">
            <mc:AlternateContent xmlns:mc="http://schemas.openxmlformats.org/markup-compatibility/2006">
              <mc:Choice xmlns:v="urn:schemas-microsoft-com:vml" Requires="v">
                <p:oleObj name="Equation" r:id="rId9" imgW="152334" imgH="228501" progId="Equation.DSMT4">
                  <p:embed/>
                </p:oleObj>
              </mc:Choice>
              <mc:Fallback>
                <p:oleObj name="Equation" r:id="rId9" imgW="152334" imgH="228501" progId="Equation.DSMT4">
                  <p:embed/>
                  <p:pic>
                    <p:nvPicPr>
                      <p:cNvPr id="44" name="Object 43">
                        <a:extLst>
                          <a:ext uri="{FF2B5EF4-FFF2-40B4-BE49-F238E27FC236}">
                            <a16:creationId xmlns:a16="http://schemas.microsoft.com/office/drawing/2014/main" id="{565D66C9-8E6A-4893-AFDA-0C877BFC64F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57832" y="1150264"/>
                        <a:ext cx="7016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8" name="Text Box 9">
            <a:extLst>
              <a:ext uri="{FF2B5EF4-FFF2-40B4-BE49-F238E27FC236}">
                <a16:creationId xmlns:a16="http://schemas.microsoft.com/office/drawing/2014/main" id="{044D1CD5-036B-4DB4-8109-C23201DF10E9}"/>
              </a:ext>
            </a:extLst>
          </p:cNvPr>
          <p:cNvSpPr txBox="1">
            <a:spLocks noChangeArrowheads="1"/>
          </p:cNvSpPr>
          <p:nvPr/>
        </p:nvSpPr>
        <p:spPr bwMode="auto">
          <a:xfrm>
            <a:off x="7886883" y="1305408"/>
            <a:ext cx="18934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solidFill>
                  <a:srgbClr val="FF0000"/>
                </a:solidFill>
                <a:latin typeface="Times New Roman" panose="02020603050405020304" pitchFamily="18" charset="0"/>
              </a:rPr>
              <a:t> </a:t>
            </a:r>
            <a:r>
              <a:rPr lang="en-US" altLang="en-US" sz="2800">
                <a:latin typeface="Times New Roman" panose="02020603050405020304" pitchFamily="18" charset="0"/>
              </a:rPr>
              <a:t>giữ nguyên</a:t>
            </a:r>
          </a:p>
        </p:txBody>
      </p:sp>
      <p:graphicFrame>
        <p:nvGraphicFramePr>
          <p:cNvPr id="99" name="Object 98">
            <a:extLst>
              <a:ext uri="{FF2B5EF4-FFF2-40B4-BE49-F238E27FC236}">
                <a16:creationId xmlns:a16="http://schemas.microsoft.com/office/drawing/2014/main" id="{9BC84F1E-69DD-407B-BB56-0739EC87D26C}"/>
              </a:ext>
            </a:extLst>
          </p:cNvPr>
          <p:cNvGraphicFramePr>
            <a:graphicFrameLocks noChangeAspect="1"/>
          </p:cNvGraphicFramePr>
          <p:nvPr>
            <p:extLst>
              <p:ext uri="{D42A27DB-BD31-4B8C-83A1-F6EECF244321}">
                <p14:modId xmlns:p14="http://schemas.microsoft.com/office/powerpoint/2010/main" val="2780118553"/>
              </p:ext>
            </p:extLst>
          </p:nvPr>
        </p:nvGraphicFramePr>
        <p:xfrm>
          <a:off x="5522208" y="2148277"/>
          <a:ext cx="701675" cy="823913"/>
        </p:xfrm>
        <a:graphic>
          <a:graphicData uri="http://schemas.openxmlformats.org/presentationml/2006/ole">
            <mc:AlternateContent xmlns:mc="http://schemas.openxmlformats.org/markup-compatibility/2006">
              <mc:Choice xmlns:v="urn:schemas-microsoft-com:vml" Requires="v">
                <p:oleObj name="Equation" r:id="rId9" imgW="152334" imgH="228501" progId="Equation.DSMT4">
                  <p:embed/>
                </p:oleObj>
              </mc:Choice>
              <mc:Fallback>
                <p:oleObj name="Equation" r:id="rId9" imgW="152334" imgH="228501" progId="Equation.DSMT4">
                  <p:embed/>
                  <p:pic>
                    <p:nvPicPr>
                      <p:cNvPr id="97" name="Object 96">
                        <a:extLst>
                          <a:ext uri="{FF2B5EF4-FFF2-40B4-BE49-F238E27FC236}">
                            <a16:creationId xmlns:a16="http://schemas.microsoft.com/office/drawing/2014/main" id="{A364834B-EF6A-4F2F-A982-2CF2418EFE5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22208" y="2148277"/>
                        <a:ext cx="7016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0" name="Object 99">
            <a:extLst>
              <a:ext uri="{FF2B5EF4-FFF2-40B4-BE49-F238E27FC236}">
                <a16:creationId xmlns:a16="http://schemas.microsoft.com/office/drawing/2014/main" id="{9AA6AE6E-F1B6-42CF-8ECB-07EABC4FB90F}"/>
              </a:ext>
            </a:extLst>
          </p:cNvPr>
          <p:cNvGraphicFramePr>
            <a:graphicFrameLocks noChangeAspect="1"/>
          </p:cNvGraphicFramePr>
          <p:nvPr>
            <p:extLst>
              <p:ext uri="{D42A27DB-BD31-4B8C-83A1-F6EECF244321}">
                <p14:modId xmlns:p14="http://schemas.microsoft.com/office/powerpoint/2010/main" val="802940189"/>
              </p:ext>
            </p:extLst>
          </p:nvPr>
        </p:nvGraphicFramePr>
        <p:xfrm>
          <a:off x="8683879" y="2129268"/>
          <a:ext cx="701675" cy="823913"/>
        </p:xfrm>
        <a:graphic>
          <a:graphicData uri="http://schemas.openxmlformats.org/presentationml/2006/ole">
            <mc:AlternateContent xmlns:mc="http://schemas.openxmlformats.org/markup-compatibility/2006">
              <mc:Choice xmlns:v="urn:schemas-microsoft-com:vml" Requires="v">
                <p:oleObj name="Equation" r:id="rId9" imgW="152334" imgH="228501" progId="Equation.DSMT4">
                  <p:embed/>
                </p:oleObj>
              </mc:Choice>
              <mc:Fallback>
                <p:oleObj name="Equation" r:id="rId9" imgW="152334" imgH="228501" progId="Equation.DSMT4">
                  <p:embed/>
                  <p:pic>
                    <p:nvPicPr>
                      <p:cNvPr id="97" name="Object 96">
                        <a:extLst>
                          <a:ext uri="{FF2B5EF4-FFF2-40B4-BE49-F238E27FC236}">
                            <a16:creationId xmlns:a16="http://schemas.microsoft.com/office/drawing/2014/main" id="{A364834B-EF6A-4F2F-A982-2CF2418EFE5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83879" y="2129268"/>
                        <a:ext cx="7016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1" name="Object 100">
            <a:extLst>
              <a:ext uri="{FF2B5EF4-FFF2-40B4-BE49-F238E27FC236}">
                <a16:creationId xmlns:a16="http://schemas.microsoft.com/office/drawing/2014/main" id="{F29D4CC1-C101-490E-A835-81E6C4DFFDF8}"/>
              </a:ext>
            </a:extLst>
          </p:cNvPr>
          <p:cNvGraphicFramePr>
            <a:graphicFrameLocks noChangeAspect="1"/>
          </p:cNvGraphicFramePr>
          <p:nvPr>
            <p:extLst>
              <p:ext uri="{D42A27DB-BD31-4B8C-83A1-F6EECF244321}">
                <p14:modId xmlns:p14="http://schemas.microsoft.com/office/powerpoint/2010/main" val="2495068316"/>
              </p:ext>
            </p:extLst>
          </p:nvPr>
        </p:nvGraphicFramePr>
        <p:xfrm>
          <a:off x="4313750" y="5179456"/>
          <a:ext cx="488950" cy="838200"/>
        </p:xfrm>
        <a:graphic>
          <a:graphicData uri="http://schemas.openxmlformats.org/presentationml/2006/ole">
            <mc:AlternateContent xmlns:mc="http://schemas.openxmlformats.org/markup-compatibility/2006">
              <mc:Choice xmlns:v="urn:schemas-microsoft-com:vml" Requires="v">
                <p:oleObj name="Equation" r:id="rId13" imgW="114250" imgH="228501" progId="Equation.DSMT4">
                  <p:embed/>
                </p:oleObj>
              </mc:Choice>
              <mc:Fallback>
                <p:oleObj name="Equation" r:id="rId13" imgW="114250" imgH="228501" progId="Equation.DSMT4">
                  <p:embed/>
                  <p:pic>
                    <p:nvPicPr>
                      <p:cNvPr id="47" name="Object 46">
                        <a:extLst>
                          <a:ext uri="{FF2B5EF4-FFF2-40B4-BE49-F238E27FC236}">
                            <a16:creationId xmlns:a16="http://schemas.microsoft.com/office/drawing/2014/main" id="{AF29952D-A59C-4D04-9F1B-91CB854E23E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13750" y="5179456"/>
                        <a:ext cx="4889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 name="Object 101">
            <a:extLst>
              <a:ext uri="{FF2B5EF4-FFF2-40B4-BE49-F238E27FC236}">
                <a16:creationId xmlns:a16="http://schemas.microsoft.com/office/drawing/2014/main" id="{1B546468-61E8-4019-A887-707282438E51}"/>
              </a:ext>
            </a:extLst>
          </p:cNvPr>
          <p:cNvGraphicFramePr>
            <a:graphicFrameLocks noChangeAspect="1"/>
          </p:cNvGraphicFramePr>
          <p:nvPr>
            <p:extLst>
              <p:ext uri="{D42A27DB-BD31-4B8C-83A1-F6EECF244321}">
                <p14:modId xmlns:p14="http://schemas.microsoft.com/office/powerpoint/2010/main" val="2035945840"/>
              </p:ext>
            </p:extLst>
          </p:nvPr>
        </p:nvGraphicFramePr>
        <p:xfrm>
          <a:off x="5401187" y="5179456"/>
          <a:ext cx="490538" cy="838200"/>
        </p:xfrm>
        <a:graphic>
          <a:graphicData uri="http://schemas.openxmlformats.org/presentationml/2006/ole">
            <mc:AlternateContent xmlns:mc="http://schemas.openxmlformats.org/markup-compatibility/2006">
              <mc:Choice xmlns:v="urn:schemas-microsoft-com:vml" Requires="v">
                <p:oleObj name="Equation" r:id="rId15" imgW="114250" imgH="228501" progId="Equation.DSMT4">
                  <p:embed/>
                </p:oleObj>
              </mc:Choice>
              <mc:Fallback>
                <p:oleObj name="Equation" r:id="rId15" imgW="114250" imgH="228501" progId="Equation.DSMT4">
                  <p:embed/>
                  <p:pic>
                    <p:nvPicPr>
                      <p:cNvPr id="48" name="Object 47">
                        <a:extLst>
                          <a:ext uri="{FF2B5EF4-FFF2-40B4-BE49-F238E27FC236}">
                            <a16:creationId xmlns:a16="http://schemas.microsoft.com/office/drawing/2014/main" id="{3BCB5DF3-0EA0-4EB5-86E5-70373AD20CB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01187" y="5179456"/>
                        <a:ext cx="4905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3" name="Text Box 49">
            <a:extLst>
              <a:ext uri="{FF2B5EF4-FFF2-40B4-BE49-F238E27FC236}">
                <a16:creationId xmlns:a16="http://schemas.microsoft.com/office/drawing/2014/main" id="{C3117A18-1A69-41CA-B2A2-ECBFF12FB024}"/>
              </a:ext>
            </a:extLst>
          </p:cNvPr>
          <p:cNvSpPr txBox="1">
            <a:spLocks noChangeArrowheads="1"/>
          </p:cNvSpPr>
          <p:nvPr/>
        </p:nvSpPr>
        <p:spPr bwMode="auto">
          <a:xfrm>
            <a:off x="4836037" y="5331856"/>
            <a:ext cx="488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và</a:t>
            </a:r>
          </a:p>
        </p:txBody>
      </p:sp>
      <mc:AlternateContent xmlns:mc="http://schemas.openxmlformats.org/markup-compatibility/2006" xmlns:a14="http://schemas.microsoft.com/office/drawing/2010/main">
        <mc:Choice Requires="a14">
          <p:sp>
            <p:nvSpPr>
              <p:cNvPr id="104" name="Object 4">
                <a:extLst>
                  <a:ext uri="{FF2B5EF4-FFF2-40B4-BE49-F238E27FC236}">
                    <a16:creationId xmlns:a16="http://schemas.microsoft.com/office/drawing/2014/main" id="{6B674864-7836-4EAF-B9D9-1314F949F11E}"/>
                  </a:ext>
                </a:extLst>
              </p:cNvPr>
              <p:cNvSpPr txBox="1"/>
              <p:nvPr/>
            </p:nvSpPr>
            <p:spPr bwMode="auto">
              <a:xfrm>
                <a:off x="7565391" y="5242164"/>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20</m:t>
                          </m:r>
                        </m:num>
                        <m:den>
                          <m:r>
                            <a:rPr lang="en-US" sz="2400" b="0" i="1" smtClean="0">
                              <a:solidFill>
                                <a:srgbClr val="000000"/>
                              </a:solidFill>
                              <a:latin typeface="Cambria Math" panose="02040503050406030204" pitchFamily="18" charset="0"/>
                            </a:rPr>
                            <m:t>24</m:t>
                          </m:r>
                        </m:den>
                      </m:f>
                    </m:oMath>
                  </m:oMathPara>
                </a14:m>
                <a:endParaRPr lang="en-US" sz="1600"/>
              </a:p>
            </p:txBody>
          </p:sp>
        </mc:Choice>
        <mc:Fallback xmlns="">
          <p:sp>
            <p:nvSpPr>
              <p:cNvPr id="104" name="Object 4">
                <a:extLst>
                  <a:ext uri="{FF2B5EF4-FFF2-40B4-BE49-F238E27FC236}">
                    <a16:creationId xmlns:a16="http://schemas.microsoft.com/office/drawing/2014/main" id="{6B674864-7836-4EAF-B9D9-1314F949F11E}"/>
                  </a:ext>
                </a:extLst>
              </p:cNvPr>
              <p:cNvSpPr txBox="1">
                <a:spLocks noRot="1" noChangeAspect="1" noMove="1" noResize="1" noEditPoints="1" noAdjustHandles="1" noChangeArrowheads="1" noChangeShapeType="1" noTextEdit="1"/>
              </p:cNvSpPr>
              <p:nvPr/>
            </p:nvSpPr>
            <p:spPr bwMode="auto">
              <a:xfrm>
                <a:off x="7565391" y="5242164"/>
                <a:ext cx="514188" cy="945450"/>
              </a:xfrm>
              <a:prstGeom prst="rect">
                <a:avLst/>
              </a:prstGeom>
              <a:blipFill>
                <a:blip r:embed="rId23"/>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5" name="Object 4">
                <a:extLst>
                  <a:ext uri="{FF2B5EF4-FFF2-40B4-BE49-F238E27FC236}">
                    <a16:creationId xmlns:a16="http://schemas.microsoft.com/office/drawing/2014/main" id="{97C92BC7-0B39-42DC-8258-EDCA969DC595}"/>
                  </a:ext>
                </a:extLst>
              </p:cNvPr>
              <p:cNvSpPr txBox="1"/>
              <p:nvPr/>
            </p:nvSpPr>
            <p:spPr bwMode="auto">
              <a:xfrm>
                <a:off x="8973186" y="5209143"/>
                <a:ext cx="514188" cy="94545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000000"/>
                              </a:solidFill>
                              <a:latin typeface="Cambria Math" panose="02040503050406030204" pitchFamily="18" charset="0"/>
                            </a:rPr>
                          </m:ctrlPr>
                        </m:fPr>
                        <m:num>
                          <m:r>
                            <a:rPr lang="en-US" sz="2400" b="0" i="1" smtClean="0">
                              <a:solidFill>
                                <a:srgbClr val="000000"/>
                              </a:solidFill>
                              <a:latin typeface="Cambria Math" panose="02040503050406030204" pitchFamily="18" charset="0"/>
                            </a:rPr>
                            <m:t>9</m:t>
                          </m:r>
                        </m:num>
                        <m:den>
                          <m:r>
                            <a:rPr lang="en-US" sz="2400" b="0" i="1" smtClean="0">
                              <a:solidFill>
                                <a:srgbClr val="000000"/>
                              </a:solidFill>
                              <a:latin typeface="Cambria Math" panose="02040503050406030204" pitchFamily="18" charset="0"/>
                            </a:rPr>
                            <m:t>24</m:t>
                          </m:r>
                        </m:den>
                      </m:f>
                    </m:oMath>
                  </m:oMathPara>
                </a14:m>
                <a:endParaRPr lang="en-US" sz="1600"/>
              </a:p>
            </p:txBody>
          </p:sp>
        </mc:Choice>
        <mc:Fallback xmlns="">
          <p:sp>
            <p:nvSpPr>
              <p:cNvPr id="105" name="Object 4">
                <a:extLst>
                  <a:ext uri="{FF2B5EF4-FFF2-40B4-BE49-F238E27FC236}">
                    <a16:creationId xmlns:a16="http://schemas.microsoft.com/office/drawing/2014/main" id="{97C92BC7-0B39-42DC-8258-EDCA969DC595}"/>
                  </a:ext>
                </a:extLst>
              </p:cNvPr>
              <p:cNvSpPr txBox="1">
                <a:spLocks noRot="1" noChangeAspect="1" noMove="1" noResize="1" noEditPoints="1" noAdjustHandles="1" noChangeArrowheads="1" noChangeShapeType="1" noTextEdit="1"/>
              </p:cNvSpPr>
              <p:nvPr/>
            </p:nvSpPr>
            <p:spPr bwMode="auto">
              <a:xfrm>
                <a:off x="8973186" y="5209143"/>
                <a:ext cx="514188" cy="945450"/>
              </a:xfrm>
              <a:prstGeom prst="rect">
                <a:avLst/>
              </a:prstGeom>
              <a:blipFill>
                <a:blip r:embed="rId24"/>
                <a:stretch>
                  <a:fillRect/>
                </a:stretch>
              </a:blipFill>
              <a:ln>
                <a:noFill/>
              </a:ln>
            </p:spPr>
            <p:txBody>
              <a:bodyPr/>
              <a:lstStyle/>
              <a:p>
                <a:r>
                  <a:rPr lang="en-US">
                    <a:noFill/>
                  </a:rPr>
                  <a:t> </a:t>
                </a:r>
              </a:p>
            </p:txBody>
          </p:sp>
        </mc:Fallback>
      </mc:AlternateContent>
      <p:sp>
        <p:nvSpPr>
          <p:cNvPr id="106" name="Text Box 48">
            <a:extLst>
              <a:ext uri="{FF2B5EF4-FFF2-40B4-BE49-F238E27FC236}">
                <a16:creationId xmlns:a16="http://schemas.microsoft.com/office/drawing/2014/main" id="{84450CE2-7D19-496A-AE0B-469283EE5CB8}"/>
              </a:ext>
            </a:extLst>
          </p:cNvPr>
          <p:cNvSpPr txBox="1">
            <a:spLocks noChangeArrowheads="1"/>
          </p:cNvSpPr>
          <p:nvPr/>
        </p:nvSpPr>
        <p:spPr bwMode="auto">
          <a:xfrm>
            <a:off x="2151066" y="566568"/>
            <a:ext cx="44114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b)</a:t>
            </a:r>
          </a:p>
        </p:txBody>
      </p:sp>
    </p:spTree>
    <p:extLst>
      <p:ext uri="{BB962C8B-B14F-4D97-AF65-F5344CB8AC3E}">
        <p14:creationId xmlns:p14="http://schemas.microsoft.com/office/powerpoint/2010/main" val="2636780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barn(inVertical)">
                                      <p:cBhvr>
                                        <p:cTn id="7" dur="500"/>
                                        <p:tgtEl>
                                          <p:spTgt spid="6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7"/>
                                        </p:tgtEl>
                                        <p:attrNameLst>
                                          <p:attrName>style.visibility</p:attrName>
                                        </p:attrNameLst>
                                      </p:cBhvr>
                                      <p:to>
                                        <p:strVal val="visible"/>
                                      </p:to>
                                    </p:set>
                                    <p:animEffect transition="in" filter="barn(inVertical)">
                                      <p:cBhvr>
                                        <p:cTn id="12" dur="500"/>
                                        <p:tgtEl>
                                          <p:spTgt spid="6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3"/>
                                        </p:tgtEl>
                                        <p:attrNameLst>
                                          <p:attrName>style.visibility</p:attrName>
                                        </p:attrNameLst>
                                      </p:cBhvr>
                                      <p:to>
                                        <p:strVal val="visible"/>
                                      </p:to>
                                    </p:set>
                                    <p:animEffect transition="in" filter="barn(inVertical)">
                                      <p:cBhvr>
                                        <p:cTn id="17" dur="500"/>
                                        <p:tgtEl>
                                          <p:spTgt spid="7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0"/>
                                        </p:tgtEl>
                                        <p:attrNameLst>
                                          <p:attrName>style.visibility</p:attrName>
                                        </p:attrNameLst>
                                      </p:cBhvr>
                                      <p:to>
                                        <p:strVal val="visible"/>
                                      </p:to>
                                    </p:set>
                                    <p:animEffect transition="in" filter="barn(inVertical)">
                                      <p:cBhvr>
                                        <p:cTn id="22" dur="500"/>
                                        <p:tgtEl>
                                          <p:spTgt spid="7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2"/>
                                        </p:tgtEl>
                                        <p:attrNameLst>
                                          <p:attrName>style.visibility</p:attrName>
                                        </p:attrNameLst>
                                      </p:cBhvr>
                                      <p:to>
                                        <p:strVal val="visible"/>
                                      </p:to>
                                    </p:set>
                                    <p:animEffect transition="in" filter="barn(inVertical)">
                                      <p:cBhvr>
                                        <p:cTn id="27" dur="500"/>
                                        <p:tgtEl>
                                          <p:spTgt spid="7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97"/>
                                        </p:tgtEl>
                                        <p:attrNameLst>
                                          <p:attrName>style.visibility</p:attrName>
                                        </p:attrNameLst>
                                      </p:cBhvr>
                                      <p:to>
                                        <p:strVal val="visible"/>
                                      </p:to>
                                    </p:set>
                                    <p:animEffect transition="in" filter="barn(inVertical)">
                                      <p:cBhvr>
                                        <p:cTn id="32" dur="500"/>
                                        <p:tgtEl>
                                          <p:spTgt spid="97"/>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8"/>
                                        </p:tgtEl>
                                        <p:attrNameLst>
                                          <p:attrName>style.visibility</p:attrName>
                                        </p:attrNameLst>
                                      </p:cBhvr>
                                      <p:to>
                                        <p:strVal val="visible"/>
                                      </p:to>
                                    </p:set>
                                    <p:animEffect transition="in" filter="barn(inVertical)">
                                      <p:cBhvr>
                                        <p:cTn id="37" dur="500"/>
                                        <p:tgtEl>
                                          <p:spTgt spid="98"/>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9"/>
                                        </p:tgtEl>
                                        <p:attrNameLst>
                                          <p:attrName>style.visibility</p:attrName>
                                        </p:attrNameLst>
                                      </p:cBhvr>
                                      <p:to>
                                        <p:strVal val="visible"/>
                                      </p:to>
                                    </p:set>
                                    <p:animEffect transition="in" filter="barn(inVertical)">
                                      <p:cBhvr>
                                        <p:cTn id="42" dur="500"/>
                                        <p:tgtEl>
                                          <p:spTgt spid="69"/>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81"/>
                                        </p:tgtEl>
                                        <p:attrNameLst>
                                          <p:attrName>style.visibility</p:attrName>
                                        </p:attrNameLst>
                                      </p:cBhvr>
                                      <p:to>
                                        <p:strVal val="visible"/>
                                      </p:to>
                                    </p:set>
                                    <p:animEffect transition="in" filter="barn(inVertical)">
                                      <p:cBhvr>
                                        <p:cTn id="47" dur="500"/>
                                        <p:tgtEl>
                                          <p:spTgt spid="8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78"/>
                                        </p:tgtEl>
                                        <p:attrNameLst>
                                          <p:attrName>style.visibility</p:attrName>
                                        </p:attrNameLst>
                                      </p:cBhvr>
                                      <p:to>
                                        <p:strVal val="visible"/>
                                      </p:to>
                                    </p:set>
                                    <p:animEffect transition="in" filter="barn(inVertical)">
                                      <p:cBhvr>
                                        <p:cTn id="52" dur="500"/>
                                        <p:tgtEl>
                                          <p:spTgt spid="7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99"/>
                                        </p:tgtEl>
                                        <p:attrNameLst>
                                          <p:attrName>style.visibility</p:attrName>
                                        </p:attrNameLst>
                                      </p:cBhvr>
                                      <p:to>
                                        <p:strVal val="visible"/>
                                      </p:to>
                                    </p:set>
                                    <p:animEffect transition="in" filter="barn(inVertical)">
                                      <p:cBhvr>
                                        <p:cTn id="57" dur="500"/>
                                        <p:tgtEl>
                                          <p:spTgt spid="9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79"/>
                                        </p:tgtEl>
                                        <p:attrNameLst>
                                          <p:attrName>style.visibility</p:attrName>
                                        </p:attrNameLst>
                                      </p:cBhvr>
                                      <p:to>
                                        <p:strVal val="visible"/>
                                      </p:to>
                                    </p:set>
                                    <p:animEffect transition="in" filter="barn(inVertical)">
                                      <p:cBhvr>
                                        <p:cTn id="62" dur="500"/>
                                        <p:tgtEl>
                                          <p:spTgt spid="7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83"/>
                                        </p:tgtEl>
                                        <p:attrNameLst>
                                          <p:attrName>style.visibility</p:attrName>
                                        </p:attrNameLst>
                                      </p:cBhvr>
                                      <p:to>
                                        <p:strVal val="visible"/>
                                      </p:to>
                                    </p:set>
                                    <p:animEffect transition="in" filter="barn(inVertical)">
                                      <p:cBhvr>
                                        <p:cTn id="67" dur="500"/>
                                        <p:tgtEl>
                                          <p:spTgt spid="83"/>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80"/>
                                        </p:tgtEl>
                                        <p:attrNameLst>
                                          <p:attrName>style.visibility</p:attrName>
                                        </p:attrNameLst>
                                      </p:cBhvr>
                                      <p:to>
                                        <p:strVal val="visible"/>
                                      </p:to>
                                    </p:set>
                                    <p:animEffect transition="in" filter="barn(inVertical)">
                                      <p:cBhvr>
                                        <p:cTn id="72" dur="500"/>
                                        <p:tgtEl>
                                          <p:spTgt spid="80"/>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100"/>
                                        </p:tgtEl>
                                        <p:attrNameLst>
                                          <p:attrName>style.visibility</p:attrName>
                                        </p:attrNameLst>
                                      </p:cBhvr>
                                      <p:to>
                                        <p:strVal val="visible"/>
                                      </p:to>
                                    </p:set>
                                    <p:animEffect transition="in" filter="barn(inVertical)">
                                      <p:cBhvr>
                                        <p:cTn id="77" dur="500"/>
                                        <p:tgtEl>
                                          <p:spTgt spid="100"/>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54"/>
                                        </p:tgtEl>
                                        <p:attrNameLst>
                                          <p:attrName>style.visibility</p:attrName>
                                        </p:attrNameLst>
                                      </p:cBhvr>
                                      <p:to>
                                        <p:strVal val="visible"/>
                                      </p:to>
                                    </p:set>
                                    <p:animEffect transition="in" filter="barn(inVertical)">
                                      <p:cBhvr>
                                        <p:cTn id="82" dur="500"/>
                                        <p:tgtEl>
                                          <p:spTgt spid="54"/>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53"/>
                                        </p:tgtEl>
                                        <p:attrNameLst>
                                          <p:attrName>style.visibility</p:attrName>
                                        </p:attrNameLst>
                                      </p:cBhvr>
                                      <p:to>
                                        <p:strVal val="visible"/>
                                      </p:to>
                                    </p:set>
                                    <p:animEffect transition="in" filter="barn(inVertical)">
                                      <p:cBhvr>
                                        <p:cTn id="87" dur="500"/>
                                        <p:tgtEl>
                                          <p:spTgt spid="53"/>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60"/>
                                        </p:tgtEl>
                                        <p:attrNameLst>
                                          <p:attrName>style.visibility</p:attrName>
                                        </p:attrNameLst>
                                      </p:cBhvr>
                                      <p:to>
                                        <p:strVal val="visible"/>
                                      </p:to>
                                    </p:set>
                                    <p:animEffect transition="in" filter="barn(inVertical)">
                                      <p:cBhvr>
                                        <p:cTn id="92" dur="500"/>
                                        <p:tgtEl>
                                          <p:spTgt spid="60"/>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58"/>
                                        </p:tgtEl>
                                        <p:attrNameLst>
                                          <p:attrName>style.visibility</p:attrName>
                                        </p:attrNameLst>
                                      </p:cBhvr>
                                      <p:to>
                                        <p:strVal val="visible"/>
                                      </p:to>
                                    </p:set>
                                    <p:animEffect transition="in" filter="barn(inVertical)">
                                      <p:cBhvr>
                                        <p:cTn id="97" dur="500"/>
                                        <p:tgtEl>
                                          <p:spTgt spid="58"/>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56"/>
                                        </p:tgtEl>
                                        <p:attrNameLst>
                                          <p:attrName>style.visibility</p:attrName>
                                        </p:attrNameLst>
                                      </p:cBhvr>
                                      <p:to>
                                        <p:strVal val="visible"/>
                                      </p:to>
                                    </p:set>
                                    <p:animEffect transition="in" filter="barn(inVertical)">
                                      <p:cBhvr>
                                        <p:cTn id="102" dur="500"/>
                                        <p:tgtEl>
                                          <p:spTgt spid="56"/>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59"/>
                                        </p:tgtEl>
                                        <p:attrNameLst>
                                          <p:attrName>style.visibility</p:attrName>
                                        </p:attrNameLst>
                                      </p:cBhvr>
                                      <p:to>
                                        <p:strVal val="visible"/>
                                      </p:to>
                                    </p:set>
                                    <p:animEffect transition="in" filter="barn(inVertical)">
                                      <p:cBhvr>
                                        <p:cTn id="107" dur="500"/>
                                        <p:tgtEl>
                                          <p:spTgt spid="59"/>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barn(inVertical)">
                                      <p:cBhvr>
                                        <p:cTn id="112" dur="500"/>
                                        <p:tgtEl>
                                          <p:spTgt spid="65"/>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62"/>
                                        </p:tgtEl>
                                        <p:attrNameLst>
                                          <p:attrName>style.visibility</p:attrName>
                                        </p:attrNameLst>
                                      </p:cBhvr>
                                      <p:to>
                                        <p:strVal val="visible"/>
                                      </p:to>
                                    </p:set>
                                    <p:animEffect transition="in" filter="barn(inVertical)">
                                      <p:cBhvr>
                                        <p:cTn id="117" dur="500"/>
                                        <p:tgtEl>
                                          <p:spTgt spid="62"/>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61"/>
                                        </p:tgtEl>
                                        <p:attrNameLst>
                                          <p:attrName>style.visibility</p:attrName>
                                        </p:attrNameLst>
                                      </p:cBhvr>
                                      <p:to>
                                        <p:strVal val="visible"/>
                                      </p:to>
                                    </p:set>
                                    <p:animEffect transition="in" filter="barn(inVertical)">
                                      <p:cBhvr>
                                        <p:cTn id="122" dur="500"/>
                                        <p:tgtEl>
                                          <p:spTgt spid="61"/>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63"/>
                                        </p:tgtEl>
                                        <p:attrNameLst>
                                          <p:attrName>style.visibility</p:attrName>
                                        </p:attrNameLst>
                                      </p:cBhvr>
                                      <p:to>
                                        <p:strVal val="visible"/>
                                      </p:to>
                                    </p:set>
                                    <p:animEffect transition="in" filter="barn(inVertical)">
                                      <p:cBhvr>
                                        <p:cTn id="127" dur="500"/>
                                        <p:tgtEl>
                                          <p:spTgt spid="63"/>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55"/>
                                        </p:tgtEl>
                                        <p:attrNameLst>
                                          <p:attrName>style.visibility</p:attrName>
                                        </p:attrNameLst>
                                      </p:cBhvr>
                                      <p:to>
                                        <p:strVal val="visible"/>
                                      </p:to>
                                    </p:set>
                                    <p:animEffect transition="in" filter="barn(inVertical)">
                                      <p:cBhvr>
                                        <p:cTn id="132" dur="500"/>
                                        <p:tgtEl>
                                          <p:spTgt spid="55"/>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nodeType="clickEffect">
                                  <p:stCondLst>
                                    <p:cond delay="0"/>
                                  </p:stCondLst>
                                  <p:childTnLst>
                                    <p:set>
                                      <p:cBhvr>
                                        <p:cTn id="136" dur="1" fill="hold">
                                          <p:stCondLst>
                                            <p:cond delay="0"/>
                                          </p:stCondLst>
                                        </p:cTn>
                                        <p:tgtEl>
                                          <p:spTgt spid="101"/>
                                        </p:tgtEl>
                                        <p:attrNameLst>
                                          <p:attrName>style.visibility</p:attrName>
                                        </p:attrNameLst>
                                      </p:cBhvr>
                                      <p:to>
                                        <p:strVal val="visible"/>
                                      </p:to>
                                    </p:set>
                                    <p:animEffect transition="in" filter="barn(inVertical)">
                                      <p:cBhvr>
                                        <p:cTn id="137" dur="500"/>
                                        <p:tgtEl>
                                          <p:spTgt spid="101"/>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103"/>
                                        </p:tgtEl>
                                        <p:attrNameLst>
                                          <p:attrName>style.visibility</p:attrName>
                                        </p:attrNameLst>
                                      </p:cBhvr>
                                      <p:to>
                                        <p:strVal val="visible"/>
                                      </p:to>
                                    </p:set>
                                    <p:animEffect transition="in" filter="barn(inVertical)">
                                      <p:cBhvr>
                                        <p:cTn id="142" dur="500"/>
                                        <p:tgtEl>
                                          <p:spTgt spid="103"/>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nodeType="clickEffect">
                                  <p:stCondLst>
                                    <p:cond delay="0"/>
                                  </p:stCondLst>
                                  <p:childTnLst>
                                    <p:set>
                                      <p:cBhvr>
                                        <p:cTn id="146" dur="1" fill="hold">
                                          <p:stCondLst>
                                            <p:cond delay="0"/>
                                          </p:stCondLst>
                                        </p:cTn>
                                        <p:tgtEl>
                                          <p:spTgt spid="102"/>
                                        </p:tgtEl>
                                        <p:attrNameLst>
                                          <p:attrName>style.visibility</p:attrName>
                                        </p:attrNameLst>
                                      </p:cBhvr>
                                      <p:to>
                                        <p:strVal val="visible"/>
                                      </p:to>
                                    </p:set>
                                    <p:animEffect transition="in" filter="barn(inVertical)">
                                      <p:cBhvr>
                                        <p:cTn id="147" dur="500"/>
                                        <p:tgtEl>
                                          <p:spTgt spid="102"/>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85"/>
                                        </p:tgtEl>
                                        <p:attrNameLst>
                                          <p:attrName>style.visibility</p:attrName>
                                        </p:attrNameLst>
                                      </p:cBhvr>
                                      <p:to>
                                        <p:strVal val="visible"/>
                                      </p:to>
                                    </p:set>
                                    <p:animEffect transition="in" filter="barn(inVertical)">
                                      <p:cBhvr>
                                        <p:cTn id="152" dur="500"/>
                                        <p:tgtEl>
                                          <p:spTgt spid="85"/>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104"/>
                                        </p:tgtEl>
                                        <p:attrNameLst>
                                          <p:attrName>style.visibility</p:attrName>
                                        </p:attrNameLst>
                                      </p:cBhvr>
                                      <p:to>
                                        <p:strVal val="visible"/>
                                      </p:to>
                                    </p:set>
                                    <p:animEffect transition="in" filter="barn(inVertical)">
                                      <p:cBhvr>
                                        <p:cTn id="157" dur="500"/>
                                        <p:tgtEl>
                                          <p:spTgt spid="104"/>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86"/>
                                        </p:tgtEl>
                                        <p:attrNameLst>
                                          <p:attrName>style.visibility</p:attrName>
                                        </p:attrNameLst>
                                      </p:cBhvr>
                                      <p:to>
                                        <p:strVal val="visible"/>
                                      </p:to>
                                    </p:set>
                                    <p:animEffect transition="in" filter="barn(inVertical)">
                                      <p:cBhvr>
                                        <p:cTn id="162" dur="500"/>
                                        <p:tgtEl>
                                          <p:spTgt spid="86"/>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105"/>
                                        </p:tgtEl>
                                        <p:attrNameLst>
                                          <p:attrName>style.visibility</p:attrName>
                                        </p:attrNameLst>
                                      </p:cBhvr>
                                      <p:to>
                                        <p:strVal val="visible"/>
                                      </p:to>
                                    </p:set>
                                    <p:animEffect transition="in" filter="barn(inVertical)">
                                      <p:cBhvr>
                                        <p:cTn id="167"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P spid="68" grpId="0"/>
      <p:bldP spid="69" grpId="0"/>
      <p:bldP spid="70" grpId="0"/>
      <p:bldP spid="72" grpId="0"/>
      <p:bldP spid="73" grpId="0"/>
      <p:bldP spid="78" grpId="0"/>
      <p:bldP spid="79" grpId="0"/>
      <p:bldP spid="80" grpId="0"/>
      <p:bldP spid="81" grpId="0"/>
      <p:bldP spid="83" grpId="0"/>
      <p:bldP spid="53" grpId="0"/>
      <p:bldP spid="54" grpId="0"/>
      <p:bldP spid="55" grpId="0"/>
      <p:bldP spid="56" grpId="0"/>
      <p:bldP spid="58" grpId="0"/>
      <p:bldP spid="59" grpId="0"/>
      <p:bldP spid="60" grpId="0"/>
      <p:bldP spid="61" grpId="0"/>
      <p:bldP spid="62" grpId="0"/>
      <p:bldP spid="63" grpId="0"/>
      <p:bldP spid="65" grpId="0"/>
      <p:bldP spid="85" grpId="0"/>
      <p:bldP spid="86" grpId="0"/>
      <p:bldP spid="98" grpId="0"/>
      <p:bldP spid="103" grpId="0"/>
      <p:bldP spid="104" grpId="0"/>
      <p:bldP spid="10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 rectangle&#10;&#10;Description automatically generated">
            <a:extLst>
              <a:ext uri="{FF2B5EF4-FFF2-40B4-BE49-F238E27FC236}">
                <a16:creationId xmlns:a16="http://schemas.microsoft.com/office/drawing/2014/main" id="{B3780ACE-1D5F-4CF7-8F31-E09ED830823E}"/>
              </a:ext>
            </a:extLst>
          </p:cNvPr>
          <p:cNvPicPr>
            <a:picLocks noChangeAspect="1"/>
          </p:cNvPicPr>
          <p:nvPr/>
        </p:nvPicPr>
        <p:blipFill>
          <a:blip r:embed="rId3"/>
          <a:stretch>
            <a:fillRect/>
          </a:stretch>
        </p:blipFill>
        <p:spPr>
          <a:xfrm>
            <a:off x="-4483" y="-30848"/>
            <a:ext cx="12269402" cy="6888848"/>
          </a:xfrm>
          <a:prstGeom prst="rect">
            <a:avLst/>
          </a:prstGeom>
        </p:spPr>
      </p:pic>
      <p:sp>
        <p:nvSpPr>
          <p:cNvPr id="4" name="Text Box 4">
            <a:extLst>
              <a:ext uri="{FF2B5EF4-FFF2-40B4-BE49-F238E27FC236}">
                <a16:creationId xmlns:a16="http://schemas.microsoft.com/office/drawing/2014/main" id="{07191E2B-52E3-4DC9-9991-C0F4267AC981}"/>
              </a:ext>
            </a:extLst>
          </p:cNvPr>
          <p:cNvSpPr txBox="1">
            <a:spLocks noChangeArrowheads="1"/>
          </p:cNvSpPr>
          <p:nvPr/>
        </p:nvSpPr>
        <p:spPr bwMode="auto">
          <a:xfrm>
            <a:off x="1366680" y="381000"/>
            <a:ext cx="104976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spcBef>
                <a:spcPct val="0"/>
              </a:spcBef>
              <a:buNone/>
            </a:pPr>
            <a:r>
              <a:rPr lang="en-US" altLang="en-US" sz="2400">
                <a:solidFill>
                  <a:srgbClr val="FF0000"/>
                </a:solidFill>
                <a:latin typeface="Times New Roman" panose="02020603050405020304" pitchFamily="18" charset="0"/>
              </a:rPr>
              <a:t> Bài 3: </a:t>
            </a:r>
            <a:r>
              <a:rPr lang="en-US" altLang="en-US" sz="2400">
                <a:solidFill>
                  <a:srgbClr val="0000CC"/>
                </a:solidFill>
                <a:latin typeface="Times New Roman" panose="02020603050405020304" pitchFamily="18" charset="0"/>
              </a:rPr>
              <a:t>Tìm các phân số bằng nhau trong các phân số dưới đây </a:t>
            </a:r>
            <a:r>
              <a:rPr lang="en-US" altLang="en-US" sz="2400">
                <a:solidFill>
                  <a:srgbClr val="006600"/>
                </a:solidFill>
                <a:latin typeface="Times New Roman" panose="02020603050405020304" pitchFamily="18" charset="0"/>
              </a:rPr>
              <a:t>(Tìm PS = nhau):</a:t>
            </a:r>
          </a:p>
        </p:txBody>
      </p:sp>
      <p:graphicFrame>
        <p:nvGraphicFramePr>
          <p:cNvPr id="5" name="Object 5">
            <a:extLst>
              <a:ext uri="{FF2B5EF4-FFF2-40B4-BE49-F238E27FC236}">
                <a16:creationId xmlns:a16="http://schemas.microsoft.com/office/drawing/2014/main" id="{CBC6284F-80CB-40E1-9728-6CF27DB9D5D0}"/>
              </a:ext>
            </a:extLst>
          </p:cNvPr>
          <p:cNvGraphicFramePr>
            <a:graphicFrameLocks noChangeAspect="1"/>
          </p:cNvGraphicFramePr>
          <p:nvPr>
            <p:extLst>
              <p:ext uri="{D42A27DB-BD31-4B8C-83A1-F6EECF244321}">
                <p14:modId xmlns:p14="http://schemas.microsoft.com/office/powerpoint/2010/main" val="2268005658"/>
              </p:ext>
            </p:extLst>
          </p:nvPr>
        </p:nvGraphicFramePr>
        <p:xfrm>
          <a:off x="7034530" y="876300"/>
          <a:ext cx="760413" cy="823913"/>
        </p:xfrm>
        <a:graphic>
          <a:graphicData uri="http://schemas.openxmlformats.org/presentationml/2006/ole">
            <mc:AlternateContent xmlns:mc="http://schemas.openxmlformats.org/markup-compatibility/2006">
              <mc:Choice xmlns:v="urn:schemas-microsoft-com:vml" Requires="v">
                <p:oleObj name="Equation" r:id="rId4" imgW="165028" imgH="228501" progId="Equation.DSMT4">
                  <p:embed/>
                </p:oleObj>
              </mc:Choice>
              <mc:Fallback>
                <p:oleObj name="Equation" r:id="rId4" imgW="165028" imgH="228501" progId="Equation.DSMT4">
                  <p:embed/>
                  <p:pic>
                    <p:nvPicPr>
                      <p:cNvPr id="64" name="Object 5">
                        <a:extLst>
                          <a:ext uri="{FF2B5EF4-FFF2-40B4-BE49-F238E27FC236}">
                            <a16:creationId xmlns:a16="http://schemas.microsoft.com/office/drawing/2014/main" id="{BEB95C3F-1933-4D0A-8C84-DF26251A009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530" y="876300"/>
                        <a:ext cx="760413"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6">
            <a:extLst>
              <a:ext uri="{FF2B5EF4-FFF2-40B4-BE49-F238E27FC236}">
                <a16:creationId xmlns:a16="http://schemas.microsoft.com/office/drawing/2014/main" id="{6A0792F4-17BB-4BF1-9F26-A26B43A5851A}"/>
              </a:ext>
            </a:extLst>
          </p:cNvPr>
          <p:cNvGraphicFramePr>
            <a:graphicFrameLocks noChangeAspect="1"/>
          </p:cNvGraphicFramePr>
          <p:nvPr>
            <p:extLst>
              <p:ext uri="{D42A27DB-BD31-4B8C-83A1-F6EECF244321}">
                <p14:modId xmlns:p14="http://schemas.microsoft.com/office/powerpoint/2010/main" val="852978485"/>
              </p:ext>
            </p:extLst>
          </p:nvPr>
        </p:nvGraphicFramePr>
        <p:xfrm>
          <a:off x="8571230" y="800100"/>
          <a:ext cx="706438" cy="838200"/>
        </p:xfrm>
        <a:graphic>
          <a:graphicData uri="http://schemas.openxmlformats.org/presentationml/2006/ole">
            <mc:AlternateContent xmlns:mc="http://schemas.openxmlformats.org/markup-compatibility/2006">
              <mc:Choice xmlns:v="urn:schemas-microsoft-com:vml" Requires="v">
                <p:oleObj name="Equation" r:id="rId6" imgW="165028" imgH="228501" progId="Equation.DSMT4">
                  <p:embed/>
                </p:oleObj>
              </mc:Choice>
              <mc:Fallback>
                <p:oleObj name="Equation" r:id="rId6" imgW="165028" imgH="228501" progId="Equation.DSMT4">
                  <p:embed/>
                  <p:pic>
                    <p:nvPicPr>
                      <p:cNvPr id="65" name="Object 6">
                        <a:extLst>
                          <a:ext uri="{FF2B5EF4-FFF2-40B4-BE49-F238E27FC236}">
                            <a16:creationId xmlns:a16="http://schemas.microsoft.com/office/drawing/2014/main" id="{1D0A9941-B590-4A2B-BBE2-9E720E081BE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71230" y="800100"/>
                        <a:ext cx="7064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7">
            <a:extLst>
              <a:ext uri="{FF2B5EF4-FFF2-40B4-BE49-F238E27FC236}">
                <a16:creationId xmlns:a16="http://schemas.microsoft.com/office/drawing/2014/main" id="{08136BE8-7E8A-4335-AA2D-67F1EC06D64D}"/>
              </a:ext>
            </a:extLst>
          </p:cNvPr>
          <p:cNvGraphicFramePr>
            <a:graphicFrameLocks noChangeAspect="1"/>
          </p:cNvGraphicFramePr>
          <p:nvPr>
            <p:extLst>
              <p:ext uri="{D42A27DB-BD31-4B8C-83A1-F6EECF244321}">
                <p14:modId xmlns:p14="http://schemas.microsoft.com/office/powerpoint/2010/main" val="843420920"/>
              </p:ext>
            </p:extLst>
          </p:nvPr>
        </p:nvGraphicFramePr>
        <p:xfrm>
          <a:off x="9739630" y="852488"/>
          <a:ext cx="873125" cy="838200"/>
        </p:xfrm>
        <a:graphic>
          <a:graphicData uri="http://schemas.openxmlformats.org/presentationml/2006/ole">
            <mc:AlternateContent xmlns:mc="http://schemas.openxmlformats.org/markup-compatibility/2006">
              <mc:Choice xmlns:v="urn:schemas-microsoft-com:vml" Requires="v">
                <p:oleObj name="Equation" r:id="rId8" imgW="203112" imgH="228501" progId="Equation.DSMT4">
                  <p:embed/>
                </p:oleObj>
              </mc:Choice>
              <mc:Fallback>
                <p:oleObj name="Equation" r:id="rId8" imgW="203112" imgH="228501" progId="Equation.DSMT4">
                  <p:embed/>
                  <p:pic>
                    <p:nvPicPr>
                      <p:cNvPr id="66" name="Object 7">
                        <a:extLst>
                          <a:ext uri="{FF2B5EF4-FFF2-40B4-BE49-F238E27FC236}">
                            <a16:creationId xmlns:a16="http://schemas.microsoft.com/office/drawing/2014/main" id="{DF940CE3-2F13-4C42-B2E5-6C28EE0D124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739630" y="852488"/>
                        <a:ext cx="8731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 Box 8">
            <a:extLst>
              <a:ext uri="{FF2B5EF4-FFF2-40B4-BE49-F238E27FC236}">
                <a16:creationId xmlns:a16="http://schemas.microsoft.com/office/drawing/2014/main" id="{124CFE0F-AD34-4003-BA6C-B6B7F64D019A}"/>
              </a:ext>
            </a:extLst>
          </p:cNvPr>
          <p:cNvSpPr txBox="1">
            <a:spLocks noChangeArrowheads="1"/>
          </p:cNvSpPr>
          <p:nvPr/>
        </p:nvSpPr>
        <p:spPr bwMode="auto">
          <a:xfrm>
            <a:off x="1958341" y="2797893"/>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9" name="Text Box 9">
            <a:extLst>
              <a:ext uri="{FF2B5EF4-FFF2-40B4-BE49-F238E27FC236}">
                <a16:creationId xmlns:a16="http://schemas.microsoft.com/office/drawing/2014/main" id="{1663F73B-AA26-44C1-9525-9596F473342D}"/>
              </a:ext>
            </a:extLst>
          </p:cNvPr>
          <p:cNvSpPr txBox="1">
            <a:spLocks noChangeArrowheads="1"/>
          </p:cNvSpPr>
          <p:nvPr/>
        </p:nvSpPr>
        <p:spPr bwMode="auto">
          <a:xfrm>
            <a:off x="3726180" y="1143000"/>
            <a:ext cx="260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10" name="Text Box 10">
            <a:extLst>
              <a:ext uri="{FF2B5EF4-FFF2-40B4-BE49-F238E27FC236}">
                <a16:creationId xmlns:a16="http://schemas.microsoft.com/office/drawing/2014/main" id="{73A47C53-57E8-423B-A259-E8800F061892}"/>
              </a:ext>
            </a:extLst>
          </p:cNvPr>
          <p:cNvSpPr txBox="1">
            <a:spLocks noChangeArrowheads="1"/>
          </p:cNvSpPr>
          <p:nvPr/>
        </p:nvSpPr>
        <p:spPr bwMode="auto">
          <a:xfrm>
            <a:off x="8611416" y="3892654"/>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11" name="Text Box 12">
            <a:extLst>
              <a:ext uri="{FF2B5EF4-FFF2-40B4-BE49-F238E27FC236}">
                <a16:creationId xmlns:a16="http://schemas.microsoft.com/office/drawing/2014/main" id="{6016DDC2-CBA1-40B3-8AF3-6944C8BF2244}"/>
              </a:ext>
            </a:extLst>
          </p:cNvPr>
          <p:cNvSpPr txBox="1">
            <a:spLocks noChangeArrowheads="1"/>
          </p:cNvSpPr>
          <p:nvPr/>
        </p:nvSpPr>
        <p:spPr bwMode="auto">
          <a:xfrm>
            <a:off x="9584553" y="3900592"/>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graphicFrame>
        <p:nvGraphicFramePr>
          <p:cNvPr id="13" name="Object 14">
            <a:extLst>
              <a:ext uri="{FF2B5EF4-FFF2-40B4-BE49-F238E27FC236}">
                <a16:creationId xmlns:a16="http://schemas.microsoft.com/office/drawing/2014/main" id="{A47115E7-7506-4983-A440-95224A26A9D8}"/>
              </a:ext>
            </a:extLst>
          </p:cNvPr>
          <p:cNvGraphicFramePr>
            <a:graphicFrameLocks noChangeAspect="1"/>
          </p:cNvGraphicFramePr>
          <p:nvPr>
            <p:extLst>
              <p:ext uri="{D42A27DB-BD31-4B8C-83A1-F6EECF244321}">
                <p14:modId xmlns:p14="http://schemas.microsoft.com/office/powerpoint/2010/main" val="338263368"/>
              </p:ext>
            </p:extLst>
          </p:nvPr>
        </p:nvGraphicFramePr>
        <p:xfrm>
          <a:off x="2975081" y="890587"/>
          <a:ext cx="584200" cy="823913"/>
        </p:xfrm>
        <a:graphic>
          <a:graphicData uri="http://schemas.openxmlformats.org/presentationml/2006/ole">
            <mc:AlternateContent xmlns:mc="http://schemas.openxmlformats.org/markup-compatibility/2006">
              <mc:Choice xmlns:v="urn:schemas-microsoft-com:vml" Requires="v">
                <p:oleObj name="Equation" r:id="rId10" imgW="126890" imgH="228402" progId="Equation.DSMT4">
                  <p:embed/>
                </p:oleObj>
              </mc:Choice>
              <mc:Fallback>
                <p:oleObj name="Equation" r:id="rId10" imgW="126890" imgH="228402" progId="Equation.DSMT4">
                  <p:embed/>
                  <p:pic>
                    <p:nvPicPr>
                      <p:cNvPr id="72" name="Object 14">
                        <a:extLst>
                          <a:ext uri="{FF2B5EF4-FFF2-40B4-BE49-F238E27FC236}">
                            <a16:creationId xmlns:a16="http://schemas.microsoft.com/office/drawing/2014/main" id="{64DB7E8E-ED20-4B59-826D-9EC98938E1E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5081" y="890587"/>
                        <a:ext cx="584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5">
            <a:extLst>
              <a:ext uri="{FF2B5EF4-FFF2-40B4-BE49-F238E27FC236}">
                <a16:creationId xmlns:a16="http://schemas.microsoft.com/office/drawing/2014/main" id="{BDA4CF24-FDAD-4A51-ADEA-BC05D3323554}"/>
              </a:ext>
            </a:extLst>
          </p:cNvPr>
          <p:cNvGraphicFramePr>
            <a:graphicFrameLocks noChangeAspect="1"/>
          </p:cNvGraphicFramePr>
          <p:nvPr>
            <p:extLst>
              <p:ext uri="{D42A27DB-BD31-4B8C-83A1-F6EECF244321}">
                <p14:modId xmlns:p14="http://schemas.microsoft.com/office/powerpoint/2010/main" val="1042669064"/>
              </p:ext>
            </p:extLst>
          </p:nvPr>
        </p:nvGraphicFramePr>
        <p:xfrm>
          <a:off x="5626418" y="876300"/>
          <a:ext cx="708025" cy="838200"/>
        </p:xfrm>
        <a:graphic>
          <a:graphicData uri="http://schemas.openxmlformats.org/presentationml/2006/ole">
            <mc:AlternateContent xmlns:mc="http://schemas.openxmlformats.org/markup-compatibility/2006">
              <mc:Choice xmlns:v="urn:schemas-microsoft-com:vml" Requires="v">
                <p:oleObj name="Equation" r:id="rId12" imgW="165028" imgH="228501" progId="Equation.DSMT4">
                  <p:embed/>
                </p:oleObj>
              </mc:Choice>
              <mc:Fallback>
                <p:oleObj name="Equation" r:id="rId12" imgW="165028" imgH="228501" progId="Equation.DSMT4">
                  <p:embed/>
                  <p:pic>
                    <p:nvPicPr>
                      <p:cNvPr id="73" name="Object 15">
                        <a:extLst>
                          <a:ext uri="{FF2B5EF4-FFF2-40B4-BE49-F238E27FC236}">
                            <a16:creationId xmlns:a16="http://schemas.microsoft.com/office/drawing/2014/main" id="{D0DEFDE0-8CB4-43C3-B765-8B73B1FAD9B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626418" y="876300"/>
                        <a:ext cx="7080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6">
            <a:extLst>
              <a:ext uri="{FF2B5EF4-FFF2-40B4-BE49-F238E27FC236}">
                <a16:creationId xmlns:a16="http://schemas.microsoft.com/office/drawing/2014/main" id="{DAEAC862-113E-40DD-91FC-5C2E887B6448}"/>
              </a:ext>
            </a:extLst>
          </p:cNvPr>
          <p:cNvGraphicFramePr>
            <a:graphicFrameLocks noChangeAspect="1"/>
          </p:cNvGraphicFramePr>
          <p:nvPr>
            <p:extLst>
              <p:ext uri="{D42A27DB-BD31-4B8C-83A1-F6EECF244321}">
                <p14:modId xmlns:p14="http://schemas.microsoft.com/office/powerpoint/2010/main" val="2116523702"/>
              </p:ext>
            </p:extLst>
          </p:nvPr>
        </p:nvGraphicFramePr>
        <p:xfrm>
          <a:off x="4313555" y="876300"/>
          <a:ext cx="585788" cy="823913"/>
        </p:xfrm>
        <a:graphic>
          <a:graphicData uri="http://schemas.openxmlformats.org/presentationml/2006/ole">
            <mc:AlternateContent xmlns:mc="http://schemas.openxmlformats.org/markup-compatibility/2006">
              <mc:Choice xmlns:v="urn:schemas-microsoft-com:vml" Requires="v">
                <p:oleObj name="Equation" r:id="rId14" imgW="126890" imgH="228402" progId="Equation.DSMT4">
                  <p:embed/>
                </p:oleObj>
              </mc:Choice>
              <mc:Fallback>
                <p:oleObj name="Equation" r:id="rId14" imgW="126890" imgH="228402" progId="Equation.DSMT4">
                  <p:embed/>
                  <p:pic>
                    <p:nvPicPr>
                      <p:cNvPr id="74" name="Object 16">
                        <a:extLst>
                          <a:ext uri="{FF2B5EF4-FFF2-40B4-BE49-F238E27FC236}">
                            <a16:creationId xmlns:a16="http://schemas.microsoft.com/office/drawing/2014/main" id="{400BD658-2E78-4E20-BBFA-6C71BBBC476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13555" y="876300"/>
                        <a:ext cx="585788" cy="823913"/>
                      </a:xfrm>
                      <a:prstGeom prst="rect">
                        <a:avLst/>
                      </a:prstGeom>
                      <a:noFill/>
                      <a:ln>
                        <a:noFill/>
                      </a:ln>
                    </p:spPr>
                  </p:pic>
                </p:oleObj>
              </mc:Fallback>
            </mc:AlternateContent>
          </a:graphicData>
        </a:graphic>
      </p:graphicFrame>
      <p:sp>
        <p:nvSpPr>
          <p:cNvPr id="16" name="Text Box 17">
            <a:extLst>
              <a:ext uri="{FF2B5EF4-FFF2-40B4-BE49-F238E27FC236}">
                <a16:creationId xmlns:a16="http://schemas.microsoft.com/office/drawing/2014/main" id="{CF83FD86-D50C-455F-8AE1-6030887A5712}"/>
              </a:ext>
            </a:extLst>
          </p:cNvPr>
          <p:cNvSpPr txBox="1">
            <a:spLocks noChangeArrowheads="1"/>
          </p:cNvSpPr>
          <p:nvPr/>
        </p:nvSpPr>
        <p:spPr bwMode="auto">
          <a:xfrm>
            <a:off x="5250180" y="1143000"/>
            <a:ext cx="260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17" name="Text Box 18">
            <a:extLst>
              <a:ext uri="{FF2B5EF4-FFF2-40B4-BE49-F238E27FC236}">
                <a16:creationId xmlns:a16="http://schemas.microsoft.com/office/drawing/2014/main" id="{0942DA6B-5F5F-473A-AA4F-DDF74F47A51F}"/>
              </a:ext>
            </a:extLst>
          </p:cNvPr>
          <p:cNvSpPr txBox="1">
            <a:spLocks noChangeArrowheads="1"/>
          </p:cNvSpPr>
          <p:nvPr/>
        </p:nvSpPr>
        <p:spPr bwMode="auto">
          <a:xfrm>
            <a:off x="6621780" y="1143000"/>
            <a:ext cx="260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18" name="Text Box 19">
            <a:extLst>
              <a:ext uri="{FF2B5EF4-FFF2-40B4-BE49-F238E27FC236}">
                <a16:creationId xmlns:a16="http://schemas.microsoft.com/office/drawing/2014/main" id="{37FC3460-52A2-4B23-A909-479CD705BDE9}"/>
              </a:ext>
            </a:extLst>
          </p:cNvPr>
          <p:cNvSpPr txBox="1">
            <a:spLocks noChangeArrowheads="1"/>
          </p:cNvSpPr>
          <p:nvPr/>
        </p:nvSpPr>
        <p:spPr bwMode="auto">
          <a:xfrm>
            <a:off x="8069580" y="1143000"/>
            <a:ext cx="260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19" name="Text Box 20">
            <a:extLst>
              <a:ext uri="{FF2B5EF4-FFF2-40B4-BE49-F238E27FC236}">
                <a16:creationId xmlns:a16="http://schemas.microsoft.com/office/drawing/2014/main" id="{AB222311-7657-478F-89CD-7C195ACBBCED}"/>
              </a:ext>
            </a:extLst>
          </p:cNvPr>
          <p:cNvSpPr txBox="1">
            <a:spLocks noChangeArrowheads="1"/>
          </p:cNvSpPr>
          <p:nvPr/>
        </p:nvSpPr>
        <p:spPr bwMode="auto">
          <a:xfrm>
            <a:off x="9441180" y="1066800"/>
            <a:ext cx="260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20" name="Text Box 21">
            <a:extLst>
              <a:ext uri="{FF2B5EF4-FFF2-40B4-BE49-F238E27FC236}">
                <a16:creationId xmlns:a16="http://schemas.microsoft.com/office/drawing/2014/main" id="{0F78E178-26B9-4AAE-AABD-A9B22FB1106E}"/>
              </a:ext>
            </a:extLst>
          </p:cNvPr>
          <p:cNvSpPr txBox="1">
            <a:spLocks noChangeArrowheads="1"/>
          </p:cNvSpPr>
          <p:nvPr/>
        </p:nvSpPr>
        <p:spPr bwMode="auto">
          <a:xfrm>
            <a:off x="5707380" y="1828800"/>
            <a:ext cx="147027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i="1">
                <a:solidFill>
                  <a:srgbClr val="800000"/>
                </a:solidFill>
                <a:latin typeface="Times New Roman" panose="02020603050405020304" pitchFamily="18" charset="0"/>
              </a:rPr>
              <a:t>Bài làm:</a:t>
            </a:r>
          </a:p>
        </p:txBody>
      </p:sp>
      <p:graphicFrame>
        <p:nvGraphicFramePr>
          <p:cNvPr id="21" name="Object 22">
            <a:extLst>
              <a:ext uri="{FF2B5EF4-FFF2-40B4-BE49-F238E27FC236}">
                <a16:creationId xmlns:a16="http://schemas.microsoft.com/office/drawing/2014/main" id="{11D673EA-E605-454F-B9EC-B214D247C076}"/>
              </a:ext>
            </a:extLst>
          </p:cNvPr>
          <p:cNvGraphicFramePr>
            <a:graphicFrameLocks noChangeAspect="1"/>
          </p:cNvGraphicFramePr>
          <p:nvPr>
            <p:extLst>
              <p:ext uri="{D42A27DB-BD31-4B8C-83A1-F6EECF244321}">
                <p14:modId xmlns:p14="http://schemas.microsoft.com/office/powerpoint/2010/main" val="3912143469"/>
              </p:ext>
            </p:extLst>
          </p:nvPr>
        </p:nvGraphicFramePr>
        <p:xfrm>
          <a:off x="9853452" y="3671991"/>
          <a:ext cx="760535" cy="823913"/>
        </p:xfrm>
        <a:graphic>
          <a:graphicData uri="http://schemas.openxmlformats.org/presentationml/2006/ole">
            <mc:AlternateContent xmlns:mc="http://schemas.openxmlformats.org/markup-compatibility/2006">
              <mc:Choice xmlns:v="urn:schemas-microsoft-com:vml" Requires="v">
                <p:oleObj name="Equation" r:id="rId16" imgW="165028" imgH="228501" progId="Equation.DSMT4">
                  <p:embed/>
                </p:oleObj>
              </mc:Choice>
              <mc:Fallback>
                <p:oleObj name="Equation" r:id="rId16" imgW="165028" imgH="228501" progId="Equation.DSMT4">
                  <p:embed/>
                  <p:pic>
                    <p:nvPicPr>
                      <p:cNvPr id="80" name="Object 22">
                        <a:extLst>
                          <a:ext uri="{FF2B5EF4-FFF2-40B4-BE49-F238E27FC236}">
                            <a16:creationId xmlns:a16="http://schemas.microsoft.com/office/drawing/2014/main" id="{E50361C7-AD0F-4BC9-838A-9D00C39207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53452" y="3671991"/>
                        <a:ext cx="760535" cy="823913"/>
                      </a:xfrm>
                      <a:prstGeom prst="rect">
                        <a:avLst/>
                      </a:prstGeom>
                      <a:noFill/>
                      <a:ln>
                        <a:noFill/>
                      </a:ln>
                    </p:spPr>
                  </p:pic>
                </p:oleObj>
              </mc:Fallback>
            </mc:AlternateContent>
          </a:graphicData>
        </a:graphic>
      </p:graphicFrame>
      <p:graphicFrame>
        <p:nvGraphicFramePr>
          <p:cNvPr id="22" name="Object 23">
            <a:extLst>
              <a:ext uri="{FF2B5EF4-FFF2-40B4-BE49-F238E27FC236}">
                <a16:creationId xmlns:a16="http://schemas.microsoft.com/office/drawing/2014/main" id="{354171DA-2E46-4F13-B178-2564CB99348F}"/>
              </a:ext>
            </a:extLst>
          </p:cNvPr>
          <p:cNvGraphicFramePr>
            <a:graphicFrameLocks noChangeAspect="1"/>
          </p:cNvGraphicFramePr>
          <p:nvPr>
            <p:extLst>
              <p:ext uri="{D42A27DB-BD31-4B8C-83A1-F6EECF244321}">
                <p14:modId xmlns:p14="http://schemas.microsoft.com/office/powerpoint/2010/main" val="3253542143"/>
              </p:ext>
            </p:extLst>
          </p:nvPr>
        </p:nvGraphicFramePr>
        <p:xfrm>
          <a:off x="8952728" y="3657704"/>
          <a:ext cx="706438" cy="838200"/>
        </p:xfrm>
        <a:graphic>
          <a:graphicData uri="http://schemas.openxmlformats.org/presentationml/2006/ole">
            <mc:AlternateContent xmlns:mc="http://schemas.openxmlformats.org/markup-compatibility/2006">
              <mc:Choice xmlns:v="urn:schemas-microsoft-com:vml" Requires="v">
                <p:oleObj name="Equation" r:id="rId17" imgW="165028" imgH="228501" progId="Equation.DSMT4">
                  <p:embed/>
                </p:oleObj>
              </mc:Choice>
              <mc:Fallback>
                <p:oleObj name="Equation" r:id="rId17" imgW="165028" imgH="228501" progId="Equation.DSMT4">
                  <p:embed/>
                  <p:pic>
                    <p:nvPicPr>
                      <p:cNvPr id="81" name="Object 23">
                        <a:extLst>
                          <a:ext uri="{FF2B5EF4-FFF2-40B4-BE49-F238E27FC236}">
                            <a16:creationId xmlns:a16="http://schemas.microsoft.com/office/drawing/2014/main" id="{D865822E-BEE2-4E2C-A37A-2C6C5904646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52728" y="3657704"/>
                        <a:ext cx="7064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5">
            <a:extLst>
              <a:ext uri="{FF2B5EF4-FFF2-40B4-BE49-F238E27FC236}">
                <a16:creationId xmlns:a16="http://schemas.microsoft.com/office/drawing/2014/main" id="{4EB70CE8-1DBD-4A61-9653-3D5F4DE8B224}"/>
              </a:ext>
            </a:extLst>
          </p:cNvPr>
          <p:cNvGraphicFramePr>
            <a:graphicFrameLocks noChangeAspect="1"/>
          </p:cNvGraphicFramePr>
          <p:nvPr>
            <p:extLst>
              <p:ext uri="{D42A27DB-BD31-4B8C-83A1-F6EECF244321}">
                <p14:modId xmlns:p14="http://schemas.microsoft.com/office/powerpoint/2010/main" val="4029580501"/>
              </p:ext>
            </p:extLst>
          </p:nvPr>
        </p:nvGraphicFramePr>
        <p:xfrm>
          <a:off x="3604597" y="3615847"/>
          <a:ext cx="584200" cy="823913"/>
        </p:xfrm>
        <a:graphic>
          <a:graphicData uri="http://schemas.openxmlformats.org/presentationml/2006/ole">
            <mc:AlternateContent xmlns:mc="http://schemas.openxmlformats.org/markup-compatibility/2006">
              <mc:Choice xmlns:v="urn:schemas-microsoft-com:vml" Requires="v">
                <p:oleObj name="Equation" r:id="rId18" imgW="126890" imgH="228402" progId="Equation.DSMT4">
                  <p:embed/>
                </p:oleObj>
              </mc:Choice>
              <mc:Fallback>
                <p:oleObj name="Equation" r:id="rId18" imgW="126890" imgH="228402" progId="Equation.DSMT4">
                  <p:embed/>
                  <p:pic>
                    <p:nvPicPr>
                      <p:cNvPr id="83" name="Object 25">
                        <a:extLst>
                          <a:ext uri="{FF2B5EF4-FFF2-40B4-BE49-F238E27FC236}">
                            <a16:creationId xmlns:a16="http://schemas.microsoft.com/office/drawing/2014/main" id="{EA5B22D3-E7B6-40D3-917B-CFE1431B693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04597" y="3615847"/>
                        <a:ext cx="584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6">
            <a:extLst>
              <a:ext uri="{FF2B5EF4-FFF2-40B4-BE49-F238E27FC236}">
                <a16:creationId xmlns:a16="http://schemas.microsoft.com/office/drawing/2014/main" id="{75BF494E-75DC-4CE6-8097-D72CC2A75FCB}"/>
              </a:ext>
            </a:extLst>
          </p:cNvPr>
          <p:cNvGraphicFramePr>
            <a:graphicFrameLocks noChangeAspect="1"/>
          </p:cNvGraphicFramePr>
          <p:nvPr>
            <p:extLst>
              <p:ext uri="{D42A27DB-BD31-4B8C-83A1-F6EECF244321}">
                <p14:modId xmlns:p14="http://schemas.microsoft.com/office/powerpoint/2010/main" val="3986291517"/>
              </p:ext>
            </p:extLst>
          </p:nvPr>
        </p:nvGraphicFramePr>
        <p:xfrm>
          <a:off x="1366680" y="2553186"/>
          <a:ext cx="708025" cy="838200"/>
        </p:xfrm>
        <a:graphic>
          <a:graphicData uri="http://schemas.openxmlformats.org/presentationml/2006/ole">
            <mc:AlternateContent xmlns:mc="http://schemas.openxmlformats.org/markup-compatibility/2006">
              <mc:Choice xmlns:v="urn:schemas-microsoft-com:vml" Requires="v">
                <p:oleObj name="Equation" r:id="rId19" imgW="165028" imgH="228501" progId="Equation.DSMT4">
                  <p:embed/>
                </p:oleObj>
              </mc:Choice>
              <mc:Fallback>
                <p:oleObj name="Equation" r:id="rId19" imgW="165028" imgH="228501" progId="Equation.DSMT4">
                  <p:embed/>
                  <p:pic>
                    <p:nvPicPr>
                      <p:cNvPr id="84" name="Object 26">
                        <a:extLst>
                          <a:ext uri="{FF2B5EF4-FFF2-40B4-BE49-F238E27FC236}">
                            <a16:creationId xmlns:a16="http://schemas.microsoft.com/office/drawing/2014/main" id="{1AF519D6-8F7C-4BE3-AF59-11683384E00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66680" y="2553186"/>
                        <a:ext cx="7080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 name="Text Box 28">
            <a:extLst>
              <a:ext uri="{FF2B5EF4-FFF2-40B4-BE49-F238E27FC236}">
                <a16:creationId xmlns:a16="http://schemas.microsoft.com/office/drawing/2014/main" id="{582BD534-8FFD-4E7B-A372-BC0A9C92AFB7}"/>
              </a:ext>
            </a:extLst>
          </p:cNvPr>
          <p:cNvSpPr txBox="1">
            <a:spLocks noChangeArrowheads="1"/>
          </p:cNvSpPr>
          <p:nvPr/>
        </p:nvSpPr>
        <p:spPr bwMode="auto">
          <a:xfrm>
            <a:off x="3816957" y="2681700"/>
            <a:ext cx="2696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t>
            </a:r>
          </a:p>
        </p:txBody>
      </p:sp>
      <p:sp>
        <p:nvSpPr>
          <p:cNvPr id="29" name="Rectangle: Rounded Corners 28">
            <a:extLst>
              <a:ext uri="{FF2B5EF4-FFF2-40B4-BE49-F238E27FC236}">
                <a16:creationId xmlns:a16="http://schemas.microsoft.com/office/drawing/2014/main" id="{F6022C3A-55A5-44CC-B6C0-F8FE8B394421}"/>
              </a:ext>
            </a:extLst>
          </p:cNvPr>
          <p:cNvSpPr/>
          <p:nvPr/>
        </p:nvSpPr>
        <p:spPr>
          <a:xfrm>
            <a:off x="353049" y="2479347"/>
            <a:ext cx="1114901" cy="89124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0">
                <a:solidFill>
                  <a:schemeClr val="tx1"/>
                </a:solidFill>
                <a:latin typeface="Times New Roman" panose="02020603050405020304" pitchFamily="18" charset="0"/>
                <a:cs typeface="Times New Roman" panose="02020603050405020304" pitchFamily="18" charset="0"/>
              </a:rPr>
              <a:t>RG</a:t>
            </a:r>
          </a:p>
        </p:txBody>
      </p:sp>
      <mc:AlternateContent xmlns:mc="http://schemas.openxmlformats.org/markup-compatibility/2006" xmlns:a14="http://schemas.microsoft.com/office/drawing/2010/main">
        <mc:Choice Requires="a14">
          <p:sp>
            <p:nvSpPr>
              <p:cNvPr id="30" name="Object 26">
                <a:extLst>
                  <a:ext uri="{FF2B5EF4-FFF2-40B4-BE49-F238E27FC236}">
                    <a16:creationId xmlns:a16="http://schemas.microsoft.com/office/drawing/2014/main" id="{5BB68CB1-7AE2-4C2B-9F3A-0C45DE53C740}"/>
                  </a:ext>
                </a:extLst>
              </p:cNvPr>
              <p:cNvSpPr txBox="1"/>
              <p:nvPr/>
            </p:nvSpPr>
            <p:spPr bwMode="auto">
              <a:xfrm>
                <a:off x="2258484" y="2606674"/>
                <a:ext cx="948056" cy="758825"/>
              </a:xfrm>
              <a:prstGeom prst="rect">
                <a:avLst/>
              </a:prstGeom>
              <a:noFill/>
              <a:ln>
                <a:noFill/>
              </a:ln>
            </p:spPr>
            <p:txBody>
              <a:bodyPr>
                <a:noAutofit/>
              </a:bodyPr>
              <a:lstStyle/>
              <a:p>
                <a:pPr/>
                <a14:m>
                  <m:oMathPara xmlns:m="http://schemas.openxmlformats.org/officeDocument/2006/math">
                    <m:oMathParaPr>
                      <m:jc m:val="left"/>
                    </m:oMathParaPr>
                    <m:oMath xmlns:m="http://schemas.openxmlformats.org/officeDocument/2006/math">
                      <m:f>
                        <m:fPr>
                          <m:ctrlPr>
                            <a:rPr lang="en-US" sz="2000" i="1" smtClean="0">
                              <a:solidFill>
                                <a:srgbClr val="000000"/>
                              </a:solidFill>
                              <a:latin typeface="Cambria Math" panose="02040503050406030204" pitchFamily="18" charset="0"/>
                            </a:rPr>
                          </m:ctrlPr>
                        </m:fPr>
                        <m:num>
                          <m:r>
                            <a:rPr lang="en-US" sz="2000" i="1">
                              <a:solidFill>
                                <a:srgbClr val="000000"/>
                              </a:solidFill>
                              <a:latin typeface="Cambria Math" panose="02040503050406030204" pitchFamily="18" charset="0"/>
                            </a:rPr>
                            <m:t>12</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6</m:t>
                          </m:r>
                          <m:r>
                            <a:rPr lang="en-US" sz="2000" b="0" i="1" smtClean="0">
                              <a:solidFill>
                                <a:srgbClr val="000000"/>
                              </a:solidFill>
                              <a:latin typeface="Cambria Math" panose="02040503050406030204" pitchFamily="18" charset="0"/>
                            </a:rPr>
                            <m:t> </m:t>
                          </m:r>
                        </m:num>
                        <m:den>
                          <m:r>
                            <a:rPr lang="en-US" sz="2000" i="1">
                              <a:solidFill>
                                <a:srgbClr val="000000"/>
                              </a:solidFill>
                              <a:latin typeface="Cambria Math" panose="02040503050406030204" pitchFamily="18" charset="0"/>
                            </a:rPr>
                            <m:t>30</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6</m:t>
                          </m:r>
                        </m:den>
                      </m:f>
                    </m:oMath>
                  </m:oMathPara>
                </a14:m>
                <a:endParaRPr lang="en-US" sz="2000"/>
              </a:p>
            </p:txBody>
          </p:sp>
        </mc:Choice>
        <mc:Fallback xmlns="">
          <p:sp>
            <p:nvSpPr>
              <p:cNvPr id="30" name="Object 26">
                <a:extLst>
                  <a:ext uri="{FF2B5EF4-FFF2-40B4-BE49-F238E27FC236}">
                    <a16:creationId xmlns:a16="http://schemas.microsoft.com/office/drawing/2014/main" id="{5BB68CB1-7AE2-4C2B-9F3A-0C45DE53C740}"/>
                  </a:ext>
                </a:extLst>
              </p:cNvPr>
              <p:cNvSpPr txBox="1">
                <a:spLocks noRot="1" noChangeAspect="1" noMove="1" noResize="1" noEditPoints="1" noAdjustHandles="1" noChangeArrowheads="1" noChangeShapeType="1" noTextEdit="1"/>
              </p:cNvSpPr>
              <p:nvPr/>
            </p:nvSpPr>
            <p:spPr bwMode="auto">
              <a:xfrm>
                <a:off x="2258484" y="2606674"/>
                <a:ext cx="948056" cy="758825"/>
              </a:xfrm>
              <a:prstGeom prst="rect">
                <a:avLst/>
              </a:prstGeom>
              <a:blipFill>
                <a:blip r:embed="rId21"/>
                <a:stretch>
                  <a:fillRect/>
                </a:stretch>
              </a:blipFill>
              <a:ln>
                <a:noFill/>
              </a:ln>
            </p:spPr>
            <p:txBody>
              <a:bodyPr/>
              <a:lstStyle/>
              <a:p>
                <a:r>
                  <a:rPr lang="en-US">
                    <a:noFill/>
                  </a:rPr>
                  <a:t> </a:t>
                </a:r>
              </a:p>
            </p:txBody>
          </p:sp>
        </mc:Fallback>
      </mc:AlternateContent>
      <p:sp>
        <p:nvSpPr>
          <p:cNvPr id="33" name="Text Box 8">
            <a:extLst>
              <a:ext uri="{FF2B5EF4-FFF2-40B4-BE49-F238E27FC236}">
                <a16:creationId xmlns:a16="http://schemas.microsoft.com/office/drawing/2014/main" id="{8532E826-D4A4-4777-A53A-71603515354D}"/>
              </a:ext>
            </a:extLst>
          </p:cNvPr>
          <p:cNvSpPr txBox="1">
            <a:spLocks noChangeArrowheads="1"/>
          </p:cNvSpPr>
          <p:nvPr/>
        </p:nvSpPr>
        <p:spPr bwMode="auto">
          <a:xfrm>
            <a:off x="3108643" y="2805864"/>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graphicFrame>
        <p:nvGraphicFramePr>
          <p:cNvPr id="34" name="Object 25">
            <a:extLst>
              <a:ext uri="{FF2B5EF4-FFF2-40B4-BE49-F238E27FC236}">
                <a16:creationId xmlns:a16="http://schemas.microsoft.com/office/drawing/2014/main" id="{64A206BD-6D33-4A17-B4C3-BB57B6ABE995}"/>
              </a:ext>
            </a:extLst>
          </p:cNvPr>
          <p:cNvGraphicFramePr>
            <a:graphicFrameLocks noChangeAspect="1"/>
          </p:cNvGraphicFramePr>
          <p:nvPr>
            <p:extLst>
              <p:ext uri="{D42A27DB-BD31-4B8C-83A1-F6EECF244321}">
                <p14:modId xmlns:p14="http://schemas.microsoft.com/office/powerpoint/2010/main" val="3934627632"/>
              </p:ext>
            </p:extLst>
          </p:nvPr>
        </p:nvGraphicFramePr>
        <p:xfrm>
          <a:off x="3350790" y="2567474"/>
          <a:ext cx="584201" cy="823914"/>
        </p:xfrm>
        <a:graphic>
          <a:graphicData uri="http://schemas.openxmlformats.org/presentationml/2006/ole">
            <mc:AlternateContent xmlns:mc="http://schemas.openxmlformats.org/markup-compatibility/2006">
              <mc:Choice xmlns:v="urn:schemas-microsoft-com:vml" Requires="v">
                <p:oleObj name="Equation" r:id="rId18" imgW="126890" imgH="228402" progId="Equation.DSMT4">
                  <p:embed/>
                </p:oleObj>
              </mc:Choice>
              <mc:Fallback>
                <p:oleObj name="Equation" r:id="rId18" imgW="126890" imgH="228402" progId="Equation.DSMT4">
                  <p:embed/>
                  <p:pic>
                    <p:nvPicPr>
                      <p:cNvPr id="24" name="Object 25">
                        <a:extLst>
                          <a:ext uri="{FF2B5EF4-FFF2-40B4-BE49-F238E27FC236}">
                            <a16:creationId xmlns:a16="http://schemas.microsoft.com/office/drawing/2014/main" id="{4EB70CE8-1DBD-4A61-9653-3D5F4DE8B22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50790" y="2567474"/>
                        <a:ext cx="584201" cy="823914"/>
                      </a:xfrm>
                      <a:prstGeom prst="rect">
                        <a:avLst/>
                      </a:prstGeom>
                      <a:noFill/>
                      <a:ln>
                        <a:noFill/>
                      </a:ln>
                    </p:spPr>
                  </p:pic>
                </p:oleObj>
              </mc:Fallback>
            </mc:AlternateContent>
          </a:graphicData>
        </a:graphic>
      </p:graphicFrame>
      <p:graphicFrame>
        <p:nvGraphicFramePr>
          <p:cNvPr id="35" name="Object 16">
            <a:extLst>
              <a:ext uri="{FF2B5EF4-FFF2-40B4-BE49-F238E27FC236}">
                <a16:creationId xmlns:a16="http://schemas.microsoft.com/office/drawing/2014/main" id="{FDD8DB60-2FF3-46EB-AE23-A96198E5F15C}"/>
              </a:ext>
            </a:extLst>
          </p:cNvPr>
          <p:cNvGraphicFramePr>
            <a:graphicFrameLocks noChangeAspect="1"/>
          </p:cNvGraphicFramePr>
          <p:nvPr>
            <p:extLst>
              <p:ext uri="{D42A27DB-BD31-4B8C-83A1-F6EECF244321}">
                <p14:modId xmlns:p14="http://schemas.microsoft.com/office/powerpoint/2010/main" val="2698793023"/>
              </p:ext>
            </p:extLst>
          </p:nvPr>
        </p:nvGraphicFramePr>
        <p:xfrm>
          <a:off x="8129664" y="3657704"/>
          <a:ext cx="585788" cy="823913"/>
        </p:xfrm>
        <a:graphic>
          <a:graphicData uri="http://schemas.openxmlformats.org/presentationml/2006/ole">
            <mc:AlternateContent xmlns:mc="http://schemas.openxmlformats.org/markup-compatibility/2006">
              <mc:Choice xmlns:v="urn:schemas-microsoft-com:vml" Requires="v">
                <p:oleObj name="Equation" r:id="rId14" imgW="126890" imgH="228402" progId="Equation.DSMT4">
                  <p:embed/>
                </p:oleObj>
              </mc:Choice>
              <mc:Fallback>
                <p:oleObj name="Equation" r:id="rId14" imgW="126890" imgH="228402" progId="Equation.DSMT4">
                  <p:embed/>
                  <p:pic>
                    <p:nvPicPr>
                      <p:cNvPr id="15" name="Object 16">
                        <a:extLst>
                          <a:ext uri="{FF2B5EF4-FFF2-40B4-BE49-F238E27FC236}">
                            <a16:creationId xmlns:a16="http://schemas.microsoft.com/office/drawing/2014/main" id="{DAEAC862-113E-40DD-91FC-5C2E887B644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29664" y="3657704"/>
                        <a:ext cx="585788" cy="823913"/>
                      </a:xfrm>
                      <a:prstGeom prst="rect">
                        <a:avLst/>
                      </a:prstGeom>
                      <a:noFill/>
                      <a:ln>
                        <a:noFill/>
                      </a:ln>
                    </p:spPr>
                  </p:pic>
                </p:oleObj>
              </mc:Fallback>
            </mc:AlternateContent>
          </a:graphicData>
        </a:graphic>
      </p:graphicFrame>
      <p:sp>
        <p:nvSpPr>
          <p:cNvPr id="36" name="Text Box 8">
            <a:extLst>
              <a:ext uri="{FF2B5EF4-FFF2-40B4-BE49-F238E27FC236}">
                <a16:creationId xmlns:a16="http://schemas.microsoft.com/office/drawing/2014/main" id="{8A6A931F-1E83-4764-A172-B59A5B7A8B8C}"/>
              </a:ext>
            </a:extLst>
          </p:cNvPr>
          <p:cNvSpPr txBox="1">
            <a:spLocks noChangeArrowheads="1"/>
          </p:cNvSpPr>
          <p:nvPr/>
        </p:nvSpPr>
        <p:spPr bwMode="auto">
          <a:xfrm>
            <a:off x="4582326" y="2799713"/>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37" name="Object 26">
                <a:extLst>
                  <a:ext uri="{FF2B5EF4-FFF2-40B4-BE49-F238E27FC236}">
                    <a16:creationId xmlns:a16="http://schemas.microsoft.com/office/drawing/2014/main" id="{A3CD16EE-FF60-46D9-9F75-179426CAE53C}"/>
                  </a:ext>
                </a:extLst>
              </p:cNvPr>
              <p:cNvSpPr txBox="1"/>
              <p:nvPr/>
            </p:nvSpPr>
            <p:spPr bwMode="auto">
              <a:xfrm>
                <a:off x="4125388" y="2588681"/>
                <a:ext cx="499115" cy="758825"/>
              </a:xfrm>
              <a:prstGeom prst="rect">
                <a:avLst/>
              </a:prstGeom>
              <a:noFill/>
              <a:ln>
                <a:noFill/>
              </a:ln>
            </p:spPr>
            <p:txBody>
              <a:bodyPr>
                <a:noAutofit/>
              </a:bodyPr>
              <a:lstStyle/>
              <a:p>
                <a:pPr/>
                <a14:m>
                  <m:oMathPara xmlns:m="http://schemas.openxmlformats.org/officeDocument/2006/math">
                    <m:oMathParaPr>
                      <m:jc m:val="left"/>
                    </m:oMathParaPr>
                    <m:oMath xmlns:m="http://schemas.openxmlformats.org/officeDocument/2006/math">
                      <m:f>
                        <m:fPr>
                          <m:ctrlPr>
                            <a:rPr lang="en-US" sz="2000" i="1" smtClean="0">
                              <a:solidFill>
                                <a:srgbClr val="000000"/>
                              </a:solidFill>
                              <a:latin typeface="Cambria Math" panose="02040503050406030204" pitchFamily="18" charset="0"/>
                            </a:rPr>
                          </m:ctrlPr>
                        </m:fPr>
                        <m:num>
                          <m:r>
                            <a:rPr lang="en-US" sz="2000" i="1">
                              <a:solidFill>
                                <a:srgbClr val="000000"/>
                              </a:solidFill>
                              <a:latin typeface="Cambria Math" panose="02040503050406030204" pitchFamily="18" charset="0"/>
                            </a:rPr>
                            <m:t>12</m:t>
                          </m:r>
                        </m:num>
                        <m:den>
                          <m:r>
                            <a:rPr lang="en-US" sz="2000" b="0" i="1" smtClean="0">
                              <a:solidFill>
                                <a:srgbClr val="000000"/>
                              </a:solidFill>
                              <a:latin typeface="Cambria Math" panose="02040503050406030204" pitchFamily="18" charset="0"/>
                            </a:rPr>
                            <m:t>21</m:t>
                          </m:r>
                        </m:den>
                      </m:f>
                    </m:oMath>
                  </m:oMathPara>
                </a14:m>
                <a:endParaRPr lang="en-US" sz="2000"/>
              </a:p>
            </p:txBody>
          </p:sp>
        </mc:Choice>
        <mc:Fallback xmlns="">
          <p:sp>
            <p:nvSpPr>
              <p:cNvPr id="37" name="Object 26">
                <a:extLst>
                  <a:ext uri="{FF2B5EF4-FFF2-40B4-BE49-F238E27FC236}">
                    <a16:creationId xmlns:a16="http://schemas.microsoft.com/office/drawing/2014/main" id="{A3CD16EE-FF60-46D9-9F75-179426CAE53C}"/>
                  </a:ext>
                </a:extLst>
              </p:cNvPr>
              <p:cNvSpPr txBox="1">
                <a:spLocks noRot="1" noChangeAspect="1" noMove="1" noResize="1" noEditPoints="1" noAdjustHandles="1" noChangeArrowheads="1" noChangeShapeType="1" noTextEdit="1"/>
              </p:cNvSpPr>
              <p:nvPr/>
            </p:nvSpPr>
            <p:spPr bwMode="auto">
              <a:xfrm>
                <a:off x="4125388" y="2588681"/>
                <a:ext cx="499115" cy="758825"/>
              </a:xfrm>
              <a:prstGeom prst="rect">
                <a:avLst/>
              </a:prstGeom>
              <a:blipFill>
                <a:blip r:embed="rId22"/>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Object 26">
                <a:extLst>
                  <a:ext uri="{FF2B5EF4-FFF2-40B4-BE49-F238E27FC236}">
                    <a16:creationId xmlns:a16="http://schemas.microsoft.com/office/drawing/2014/main" id="{9685A1E4-4730-417D-AFE5-948D30A205E7}"/>
                  </a:ext>
                </a:extLst>
              </p:cNvPr>
              <p:cNvSpPr txBox="1"/>
              <p:nvPr/>
            </p:nvSpPr>
            <p:spPr bwMode="auto">
              <a:xfrm>
                <a:off x="4882469" y="2608494"/>
                <a:ext cx="948056" cy="758825"/>
              </a:xfrm>
              <a:prstGeom prst="rect">
                <a:avLst/>
              </a:prstGeom>
              <a:noFill/>
              <a:ln>
                <a:noFill/>
              </a:ln>
            </p:spPr>
            <p:txBody>
              <a:bodyPr>
                <a:noAutofit/>
              </a:bodyPr>
              <a:lstStyle/>
              <a:p>
                <a:pPr/>
                <a14:m>
                  <m:oMathPara xmlns:m="http://schemas.openxmlformats.org/officeDocument/2006/math">
                    <m:oMathParaPr>
                      <m:jc m:val="left"/>
                    </m:oMathParaPr>
                    <m:oMath xmlns:m="http://schemas.openxmlformats.org/officeDocument/2006/math">
                      <m:f>
                        <m:fPr>
                          <m:ctrlPr>
                            <a:rPr lang="en-US" sz="2000" i="1" smtClean="0">
                              <a:solidFill>
                                <a:srgbClr val="000000"/>
                              </a:solidFill>
                              <a:latin typeface="Cambria Math" panose="02040503050406030204" pitchFamily="18" charset="0"/>
                            </a:rPr>
                          </m:ctrlPr>
                        </m:fPr>
                        <m:num>
                          <m:r>
                            <a:rPr lang="en-US" sz="2000" i="1">
                              <a:solidFill>
                                <a:srgbClr val="000000"/>
                              </a:solidFill>
                              <a:latin typeface="Cambria Math" panose="02040503050406030204" pitchFamily="18" charset="0"/>
                            </a:rPr>
                            <m:t>12</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3</m:t>
                          </m:r>
                          <m:r>
                            <a:rPr lang="en-US" sz="2000" b="0" i="1" smtClean="0">
                              <a:solidFill>
                                <a:srgbClr val="000000"/>
                              </a:solidFill>
                              <a:latin typeface="Cambria Math" panose="02040503050406030204" pitchFamily="18" charset="0"/>
                            </a:rPr>
                            <m:t> </m:t>
                          </m:r>
                        </m:num>
                        <m:den>
                          <m:r>
                            <a:rPr lang="en-US" sz="2000" b="0" i="1" smtClean="0">
                              <a:solidFill>
                                <a:srgbClr val="000000"/>
                              </a:solidFill>
                              <a:latin typeface="Cambria Math" panose="02040503050406030204" pitchFamily="18" charset="0"/>
                            </a:rPr>
                            <m:t>21</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3</m:t>
                          </m:r>
                        </m:den>
                      </m:f>
                    </m:oMath>
                  </m:oMathPara>
                </a14:m>
                <a:endParaRPr lang="en-US" sz="2000"/>
              </a:p>
            </p:txBody>
          </p:sp>
        </mc:Choice>
        <mc:Fallback xmlns="">
          <p:sp>
            <p:nvSpPr>
              <p:cNvPr id="38" name="Object 26">
                <a:extLst>
                  <a:ext uri="{FF2B5EF4-FFF2-40B4-BE49-F238E27FC236}">
                    <a16:creationId xmlns:a16="http://schemas.microsoft.com/office/drawing/2014/main" id="{9685A1E4-4730-417D-AFE5-948D30A205E7}"/>
                  </a:ext>
                </a:extLst>
              </p:cNvPr>
              <p:cNvSpPr txBox="1">
                <a:spLocks noRot="1" noChangeAspect="1" noMove="1" noResize="1" noEditPoints="1" noAdjustHandles="1" noChangeArrowheads="1" noChangeShapeType="1" noTextEdit="1"/>
              </p:cNvSpPr>
              <p:nvPr/>
            </p:nvSpPr>
            <p:spPr bwMode="auto">
              <a:xfrm>
                <a:off x="4882469" y="2608494"/>
                <a:ext cx="948056" cy="758825"/>
              </a:xfrm>
              <a:prstGeom prst="rect">
                <a:avLst/>
              </a:prstGeom>
              <a:blipFill>
                <a:blip r:embed="rId23"/>
                <a:stretch>
                  <a:fillRect/>
                </a:stretch>
              </a:blipFill>
              <a:ln>
                <a:noFill/>
              </a:ln>
            </p:spPr>
            <p:txBody>
              <a:bodyPr/>
              <a:lstStyle/>
              <a:p>
                <a:r>
                  <a:rPr lang="en-US">
                    <a:noFill/>
                  </a:rPr>
                  <a:t> </a:t>
                </a:r>
              </a:p>
            </p:txBody>
          </p:sp>
        </mc:Fallback>
      </mc:AlternateContent>
      <p:sp>
        <p:nvSpPr>
          <p:cNvPr id="39" name="Text Box 8">
            <a:extLst>
              <a:ext uri="{FF2B5EF4-FFF2-40B4-BE49-F238E27FC236}">
                <a16:creationId xmlns:a16="http://schemas.microsoft.com/office/drawing/2014/main" id="{9A5C5E06-5EF2-496F-BD86-BE3A699A7404}"/>
              </a:ext>
            </a:extLst>
          </p:cNvPr>
          <p:cNvSpPr txBox="1">
            <a:spLocks noChangeArrowheads="1"/>
          </p:cNvSpPr>
          <p:nvPr/>
        </p:nvSpPr>
        <p:spPr bwMode="auto">
          <a:xfrm>
            <a:off x="5732628" y="2807684"/>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graphicFrame>
        <p:nvGraphicFramePr>
          <p:cNvPr id="43" name="Object 16">
            <a:extLst>
              <a:ext uri="{FF2B5EF4-FFF2-40B4-BE49-F238E27FC236}">
                <a16:creationId xmlns:a16="http://schemas.microsoft.com/office/drawing/2014/main" id="{D8BEE7CA-50F8-4028-8BFA-953F83C4E00F}"/>
              </a:ext>
            </a:extLst>
          </p:cNvPr>
          <p:cNvGraphicFramePr>
            <a:graphicFrameLocks noChangeAspect="1"/>
          </p:cNvGraphicFramePr>
          <p:nvPr>
            <p:extLst>
              <p:ext uri="{D42A27DB-BD31-4B8C-83A1-F6EECF244321}">
                <p14:modId xmlns:p14="http://schemas.microsoft.com/office/powerpoint/2010/main" val="1549910103"/>
              </p:ext>
            </p:extLst>
          </p:nvPr>
        </p:nvGraphicFramePr>
        <p:xfrm>
          <a:off x="5974613" y="2552572"/>
          <a:ext cx="585788" cy="823913"/>
        </p:xfrm>
        <a:graphic>
          <a:graphicData uri="http://schemas.openxmlformats.org/presentationml/2006/ole">
            <mc:AlternateContent xmlns:mc="http://schemas.openxmlformats.org/markup-compatibility/2006">
              <mc:Choice xmlns:v="urn:schemas-microsoft-com:vml" Requires="v">
                <p:oleObj name="Equation" r:id="rId14" imgW="126890" imgH="228402" progId="Equation.DSMT4">
                  <p:embed/>
                </p:oleObj>
              </mc:Choice>
              <mc:Fallback>
                <p:oleObj name="Equation" r:id="rId14" imgW="126890" imgH="228402" progId="Equation.DSMT4">
                  <p:embed/>
                  <p:pic>
                    <p:nvPicPr>
                      <p:cNvPr id="15" name="Object 16">
                        <a:extLst>
                          <a:ext uri="{FF2B5EF4-FFF2-40B4-BE49-F238E27FC236}">
                            <a16:creationId xmlns:a16="http://schemas.microsoft.com/office/drawing/2014/main" id="{DAEAC862-113E-40DD-91FC-5C2E887B644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74613" y="2552572"/>
                        <a:ext cx="585788" cy="823913"/>
                      </a:xfrm>
                      <a:prstGeom prst="rect">
                        <a:avLst/>
                      </a:prstGeom>
                      <a:noFill/>
                      <a:ln>
                        <a:noFill/>
                      </a:ln>
                    </p:spPr>
                  </p:pic>
                </p:oleObj>
              </mc:Fallback>
            </mc:AlternateContent>
          </a:graphicData>
        </a:graphic>
      </p:graphicFrame>
      <p:sp>
        <p:nvSpPr>
          <p:cNvPr id="50" name="Text Box 8">
            <a:extLst>
              <a:ext uri="{FF2B5EF4-FFF2-40B4-BE49-F238E27FC236}">
                <a16:creationId xmlns:a16="http://schemas.microsoft.com/office/drawing/2014/main" id="{C620A049-BFDD-4FB5-9A7C-B5CC9729508E}"/>
              </a:ext>
            </a:extLst>
          </p:cNvPr>
          <p:cNvSpPr txBox="1">
            <a:spLocks noChangeArrowheads="1"/>
          </p:cNvSpPr>
          <p:nvPr/>
        </p:nvSpPr>
        <p:spPr bwMode="auto">
          <a:xfrm>
            <a:off x="7283883" y="2814615"/>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51" name="Object 26">
                <a:extLst>
                  <a:ext uri="{FF2B5EF4-FFF2-40B4-BE49-F238E27FC236}">
                    <a16:creationId xmlns:a16="http://schemas.microsoft.com/office/drawing/2014/main" id="{B94AE8E3-8789-4D33-95D9-9AA6E2243525}"/>
                  </a:ext>
                </a:extLst>
              </p:cNvPr>
              <p:cNvSpPr txBox="1"/>
              <p:nvPr/>
            </p:nvSpPr>
            <p:spPr bwMode="auto">
              <a:xfrm>
                <a:off x="6826945" y="2603583"/>
                <a:ext cx="499115" cy="758825"/>
              </a:xfrm>
              <a:prstGeom prst="rect">
                <a:avLst/>
              </a:prstGeom>
              <a:noFill/>
              <a:ln>
                <a:noFill/>
              </a:ln>
            </p:spPr>
            <p:txBody>
              <a:bodyPr>
                <a:noAutofit/>
              </a:bodyPr>
              <a:lstStyle/>
              <a:p>
                <a:pPr/>
                <a14:m>
                  <m:oMathPara xmlns:m="http://schemas.openxmlformats.org/officeDocument/2006/math">
                    <m:oMathParaPr>
                      <m:jc m:val="left"/>
                    </m:oMathParaPr>
                    <m:oMath xmlns:m="http://schemas.openxmlformats.org/officeDocument/2006/math">
                      <m:f>
                        <m:fPr>
                          <m:ctrlPr>
                            <a:rPr lang="en-US" sz="2000" i="1" smtClean="0">
                              <a:solidFill>
                                <a:srgbClr val="000000"/>
                              </a:solidFill>
                              <a:latin typeface="Cambria Math" panose="02040503050406030204" pitchFamily="18" charset="0"/>
                            </a:rPr>
                          </m:ctrlPr>
                        </m:fPr>
                        <m:num>
                          <m:r>
                            <a:rPr lang="en-US" sz="2000" b="0" i="1" smtClean="0">
                              <a:solidFill>
                                <a:srgbClr val="000000"/>
                              </a:solidFill>
                              <a:latin typeface="Cambria Math" panose="02040503050406030204" pitchFamily="18" charset="0"/>
                            </a:rPr>
                            <m:t>20</m:t>
                          </m:r>
                        </m:num>
                        <m:den>
                          <m:r>
                            <a:rPr lang="en-US" sz="2000" b="0" i="1" smtClean="0">
                              <a:solidFill>
                                <a:srgbClr val="000000"/>
                              </a:solidFill>
                              <a:latin typeface="Cambria Math" panose="02040503050406030204" pitchFamily="18" charset="0"/>
                            </a:rPr>
                            <m:t>35</m:t>
                          </m:r>
                        </m:den>
                      </m:f>
                    </m:oMath>
                  </m:oMathPara>
                </a14:m>
                <a:endParaRPr lang="en-US" sz="2000"/>
              </a:p>
            </p:txBody>
          </p:sp>
        </mc:Choice>
        <mc:Fallback xmlns="">
          <p:sp>
            <p:nvSpPr>
              <p:cNvPr id="51" name="Object 26">
                <a:extLst>
                  <a:ext uri="{FF2B5EF4-FFF2-40B4-BE49-F238E27FC236}">
                    <a16:creationId xmlns:a16="http://schemas.microsoft.com/office/drawing/2014/main" id="{B94AE8E3-8789-4D33-95D9-9AA6E2243525}"/>
                  </a:ext>
                </a:extLst>
              </p:cNvPr>
              <p:cNvSpPr txBox="1">
                <a:spLocks noRot="1" noChangeAspect="1" noMove="1" noResize="1" noEditPoints="1" noAdjustHandles="1" noChangeArrowheads="1" noChangeShapeType="1" noTextEdit="1"/>
              </p:cNvSpPr>
              <p:nvPr/>
            </p:nvSpPr>
            <p:spPr bwMode="auto">
              <a:xfrm>
                <a:off x="6826945" y="2603583"/>
                <a:ext cx="499115" cy="758825"/>
              </a:xfrm>
              <a:prstGeom prst="rect">
                <a:avLst/>
              </a:prstGeom>
              <a:blipFill>
                <a:blip r:embed="rId24"/>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Object 26">
                <a:extLst>
                  <a:ext uri="{FF2B5EF4-FFF2-40B4-BE49-F238E27FC236}">
                    <a16:creationId xmlns:a16="http://schemas.microsoft.com/office/drawing/2014/main" id="{1731C774-13B7-4DCB-897D-A095B2D23835}"/>
                  </a:ext>
                </a:extLst>
              </p:cNvPr>
              <p:cNvSpPr txBox="1"/>
              <p:nvPr/>
            </p:nvSpPr>
            <p:spPr bwMode="auto">
              <a:xfrm>
                <a:off x="7584026" y="2623396"/>
                <a:ext cx="948056" cy="758825"/>
              </a:xfrm>
              <a:prstGeom prst="rect">
                <a:avLst/>
              </a:prstGeom>
              <a:noFill/>
              <a:ln>
                <a:noFill/>
              </a:ln>
            </p:spPr>
            <p:txBody>
              <a:bodyPr>
                <a:noAutofit/>
              </a:bodyPr>
              <a:lstStyle/>
              <a:p>
                <a:pPr/>
                <a14:m>
                  <m:oMathPara xmlns:m="http://schemas.openxmlformats.org/officeDocument/2006/math">
                    <m:oMathParaPr>
                      <m:jc m:val="left"/>
                    </m:oMathParaPr>
                    <m:oMath xmlns:m="http://schemas.openxmlformats.org/officeDocument/2006/math">
                      <m:f>
                        <m:fPr>
                          <m:ctrlPr>
                            <a:rPr lang="en-US" sz="2000" i="1" smtClean="0">
                              <a:solidFill>
                                <a:srgbClr val="000000"/>
                              </a:solidFill>
                              <a:latin typeface="Cambria Math" panose="02040503050406030204" pitchFamily="18" charset="0"/>
                            </a:rPr>
                          </m:ctrlPr>
                        </m:fPr>
                        <m:num>
                          <m:r>
                            <a:rPr lang="en-US" sz="2000" b="0" i="1" smtClean="0">
                              <a:solidFill>
                                <a:srgbClr val="000000"/>
                              </a:solidFill>
                              <a:latin typeface="Cambria Math" panose="02040503050406030204" pitchFamily="18" charset="0"/>
                            </a:rPr>
                            <m:t>20</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5</m:t>
                          </m:r>
                          <m:r>
                            <a:rPr lang="en-US" sz="2000" b="0" i="1" smtClean="0">
                              <a:solidFill>
                                <a:srgbClr val="000000"/>
                              </a:solidFill>
                              <a:latin typeface="Cambria Math" panose="02040503050406030204" pitchFamily="18" charset="0"/>
                            </a:rPr>
                            <m:t> </m:t>
                          </m:r>
                        </m:num>
                        <m:den>
                          <m:r>
                            <a:rPr lang="en-US" sz="2000" b="0" i="1" smtClean="0">
                              <a:solidFill>
                                <a:srgbClr val="000000"/>
                              </a:solidFill>
                              <a:latin typeface="Cambria Math" panose="02040503050406030204" pitchFamily="18" charset="0"/>
                            </a:rPr>
                            <m:t>35</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5</m:t>
                          </m:r>
                        </m:den>
                      </m:f>
                    </m:oMath>
                  </m:oMathPara>
                </a14:m>
                <a:endParaRPr lang="en-US" sz="2000"/>
              </a:p>
            </p:txBody>
          </p:sp>
        </mc:Choice>
        <mc:Fallback xmlns="">
          <p:sp>
            <p:nvSpPr>
              <p:cNvPr id="52" name="Object 26">
                <a:extLst>
                  <a:ext uri="{FF2B5EF4-FFF2-40B4-BE49-F238E27FC236}">
                    <a16:creationId xmlns:a16="http://schemas.microsoft.com/office/drawing/2014/main" id="{1731C774-13B7-4DCB-897D-A095B2D23835}"/>
                  </a:ext>
                </a:extLst>
              </p:cNvPr>
              <p:cNvSpPr txBox="1">
                <a:spLocks noRot="1" noChangeAspect="1" noMove="1" noResize="1" noEditPoints="1" noAdjustHandles="1" noChangeArrowheads="1" noChangeShapeType="1" noTextEdit="1"/>
              </p:cNvSpPr>
              <p:nvPr/>
            </p:nvSpPr>
            <p:spPr bwMode="auto">
              <a:xfrm>
                <a:off x="7584026" y="2623396"/>
                <a:ext cx="948056" cy="758825"/>
              </a:xfrm>
              <a:prstGeom prst="rect">
                <a:avLst/>
              </a:prstGeom>
              <a:blipFill>
                <a:blip r:embed="rId25"/>
                <a:stretch>
                  <a:fillRect/>
                </a:stretch>
              </a:blipFill>
              <a:ln>
                <a:noFill/>
              </a:ln>
            </p:spPr>
            <p:txBody>
              <a:bodyPr/>
              <a:lstStyle/>
              <a:p>
                <a:r>
                  <a:rPr lang="en-US">
                    <a:noFill/>
                  </a:rPr>
                  <a:t> </a:t>
                </a:r>
              </a:p>
            </p:txBody>
          </p:sp>
        </mc:Fallback>
      </mc:AlternateContent>
      <p:sp>
        <p:nvSpPr>
          <p:cNvPr id="53" name="Text Box 8">
            <a:extLst>
              <a:ext uri="{FF2B5EF4-FFF2-40B4-BE49-F238E27FC236}">
                <a16:creationId xmlns:a16="http://schemas.microsoft.com/office/drawing/2014/main" id="{F0EDC759-A182-4EEE-B270-4836DB17960E}"/>
              </a:ext>
            </a:extLst>
          </p:cNvPr>
          <p:cNvSpPr txBox="1">
            <a:spLocks noChangeArrowheads="1"/>
          </p:cNvSpPr>
          <p:nvPr/>
        </p:nvSpPr>
        <p:spPr bwMode="auto">
          <a:xfrm>
            <a:off x="8434185" y="282258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graphicFrame>
        <p:nvGraphicFramePr>
          <p:cNvPr id="54" name="Object 16">
            <a:extLst>
              <a:ext uri="{FF2B5EF4-FFF2-40B4-BE49-F238E27FC236}">
                <a16:creationId xmlns:a16="http://schemas.microsoft.com/office/drawing/2014/main" id="{3B609093-EBD0-44ED-B58D-8F6BA30C886F}"/>
              </a:ext>
            </a:extLst>
          </p:cNvPr>
          <p:cNvGraphicFramePr>
            <a:graphicFrameLocks noChangeAspect="1"/>
          </p:cNvGraphicFramePr>
          <p:nvPr>
            <p:extLst>
              <p:ext uri="{D42A27DB-BD31-4B8C-83A1-F6EECF244321}">
                <p14:modId xmlns:p14="http://schemas.microsoft.com/office/powerpoint/2010/main" val="3863489837"/>
              </p:ext>
            </p:extLst>
          </p:nvPr>
        </p:nvGraphicFramePr>
        <p:xfrm>
          <a:off x="8676170" y="2567474"/>
          <a:ext cx="585788" cy="823913"/>
        </p:xfrm>
        <a:graphic>
          <a:graphicData uri="http://schemas.openxmlformats.org/presentationml/2006/ole">
            <mc:AlternateContent xmlns:mc="http://schemas.openxmlformats.org/markup-compatibility/2006">
              <mc:Choice xmlns:v="urn:schemas-microsoft-com:vml" Requires="v">
                <p:oleObj name="Equation" r:id="rId14" imgW="126890" imgH="228402" progId="Equation.DSMT4">
                  <p:embed/>
                </p:oleObj>
              </mc:Choice>
              <mc:Fallback>
                <p:oleObj name="Equation" r:id="rId14" imgW="126890" imgH="228402" progId="Equation.DSMT4">
                  <p:embed/>
                  <p:pic>
                    <p:nvPicPr>
                      <p:cNvPr id="43" name="Object 16">
                        <a:extLst>
                          <a:ext uri="{FF2B5EF4-FFF2-40B4-BE49-F238E27FC236}">
                            <a16:creationId xmlns:a16="http://schemas.microsoft.com/office/drawing/2014/main" id="{D8BEE7CA-50F8-4028-8BFA-953F83C4E00F}"/>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676170" y="2567474"/>
                        <a:ext cx="585788" cy="823913"/>
                      </a:xfrm>
                      <a:prstGeom prst="rect">
                        <a:avLst/>
                      </a:prstGeom>
                      <a:noFill/>
                      <a:ln>
                        <a:noFill/>
                      </a:ln>
                    </p:spPr>
                  </p:pic>
                </p:oleObj>
              </mc:Fallback>
            </mc:AlternateContent>
          </a:graphicData>
        </a:graphic>
      </p:graphicFrame>
      <p:sp>
        <p:nvSpPr>
          <p:cNvPr id="56" name="Text Box 28">
            <a:extLst>
              <a:ext uri="{FF2B5EF4-FFF2-40B4-BE49-F238E27FC236}">
                <a16:creationId xmlns:a16="http://schemas.microsoft.com/office/drawing/2014/main" id="{3F461C83-1BEF-41A1-8749-DF430F007D0C}"/>
              </a:ext>
            </a:extLst>
          </p:cNvPr>
          <p:cNvSpPr txBox="1">
            <a:spLocks noChangeArrowheads="1"/>
          </p:cNvSpPr>
          <p:nvPr/>
        </p:nvSpPr>
        <p:spPr bwMode="auto">
          <a:xfrm>
            <a:off x="6507694" y="2748597"/>
            <a:ext cx="2696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t>
            </a:r>
          </a:p>
        </p:txBody>
      </p:sp>
      <p:sp>
        <p:nvSpPr>
          <p:cNvPr id="57" name="Text Box 28">
            <a:extLst>
              <a:ext uri="{FF2B5EF4-FFF2-40B4-BE49-F238E27FC236}">
                <a16:creationId xmlns:a16="http://schemas.microsoft.com/office/drawing/2014/main" id="{B03C4123-B95A-450B-AAB7-55959C747645}"/>
              </a:ext>
            </a:extLst>
          </p:cNvPr>
          <p:cNvSpPr txBox="1">
            <a:spLocks noChangeArrowheads="1"/>
          </p:cNvSpPr>
          <p:nvPr/>
        </p:nvSpPr>
        <p:spPr bwMode="auto">
          <a:xfrm>
            <a:off x="9166705" y="2697438"/>
            <a:ext cx="2696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000000"/>
                </a:solidFill>
                <a:latin typeface="Times New Roman" panose="02020603050405020304" pitchFamily="18" charset="0"/>
              </a:rPr>
              <a:t>;</a:t>
            </a:r>
          </a:p>
        </p:txBody>
      </p:sp>
      <p:sp>
        <p:nvSpPr>
          <p:cNvPr id="58" name="Text Box 8">
            <a:extLst>
              <a:ext uri="{FF2B5EF4-FFF2-40B4-BE49-F238E27FC236}">
                <a16:creationId xmlns:a16="http://schemas.microsoft.com/office/drawing/2014/main" id="{E26DFAB9-2CFF-4C1A-A0A7-E2D9D463C5D7}"/>
              </a:ext>
            </a:extLst>
          </p:cNvPr>
          <p:cNvSpPr txBox="1">
            <a:spLocks noChangeArrowheads="1"/>
          </p:cNvSpPr>
          <p:nvPr/>
        </p:nvSpPr>
        <p:spPr bwMode="auto">
          <a:xfrm>
            <a:off x="9967443" y="2750575"/>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60" name="Object 26">
                <a:extLst>
                  <a:ext uri="{FF2B5EF4-FFF2-40B4-BE49-F238E27FC236}">
                    <a16:creationId xmlns:a16="http://schemas.microsoft.com/office/drawing/2014/main" id="{2315D093-7910-47E4-9F0D-9782DE591F77}"/>
                  </a:ext>
                </a:extLst>
              </p:cNvPr>
              <p:cNvSpPr txBox="1"/>
              <p:nvPr/>
            </p:nvSpPr>
            <p:spPr bwMode="auto">
              <a:xfrm>
                <a:off x="10233720" y="2559356"/>
                <a:ext cx="948056" cy="758825"/>
              </a:xfrm>
              <a:prstGeom prst="rect">
                <a:avLst/>
              </a:prstGeom>
              <a:noFill/>
              <a:ln>
                <a:noFill/>
              </a:ln>
            </p:spPr>
            <p:txBody>
              <a:bodyPr>
                <a:noAutofit/>
              </a:bodyPr>
              <a:lstStyle/>
              <a:p>
                <a:pPr/>
                <a14:m>
                  <m:oMathPara xmlns:m="http://schemas.openxmlformats.org/officeDocument/2006/math">
                    <m:oMathParaPr>
                      <m:jc m:val="left"/>
                    </m:oMathParaPr>
                    <m:oMath xmlns:m="http://schemas.openxmlformats.org/officeDocument/2006/math">
                      <m:f>
                        <m:fPr>
                          <m:ctrlPr>
                            <a:rPr lang="en-US" sz="2000" i="1" smtClean="0">
                              <a:solidFill>
                                <a:srgbClr val="000000"/>
                              </a:solidFill>
                              <a:latin typeface="Cambria Math" panose="02040503050406030204" pitchFamily="18" charset="0"/>
                            </a:rPr>
                          </m:ctrlPr>
                        </m:fPr>
                        <m:num>
                          <m:r>
                            <a:rPr lang="en-US" sz="2000" b="0" i="1" smtClean="0">
                              <a:solidFill>
                                <a:srgbClr val="000000"/>
                              </a:solidFill>
                              <a:latin typeface="Cambria Math" panose="02040503050406030204" pitchFamily="18" charset="0"/>
                            </a:rPr>
                            <m:t>40</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20</m:t>
                          </m:r>
                          <m:r>
                            <a:rPr lang="en-US" sz="2000" b="0" i="1" smtClean="0">
                              <a:solidFill>
                                <a:srgbClr val="000000"/>
                              </a:solidFill>
                              <a:latin typeface="Cambria Math" panose="02040503050406030204" pitchFamily="18" charset="0"/>
                            </a:rPr>
                            <m:t> </m:t>
                          </m:r>
                        </m:num>
                        <m:den>
                          <m:r>
                            <a:rPr lang="en-US" sz="2000" b="0" i="1" smtClean="0">
                              <a:solidFill>
                                <a:srgbClr val="000000"/>
                              </a:solidFill>
                              <a:latin typeface="Cambria Math" panose="02040503050406030204" pitchFamily="18" charset="0"/>
                            </a:rPr>
                            <m:t>10</m:t>
                          </m:r>
                          <m:r>
                            <a:rPr lang="en-US" sz="2000" i="1">
                              <a:solidFill>
                                <a:srgbClr val="000000"/>
                              </a:solidFill>
                              <a:latin typeface="Cambria Math" panose="02040503050406030204" pitchFamily="18" charset="0"/>
                            </a:rPr>
                            <m:t>0</m:t>
                          </m:r>
                          <m:r>
                            <a:rPr lang="en-US" sz="2000" b="0" i="1" smtClean="0">
                              <a:solidFill>
                                <a:srgbClr val="000000"/>
                              </a:solidFill>
                              <a:latin typeface="Cambria Math" panose="02040503050406030204" pitchFamily="18" charset="0"/>
                            </a:rPr>
                            <m:t> :</m:t>
                          </m:r>
                          <m:r>
                            <a:rPr lang="en-US" sz="2000" b="0" i="1" smtClean="0">
                              <a:solidFill>
                                <a:srgbClr val="000000"/>
                              </a:solidFill>
                              <a:latin typeface="Cambria Math" panose="02040503050406030204" pitchFamily="18" charset="0"/>
                            </a:rPr>
                            <m:t>20</m:t>
                          </m:r>
                        </m:den>
                      </m:f>
                    </m:oMath>
                  </m:oMathPara>
                </a14:m>
                <a:endParaRPr lang="en-US" sz="2000"/>
              </a:p>
            </p:txBody>
          </p:sp>
        </mc:Choice>
        <mc:Fallback xmlns="">
          <p:sp>
            <p:nvSpPr>
              <p:cNvPr id="60" name="Object 26">
                <a:extLst>
                  <a:ext uri="{FF2B5EF4-FFF2-40B4-BE49-F238E27FC236}">
                    <a16:creationId xmlns:a16="http://schemas.microsoft.com/office/drawing/2014/main" id="{2315D093-7910-47E4-9F0D-9782DE591F77}"/>
                  </a:ext>
                </a:extLst>
              </p:cNvPr>
              <p:cNvSpPr txBox="1">
                <a:spLocks noRot="1" noChangeAspect="1" noMove="1" noResize="1" noEditPoints="1" noAdjustHandles="1" noChangeArrowheads="1" noChangeShapeType="1" noTextEdit="1"/>
              </p:cNvSpPr>
              <p:nvPr/>
            </p:nvSpPr>
            <p:spPr bwMode="auto">
              <a:xfrm>
                <a:off x="10233720" y="2559356"/>
                <a:ext cx="948056" cy="758825"/>
              </a:xfrm>
              <a:prstGeom prst="rect">
                <a:avLst/>
              </a:prstGeom>
              <a:blipFill>
                <a:blip r:embed="rId26"/>
                <a:stretch>
                  <a:fillRect r="-7742"/>
                </a:stretch>
              </a:blipFill>
              <a:ln>
                <a:noFill/>
              </a:ln>
            </p:spPr>
            <p:txBody>
              <a:bodyPr/>
              <a:lstStyle/>
              <a:p>
                <a:r>
                  <a:rPr lang="en-US">
                    <a:noFill/>
                  </a:rPr>
                  <a:t> </a:t>
                </a:r>
              </a:p>
            </p:txBody>
          </p:sp>
        </mc:Fallback>
      </mc:AlternateContent>
      <p:sp>
        <p:nvSpPr>
          <p:cNvPr id="61" name="Text Box 8">
            <a:extLst>
              <a:ext uri="{FF2B5EF4-FFF2-40B4-BE49-F238E27FC236}">
                <a16:creationId xmlns:a16="http://schemas.microsoft.com/office/drawing/2014/main" id="{BDE4F401-D0EB-4B21-8359-4A3AC402B852}"/>
              </a:ext>
            </a:extLst>
          </p:cNvPr>
          <p:cNvSpPr txBox="1">
            <a:spLocks noChangeArrowheads="1"/>
          </p:cNvSpPr>
          <p:nvPr/>
        </p:nvSpPr>
        <p:spPr bwMode="auto">
          <a:xfrm>
            <a:off x="11219343" y="2741613"/>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graphicFrame>
        <p:nvGraphicFramePr>
          <p:cNvPr id="62" name="Object 25">
            <a:extLst>
              <a:ext uri="{FF2B5EF4-FFF2-40B4-BE49-F238E27FC236}">
                <a16:creationId xmlns:a16="http://schemas.microsoft.com/office/drawing/2014/main" id="{9E1A47AA-BB2E-4131-8849-1BAB2DE7A051}"/>
              </a:ext>
            </a:extLst>
          </p:cNvPr>
          <p:cNvGraphicFramePr>
            <a:graphicFrameLocks noChangeAspect="1"/>
          </p:cNvGraphicFramePr>
          <p:nvPr>
            <p:extLst>
              <p:ext uri="{D42A27DB-BD31-4B8C-83A1-F6EECF244321}">
                <p14:modId xmlns:p14="http://schemas.microsoft.com/office/powerpoint/2010/main" val="681508912"/>
              </p:ext>
            </p:extLst>
          </p:nvPr>
        </p:nvGraphicFramePr>
        <p:xfrm>
          <a:off x="11461490" y="2503223"/>
          <a:ext cx="584201" cy="823914"/>
        </p:xfrm>
        <a:graphic>
          <a:graphicData uri="http://schemas.openxmlformats.org/presentationml/2006/ole">
            <mc:AlternateContent xmlns:mc="http://schemas.openxmlformats.org/markup-compatibility/2006">
              <mc:Choice xmlns:v="urn:schemas-microsoft-com:vml" Requires="v">
                <p:oleObj name="Equation" r:id="rId18" imgW="126890" imgH="228402" progId="Equation.DSMT4">
                  <p:embed/>
                </p:oleObj>
              </mc:Choice>
              <mc:Fallback>
                <p:oleObj name="Equation" r:id="rId18" imgW="126890" imgH="228402" progId="Equation.DSMT4">
                  <p:embed/>
                  <p:pic>
                    <p:nvPicPr>
                      <p:cNvPr id="34" name="Object 25">
                        <a:extLst>
                          <a:ext uri="{FF2B5EF4-FFF2-40B4-BE49-F238E27FC236}">
                            <a16:creationId xmlns:a16="http://schemas.microsoft.com/office/drawing/2014/main" id="{64A206BD-6D33-4A17-B4C3-BB57B6ABE99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461490" y="2503223"/>
                        <a:ext cx="584201" cy="823914"/>
                      </a:xfrm>
                      <a:prstGeom prst="rect">
                        <a:avLst/>
                      </a:prstGeom>
                      <a:noFill/>
                      <a:ln>
                        <a:noFill/>
                      </a:ln>
                    </p:spPr>
                  </p:pic>
                </p:oleObj>
              </mc:Fallback>
            </mc:AlternateContent>
          </a:graphicData>
        </a:graphic>
      </p:graphicFrame>
      <p:graphicFrame>
        <p:nvGraphicFramePr>
          <p:cNvPr id="63" name="Object 7">
            <a:extLst>
              <a:ext uri="{FF2B5EF4-FFF2-40B4-BE49-F238E27FC236}">
                <a16:creationId xmlns:a16="http://schemas.microsoft.com/office/drawing/2014/main" id="{AD0F01F2-8DE9-4898-BB37-7FB5F200088C}"/>
              </a:ext>
            </a:extLst>
          </p:cNvPr>
          <p:cNvGraphicFramePr>
            <a:graphicFrameLocks noChangeAspect="1"/>
          </p:cNvGraphicFramePr>
          <p:nvPr>
            <p:extLst>
              <p:ext uri="{D42A27DB-BD31-4B8C-83A1-F6EECF244321}">
                <p14:modId xmlns:p14="http://schemas.microsoft.com/office/powerpoint/2010/main" val="1896770511"/>
              </p:ext>
            </p:extLst>
          </p:nvPr>
        </p:nvGraphicFramePr>
        <p:xfrm>
          <a:off x="9296466" y="2580190"/>
          <a:ext cx="736475" cy="707016"/>
        </p:xfrm>
        <a:graphic>
          <a:graphicData uri="http://schemas.openxmlformats.org/presentationml/2006/ole">
            <mc:AlternateContent xmlns:mc="http://schemas.openxmlformats.org/markup-compatibility/2006">
              <mc:Choice xmlns:v="urn:schemas-microsoft-com:vml" Requires="v">
                <p:oleObj name="Equation" r:id="rId8" imgW="203112" imgH="228501" progId="Equation.DSMT4">
                  <p:embed/>
                </p:oleObj>
              </mc:Choice>
              <mc:Fallback>
                <p:oleObj name="Equation" r:id="rId8" imgW="203112" imgH="228501" progId="Equation.DSMT4">
                  <p:embed/>
                  <p:pic>
                    <p:nvPicPr>
                      <p:cNvPr id="7" name="Object 7">
                        <a:extLst>
                          <a:ext uri="{FF2B5EF4-FFF2-40B4-BE49-F238E27FC236}">
                            <a16:creationId xmlns:a16="http://schemas.microsoft.com/office/drawing/2014/main" id="{08136BE8-7E8A-4335-AA2D-67F1EC06D6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96466" y="2580190"/>
                        <a:ext cx="736475" cy="707016"/>
                      </a:xfrm>
                      <a:prstGeom prst="rect">
                        <a:avLst/>
                      </a:prstGeom>
                      <a:noFill/>
                      <a:ln>
                        <a:noFill/>
                      </a:ln>
                    </p:spPr>
                  </p:pic>
                </p:oleObj>
              </mc:Fallback>
            </mc:AlternateContent>
          </a:graphicData>
        </a:graphic>
      </p:graphicFrame>
      <p:sp>
        <p:nvSpPr>
          <p:cNvPr id="64" name="Rectangle: Rounded Corners 63">
            <a:extLst>
              <a:ext uri="{FF2B5EF4-FFF2-40B4-BE49-F238E27FC236}">
                <a16:creationId xmlns:a16="http://schemas.microsoft.com/office/drawing/2014/main" id="{A8936D0B-D932-4998-8683-F74CE4872713}"/>
              </a:ext>
            </a:extLst>
          </p:cNvPr>
          <p:cNvSpPr/>
          <p:nvPr/>
        </p:nvSpPr>
        <p:spPr>
          <a:xfrm>
            <a:off x="445910" y="3582183"/>
            <a:ext cx="2904880" cy="89124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0">
                <a:solidFill>
                  <a:schemeClr val="tx1"/>
                </a:solidFill>
                <a:latin typeface="Times New Roman" panose="02020603050405020304" pitchFamily="18" charset="0"/>
                <a:cs typeface="Times New Roman" panose="02020603050405020304" pitchFamily="18" charset="0"/>
              </a:rPr>
              <a:t>Các PS bằng nhau là:</a:t>
            </a:r>
          </a:p>
        </p:txBody>
      </p:sp>
      <p:graphicFrame>
        <p:nvGraphicFramePr>
          <p:cNvPr id="65" name="Object 26">
            <a:extLst>
              <a:ext uri="{FF2B5EF4-FFF2-40B4-BE49-F238E27FC236}">
                <a16:creationId xmlns:a16="http://schemas.microsoft.com/office/drawing/2014/main" id="{A46DAD91-D9C8-4799-967C-0B6153FCDAB2}"/>
              </a:ext>
            </a:extLst>
          </p:cNvPr>
          <p:cNvGraphicFramePr>
            <a:graphicFrameLocks noChangeAspect="1"/>
          </p:cNvGraphicFramePr>
          <p:nvPr>
            <p:extLst>
              <p:ext uri="{D42A27DB-BD31-4B8C-83A1-F6EECF244321}">
                <p14:modId xmlns:p14="http://schemas.microsoft.com/office/powerpoint/2010/main" val="3986291517"/>
              </p:ext>
            </p:extLst>
          </p:nvPr>
        </p:nvGraphicFramePr>
        <p:xfrm>
          <a:off x="4299562" y="3603980"/>
          <a:ext cx="708025" cy="838200"/>
        </p:xfrm>
        <a:graphic>
          <a:graphicData uri="http://schemas.openxmlformats.org/presentationml/2006/ole">
            <mc:AlternateContent xmlns:mc="http://schemas.openxmlformats.org/markup-compatibility/2006">
              <mc:Choice xmlns:v="urn:schemas-microsoft-com:vml" Requires="v">
                <p:oleObj name="Equation" r:id="rId19" imgW="165028" imgH="228501" progId="Equation.DSMT4">
                  <p:embed/>
                </p:oleObj>
              </mc:Choice>
              <mc:Fallback>
                <p:oleObj name="Equation" r:id="rId19" imgW="165028" imgH="228501" progId="Equation.DSMT4">
                  <p:embed/>
                  <p:pic>
                    <p:nvPicPr>
                      <p:cNvPr id="25" name="Object 26">
                        <a:extLst>
                          <a:ext uri="{FF2B5EF4-FFF2-40B4-BE49-F238E27FC236}">
                            <a16:creationId xmlns:a16="http://schemas.microsoft.com/office/drawing/2014/main" id="{75BF494E-75DC-4CE6-8097-D72CC2A75FC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9562" y="3603980"/>
                        <a:ext cx="7080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6" name="Object 7">
            <a:extLst>
              <a:ext uri="{FF2B5EF4-FFF2-40B4-BE49-F238E27FC236}">
                <a16:creationId xmlns:a16="http://schemas.microsoft.com/office/drawing/2014/main" id="{82612915-40EF-4401-8BF0-06C82C6A43FF}"/>
              </a:ext>
            </a:extLst>
          </p:cNvPr>
          <p:cNvGraphicFramePr>
            <a:graphicFrameLocks noChangeAspect="1"/>
          </p:cNvGraphicFramePr>
          <p:nvPr>
            <p:extLst>
              <p:ext uri="{D42A27DB-BD31-4B8C-83A1-F6EECF244321}">
                <p14:modId xmlns:p14="http://schemas.microsoft.com/office/powerpoint/2010/main" val="1896770511"/>
              </p:ext>
            </p:extLst>
          </p:nvPr>
        </p:nvGraphicFramePr>
        <p:xfrm>
          <a:off x="5274495" y="3665415"/>
          <a:ext cx="736475" cy="707016"/>
        </p:xfrm>
        <a:graphic>
          <a:graphicData uri="http://schemas.openxmlformats.org/presentationml/2006/ole">
            <mc:AlternateContent xmlns:mc="http://schemas.openxmlformats.org/markup-compatibility/2006">
              <mc:Choice xmlns:v="urn:schemas-microsoft-com:vml" Requires="v">
                <p:oleObj name="Equation" r:id="rId8" imgW="203112" imgH="228501" progId="Equation.DSMT4">
                  <p:embed/>
                </p:oleObj>
              </mc:Choice>
              <mc:Fallback>
                <p:oleObj name="Equation" r:id="rId8" imgW="203112" imgH="228501" progId="Equation.DSMT4">
                  <p:embed/>
                  <p:pic>
                    <p:nvPicPr>
                      <p:cNvPr id="63" name="Object 7">
                        <a:extLst>
                          <a:ext uri="{FF2B5EF4-FFF2-40B4-BE49-F238E27FC236}">
                            <a16:creationId xmlns:a16="http://schemas.microsoft.com/office/drawing/2014/main" id="{AD0F01F2-8DE9-4898-BB37-7FB5F200088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74495" y="3665415"/>
                        <a:ext cx="736475" cy="707016"/>
                      </a:xfrm>
                      <a:prstGeom prst="rect">
                        <a:avLst/>
                      </a:prstGeom>
                      <a:noFill/>
                      <a:ln>
                        <a:noFill/>
                      </a:ln>
                    </p:spPr>
                  </p:pic>
                </p:oleObj>
              </mc:Fallback>
            </mc:AlternateContent>
          </a:graphicData>
        </a:graphic>
      </p:graphicFrame>
      <p:sp>
        <p:nvSpPr>
          <p:cNvPr id="67" name="Text Box 8">
            <a:extLst>
              <a:ext uri="{FF2B5EF4-FFF2-40B4-BE49-F238E27FC236}">
                <a16:creationId xmlns:a16="http://schemas.microsoft.com/office/drawing/2014/main" id="{A297AC83-F49A-40F2-A5FC-5A96834DACAC}"/>
              </a:ext>
            </a:extLst>
          </p:cNvPr>
          <p:cNvSpPr txBox="1">
            <a:spLocks noChangeArrowheads="1"/>
          </p:cNvSpPr>
          <p:nvPr/>
        </p:nvSpPr>
        <p:spPr bwMode="auto">
          <a:xfrm>
            <a:off x="4041804" y="3856559"/>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
        <p:nvSpPr>
          <p:cNvPr id="68" name="Text Box 8">
            <a:extLst>
              <a:ext uri="{FF2B5EF4-FFF2-40B4-BE49-F238E27FC236}">
                <a16:creationId xmlns:a16="http://schemas.microsoft.com/office/drawing/2014/main" id="{C51E1176-7AE2-4AAE-8BB6-3DE22189A646}"/>
              </a:ext>
            </a:extLst>
          </p:cNvPr>
          <p:cNvSpPr txBox="1">
            <a:spLocks noChangeArrowheads="1"/>
          </p:cNvSpPr>
          <p:nvPr/>
        </p:nvSpPr>
        <p:spPr bwMode="auto">
          <a:xfrm>
            <a:off x="4940302" y="3841944"/>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000000"/>
                </a:solidFill>
                <a:latin typeface="Times New Roman" panose="02020603050405020304" pitchFamily="18" charset="0"/>
              </a:rPr>
              <a:t>=</a:t>
            </a:r>
          </a:p>
        </p:txBody>
      </p:sp>
    </p:spTree>
    <p:extLst>
      <p:ext uri="{BB962C8B-B14F-4D97-AF65-F5344CB8AC3E}">
        <p14:creationId xmlns:p14="http://schemas.microsoft.com/office/powerpoint/2010/main" val="2513623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barn(inVertical)">
                                      <p:cBhvr>
                                        <p:cTn id="10" dur="500"/>
                                        <p:tgtEl>
                                          <p:spTgt spid="29"/>
                                        </p:tgtEl>
                                      </p:cBhvr>
                                    </p:animEffect>
                                  </p:childTnLst>
                                </p:cTn>
                              </p:par>
                              <p:par>
                                <p:cTn id="11" presetID="16" presetClass="entr" presetSubtype="21"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barn(inVertical)">
                                      <p:cBhvr>
                                        <p:cTn id="13" dur="500"/>
                                        <p:tgtEl>
                                          <p:spTgt spid="25"/>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barn(inVertical)">
                                      <p:cBhvr>
                                        <p:cTn id="16" dur="500"/>
                                        <p:tgtEl>
                                          <p:spTgt spid="37"/>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animEffect transition="in" filter="barn(inVertical)">
                                      <p:cBhvr>
                                        <p:cTn id="19" dur="500"/>
                                        <p:tgtEl>
                                          <p:spTgt spid="51"/>
                                        </p:tgtEl>
                                      </p:cBhvr>
                                    </p:animEffect>
                                  </p:childTnLst>
                                </p:cTn>
                              </p:par>
                              <p:par>
                                <p:cTn id="20" presetID="16" presetClass="entr" presetSubtype="21" fill="hold" nodeType="withEffect">
                                  <p:stCondLst>
                                    <p:cond delay="0"/>
                                  </p:stCondLst>
                                  <p:childTnLst>
                                    <p:set>
                                      <p:cBhvr>
                                        <p:cTn id="21" dur="1" fill="hold">
                                          <p:stCondLst>
                                            <p:cond delay="0"/>
                                          </p:stCondLst>
                                        </p:cTn>
                                        <p:tgtEl>
                                          <p:spTgt spid="63"/>
                                        </p:tgtEl>
                                        <p:attrNameLst>
                                          <p:attrName>style.visibility</p:attrName>
                                        </p:attrNameLst>
                                      </p:cBhvr>
                                      <p:to>
                                        <p:strVal val="visible"/>
                                      </p:to>
                                    </p:set>
                                    <p:animEffect transition="in" filter="barn(inVertical)">
                                      <p:cBhvr>
                                        <p:cTn id="22" dur="500"/>
                                        <p:tgtEl>
                                          <p:spTgt spid="6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barn(inVertical)">
                                      <p:cBhvr>
                                        <p:cTn id="32" dur="500"/>
                                        <p:tgtEl>
                                          <p:spTgt spid="3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barn(inVertical)">
                                      <p:cBhvr>
                                        <p:cTn id="37" dur="500"/>
                                        <p:tgtEl>
                                          <p:spTgt spid="33"/>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barn(inVertical)">
                                      <p:cBhvr>
                                        <p:cTn id="42" dur="500"/>
                                        <p:tgtEl>
                                          <p:spTgt spid="34"/>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barn(inVertical)">
                                      <p:cBhvr>
                                        <p:cTn id="47" dur="500"/>
                                        <p:tgtEl>
                                          <p:spTgt spid="36"/>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barn(inVertical)">
                                      <p:cBhvr>
                                        <p:cTn id="52" dur="500"/>
                                        <p:tgtEl>
                                          <p:spTgt spid="3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9"/>
                                        </p:tgtEl>
                                        <p:attrNameLst>
                                          <p:attrName>style.visibility</p:attrName>
                                        </p:attrNameLst>
                                      </p:cBhvr>
                                      <p:to>
                                        <p:strVal val="visible"/>
                                      </p:to>
                                    </p:set>
                                    <p:animEffect transition="in" filter="barn(inVertical)">
                                      <p:cBhvr>
                                        <p:cTn id="57" dur="500"/>
                                        <p:tgtEl>
                                          <p:spTgt spid="3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barn(inVertical)">
                                      <p:cBhvr>
                                        <p:cTn id="62" dur="500"/>
                                        <p:tgtEl>
                                          <p:spTgt spid="43"/>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50"/>
                                        </p:tgtEl>
                                        <p:attrNameLst>
                                          <p:attrName>style.visibility</p:attrName>
                                        </p:attrNameLst>
                                      </p:cBhvr>
                                      <p:to>
                                        <p:strVal val="visible"/>
                                      </p:to>
                                    </p:set>
                                    <p:animEffect transition="in" filter="barn(inVertical)">
                                      <p:cBhvr>
                                        <p:cTn id="67" dur="500"/>
                                        <p:tgtEl>
                                          <p:spTgt spid="50"/>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52"/>
                                        </p:tgtEl>
                                        <p:attrNameLst>
                                          <p:attrName>style.visibility</p:attrName>
                                        </p:attrNameLst>
                                      </p:cBhvr>
                                      <p:to>
                                        <p:strVal val="visible"/>
                                      </p:to>
                                    </p:set>
                                    <p:animEffect transition="in" filter="barn(inVertical)">
                                      <p:cBhvr>
                                        <p:cTn id="72" dur="500"/>
                                        <p:tgtEl>
                                          <p:spTgt spid="52"/>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53"/>
                                        </p:tgtEl>
                                        <p:attrNameLst>
                                          <p:attrName>style.visibility</p:attrName>
                                        </p:attrNameLst>
                                      </p:cBhvr>
                                      <p:to>
                                        <p:strVal val="visible"/>
                                      </p:to>
                                    </p:set>
                                    <p:animEffect transition="in" filter="barn(inVertical)">
                                      <p:cBhvr>
                                        <p:cTn id="77" dur="500"/>
                                        <p:tgtEl>
                                          <p:spTgt spid="53"/>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54"/>
                                        </p:tgtEl>
                                        <p:attrNameLst>
                                          <p:attrName>style.visibility</p:attrName>
                                        </p:attrNameLst>
                                      </p:cBhvr>
                                      <p:to>
                                        <p:strVal val="visible"/>
                                      </p:to>
                                    </p:set>
                                    <p:animEffect transition="in" filter="barn(inVertical)">
                                      <p:cBhvr>
                                        <p:cTn id="82" dur="500"/>
                                        <p:tgtEl>
                                          <p:spTgt spid="54"/>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58"/>
                                        </p:tgtEl>
                                        <p:attrNameLst>
                                          <p:attrName>style.visibility</p:attrName>
                                        </p:attrNameLst>
                                      </p:cBhvr>
                                      <p:to>
                                        <p:strVal val="visible"/>
                                      </p:to>
                                    </p:set>
                                    <p:animEffect transition="in" filter="barn(inVertical)">
                                      <p:cBhvr>
                                        <p:cTn id="87" dur="500"/>
                                        <p:tgtEl>
                                          <p:spTgt spid="58"/>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60"/>
                                        </p:tgtEl>
                                        <p:attrNameLst>
                                          <p:attrName>style.visibility</p:attrName>
                                        </p:attrNameLst>
                                      </p:cBhvr>
                                      <p:to>
                                        <p:strVal val="visible"/>
                                      </p:to>
                                    </p:set>
                                    <p:animEffect transition="in" filter="barn(inVertical)">
                                      <p:cBhvr>
                                        <p:cTn id="92" dur="500"/>
                                        <p:tgtEl>
                                          <p:spTgt spid="60"/>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61"/>
                                        </p:tgtEl>
                                        <p:attrNameLst>
                                          <p:attrName>style.visibility</p:attrName>
                                        </p:attrNameLst>
                                      </p:cBhvr>
                                      <p:to>
                                        <p:strVal val="visible"/>
                                      </p:to>
                                    </p:set>
                                    <p:animEffect transition="in" filter="barn(inVertical)">
                                      <p:cBhvr>
                                        <p:cTn id="97" dur="500"/>
                                        <p:tgtEl>
                                          <p:spTgt spid="61"/>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nodeType="clickEffect">
                                  <p:stCondLst>
                                    <p:cond delay="0"/>
                                  </p:stCondLst>
                                  <p:childTnLst>
                                    <p:set>
                                      <p:cBhvr>
                                        <p:cTn id="101" dur="1" fill="hold">
                                          <p:stCondLst>
                                            <p:cond delay="0"/>
                                          </p:stCondLst>
                                        </p:cTn>
                                        <p:tgtEl>
                                          <p:spTgt spid="62"/>
                                        </p:tgtEl>
                                        <p:attrNameLst>
                                          <p:attrName>style.visibility</p:attrName>
                                        </p:attrNameLst>
                                      </p:cBhvr>
                                      <p:to>
                                        <p:strVal val="visible"/>
                                      </p:to>
                                    </p:set>
                                    <p:animEffect transition="in" filter="barn(inVertical)">
                                      <p:cBhvr>
                                        <p:cTn id="102" dur="500"/>
                                        <p:tgtEl>
                                          <p:spTgt spid="62"/>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64"/>
                                        </p:tgtEl>
                                        <p:attrNameLst>
                                          <p:attrName>style.visibility</p:attrName>
                                        </p:attrNameLst>
                                      </p:cBhvr>
                                      <p:to>
                                        <p:strVal val="visible"/>
                                      </p:to>
                                    </p:set>
                                    <p:animEffect transition="in" filter="barn(inVertical)">
                                      <p:cBhvr>
                                        <p:cTn id="107" dur="500"/>
                                        <p:tgtEl>
                                          <p:spTgt spid="64"/>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nodeType="clickEffect">
                                  <p:stCondLst>
                                    <p:cond delay="0"/>
                                  </p:stCondLst>
                                  <p:childTnLst>
                                    <p:set>
                                      <p:cBhvr>
                                        <p:cTn id="111" dur="1" fill="hold">
                                          <p:stCondLst>
                                            <p:cond delay="0"/>
                                          </p:stCondLst>
                                        </p:cTn>
                                        <p:tgtEl>
                                          <p:spTgt spid="24"/>
                                        </p:tgtEl>
                                        <p:attrNameLst>
                                          <p:attrName>style.visibility</p:attrName>
                                        </p:attrNameLst>
                                      </p:cBhvr>
                                      <p:to>
                                        <p:strVal val="visible"/>
                                      </p:to>
                                    </p:set>
                                    <p:animEffect transition="in" filter="barn(inVertical)">
                                      <p:cBhvr>
                                        <p:cTn id="112" dur="500"/>
                                        <p:tgtEl>
                                          <p:spTgt spid="24"/>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67"/>
                                        </p:tgtEl>
                                        <p:attrNameLst>
                                          <p:attrName>style.visibility</p:attrName>
                                        </p:attrNameLst>
                                      </p:cBhvr>
                                      <p:to>
                                        <p:strVal val="visible"/>
                                      </p:to>
                                    </p:set>
                                    <p:animEffect transition="in" filter="barn(inVertical)">
                                      <p:cBhvr>
                                        <p:cTn id="117" dur="500"/>
                                        <p:tgtEl>
                                          <p:spTgt spid="67"/>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nodeType="clickEffect">
                                  <p:stCondLst>
                                    <p:cond delay="0"/>
                                  </p:stCondLst>
                                  <p:childTnLst>
                                    <p:set>
                                      <p:cBhvr>
                                        <p:cTn id="121" dur="1" fill="hold">
                                          <p:stCondLst>
                                            <p:cond delay="0"/>
                                          </p:stCondLst>
                                        </p:cTn>
                                        <p:tgtEl>
                                          <p:spTgt spid="65"/>
                                        </p:tgtEl>
                                        <p:attrNameLst>
                                          <p:attrName>style.visibility</p:attrName>
                                        </p:attrNameLst>
                                      </p:cBhvr>
                                      <p:to>
                                        <p:strVal val="visible"/>
                                      </p:to>
                                    </p:set>
                                    <p:animEffect transition="in" filter="barn(inVertical)">
                                      <p:cBhvr>
                                        <p:cTn id="122" dur="500"/>
                                        <p:tgtEl>
                                          <p:spTgt spid="65"/>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68"/>
                                        </p:tgtEl>
                                        <p:attrNameLst>
                                          <p:attrName>style.visibility</p:attrName>
                                        </p:attrNameLst>
                                      </p:cBhvr>
                                      <p:to>
                                        <p:strVal val="visible"/>
                                      </p:to>
                                    </p:set>
                                    <p:animEffect transition="in" filter="barn(inVertical)">
                                      <p:cBhvr>
                                        <p:cTn id="127" dur="500"/>
                                        <p:tgtEl>
                                          <p:spTgt spid="68"/>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nodeType="clickEffect">
                                  <p:stCondLst>
                                    <p:cond delay="0"/>
                                  </p:stCondLst>
                                  <p:childTnLst>
                                    <p:set>
                                      <p:cBhvr>
                                        <p:cTn id="131" dur="1" fill="hold">
                                          <p:stCondLst>
                                            <p:cond delay="0"/>
                                          </p:stCondLst>
                                        </p:cTn>
                                        <p:tgtEl>
                                          <p:spTgt spid="66"/>
                                        </p:tgtEl>
                                        <p:attrNameLst>
                                          <p:attrName>style.visibility</p:attrName>
                                        </p:attrNameLst>
                                      </p:cBhvr>
                                      <p:to>
                                        <p:strVal val="visible"/>
                                      </p:to>
                                    </p:set>
                                    <p:animEffect transition="in" filter="barn(inVertical)">
                                      <p:cBhvr>
                                        <p:cTn id="132" dur="500"/>
                                        <p:tgtEl>
                                          <p:spTgt spid="66"/>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nodeType="clickEffect">
                                  <p:stCondLst>
                                    <p:cond delay="0"/>
                                  </p:stCondLst>
                                  <p:childTnLst>
                                    <p:set>
                                      <p:cBhvr>
                                        <p:cTn id="136" dur="1" fill="hold">
                                          <p:stCondLst>
                                            <p:cond delay="0"/>
                                          </p:stCondLst>
                                        </p:cTn>
                                        <p:tgtEl>
                                          <p:spTgt spid="35"/>
                                        </p:tgtEl>
                                        <p:attrNameLst>
                                          <p:attrName>style.visibility</p:attrName>
                                        </p:attrNameLst>
                                      </p:cBhvr>
                                      <p:to>
                                        <p:strVal val="visible"/>
                                      </p:to>
                                    </p:set>
                                    <p:animEffect transition="in" filter="barn(inVertical)">
                                      <p:cBhvr>
                                        <p:cTn id="137" dur="500"/>
                                        <p:tgtEl>
                                          <p:spTgt spid="35"/>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10"/>
                                        </p:tgtEl>
                                        <p:attrNameLst>
                                          <p:attrName>style.visibility</p:attrName>
                                        </p:attrNameLst>
                                      </p:cBhvr>
                                      <p:to>
                                        <p:strVal val="visible"/>
                                      </p:to>
                                    </p:set>
                                    <p:animEffect transition="in" filter="barn(inVertical)">
                                      <p:cBhvr>
                                        <p:cTn id="142" dur="500"/>
                                        <p:tgtEl>
                                          <p:spTgt spid="10"/>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nodeType="clickEffect">
                                  <p:stCondLst>
                                    <p:cond delay="0"/>
                                  </p:stCondLst>
                                  <p:childTnLst>
                                    <p:set>
                                      <p:cBhvr>
                                        <p:cTn id="146" dur="1" fill="hold">
                                          <p:stCondLst>
                                            <p:cond delay="0"/>
                                          </p:stCondLst>
                                        </p:cTn>
                                        <p:tgtEl>
                                          <p:spTgt spid="22"/>
                                        </p:tgtEl>
                                        <p:attrNameLst>
                                          <p:attrName>style.visibility</p:attrName>
                                        </p:attrNameLst>
                                      </p:cBhvr>
                                      <p:to>
                                        <p:strVal val="visible"/>
                                      </p:to>
                                    </p:set>
                                    <p:animEffect transition="in" filter="barn(inVertical)">
                                      <p:cBhvr>
                                        <p:cTn id="147" dur="500"/>
                                        <p:tgtEl>
                                          <p:spTgt spid="22"/>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11"/>
                                        </p:tgtEl>
                                        <p:attrNameLst>
                                          <p:attrName>style.visibility</p:attrName>
                                        </p:attrNameLst>
                                      </p:cBhvr>
                                      <p:to>
                                        <p:strVal val="visible"/>
                                      </p:to>
                                    </p:set>
                                    <p:animEffect transition="in" filter="barn(inVertical)">
                                      <p:cBhvr>
                                        <p:cTn id="152" dur="500"/>
                                        <p:tgtEl>
                                          <p:spTgt spid="11"/>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nodeType="clickEffect">
                                  <p:stCondLst>
                                    <p:cond delay="0"/>
                                  </p:stCondLst>
                                  <p:childTnLst>
                                    <p:set>
                                      <p:cBhvr>
                                        <p:cTn id="156" dur="1" fill="hold">
                                          <p:stCondLst>
                                            <p:cond delay="0"/>
                                          </p:stCondLst>
                                        </p:cTn>
                                        <p:tgtEl>
                                          <p:spTgt spid="21"/>
                                        </p:tgtEl>
                                        <p:attrNameLst>
                                          <p:attrName>style.visibility</p:attrName>
                                        </p:attrNameLst>
                                      </p:cBhvr>
                                      <p:to>
                                        <p:strVal val="visible"/>
                                      </p:to>
                                    </p:set>
                                    <p:animEffect transition="in" filter="barn(inVertical)">
                                      <p:cBhvr>
                                        <p:cTn id="15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20" grpId="0"/>
      <p:bldP spid="29" grpId="0"/>
      <p:bldP spid="30" grpId="0"/>
      <p:bldP spid="33" grpId="0"/>
      <p:bldP spid="36" grpId="0"/>
      <p:bldP spid="37" grpId="0"/>
      <p:bldP spid="38" grpId="0"/>
      <p:bldP spid="39" grpId="0"/>
      <p:bldP spid="50" grpId="0"/>
      <p:bldP spid="51" grpId="0"/>
      <p:bldP spid="52" grpId="0"/>
      <p:bldP spid="53" grpId="0"/>
      <p:bldP spid="58" grpId="0"/>
      <p:bldP spid="60" grpId="0"/>
      <p:bldP spid="61" grpId="0"/>
      <p:bldP spid="64" grpId="0"/>
      <p:bldP spid="67" grpId="0"/>
      <p:bldP spid="68"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99979624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1138</TotalTime>
  <Words>1026</Words>
  <Application>Microsoft Office PowerPoint</Application>
  <PresentationFormat>Widescreen</PresentationFormat>
  <Paragraphs>251</Paragraphs>
  <Slides>11</Slides>
  <Notes>10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0" baseType="lpstr">
      <vt:lpstr>Arial</vt:lpstr>
      <vt:lpstr>Calibri</vt:lpstr>
      <vt:lpstr>Calibri Light</vt:lpstr>
      <vt:lpstr>Cambria Math</vt:lpstr>
      <vt:lpstr>Times New Roman</vt:lpstr>
      <vt:lpstr>Wingdings</vt:lpstr>
      <vt:lpstr>Zilla Slab</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Lam Kim Ngoc</dc:creator>
  <cp:lastModifiedBy>Admin</cp:lastModifiedBy>
  <cp:revision>19</cp:revision>
  <dcterms:created xsi:type="dcterms:W3CDTF">2021-09-03T13:01:36Z</dcterms:created>
  <dcterms:modified xsi:type="dcterms:W3CDTF">2022-08-31T16:09:41Z</dcterms:modified>
</cp:coreProperties>
</file>