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323" r:id="rId2"/>
    <p:sldId id="271" r:id="rId3"/>
    <p:sldId id="257" r:id="rId4"/>
    <p:sldId id="276" r:id="rId5"/>
    <p:sldId id="325" r:id="rId6"/>
    <p:sldId id="329" r:id="rId7"/>
    <p:sldId id="328" r:id="rId8"/>
    <p:sldId id="277" r:id="rId9"/>
    <p:sldId id="298" r:id="rId10"/>
  </p:sldIdLst>
  <p:sldSz cx="16846550" cy="9475788"/>
  <p:notesSz cx="6858000" cy="9144000"/>
  <p:custDataLst>
    <p:tags r:id="rId12"/>
  </p:custDataLst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sz="30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30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30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30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30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30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sz="30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sz="30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sz="30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85" userDrawn="1">
          <p15:clr>
            <a:srgbClr val="A4A3A4"/>
          </p15:clr>
        </p15:guide>
        <p15:guide id="2" pos="530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DFE00"/>
    <a:srgbClr val="EB2A18"/>
    <a:srgbClr val="2E9376"/>
    <a:srgbClr val="B5BED1"/>
    <a:srgbClr val="58B968"/>
    <a:srgbClr val="9BCD24"/>
    <a:srgbClr val="EA8F9C"/>
    <a:srgbClr val="A5642B"/>
    <a:srgbClr val="F1CD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99" autoAdjust="0"/>
    <p:restoredTop sz="87893" autoAdjust="0"/>
  </p:normalViewPr>
  <p:slideViewPr>
    <p:cSldViewPr>
      <p:cViewPr varScale="1">
        <p:scale>
          <a:sx n="37" d="100"/>
          <a:sy n="37" d="100"/>
        </p:scale>
        <p:origin x="606" y="84"/>
      </p:cViewPr>
      <p:guideLst>
        <p:guide orient="horz" pos="2985"/>
        <p:guide pos="530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2B70F98A-9528-49DF-B5D0-4DC08F01FA0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2414AF49-A3E8-43F6-BF76-EBBACFAC8A24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18912E67-6A3B-4ECC-BABB-B6B7777A33E8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6389" name="Rectangle 5">
            <a:extLst>
              <a:ext uri="{FF2B5EF4-FFF2-40B4-BE49-F238E27FC236}">
                <a16:creationId xmlns:a16="http://schemas.microsoft.com/office/drawing/2014/main" id="{E2C121EE-DB95-4E73-9103-6AB388BEA1B8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16390" name="Rectangle 6">
            <a:extLst>
              <a:ext uri="{FF2B5EF4-FFF2-40B4-BE49-F238E27FC236}">
                <a16:creationId xmlns:a16="http://schemas.microsoft.com/office/drawing/2014/main" id="{93FFB160-AB29-4650-AA13-C011BE937B89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6391" name="Rectangle 7">
            <a:extLst>
              <a:ext uri="{FF2B5EF4-FFF2-40B4-BE49-F238E27FC236}">
                <a16:creationId xmlns:a16="http://schemas.microsoft.com/office/drawing/2014/main" id="{C0791769-2875-48B8-AD5C-F19220176F3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E163392F-5024-4DAD-A295-32E9BC8D607B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424164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125E29E2-3E7F-4948-9A11-355CD5EC6AB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179F7565-6E80-4076-98F1-69BE7B08C97D}" type="slidenum">
              <a:rPr lang="en-US" altLang="zh-CN"/>
              <a:pPr>
                <a:spcBef>
                  <a:spcPct val="0"/>
                </a:spcBef>
              </a:pPr>
              <a:t>2</a:t>
            </a:fld>
            <a:endParaRPr lang="en-US" altLang="zh-CN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6479CC8F-F57E-4BAF-97B0-96ACEABC98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A5737EEF-7DAD-4916-A78C-F8295BE766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zh-CN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F587DA99-A89B-440F-B210-0E484E80E5E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E46F6E5B-5565-4D2F-8177-61564DD72396}" type="slidenum">
              <a:rPr lang="en-US" altLang="zh-CN"/>
              <a:pPr>
                <a:spcBef>
                  <a:spcPct val="0"/>
                </a:spcBef>
              </a:pPr>
              <a:t>3</a:t>
            </a:fld>
            <a:endParaRPr lang="en-US" altLang="zh-CN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D28D8E11-A78F-455A-B6E1-2963ACCDBD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045E2E97-A6B9-42E0-85A9-719485614B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zh-CN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>
            <a:extLst>
              <a:ext uri="{FF2B5EF4-FFF2-40B4-BE49-F238E27FC236}">
                <a16:creationId xmlns:a16="http://schemas.microsoft.com/office/drawing/2014/main" id="{F792E35D-43DD-466B-AC22-9A19461D6FA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BC894B4E-B47B-4D20-953F-66EFB6E1CECC}" type="slidenum">
              <a:rPr lang="en-US" altLang="zh-CN"/>
              <a:pPr>
                <a:spcBef>
                  <a:spcPct val="0"/>
                </a:spcBef>
              </a:pPr>
              <a:t>4</a:t>
            </a:fld>
            <a:endParaRPr lang="en-US" altLang="zh-CN"/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DCEAE7AE-5784-47BA-A2E8-56BF7A15E08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D309F35F-F182-4FF0-913E-306552675C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zh-CN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264010" y="2943225"/>
            <a:ext cx="14318530" cy="2032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526425" y="5368926"/>
            <a:ext cx="11793700" cy="2422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9075" indent="0" algn="ctr">
              <a:buNone/>
              <a:defRPr/>
            </a:lvl2pPr>
            <a:lvl3pPr marL="918149" indent="0" algn="ctr">
              <a:buNone/>
              <a:defRPr/>
            </a:lvl3pPr>
            <a:lvl4pPr marL="1377224" indent="0" algn="ctr">
              <a:buNone/>
              <a:defRPr/>
            </a:lvl4pPr>
            <a:lvl5pPr marL="1836298" indent="0" algn="ctr">
              <a:buNone/>
              <a:defRPr/>
            </a:lvl5pPr>
            <a:lvl6pPr marL="2295373" indent="0" algn="ctr">
              <a:buNone/>
              <a:defRPr/>
            </a:lvl6pPr>
            <a:lvl7pPr marL="2754447" indent="0" algn="ctr">
              <a:buNone/>
              <a:defRPr/>
            </a:lvl7pPr>
            <a:lvl8pPr marL="3213522" indent="0" algn="ctr">
              <a:buNone/>
              <a:defRPr/>
            </a:lvl8pPr>
            <a:lvl9pPr marL="3672596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880144997"/>
      </p:ext>
    </p:extLst>
  </p:cSld>
  <p:clrMapOvr>
    <a:masterClrMapping/>
  </p:clrMapOvr>
  <p:transition spd="slow" advTm="1000"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1610" y="379413"/>
            <a:ext cx="15163330" cy="157956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41610" y="2211388"/>
            <a:ext cx="15163330" cy="625316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51305743"/>
      </p:ext>
    </p:extLst>
  </p:cSld>
  <p:clrMapOvr>
    <a:masterClrMapping/>
  </p:clrMapOvr>
  <p:transition spd="slow" advTm="1000"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2214506" y="379414"/>
            <a:ext cx="3790434" cy="8085137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41611" y="379414"/>
            <a:ext cx="11219876" cy="808513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267211467"/>
      </p:ext>
    </p:extLst>
  </p:cSld>
  <p:clrMapOvr>
    <a:masterClrMapping/>
  </p:clrMapOvr>
  <p:transition spd="slow" advTm="1000">
    <p:split orient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1610" y="379413"/>
            <a:ext cx="15163330" cy="157956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41610" y="2211388"/>
            <a:ext cx="7504358" cy="62531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8498988" y="2211389"/>
            <a:ext cx="7505952" cy="30495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8498988" y="5413376"/>
            <a:ext cx="7505952" cy="305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776703331"/>
      </p:ext>
    </p:extLst>
  </p:cSld>
  <p:clrMapOvr>
    <a:masterClrMapping/>
  </p:clrMapOvr>
  <p:transition spd="slow" advTm="1000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1610" y="379413"/>
            <a:ext cx="15163330" cy="157956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41610" y="2211388"/>
            <a:ext cx="15163330" cy="62531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736557852"/>
      </p:ext>
    </p:extLst>
  </p:cSld>
  <p:clrMapOvr>
    <a:masterClrMapping/>
  </p:clrMapOvr>
  <p:transition spd="slow" advTm="1000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30956" y="6089650"/>
            <a:ext cx="14320125" cy="1881188"/>
          </a:xfrm>
          <a:prstGeom prst="rect">
            <a:avLst/>
          </a:prstGeom>
        </p:spPr>
        <p:txBody>
          <a:bodyPr anchor="t"/>
          <a:lstStyle>
            <a:lvl1pPr algn="l">
              <a:defRPr sz="4016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330956" y="4016376"/>
            <a:ext cx="14320125" cy="20732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8"/>
            </a:lvl1pPr>
            <a:lvl2pPr marL="459075" indent="0">
              <a:buNone/>
              <a:defRPr sz="1807"/>
            </a:lvl2pPr>
            <a:lvl3pPr marL="918149" indent="0">
              <a:buNone/>
              <a:defRPr sz="1607"/>
            </a:lvl3pPr>
            <a:lvl4pPr marL="1377224" indent="0">
              <a:buNone/>
              <a:defRPr sz="1406"/>
            </a:lvl4pPr>
            <a:lvl5pPr marL="1836298" indent="0">
              <a:buNone/>
              <a:defRPr sz="1406"/>
            </a:lvl5pPr>
            <a:lvl6pPr marL="2295373" indent="0">
              <a:buNone/>
              <a:defRPr sz="1406"/>
            </a:lvl6pPr>
            <a:lvl7pPr marL="2754447" indent="0">
              <a:buNone/>
              <a:defRPr sz="1406"/>
            </a:lvl7pPr>
            <a:lvl8pPr marL="3213522" indent="0">
              <a:buNone/>
              <a:defRPr sz="1406"/>
            </a:lvl8pPr>
            <a:lvl9pPr marL="3672596" indent="0">
              <a:buNone/>
              <a:defRPr sz="1406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471412684"/>
      </p:ext>
    </p:extLst>
  </p:cSld>
  <p:clrMapOvr>
    <a:masterClrMapping/>
  </p:clrMapOvr>
  <p:transition spd="slow" advTm="1000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1610" y="379413"/>
            <a:ext cx="15163330" cy="157956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41610" y="2211388"/>
            <a:ext cx="7504358" cy="6253162"/>
          </a:xfrm>
          <a:prstGeom prst="rect">
            <a:avLst/>
          </a:prstGeom>
        </p:spPr>
        <p:txBody>
          <a:bodyPr/>
          <a:lstStyle>
            <a:lvl1pPr>
              <a:defRPr sz="2811"/>
            </a:lvl1pPr>
            <a:lvl2pPr>
              <a:defRPr sz="2410"/>
            </a:lvl2pPr>
            <a:lvl3pPr>
              <a:defRPr sz="2008"/>
            </a:lvl3pPr>
            <a:lvl4pPr>
              <a:defRPr sz="1807"/>
            </a:lvl4pPr>
            <a:lvl5pPr>
              <a:defRPr sz="1807"/>
            </a:lvl5pPr>
            <a:lvl6pPr>
              <a:defRPr sz="1807"/>
            </a:lvl6pPr>
            <a:lvl7pPr>
              <a:defRPr sz="1807"/>
            </a:lvl7pPr>
            <a:lvl8pPr>
              <a:defRPr sz="1807"/>
            </a:lvl8pPr>
            <a:lvl9pPr>
              <a:defRPr sz="180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98988" y="2211388"/>
            <a:ext cx="7505952" cy="6253162"/>
          </a:xfrm>
          <a:prstGeom prst="rect">
            <a:avLst/>
          </a:prstGeom>
        </p:spPr>
        <p:txBody>
          <a:bodyPr/>
          <a:lstStyle>
            <a:lvl1pPr>
              <a:defRPr sz="2811"/>
            </a:lvl1pPr>
            <a:lvl2pPr>
              <a:defRPr sz="2410"/>
            </a:lvl2pPr>
            <a:lvl3pPr>
              <a:defRPr sz="2008"/>
            </a:lvl3pPr>
            <a:lvl4pPr>
              <a:defRPr sz="1807"/>
            </a:lvl4pPr>
            <a:lvl5pPr>
              <a:defRPr sz="1807"/>
            </a:lvl5pPr>
            <a:lvl6pPr>
              <a:defRPr sz="1807"/>
            </a:lvl6pPr>
            <a:lvl7pPr>
              <a:defRPr sz="1807"/>
            </a:lvl7pPr>
            <a:lvl8pPr>
              <a:defRPr sz="1807"/>
            </a:lvl8pPr>
            <a:lvl9pPr>
              <a:defRPr sz="180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60725015"/>
      </p:ext>
    </p:extLst>
  </p:cSld>
  <p:clrMapOvr>
    <a:masterClrMapping/>
  </p:clrMapOvr>
  <p:transition spd="slow" advTm="1000"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1610" y="379413"/>
            <a:ext cx="15163330" cy="157956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41611" y="2120900"/>
            <a:ext cx="7443787" cy="88423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10" b="1"/>
            </a:lvl1pPr>
            <a:lvl2pPr marL="459075" indent="0">
              <a:buNone/>
              <a:defRPr sz="2008" b="1"/>
            </a:lvl2pPr>
            <a:lvl3pPr marL="918149" indent="0">
              <a:buNone/>
              <a:defRPr sz="1807" b="1"/>
            </a:lvl3pPr>
            <a:lvl4pPr marL="1377224" indent="0">
              <a:buNone/>
              <a:defRPr sz="1607" b="1"/>
            </a:lvl4pPr>
            <a:lvl5pPr marL="1836298" indent="0">
              <a:buNone/>
              <a:defRPr sz="1607" b="1"/>
            </a:lvl5pPr>
            <a:lvl6pPr marL="2295373" indent="0">
              <a:buNone/>
              <a:defRPr sz="1607" b="1"/>
            </a:lvl6pPr>
            <a:lvl7pPr marL="2754447" indent="0">
              <a:buNone/>
              <a:defRPr sz="1607" b="1"/>
            </a:lvl7pPr>
            <a:lvl8pPr marL="3213522" indent="0">
              <a:buNone/>
              <a:defRPr sz="1607" b="1"/>
            </a:lvl8pPr>
            <a:lvl9pPr marL="3672596" indent="0">
              <a:buNone/>
              <a:defRPr sz="1607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1611" y="3005138"/>
            <a:ext cx="7443787" cy="5459412"/>
          </a:xfrm>
          <a:prstGeom prst="rect">
            <a:avLst/>
          </a:prstGeom>
        </p:spPr>
        <p:txBody>
          <a:bodyPr/>
          <a:lstStyle>
            <a:lvl1pPr>
              <a:defRPr sz="2410"/>
            </a:lvl1pPr>
            <a:lvl2pPr>
              <a:defRPr sz="2008"/>
            </a:lvl2pPr>
            <a:lvl3pPr>
              <a:defRPr sz="1807"/>
            </a:lvl3pPr>
            <a:lvl4pPr>
              <a:defRPr sz="1607"/>
            </a:lvl4pPr>
            <a:lvl5pPr>
              <a:defRPr sz="1607"/>
            </a:lvl5pPr>
            <a:lvl6pPr>
              <a:defRPr sz="1607"/>
            </a:lvl6pPr>
            <a:lvl7pPr>
              <a:defRPr sz="1607"/>
            </a:lvl7pPr>
            <a:lvl8pPr>
              <a:defRPr sz="1607"/>
            </a:lvl8pPr>
            <a:lvl9pPr>
              <a:defRPr sz="160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8557965" y="2120900"/>
            <a:ext cx="7446975" cy="88423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10" b="1"/>
            </a:lvl1pPr>
            <a:lvl2pPr marL="459075" indent="0">
              <a:buNone/>
              <a:defRPr sz="2008" b="1"/>
            </a:lvl2pPr>
            <a:lvl3pPr marL="918149" indent="0">
              <a:buNone/>
              <a:defRPr sz="1807" b="1"/>
            </a:lvl3pPr>
            <a:lvl4pPr marL="1377224" indent="0">
              <a:buNone/>
              <a:defRPr sz="1607" b="1"/>
            </a:lvl4pPr>
            <a:lvl5pPr marL="1836298" indent="0">
              <a:buNone/>
              <a:defRPr sz="1607" b="1"/>
            </a:lvl5pPr>
            <a:lvl6pPr marL="2295373" indent="0">
              <a:buNone/>
              <a:defRPr sz="1607" b="1"/>
            </a:lvl6pPr>
            <a:lvl7pPr marL="2754447" indent="0">
              <a:buNone/>
              <a:defRPr sz="1607" b="1"/>
            </a:lvl7pPr>
            <a:lvl8pPr marL="3213522" indent="0">
              <a:buNone/>
              <a:defRPr sz="1607" b="1"/>
            </a:lvl8pPr>
            <a:lvl9pPr marL="3672596" indent="0">
              <a:buNone/>
              <a:defRPr sz="1607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8557965" y="3005138"/>
            <a:ext cx="7446975" cy="5459412"/>
          </a:xfrm>
          <a:prstGeom prst="rect">
            <a:avLst/>
          </a:prstGeom>
        </p:spPr>
        <p:txBody>
          <a:bodyPr/>
          <a:lstStyle>
            <a:lvl1pPr>
              <a:defRPr sz="2410"/>
            </a:lvl1pPr>
            <a:lvl2pPr>
              <a:defRPr sz="2008"/>
            </a:lvl2pPr>
            <a:lvl3pPr>
              <a:defRPr sz="1807"/>
            </a:lvl3pPr>
            <a:lvl4pPr>
              <a:defRPr sz="1607"/>
            </a:lvl4pPr>
            <a:lvl5pPr>
              <a:defRPr sz="1607"/>
            </a:lvl5pPr>
            <a:lvl6pPr>
              <a:defRPr sz="1607"/>
            </a:lvl6pPr>
            <a:lvl7pPr>
              <a:defRPr sz="1607"/>
            </a:lvl7pPr>
            <a:lvl8pPr>
              <a:defRPr sz="1607"/>
            </a:lvl8pPr>
            <a:lvl9pPr>
              <a:defRPr sz="160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794992257"/>
      </p:ext>
    </p:extLst>
  </p:cSld>
  <p:clrMapOvr>
    <a:masterClrMapping/>
  </p:clrMapOvr>
  <p:transition spd="slow" advTm="1000"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1610" y="379413"/>
            <a:ext cx="15163330" cy="157956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238941906"/>
      </p:ext>
    </p:extLst>
  </p:cSld>
  <p:clrMapOvr>
    <a:masterClrMapping/>
  </p:clrMapOvr>
  <p:transition spd="slow" advTm="1000"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1554944"/>
      </p:ext>
    </p:extLst>
  </p:cSld>
  <p:clrMapOvr>
    <a:masterClrMapping/>
  </p:clrMapOvr>
  <p:transition spd="slow" advTm="1000"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1611" y="377826"/>
            <a:ext cx="5543788" cy="1604963"/>
          </a:xfrm>
          <a:prstGeom prst="rect">
            <a:avLst/>
          </a:prstGeom>
        </p:spPr>
        <p:txBody>
          <a:bodyPr anchor="b"/>
          <a:lstStyle>
            <a:lvl1pPr algn="l">
              <a:defRPr sz="2008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586238" y="377826"/>
            <a:ext cx="9418702" cy="8086725"/>
          </a:xfrm>
          <a:prstGeom prst="rect">
            <a:avLst/>
          </a:prstGeom>
        </p:spPr>
        <p:txBody>
          <a:bodyPr/>
          <a:lstStyle>
            <a:lvl1pPr>
              <a:defRPr sz="3213"/>
            </a:lvl1pPr>
            <a:lvl2pPr>
              <a:defRPr sz="2811"/>
            </a:lvl2pPr>
            <a:lvl3pPr>
              <a:defRPr sz="2410"/>
            </a:lvl3pPr>
            <a:lvl4pPr>
              <a:defRPr sz="2008"/>
            </a:lvl4pPr>
            <a:lvl5pPr>
              <a:defRPr sz="2008"/>
            </a:lvl5pPr>
            <a:lvl6pPr>
              <a:defRPr sz="2008"/>
            </a:lvl6pPr>
            <a:lvl7pPr>
              <a:defRPr sz="2008"/>
            </a:lvl7pPr>
            <a:lvl8pPr>
              <a:defRPr sz="2008"/>
            </a:lvl8pPr>
            <a:lvl9pPr>
              <a:defRPr sz="200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41611" y="1982788"/>
            <a:ext cx="5543788" cy="64817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6"/>
            </a:lvl1pPr>
            <a:lvl2pPr marL="459075" indent="0">
              <a:buNone/>
              <a:defRPr sz="1205"/>
            </a:lvl2pPr>
            <a:lvl3pPr marL="918149" indent="0">
              <a:buNone/>
              <a:defRPr sz="1004"/>
            </a:lvl3pPr>
            <a:lvl4pPr marL="1377224" indent="0">
              <a:buNone/>
              <a:defRPr sz="904"/>
            </a:lvl4pPr>
            <a:lvl5pPr marL="1836298" indent="0">
              <a:buNone/>
              <a:defRPr sz="904"/>
            </a:lvl5pPr>
            <a:lvl6pPr marL="2295373" indent="0">
              <a:buNone/>
              <a:defRPr sz="904"/>
            </a:lvl6pPr>
            <a:lvl7pPr marL="2754447" indent="0">
              <a:buNone/>
              <a:defRPr sz="904"/>
            </a:lvl7pPr>
            <a:lvl8pPr marL="3213522" indent="0">
              <a:buNone/>
              <a:defRPr sz="904"/>
            </a:lvl8pPr>
            <a:lvl9pPr marL="3672596" indent="0">
              <a:buNone/>
              <a:defRPr sz="904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51350875"/>
      </p:ext>
    </p:extLst>
  </p:cSld>
  <p:clrMapOvr>
    <a:masterClrMapping/>
  </p:clrMapOvr>
  <p:transition spd="slow" advTm="1000"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02682" y="6632575"/>
            <a:ext cx="10107293" cy="784225"/>
          </a:xfrm>
          <a:prstGeom prst="rect">
            <a:avLst/>
          </a:prstGeom>
        </p:spPr>
        <p:txBody>
          <a:bodyPr anchor="b"/>
          <a:lstStyle>
            <a:lvl1pPr algn="l">
              <a:defRPr sz="2008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302682" y="846139"/>
            <a:ext cx="10107293" cy="5686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13"/>
            </a:lvl1pPr>
            <a:lvl2pPr marL="459075" indent="0">
              <a:buNone/>
              <a:defRPr sz="2811"/>
            </a:lvl2pPr>
            <a:lvl3pPr marL="918149" indent="0">
              <a:buNone/>
              <a:defRPr sz="2410"/>
            </a:lvl3pPr>
            <a:lvl4pPr marL="1377224" indent="0">
              <a:buNone/>
              <a:defRPr sz="2008"/>
            </a:lvl4pPr>
            <a:lvl5pPr marL="1836298" indent="0">
              <a:buNone/>
              <a:defRPr sz="2008"/>
            </a:lvl5pPr>
            <a:lvl6pPr marL="2295373" indent="0">
              <a:buNone/>
              <a:defRPr sz="2008"/>
            </a:lvl6pPr>
            <a:lvl7pPr marL="2754447" indent="0">
              <a:buNone/>
              <a:defRPr sz="2008"/>
            </a:lvl7pPr>
            <a:lvl8pPr marL="3213522" indent="0">
              <a:buNone/>
              <a:defRPr sz="2008"/>
            </a:lvl8pPr>
            <a:lvl9pPr marL="3672596" indent="0">
              <a:buNone/>
              <a:defRPr sz="2008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3302682" y="7416800"/>
            <a:ext cx="10107293" cy="1111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6"/>
            </a:lvl1pPr>
            <a:lvl2pPr marL="459075" indent="0">
              <a:buNone/>
              <a:defRPr sz="1205"/>
            </a:lvl2pPr>
            <a:lvl3pPr marL="918149" indent="0">
              <a:buNone/>
              <a:defRPr sz="1004"/>
            </a:lvl3pPr>
            <a:lvl4pPr marL="1377224" indent="0">
              <a:buNone/>
              <a:defRPr sz="904"/>
            </a:lvl4pPr>
            <a:lvl5pPr marL="1836298" indent="0">
              <a:buNone/>
              <a:defRPr sz="904"/>
            </a:lvl5pPr>
            <a:lvl6pPr marL="2295373" indent="0">
              <a:buNone/>
              <a:defRPr sz="904"/>
            </a:lvl6pPr>
            <a:lvl7pPr marL="2754447" indent="0">
              <a:buNone/>
              <a:defRPr sz="904"/>
            </a:lvl7pPr>
            <a:lvl8pPr marL="3213522" indent="0">
              <a:buNone/>
              <a:defRPr sz="904"/>
            </a:lvl8pPr>
            <a:lvl9pPr marL="3672596" indent="0">
              <a:buNone/>
              <a:defRPr sz="904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61145329"/>
      </p:ext>
    </p:extLst>
  </p:cSld>
  <p:clrMapOvr>
    <a:masterClrMapping/>
  </p:clrMapOvr>
  <p:transition spd="slow" advTm="1000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-">
            <a:extLst>
              <a:ext uri="{FF2B5EF4-FFF2-40B4-BE49-F238E27FC236}">
                <a16:creationId xmlns:a16="http://schemas.microsoft.com/office/drawing/2014/main" id="{97E0B106-9F76-4580-855C-9CF9811C867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846550" cy="947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 advTm="1000">
    <p:split orient="vert"/>
  </p:transition>
  <p:txStyles>
    <p:titleStyle>
      <a:lvl1pPr algn="ctr" defTabSz="1506339" rtl="0" eaLnBrk="0" fontAlgn="base" hangingPunct="0">
        <a:spcBef>
          <a:spcPct val="0"/>
        </a:spcBef>
        <a:spcAft>
          <a:spcPct val="0"/>
        </a:spcAft>
        <a:defRPr sz="7230">
          <a:solidFill>
            <a:schemeClr val="tx2"/>
          </a:solidFill>
          <a:latin typeface="+mj-lt"/>
          <a:ea typeface="+mj-ea"/>
          <a:cs typeface="+mj-cs"/>
        </a:defRPr>
      </a:lvl1pPr>
      <a:lvl2pPr algn="ctr" defTabSz="1506339" rtl="0" eaLnBrk="0" fontAlgn="base" hangingPunct="0">
        <a:spcBef>
          <a:spcPct val="0"/>
        </a:spcBef>
        <a:spcAft>
          <a:spcPct val="0"/>
        </a:spcAft>
        <a:defRPr sz="7230">
          <a:solidFill>
            <a:schemeClr val="tx2"/>
          </a:solidFill>
          <a:latin typeface="Arial" charset="0"/>
          <a:ea typeface="宋体" pitchFamily="2" charset="-122"/>
        </a:defRPr>
      </a:lvl2pPr>
      <a:lvl3pPr algn="ctr" defTabSz="1506339" rtl="0" eaLnBrk="0" fontAlgn="base" hangingPunct="0">
        <a:spcBef>
          <a:spcPct val="0"/>
        </a:spcBef>
        <a:spcAft>
          <a:spcPct val="0"/>
        </a:spcAft>
        <a:defRPr sz="7230">
          <a:solidFill>
            <a:schemeClr val="tx2"/>
          </a:solidFill>
          <a:latin typeface="Arial" charset="0"/>
          <a:ea typeface="宋体" pitchFamily="2" charset="-122"/>
        </a:defRPr>
      </a:lvl3pPr>
      <a:lvl4pPr algn="ctr" defTabSz="1506339" rtl="0" eaLnBrk="0" fontAlgn="base" hangingPunct="0">
        <a:spcBef>
          <a:spcPct val="0"/>
        </a:spcBef>
        <a:spcAft>
          <a:spcPct val="0"/>
        </a:spcAft>
        <a:defRPr sz="7230">
          <a:solidFill>
            <a:schemeClr val="tx2"/>
          </a:solidFill>
          <a:latin typeface="Arial" charset="0"/>
          <a:ea typeface="宋体" pitchFamily="2" charset="-122"/>
        </a:defRPr>
      </a:lvl4pPr>
      <a:lvl5pPr algn="ctr" defTabSz="1506339" rtl="0" eaLnBrk="0" fontAlgn="base" hangingPunct="0">
        <a:spcBef>
          <a:spcPct val="0"/>
        </a:spcBef>
        <a:spcAft>
          <a:spcPct val="0"/>
        </a:spcAft>
        <a:defRPr sz="7230">
          <a:solidFill>
            <a:schemeClr val="tx2"/>
          </a:solidFill>
          <a:latin typeface="Arial" charset="0"/>
          <a:ea typeface="宋体" pitchFamily="2" charset="-122"/>
        </a:defRPr>
      </a:lvl5pPr>
      <a:lvl6pPr marL="459075" algn="ctr" defTabSz="1506339" rtl="0" fontAlgn="base">
        <a:spcBef>
          <a:spcPct val="0"/>
        </a:spcBef>
        <a:spcAft>
          <a:spcPct val="0"/>
        </a:spcAft>
        <a:defRPr sz="7230">
          <a:solidFill>
            <a:schemeClr val="tx2"/>
          </a:solidFill>
          <a:latin typeface="Arial" charset="0"/>
          <a:ea typeface="宋体" pitchFamily="2" charset="-122"/>
        </a:defRPr>
      </a:lvl6pPr>
      <a:lvl7pPr marL="918149" algn="ctr" defTabSz="1506339" rtl="0" fontAlgn="base">
        <a:spcBef>
          <a:spcPct val="0"/>
        </a:spcBef>
        <a:spcAft>
          <a:spcPct val="0"/>
        </a:spcAft>
        <a:defRPr sz="7230">
          <a:solidFill>
            <a:schemeClr val="tx2"/>
          </a:solidFill>
          <a:latin typeface="Arial" charset="0"/>
          <a:ea typeface="宋体" pitchFamily="2" charset="-122"/>
        </a:defRPr>
      </a:lvl7pPr>
      <a:lvl8pPr marL="1377224" algn="ctr" defTabSz="1506339" rtl="0" fontAlgn="base">
        <a:spcBef>
          <a:spcPct val="0"/>
        </a:spcBef>
        <a:spcAft>
          <a:spcPct val="0"/>
        </a:spcAft>
        <a:defRPr sz="7230">
          <a:solidFill>
            <a:schemeClr val="tx2"/>
          </a:solidFill>
          <a:latin typeface="Arial" charset="0"/>
          <a:ea typeface="宋体" pitchFamily="2" charset="-122"/>
        </a:defRPr>
      </a:lvl8pPr>
      <a:lvl9pPr marL="1836298" algn="ctr" defTabSz="1506339" rtl="0" fontAlgn="base">
        <a:spcBef>
          <a:spcPct val="0"/>
        </a:spcBef>
        <a:spcAft>
          <a:spcPct val="0"/>
        </a:spcAft>
        <a:defRPr sz="7230">
          <a:solidFill>
            <a:schemeClr val="tx2"/>
          </a:solidFill>
          <a:latin typeface="Arial" charset="0"/>
          <a:ea typeface="宋体" pitchFamily="2" charset="-122"/>
        </a:defRPr>
      </a:lvl9pPr>
    </p:titleStyle>
    <p:bodyStyle>
      <a:lvl1pPr marL="564279" indent="-564279" algn="l" defTabSz="1506339" rtl="0" eaLnBrk="0" fontAlgn="base" hangingPunct="0">
        <a:spcBef>
          <a:spcPct val="20000"/>
        </a:spcBef>
        <a:spcAft>
          <a:spcPct val="0"/>
        </a:spcAft>
        <a:buChar char="•"/>
        <a:defRPr sz="5221">
          <a:solidFill>
            <a:schemeClr val="tx1"/>
          </a:solidFill>
          <a:latin typeface="+mn-lt"/>
          <a:ea typeface="+mn-ea"/>
          <a:cs typeface="+mn-cs"/>
        </a:defRPr>
      </a:lvl1pPr>
      <a:lvl2pPr marL="1224199" indent="-471827" algn="l" defTabSz="1506339" rtl="0" eaLnBrk="0" fontAlgn="base" hangingPunct="0">
        <a:spcBef>
          <a:spcPct val="20000"/>
        </a:spcBef>
        <a:spcAft>
          <a:spcPct val="0"/>
        </a:spcAft>
        <a:buChar char="–"/>
        <a:defRPr sz="4619">
          <a:solidFill>
            <a:schemeClr val="tx1"/>
          </a:solidFill>
          <a:latin typeface="+mn-lt"/>
          <a:ea typeface="+mn-ea"/>
        </a:defRPr>
      </a:lvl2pPr>
      <a:lvl3pPr marL="1882525" indent="-376186" algn="l" defTabSz="1506339" rtl="0" eaLnBrk="0" fontAlgn="base" hangingPunct="0">
        <a:spcBef>
          <a:spcPct val="20000"/>
        </a:spcBef>
        <a:spcAft>
          <a:spcPct val="0"/>
        </a:spcAft>
        <a:buChar char="•"/>
        <a:defRPr sz="3916">
          <a:solidFill>
            <a:schemeClr val="tx1"/>
          </a:solidFill>
          <a:latin typeface="+mn-lt"/>
          <a:ea typeface="+mn-ea"/>
        </a:defRPr>
      </a:lvl3pPr>
      <a:lvl4pPr marL="2636490" indent="-377781" algn="l" defTabSz="1506339" rtl="0" eaLnBrk="0" fontAlgn="base" hangingPunct="0">
        <a:spcBef>
          <a:spcPct val="20000"/>
        </a:spcBef>
        <a:spcAft>
          <a:spcPct val="0"/>
        </a:spcAft>
        <a:buChar char="–"/>
        <a:defRPr sz="3314">
          <a:solidFill>
            <a:schemeClr val="tx1"/>
          </a:solidFill>
          <a:latin typeface="+mn-lt"/>
          <a:ea typeface="+mn-ea"/>
        </a:defRPr>
      </a:lvl4pPr>
      <a:lvl5pPr marL="3388863" indent="-376186" algn="l" defTabSz="1506339" rtl="0" eaLnBrk="0" fontAlgn="base" hangingPunct="0">
        <a:spcBef>
          <a:spcPct val="20000"/>
        </a:spcBef>
        <a:spcAft>
          <a:spcPct val="0"/>
        </a:spcAft>
        <a:buChar char="»"/>
        <a:defRPr sz="3314">
          <a:solidFill>
            <a:schemeClr val="tx1"/>
          </a:solidFill>
          <a:latin typeface="+mn-lt"/>
          <a:ea typeface="+mn-ea"/>
        </a:defRPr>
      </a:lvl5pPr>
      <a:lvl6pPr marL="3847937" indent="-376186" algn="l" defTabSz="1506339" rtl="0" fontAlgn="base">
        <a:spcBef>
          <a:spcPct val="20000"/>
        </a:spcBef>
        <a:spcAft>
          <a:spcPct val="0"/>
        </a:spcAft>
        <a:buChar char="»"/>
        <a:defRPr sz="3314">
          <a:solidFill>
            <a:schemeClr val="tx1"/>
          </a:solidFill>
          <a:latin typeface="+mn-lt"/>
          <a:ea typeface="+mn-ea"/>
        </a:defRPr>
      </a:lvl6pPr>
      <a:lvl7pPr marL="4307012" indent="-376186" algn="l" defTabSz="1506339" rtl="0" fontAlgn="base">
        <a:spcBef>
          <a:spcPct val="20000"/>
        </a:spcBef>
        <a:spcAft>
          <a:spcPct val="0"/>
        </a:spcAft>
        <a:buChar char="»"/>
        <a:defRPr sz="3314">
          <a:solidFill>
            <a:schemeClr val="tx1"/>
          </a:solidFill>
          <a:latin typeface="+mn-lt"/>
          <a:ea typeface="+mn-ea"/>
        </a:defRPr>
      </a:lvl7pPr>
      <a:lvl8pPr marL="4766086" indent="-376186" algn="l" defTabSz="1506339" rtl="0" fontAlgn="base">
        <a:spcBef>
          <a:spcPct val="20000"/>
        </a:spcBef>
        <a:spcAft>
          <a:spcPct val="0"/>
        </a:spcAft>
        <a:buChar char="»"/>
        <a:defRPr sz="3314">
          <a:solidFill>
            <a:schemeClr val="tx1"/>
          </a:solidFill>
          <a:latin typeface="+mn-lt"/>
          <a:ea typeface="+mn-ea"/>
        </a:defRPr>
      </a:lvl8pPr>
      <a:lvl9pPr marL="5225161" indent="-376186" algn="l" defTabSz="1506339" rtl="0" fontAlgn="base">
        <a:spcBef>
          <a:spcPct val="20000"/>
        </a:spcBef>
        <a:spcAft>
          <a:spcPct val="0"/>
        </a:spcAft>
        <a:buChar char="»"/>
        <a:defRPr sz="3314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8149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1pPr>
      <a:lvl2pPr marL="459075" algn="l" defTabSz="918149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2pPr>
      <a:lvl3pPr marL="918149" algn="l" defTabSz="918149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3pPr>
      <a:lvl4pPr marL="1377224" algn="l" defTabSz="918149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4pPr>
      <a:lvl5pPr marL="1836298" algn="l" defTabSz="918149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5pPr>
      <a:lvl6pPr marL="2295373" algn="l" defTabSz="918149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6pPr>
      <a:lvl7pPr marL="2754447" algn="l" defTabSz="918149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7pPr>
      <a:lvl8pPr marL="3213522" algn="l" defTabSz="918149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8pPr>
      <a:lvl9pPr marL="3672596" algn="l" defTabSz="918149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7.gif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4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video" Target="../media/media2.mp4"/><Relationship Id="rId7" Type="http://schemas.openxmlformats.org/officeDocument/2006/relationships/image" Target="../media/image16.jpeg"/><Relationship Id="rId2" Type="http://schemas.microsoft.com/office/2007/relationships/media" Target="../media/media2.mp4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video" Target="../media/media3.mp4"/><Relationship Id="rId7" Type="http://schemas.openxmlformats.org/officeDocument/2006/relationships/image" Target="../media/image16.jpeg"/><Relationship Id="rId2" Type="http://schemas.microsoft.com/office/2007/relationships/media" Target="../media/media3.mp4"/><Relationship Id="rId1" Type="http://schemas.openxmlformats.org/officeDocument/2006/relationships/tags" Target="../tags/tag5.xml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6" Type="http://schemas.openxmlformats.org/officeDocument/2006/relationships/image" Target="../media/image4.gif"/><Relationship Id="rId5" Type="http://schemas.openxmlformats.org/officeDocument/2006/relationships/image" Target="../media/image16.jpe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video" Target="../media/media4.mp4"/><Relationship Id="rId7" Type="http://schemas.openxmlformats.org/officeDocument/2006/relationships/image" Target="../media/image4.gif"/><Relationship Id="rId2" Type="http://schemas.microsoft.com/office/2007/relationships/media" Target="../media/media4.mp4"/><Relationship Id="rId1" Type="http://schemas.openxmlformats.org/officeDocument/2006/relationships/tags" Target="../tags/tag7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00+ hình nền ngộ nghĩnh cho powerpoint - hinhanhsieudep.net">
            <a:extLst>
              <a:ext uri="{FF2B5EF4-FFF2-40B4-BE49-F238E27FC236}">
                <a16:creationId xmlns:a16="http://schemas.microsoft.com/office/drawing/2014/main" id="{5F0247AF-33CF-4981-88BE-347AEC626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01" y="0"/>
            <a:ext cx="16846551" cy="9788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7414C6B-C91F-479F-97E8-30605C70AC8F}"/>
              </a:ext>
            </a:extLst>
          </p:cNvPr>
          <p:cNvSpPr txBox="1"/>
          <p:nvPr/>
        </p:nvSpPr>
        <p:spPr>
          <a:xfrm>
            <a:off x="2093664" y="2280419"/>
            <a:ext cx="1265922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 DỤC LỚP 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7">
            <a:extLst>
              <a:ext uri="{FF2B5EF4-FFF2-40B4-BE49-F238E27FC236}">
                <a16:creationId xmlns:a16="http://schemas.microsoft.com/office/drawing/2014/main" id="{15C11041-0A05-4824-976E-18598BD4B5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498" y="3287509"/>
            <a:ext cx="15265696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 sz="4820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         </a:t>
            </a:r>
            <a:r>
              <a:rPr lang="en-US" altLang="zh-CN" sz="5400" dirty="0" smtClean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MÔN THỂ THAO TỰ CHON – TRÒ CHƠI</a:t>
            </a:r>
            <a:endParaRPr lang="en-US" altLang="zh-CN" sz="5400" dirty="0" smtClean="0">
              <a:solidFill>
                <a:srgbClr val="00206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2" name="Picture 8" descr="1-16">
            <a:extLst>
              <a:ext uri="{FF2B5EF4-FFF2-40B4-BE49-F238E27FC236}">
                <a16:creationId xmlns:a16="http://schemas.microsoft.com/office/drawing/2014/main" id="{0DAA43B8-D60B-43C6-ABF6-95955693C0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286" y="-163082"/>
            <a:ext cx="6924241" cy="1496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D477224-6D02-47BC-B580-03A70E777CEF}"/>
              </a:ext>
            </a:extLst>
          </p:cNvPr>
          <p:cNvSpPr txBox="1"/>
          <p:nvPr/>
        </p:nvSpPr>
        <p:spPr>
          <a:xfrm>
            <a:off x="1222475" y="380129"/>
            <a:ext cx="150226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&amp; ĐÀO TẠO QUẬN LONG BIÊN</a:t>
            </a:r>
            <a:endParaRPr lang="vi-VN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3417F9-2EC7-4C11-9E5A-5790EF8412F0}"/>
              </a:ext>
            </a:extLst>
          </p:cNvPr>
          <p:cNvSpPr txBox="1"/>
          <p:nvPr/>
        </p:nvSpPr>
        <p:spPr>
          <a:xfrm>
            <a:off x="3442834" y="3019083"/>
            <a:ext cx="92170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1E0883D-533C-4A3D-96C4-932228AAED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6444" y="-109018"/>
            <a:ext cx="3493273" cy="2897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574311"/>
      </p:ext>
    </p:extLst>
  </p:cSld>
  <p:clrMapOvr>
    <a:masterClrMapping/>
  </p:clrMapOvr>
  <p:transition spd="slow" advClick="0" advTm="13756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7" name="Picture 5" descr="1-17">
            <a:extLst>
              <a:ext uri="{FF2B5EF4-FFF2-40B4-BE49-F238E27FC236}">
                <a16:creationId xmlns:a16="http://schemas.microsoft.com/office/drawing/2014/main" id="{C4E4C672-8747-48A2-8B6C-A7CD5ADEA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" y="5626526"/>
            <a:ext cx="16843233" cy="38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3396BF8-0407-47ED-A459-188EF78A9137}"/>
              </a:ext>
            </a:extLst>
          </p:cNvPr>
          <p:cNvGrpSpPr>
            <a:grpSpLocks/>
          </p:cNvGrpSpPr>
          <p:nvPr/>
        </p:nvGrpSpPr>
        <p:grpSpPr bwMode="auto">
          <a:xfrm rot="229644">
            <a:off x="110632" y="1089948"/>
            <a:ext cx="15121973" cy="7985648"/>
            <a:chOff x="6331463" y="1625043"/>
            <a:chExt cx="10277801" cy="6946814"/>
          </a:xfrm>
        </p:grpSpPr>
        <p:pic>
          <p:nvPicPr>
            <p:cNvPr id="7178" name="Picture 6" descr="1-42">
              <a:extLst>
                <a:ext uri="{FF2B5EF4-FFF2-40B4-BE49-F238E27FC236}">
                  <a16:creationId xmlns:a16="http://schemas.microsoft.com/office/drawing/2014/main" id="{5959FDC9-C74C-4316-B7BE-5A48A11104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3287" y="1791163"/>
              <a:ext cx="9085977" cy="67806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79" name="TextBox 4">
              <a:extLst>
                <a:ext uri="{FF2B5EF4-FFF2-40B4-BE49-F238E27FC236}">
                  <a16:creationId xmlns:a16="http://schemas.microsoft.com/office/drawing/2014/main" id="{FCBBE08E-6C66-446E-88AC-40B8F8C9C5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1370356">
              <a:off x="6331463" y="1625043"/>
              <a:ext cx="6090037" cy="883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en-US" alt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  <a:r>
                <a:rPr lang="en-US" altLang="en-US" sz="6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PHỤC TẬP LUYỆN</a:t>
              </a:r>
              <a:endPara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Picture 8" descr="New Years Yes Sticker by Nora Fikse">
            <a:extLst>
              <a:ext uri="{FF2B5EF4-FFF2-40B4-BE49-F238E27FC236}">
                <a16:creationId xmlns:a16="http://schemas.microsoft.com/office/drawing/2014/main" id="{56EDBE0E-A225-4631-A48B-E24053BA700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638" y="567201"/>
            <a:ext cx="3691236" cy="236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823B8D1-8D18-4D42-96D0-838D70F94EBA}"/>
              </a:ext>
            </a:extLst>
          </p:cNvPr>
          <p:cNvSpPr txBox="1"/>
          <p:nvPr/>
        </p:nvSpPr>
        <p:spPr>
          <a:xfrm>
            <a:off x="3454723" y="3749436"/>
            <a:ext cx="9511141" cy="32008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4400" dirty="0">
                <a:solidFill>
                  <a:srgbClr val="002060"/>
                </a:solidFill>
              </a:rPr>
              <a:t>-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Giầy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thao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  <a:p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-Trang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phục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thao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gọn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gàng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đảm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bảo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quá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trình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tập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luyện</a:t>
            </a:r>
            <a:r>
              <a:rPr lang="en-US" alt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vi-VN" altLang="en-US" sz="4000" dirty="0" smtClean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r>
              <a:rPr lang="vi-VN" alt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Hs </a:t>
            </a:r>
            <a:r>
              <a:rPr lang="en-US" alt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chuẩn</a:t>
            </a:r>
            <a:r>
              <a:rPr lang="en-US" alt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bị</a:t>
            </a:r>
            <a:r>
              <a:rPr lang="en-US" alt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quả</a:t>
            </a:r>
            <a:r>
              <a:rPr lang="en-US" alt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cầu</a:t>
            </a:r>
            <a:r>
              <a:rPr lang="en-US" alt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trinh</a:t>
            </a:r>
            <a:r>
              <a:rPr lang="vi-VN" alt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en-US" altLang="en-US" sz="40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050" name="Picture 2" descr="Lợi Ích Và Bài Tập Thể Dục Buổi Sáng Cho Bé">
            <a:extLst>
              <a:ext uri="{FF2B5EF4-FFF2-40B4-BE49-F238E27FC236}">
                <a16:creationId xmlns:a16="http://schemas.microsoft.com/office/drawing/2014/main" id="{E4194D36-E589-407A-89BF-9C0596D76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8FFF5"/>
              </a:clrFrom>
              <a:clrTo>
                <a:srgbClr val="F8FF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1427" y="6334759"/>
            <a:ext cx="4762500" cy="299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4C683C8-499B-4520-BD43-F330CD9B3F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7576" y="300755"/>
            <a:ext cx="3493273" cy="289726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Click="0" advTm="13716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5">
            <a:extLst>
              <a:ext uri="{FF2B5EF4-FFF2-40B4-BE49-F238E27FC236}">
                <a16:creationId xmlns:a16="http://schemas.microsoft.com/office/drawing/2014/main" id="{393E8C53-2D45-4C7C-9275-FBC596285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503" y="254885"/>
            <a:ext cx="15039001" cy="906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 descr="11">
            <a:extLst>
              <a:ext uri="{FF2B5EF4-FFF2-40B4-BE49-F238E27FC236}">
                <a16:creationId xmlns:a16="http://schemas.microsoft.com/office/drawing/2014/main" id="{4A69CB54-676F-4B74-98CC-898287FCDC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410" y="4713689"/>
            <a:ext cx="9544625" cy="227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 descr="8">
            <a:extLst>
              <a:ext uri="{FF2B5EF4-FFF2-40B4-BE49-F238E27FC236}">
                <a16:creationId xmlns:a16="http://schemas.microsoft.com/office/drawing/2014/main" id="{7935FF19-A23B-436A-9010-26E74DC8B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0550" y="2747625"/>
            <a:ext cx="9544625" cy="220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5" name="Text Box 13">
            <a:extLst>
              <a:ext uri="{FF2B5EF4-FFF2-40B4-BE49-F238E27FC236}">
                <a16:creationId xmlns:a16="http://schemas.microsoft.com/office/drawing/2014/main" id="{52CEDD91-73D3-4767-9C6D-C180CEEDFF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4089" y="3118938"/>
            <a:ext cx="8457545" cy="1081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/>
            <a:r>
              <a:rPr lang="en-US" altLang="en-US" sz="32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2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1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1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1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1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1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1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 </a:t>
            </a:r>
            <a:r>
              <a:rPr lang="en-US" sz="321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tâng</a:t>
            </a:r>
            <a:r>
              <a:rPr lang="en-US" sz="321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1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1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1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1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1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1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1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1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1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1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mu </a:t>
            </a:r>
            <a:r>
              <a:rPr lang="en-US" sz="321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21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1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vi-VN" sz="321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1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DBC0BC0-19E2-4F3D-95BC-C4B9915EEF1F}"/>
              </a:ext>
            </a:extLst>
          </p:cNvPr>
          <p:cNvSpPr/>
          <p:nvPr/>
        </p:nvSpPr>
        <p:spPr bwMode="auto">
          <a:xfrm>
            <a:off x="5322985" y="1074267"/>
            <a:ext cx="5908602" cy="1541632"/>
          </a:xfrm>
          <a:prstGeom prst="roundRect">
            <a:avLst>
              <a:gd name="adj" fmla="val 48452"/>
            </a:avLst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1506339" eaLnBrk="1" hangingPunct="1">
              <a:defRPr/>
            </a:pP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en-US" sz="36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1B83492-3832-48B1-9C64-52130F52DEBF}"/>
              </a:ext>
            </a:extLst>
          </p:cNvPr>
          <p:cNvSpPr txBox="1"/>
          <p:nvPr/>
        </p:nvSpPr>
        <p:spPr>
          <a:xfrm>
            <a:off x="3830595" y="5085863"/>
            <a:ext cx="898144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túc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dirty="0"/>
          </a:p>
        </p:txBody>
      </p:sp>
      <p:pic>
        <p:nvPicPr>
          <p:cNvPr id="15" name="Picture 2" descr="Lợi Ích Và Bài Tập Thể Dục Buổi Sáng Cho Bé">
            <a:extLst>
              <a:ext uri="{FF2B5EF4-FFF2-40B4-BE49-F238E27FC236}">
                <a16:creationId xmlns:a16="http://schemas.microsoft.com/office/drawing/2014/main" id="{15451C28-0049-4BD8-A3E7-35CA64199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8FFF5"/>
              </a:clrFrom>
              <a:clrTo>
                <a:srgbClr val="F8FF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3555" y="5959020"/>
            <a:ext cx="4762500" cy="299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4C683C8-499B-4520-BD43-F330CD9B3F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9819" y="565036"/>
            <a:ext cx="3493273" cy="289726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21806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5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0" descr="1-26">
            <a:extLst>
              <a:ext uri="{FF2B5EF4-FFF2-40B4-BE49-F238E27FC236}">
                <a16:creationId xmlns:a16="http://schemas.microsoft.com/office/drawing/2014/main" id="{47D63C0F-EB1F-4F71-902F-4D186CB00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7725" y="4741102"/>
            <a:ext cx="6543201" cy="4896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8" descr="1-17">
            <a:extLst>
              <a:ext uri="{FF2B5EF4-FFF2-40B4-BE49-F238E27FC236}">
                <a16:creationId xmlns:a16="http://schemas.microsoft.com/office/drawing/2014/main" id="{41E072B2-56BE-4400-BF34-D040F3023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" y="5607250"/>
            <a:ext cx="16954940" cy="38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TextBox 1">
            <a:extLst>
              <a:ext uri="{FF2B5EF4-FFF2-40B4-BE49-F238E27FC236}">
                <a16:creationId xmlns:a16="http://schemas.microsoft.com/office/drawing/2014/main" id="{08B90FB9-E363-4A68-B313-184424728C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77725" y="-175598"/>
            <a:ext cx="813327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alt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altLang="en-US" sz="8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5369024582726509389">
            <a:hlinkClick r:id="" action="ppaction://media"/>
            <a:extLst>
              <a:ext uri="{FF2B5EF4-FFF2-40B4-BE49-F238E27FC236}">
                <a16:creationId xmlns:a16="http://schemas.microsoft.com/office/drawing/2014/main" id="{5474C289-3377-4D4C-AC95-83A071089F2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98539" y="1298201"/>
            <a:ext cx="12677205" cy="70239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3337E94-A09C-489C-AB0F-8EDEE86C7E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1667" y="-150433"/>
            <a:ext cx="3493273" cy="28972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3E2E303-3A74-450A-B56B-32D2C3DE844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362" y="6011433"/>
            <a:ext cx="2887557" cy="2887557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1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1-18">
            <a:extLst>
              <a:ext uri="{FF2B5EF4-FFF2-40B4-BE49-F238E27FC236}">
                <a16:creationId xmlns:a16="http://schemas.microsoft.com/office/drawing/2014/main" id="{B4DA94D4-FB89-447D-85B2-DD1953AE6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910" y="-19276"/>
            <a:ext cx="4412079" cy="9514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1-16">
            <a:extLst>
              <a:ext uri="{FF2B5EF4-FFF2-40B4-BE49-F238E27FC236}">
                <a16:creationId xmlns:a16="http://schemas.microsoft.com/office/drawing/2014/main" id="{F127BA30-93BD-44CC-A0F5-C9CC86C76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9745" y="-648622"/>
            <a:ext cx="4289166" cy="1996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 descr="Bé tập thể dục buổi sáng - Lớp 1-2 trường TH, THCS, THPT Albert Einstein">
            <a:extLst>
              <a:ext uri="{FF2B5EF4-FFF2-40B4-BE49-F238E27FC236}">
                <a16:creationId xmlns:a16="http://schemas.microsoft.com/office/drawing/2014/main" id="{2E64BE7C-6047-4C56-851C-883AC1327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19" y="7894864"/>
            <a:ext cx="2847975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C683C8-499B-4520-BD43-F330CD9B3F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1867" y="780020"/>
            <a:ext cx="3493273" cy="289726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21643" y="546542"/>
            <a:ext cx="100081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TÂNG CẦU BẰNG MU BÀN CHÂN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549756676747035305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169994" y="1315983"/>
            <a:ext cx="11178615" cy="70246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41857673"/>
      </p:ext>
    </p:extLst>
  </p:cSld>
  <p:clrMapOvr>
    <a:masterClrMapping/>
  </p:clrMapOvr>
  <p:transition spd="slow" advClick="0" advTm="21541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1-18">
            <a:extLst>
              <a:ext uri="{FF2B5EF4-FFF2-40B4-BE49-F238E27FC236}">
                <a16:creationId xmlns:a16="http://schemas.microsoft.com/office/drawing/2014/main" id="{B4DA94D4-FB89-447D-85B2-DD1953AE6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90"/>
            <a:ext cx="4412079" cy="9514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1-16">
            <a:extLst>
              <a:ext uri="{FF2B5EF4-FFF2-40B4-BE49-F238E27FC236}">
                <a16:creationId xmlns:a16="http://schemas.microsoft.com/office/drawing/2014/main" id="{F127BA30-93BD-44CC-A0F5-C9CC86C76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9745" y="-648622"/>
            <a:ext cx="4289166" cy="1996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 descr="Bé tập thể dục buổi sáng - Lớp 1-2 trường TH, THCS, THPT Albert Einstein">
            <a:extLst>
              <a:ext uri="{FF2B5EF4-FFF2-40B4-BE49-F238E27FC236}">
                <a16:creationId xmlns:a16="http://schemas.microsoft.com/office/drawing/2014/main" id="{2E64BE7C-6047-4C56-851C-883AC1327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19" y="7894864"/>
            <a:ext cx="2847975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C683C8-499B-4520-BD43-F330CD9B3F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1867" y="780020"/>
            <a:ext cx="3493273" cy="28972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75089" y="399770"/>
            <a:ext cx="88955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 CẦU BẰNG MU BÀN CHÂN</a:t>
            </a:r>
            <a:endParaRPr lang="en-US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2826910801307996403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038148" y="1125156"/>
            <a:ext cx="11434233" cy="60761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9453068"/>
      </p:ext>
    </p:extLst>
  </p:cSld>
  <p:clrMapOvr>
    <a:masterClrMapping/>
  </p:clrMapOvr>
  <p:transition spd="slow" advClick="0" advTm="21541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1-18">
            <a:extLst>
              <a:ext uri="{FF2B5EF4-FFF2-40B4-BE49-F238E27FC236}">
                <a16:creationId xmlns:a16="http://schemas.microsoft.com/office/drawing/2014/main" id="{B4DA94D4-FB89-447D-85B2-DD1953AE6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90"/>
            <a:ext cx="4412079" cy="9514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1-16">
            <a:extLst>
              <a:ext uri="{FF2B5EF4-FFF2-40B4-BE49-F238E27FC236}">
                <a16:creationId xmlns:a16="http://schemas.microsoft.com/office/drawing/2014/main" id="{F127BA30-93BD-44CC-A0F5-C9CC86C76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9745" y="-648622"/>
            <a:ext cx="4289166" cy="1996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 descr="Bé tập thể dục buổi sáng - Lớp 1-2 trường TH, THCS, THPT Albert Einstein">
            <a:extLst>
              <a:ext uri="{FF2B5EF4-FFF2-40B4-BE49-F238E27FC236}">
                <a16:creationId xmlns:a16="http://schemas.microsoft.com/office/drawing/2014/main" id="{2E64BE7C-6047-4C56-851C-883AC1327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19" y="7894864"/>
            <a:ext cx="2847975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C683C8-499B-4520-BD43-F330CD9B3F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1867" y="780020"/>
            <a:ext cx="3493273" cy="28972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94884" y="1189023"/>
            <a:ext cx="92170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TẬP THỂ LỰC ĐỨNG LÊN NGỒI XUỐNG (10L x 2)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89629248"/>
      </p:ext>
    </p:extLst>
  </p:cSld>
  <p:clrMapOvr>
    <a:masterClrMapping/>
  </p:clrMapOvr>
  <p:transition spd="slow" advClick="0" advTm="21541">
    <p:split orient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 descr="Free Childrens Day Card Template Vector 129299 Vector Art at Vecteezy">
            <a:extLst>
              <a:ext uri="{FF2B5EF4-FFF2-40B4-BE49-F238E27FC236}">
                <a16:creationId xmlns:a16="http://schemas.microsoft.com/office/drawing/2014/main" id="{644E0CAD-037D-458C-985D-4703B51F4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6083" y="315860"/>
            <a:ext cx="12318524" cy="8633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8660A1-1EE5-4DB3-A969-3560EEB4A629}"/>
              </a:ext>
            </a:extLst>
          </p:cNvPr>
          <p:cNvSpPr txBox="1"/>
          <p:nvPr/>
        </p:nvSpPr>
        <p:spPr>
          <a:xfrm>
            <a:off x="5580539" y="4106175"/>
            <a:ext cx="6380364" cy="12404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7461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THẢ LỎNG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E8D138-CFC6-471B-B5B3-AEC83D62101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325">
            <a:off x="1127941" y="701604"/>
            <a:ext cx="1118360" cy="11183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267A3A-FB90-4F56-985E-D1B1F9DF9A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5803" y="-187850"/>
            <a:ext cx="3493273" cy="2897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414765"/>
      </p:ext>
    </p:extLst>
  </p:cSld>
  <p:clrMapOvr>
    <a:masterClrMapping/>
  </p:clrMapOvr>
  <p:transition spd="slow" advClick="0" advTm="10320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artoon Landscape Glade Lawn For Games And Recreation Hình minh họa Sẵn có  - Tải xuống Hình ảnh Ngay bây giờ - iStock">
            <a:extLst>
              <a:ext uri="{FF2B5EF4-FFF2-40B4-BE49-F238E27FC236}">
                <a16:creationId xmlns:a16="http://schemas.microsoft.com/office/drawing/2014/main" id="{6E326494-1AE6-47F4-AE42-C5E04997B9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846550" cy="9475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thả lỏng">
            <a:hlinkClick r:id="" action="ppaction://media"/>
            <a:extLst>
              <a:ext uri="{FF2B5EF4-FFF2-40B4-BE49-F238E27FC236}">
                <a16:creationId xmlns:a16="http://schemas.microsoft.com/office/drawing/2014/main" id="{5D8BF526-8719-4831-8453-3C08EEC49626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34643" y="1159011"/>
            <a:ext cx="12734856" cy="71577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0A7BC2-DE11-4EF2-9D76-F733B1CCC1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3277" y="-317825"/>
            <a:ext cx="3493273" cy="2897268"/>
          </a:xfrm>
          <a:prstGeom prst="rect">
            <a:avLst/>
          </a:prstGeom>
        </p:spPr>
      </p:pic>
      <p:pic>
        <p:nvPicPr>
          <p:cNvPr id="5" name="Picture 8" descr="1-16">
            <a:extLst>
              <a:ext uri="{FF2B5EF4-FFF2-40B4-BE49-F238E27FC236}">
                <a16:creationId xmlns:a16="http://schemas.microsoft.com/office/drawing/2014/main" id="{8558500A-7206-4D6F-833A-DEA19A47F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83" y="-289623"/>
            <a:ext cx="4289166" cy="1996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95A679-CBF5-4C68-909E-8C1D6598A6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36" y="6682110"/>
            <a:ext cx="4020085" cy="24845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4661881"/>
      </p:ext>
    </p:extLst>
  </p:cSld>
  <p:clrMapOvr>
    <a:masterClrMapping/>
  </p:clrMapOvr>
  <p:transition spd="slow" advClick="0" advTm="822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5300"/>
                            </p:stCondLst>
                            <p:childTnLst>
                              <p:par>
                                <p:cTn id="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ISPRING_PRESENTATION_TITLE" val="幻灯片 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heme/theme1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5001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5001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2356</TotalTime>
  <Words>121</Words>
  <Application>Microsoft Office PowerPoint</Application>
  <PresentationFormat>Custom</PresentationFormat>
  <Paragraphs>18</Paragraphs>
  <Slides>9</Slides>
  <Notes>3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宋体</vt:lpstr>
      <vt:lpstr>Arial</vt:lpstr>
      <vt:lpstr>黑体</vt:lpstr>
      <vt:lpstr>Times New Roman</vt:lpstr>
      <vt:lpstr>默认设计模板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MC SYSTEM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Administrator</dc:creator>
  <cp:lastModifiedBy>thang</cp:lastModifiedBy>
  <cp:revision>179</cp:revision>
  <dcterms:created xsi:type="dcterms:W3CDTF">2015-09-14T06:10:05Z</dcterms:created>
  <dcterms:modified xsi:type="dcterms:W3CDTF">2022-03-29T05:02:46Z</dcterms:modified>
</cp:coreProperties>
</file>