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5"/>
  </p:notesMasterIdLst>
  <p:sldIdLst>
    <p:sldId id="2631" r:id="rId5"/>
    <p:sldId id="257" r:id="rId6"/>
    <p:sldId id="2646" r:id="rId7"/>
    <p:sldId id="260" r:id="rId8"/>
    <p:sldId id="2647" r:id="rId9"/>
    <p:sldId id="258" r:id="rId10"/>
    <p:sldId id="262" r:id="rId11"/>
    <p:sldId id="298" r:id="rId12"/>
    <p:sldId id="303" r:id="rId13"/>
    <p:sldId id="2648" r:id="rId14"/>
    <p:sldId id="2639" r:id="rId15"/>
    <p:sldId id="2640" r:id="rId16"/>
    <p:sldId id="401" r:id="rId17"/>
    <p:sldId id="317" r:id="rId18"/>
    <p:sldId id="261" r:id="rId19"/>
    <p:sldId id="287" r:id="rId20"/>
    <p:sldId id="288" r:id="rId21"/>
    <p:sldId id="2637" r:id="rId22"/>
    <p:sldId id="29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C99098-5C50-4E42-B0FC-1C4D7C347F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25" y="371475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802711" y="647194"/>
            <a:ext cx="7474733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7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12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2023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A80FEA-6114-9718-A094-2C3CE613C3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6A8E0-638E-3269-5071-25751F3CA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16066-8FC1-ECF5-9E6F-60DD16187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4CE6A6-B52B-A037-4D6C-71A22977B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43D54-CC37-CD68-6217-C067F8302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564" y="318052"/>
            <a:ext cx="1383786" cy="1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74269A-FA6E-0033-8492-0A6A7EBE0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29641C-179A-3C5E-63EE-B2E1B6BDC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82877"/>
            <a:ext cx="1166603" cy="116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570CF6-F7E0-FC25-662B-C53C92706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82877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04C31-F56F-88C2-B400-67843510A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318</Words>
  <Application>Microsoft Office PowerPoint</Application>
  <PresentationFormat>Widescreen</PresentationFormat>
  <Paragraphs>157</Paragraphs>
  <Slides>20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DFPOP1-W9</vt:lpstr>
      <vt:lpstr>Georgia</vt:lpstr>
      <vt:lpstr>Tahoma</vt:lpstr>
      <vt:lpstr>Times New Roman</vt:lpstr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2022-09-05T23:50:32Z</dcterms:created>
  <dcterms:modified xsi:type="dcterms:W3CDTF">2023-12-08T06:24:47Z</dcterms:modified>
</cp:coreProperties>
</file>