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482" r:id="rId2"/>
    <p:sldId id="543" r:id="rId3"/>
    <p:sldId id="574" r:id="rId4"/>
    <p:sldId id="542" r:id="rId5"/>
    <p:sldId id="557" r:id="rId6"/>
    <p:sldId id="570" r:id="rId7"/>
    <p:sldId id="587" r:id="rId8"/>
    <p:sldId id="567" r:id="rId9"/>
    <p:sldId id="588" r:id="rId10"/>
    <p:sldId id="578" r:id="rId11"/>
    <p:sldId id="575" r:id="rId12"/>
    <p:sldId id="568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1713CB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4"/>
  </p:normalViewPr>
  <p:slideViewPr>
    <p:cSldViewPr>
      <p:cViewPr varScale="1">
        <p:scale>
          <a:sx n="70" d="100"/>
          <a:sy n="70" d="100"/>
        </p:scale>
        <p:origin x="208" y="7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5.wdp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07968" y="6070369"/>
            <a:ext cx="5760639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06" y="1797254"/>
            <a:ext cx="3263492" cy="3263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0606C7-1C57-3744-4601-B252DF311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880" y="0"/>
            <a:ext cx="7176120" cy="2129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ABB87D-062C-45E0-9C43-15FD0839D0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260648"/>
            <a:ext cx="7056783" cy="5904656"/>
          </a:xfrm>
          <a:prstGeom prst="rect">
            <a:avLst/>
          </a:prstGeom>
        </p:spPr>
      </p:pic>
      <p:pic>
        <p:nvPicPr>
          <p:cNvPr id="8" name="Picture 39">
            <a:extLst>
              <a:ext uri="{FF2B5EF4-FFF2-40B4-BE49-F238E27FC236}">
                <a16:creationId xmlns:a16="http://schemas.microsoft.com/office/drawing/2014/main" id="{194A1AF8-650F-40B8-AF43-8F81FCB19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407368" y="3284984"/>
            <a:ext cx="4248471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5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25318A-0CAB-BF6B-BBA8-11FA70B1D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858" y="219702"/>
            <a:ext cx="11391774" cy="2777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230558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5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94" y="2806877"/>
            <a:ext cx="3263492" cy="3263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5167F8-5843-95B9-AE75-6CE749EFE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880" y="0"/>
            <a:ext cx="7176120" cy="212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552FD3-745D-518E-5F95-6F147205EDA5}"/>
              </a:ext>
            </a:extLst>
          </p:cNvPr>
          <p:cNvSpPr txBox="1"/>
          <p:nvPr/>
        </p:nvSpPr>
        <p:spPr>
          <a:xfrm>
            <a:off x="1271464" y="3143414"/>
            <a:ext cx="6912768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“BODY PERCUSSION”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0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44" y="3742174"/>
            <a:ext cx="10009112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7202" y="-1274697"/>
              <a:ext cx="4368705" cy="120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TRÒ CHƠI</a:t>
              </a:r>
            </a:p>
            <a:p>
              <a:pPr algn="ctr" eaLnBrk="1" hangingPunct="1"/>
              <a:r>
                <a:rPr lang="en-US" sz="3200" b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ĐỌC NHANH – ĐỌC ĐÚNG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574AF2-CBAD-4D09-B3AC-428D8ECCB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1412776"/>
            <a:ext cx="11233248" cy="478941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BEDFFB0D-2974-F229-773D-59CB6CF24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A5955E4-A8F9-493F-16E8-04C477E539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445786"/>
              </p:ext>
            </p:extLst>
          </p:nvPr>
        </p:nvGraphicFramePr>
        <p:xfrm>
          <a:off x="1865447" y="1844824"/>
          <a:ext cx="9631153" cy="4001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Bitmap Image" r:id="rId8" imgW="5022720" imgH="2565360" progId="Paint.Picture">
                  <p:embed/>
                </p:oleObj>
              </mc:Choice>
              <mc:Fallback>
                <p:oleObj name="Bitmap Image" r:id="rId8" imgW="5022720" imgH="256536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5447" y="1844824"/>
                        <a:ext cx="9631153" cy="40015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603D2DA-0D21-F4DC-948F-0FE672F29F44}"/>
              </a:ext>
            </a:extLst>
          </p:cNvPr>
          <p:cNvSpPr txBox="1"/>
          <p:nvPr/>
        </p:nvSpPr>
        <p:spPr>
          <a:xfrm>
            <a:off x="3049089" y="383105"/>
            <a:ext cx="6093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ĐỌC NHANH – ĐỌC ĐÚNG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AD4B8-F052-95C2-91A8-04A2418B67DA}"/>
              </a:ext>
            </a:extLst>
          </p:cNvPr>
          <p:cNvSpPr/>
          <p:nvPr/>
        </p:nvSpPr>
        <p:spPr>
          <a:xfrm>
            <a:off x="663834" y="2996952"/>
            <a:ext cx="1373400" cy="510423"/>
          </a:xfrm>
          <a:prstGeom prst="rect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A677BB-4B18-12E1-90D6-6C6A8193D9FA}"/>
              </a:ext>
            </a:extLst>
          </p:cNvPr>
          <p:cNvSpPr/>
          <p:nvPr/>
        </p:nvSpPr>
        <p:spPr>
          <a:xfrm>
            <a:off x="663834" y="5190012"/>
            <a:ext cx="1373400" cy="510423"/>
          </a:xfrm>
          <a:prstGeom prst="rect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ỌC NHANH ĐỌC ĐÚNG 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ỌC NHANH ĐỌC ĐÚNG 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3938" y="-1205865"/>
              <a:ext cx="3925564" cy="1386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4400" b="1" i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RÁP</a:t>
              </a:r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 LỜI CA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VÀ VẬN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035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8184232" y="234359"/>
            <a:ext cx="3569117" cy="1092433"/>
          </a:xfrm>
          <a:prstGeom prst="rect">
            <a:avLst/>
          </a:prstGeom>
        </p:spPr>
      </p:pic>
      <p:pic>
        <p:nvPicPr>
          <p:cNvPr id="2" name="Picture 24">
            <a:extLst>
              <a:ext uri="{FF2B5EF4-FFF2-40B4-BE49-F238E27FC236}">
                <a16:creationId xmlns:a16="http://schemas.microsoft.com/office/drawing/2014/main" id="{32544F5B-2CD0-CC3C-B0DF-CAC050DD8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46736" r="48196" b="29153"/>
          <a:stretch>
            <a:fillRect/>
          </a:stretch>
        </p:blipFill>
        <p:spPr bwMode="auto">
          <a:xfrm>
            <a:off x="3756193" y="607433"/>
            <a:ext cx="4744331" cy="374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762160" y="229797"/>
            <a:ext cx="2813560" cy="132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78184" y="758337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BE429-4F50-1F27-D1A2-4A02AA72FC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49"/>
          <a:stretch/>
        </p:blipFill>
        <p:spPr>
          <a:xfrm>
            <a:off x="399366" y="4149080"/>
            <a:ext cx="11385266" cy="207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ÁP V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6324" y="-1481192"/>
              <a:ext cx="4180790" cy="185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BIỂU DIỄN BÀI HÁT</a:t>
              </a:r>
            </a:p>
            <a:p>
              <a:pPr algn="ctr" eaLnBrk="1" hangingPunct="1"/>
              <a:r>
                <a:rPr lang="en-US" sz="4000" b="1" i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ĐÓN XUÂN VỀ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THEO Ý THÍCH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5429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7985</TotalTime>
  <Words>86</Words>
  <Application>Microsoft Macintosh PowerPoint</Application>
  <PresentationFormat>Widescreen</PresentationFormat>
  <Paragraphs>22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Office User</cp:lastModifiedBy>
  <cp:revision>643</cp:revision>
  <dcterms:created xsi:type="dcterms:W3CDTF">2010-04-30T18:19:48Z</dcterms:created>
  <dcterms:modified xsi:type="dcterms:W3CDTF">2023-02-12T15:27:47Z</dcterms:modified>
</cp:coreProperties>
</file>