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64"/>
  </p:normalViewPr>
  <p:slideViewPr>
    <p:cSldViewPr>
      <p:cViewPr varScale="1">
        <p:scale>
          <a:sx n="94" d="100"/>
          <a:sy n="94" d="100"/>
        </p:scale>
        <p:origin x="1088" y="19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D29C736-A393-4174-8841-B8394854C417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5843520" y="5429160"/>
            <a:ext cx="4786560" cy="122359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 dirty="0" err="1">
                <a:solidFill>
                  <a:srgbClr val="C00000"/>
                </a:solidFill>
                <a:latin typeface="Constantia"/>
                <a:ea typeface="Times New Roman"/>
              </a:rPr>
              <a:t>Nguyễn</a:t>
            </a:r>
            <a:r>
              <a:rPr lang="en-US" sz="3600" b="1" strike="noStrike" spc="-1" dirty="0">
                <a:solidFill>
                  <a:srgbClr val="C00000"/>
                </a:solidFill>
                <a:latin typeface="Constantia"/>
                <a:ea typeface="Times New Roman"/>
              </a:rPr>
              <a:t> T </a:t>
            </a:r>
            <a:r>
              <a:rPr lang="en-US" sz="3600" b="1" strike="noStrike" spc="-1" dirty="0" err="1">
                <a:solidFill>
                  <a:srgbClr val="C00000"/>
                </a:solidFill>
                <a:latin typeface="Constantia"/>
                <a:ea typeface="Times New Roman"/>
              </a:rPr>
              <a:t>Phương</a:t>
            </a:r>
            <a:r>
              <a:rPr lang="en-US" sz="3600" b="1" strike="noStrike" spc="-1" dirty="0">
                <a:solidFill>
                  <a:srgbClr val="C00000"/>
                </a:solidFill>
                <a:latin typeface="Constantia"/>
                <a:ea typeface="Times New Roman"/>
              </a:rPr>
              <a:t> </a:t>
            </a:r>
            <a:r>
              <a:rPr lang="en-US" sz="3600" b="1" strike="noStrike" spc="-1" dirty="0" err="1">
                <a:solidFill>
                  <a:srgbClr val="C00000"/>
                </a:solidFill>
                <a:latin typeface="Constantia"/>
                <a:ea typeface="Times New Roman"/>
              </a:rPr>
              <a:t>Hạnh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8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  <p:sp>
        <p:nvSpPr>
          <p:cNvPr id="49" name="Rectangle 5"/>
          <p:cNvSpPr/>
          <p:nvPr/>
        </p:nvSpPr>
        <p:spPr>
          <a:xfrm>
            <a:off x="6272280" y="3286080"/>
            <a:ext cx="392904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4 – CHỦ ĐỀ 5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63" name="Rectangle 1"/>
          <p:cNvSpPr/>
          <p:nvPr/>
        </p:nvSpPr>
        <p:spPr>
          <a:xfrm>
            <a:off x="1311840" y="2428920"/>
            <a:ext cx="792828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VẬN ĐỘNG MINH HỌA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icture 2"/>
          <p:cNvPicPr/>
          <p:nvPr/>
        </p:nvPicPr>
        <p:blipFill>
          <a:blip r:embed="rId3"/>
          <a:stretch/>
        </p:blipFill>
        <p:spPr>
          <a:xfrm>
            <a:off x="152400" y="17640"/>
            <a:ext cx="10744200" cy="6840360"/>
          </a:xfrm>
          <a:prstGeom prst="rect">
            <a:avLst/>
          </a:prstGeom>
          <a:ln w="0"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B89FBD-9D0E-4C43-B791-4D8F127C236E}"/>
              </a:ext>
            </a:extLst>
          </p:cNvPr>
          <p:cNvSpPr/>
          <p:nvPr/>
        </p:nvSpPr>
        <p:spPr>
          <a:xfrm>
            <a:off x="361950" y="304800"/>
            <a:ext cx="1771650" cy="4572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XÚC XAC XUC X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0" name="Rectangle 7"/>
          <p:cNvSpPr/>
          <p:nvPr/>
        </p:nvSpPr>
        <p:spPr>
          <a:xfrm>
            <a:off x="-299880" y="249120"/>
            <a:ext cx="59292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9" descr="D:\GIÁO ÁN 1 2020-2021\HÌNH SOẠN GIÁO ÁN\Vận dụng sáng tạo\Dài ngắn\Dài ngắn - Copy (3).jpg"/>
          <p:cNvPicPr/>
          <p:nvPr/>
        </p:nvPicPr>
        <p:blipFill>
          <a:blip r:embed="rId3">
            <a:lum contrast="20000"/>
          </a:blip>
          <a:srcRect l="2727" r="6619" b="44967"/>
          <a:stretch/>
        </p:blipFill>
        <p:spPr>
          <a:xfrm>
            <a:off x="471600" y="1676400"/>
            <a:ext cx="9858240" cy="3967320"/>
          </a:xfrm>
          <a:prstGeom prst="rect">
            <a:avLst/>
          </a:prstGeom>
          <a:ln w="0">
            <a:noFill/>
          </a:ln>
        </p:spPr>
      </p:pic>
      <p:sp>
        <p:nvSpPr>
          <p:cNvPr id="272" name="Rectangle 7"/>
          <p:cNvSpPr/>
          <p:nvPr/>
        </p:nvSpPr>
        <p:spPr>
          <a:xfrm>
            <a:off x="2521800" y="1096380"/>
            <a:ext cx="59292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DÀI – NGẮN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4" name="Rectangle 7"/>
          <p:cNvSpPr/>
          <p:nvPr/>
        </p:nvSpPr>
        <p:spPr>
          <a:xfrm>
            <a:off x="-299880" y="71280"/>
            <a:ext cx="59292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VẬN DỤNG SÁNG TẠO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DÀI – NGẮN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9" descr="D:\GIÁO ÁN 1 2020-2021\HÌNH SOẠN GIÁO ÁN\Vận dụng sáng tạo\Dài ngắn\Dài ngắn - Copy (3).jpg"/>
          <p:cNvPicPr/>
          <p:nvPr/>
        </p:nvPicPr>
        <p:blipFill>
          <a:blip r:embed="rId3">
            <a:lum contrast="30000"/>
          </a:blip>
          <a:srcRect l="7925" t="6570" r="56972" b="49989"/>
          <a:stretch/>
        </p:blipFill>
        <p:spPr>
          <a:xfrm>
            <a:off x="557280" y="1071720"/>
            <a:ext cx="4714920" cy="285732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9" descr="D:\GIÁO ÁN 1 2020-2021\HÌNH SOẠN GIÁO ÁN\Vận dụng sáng tạo\Dài ngắn\Dài ngắn - Copy (3).jpg"/>
          <p:cNvPicPr/>
          <p:nvPr/>
        </p:nvPicPr>
        <p:blipFill>
          <a:blip r:embed="rId3">
            <a:lum contrast="10000"/>
          </a:blip>
          <a:srcRect l="13591" t="76093" r="12810" b="737"/>
          <a:stretch/>
        </p:blipFill>
        <p:spPr>
          <a:xfrm>
            <a:off x="5700600" y="4286160"/>
            <a:ext cx="4643640" cy="114300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10" descr="D:\GIÁO ÁN 1 2020-2021\HÌNH SOẠN GIÁO ÁN\Vận dụng sáng tạo\Dài ngắn\Dài ngắn - Copy (3).jpg"/>
          <p:cNvPicPr/>
          <p:nvPr/>
        </p:nvPicPr>
        <p:blipFill>
          <a:blip r:embed="rId3">
            <a:lum contrast="10000"/>
          </a:blip>
          <a:srcRect l="13591" t="54362" r="43387" b="23914"/>
          <a:stretch/>
        </p:blipFill>
        <p:spPr>
          <a:xfrm>
            <a:off x="1200240" y="4214880"/>
            <a:ext cx="3143160" cy="107136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11" descr="D:\GIÁO ÁN 1 2020-2021\HÌNH SOẠN GIÁO ÁN\Vận dụng sáng tạo\Dài ngắn\Dài ngắn - Copy (3).jpg"/>
          <p:cNvPicPr/>
          <p:nvPr/>
        </p:nvPicPr>
        <p:blipFill>
          <a:blip r:embed="rId3">
            <a:lum contrast="20000"/>
          </a:blip>
          <a:srcRect l="43033" t="6570" r="6328" b="45646"/>
          <a:stretch/>
        </p:blipFill>
        <p:spPr>
          <a:xfrm>
            <a:off x="5343480" y="1071720"/>
            <a:ext cx="5214960" cy="3071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sp>
        <p:nvSpPr>
          <p:cNvPr id="281" name="Text Box 9"/>
          <p:cNvSpPr/>
          <p:nvPr/>
        </p:nvSpPr>
        <p:spPr>
          <a:xfrm>
            <a:off x="2128680" y="151596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6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4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7" name="Text Box 10"/>
          <p:cNvSpPr/>
          <p:nvPr/>
        </p:nvSpPr>
        <p:spPr>
          <a:xfrm>
            <a:off x="3343320" y="2000160"/>
            <a:ext cx="41432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8" name="Text Box 9"/>
          <p:cNvSpPr/>
          <p:nvPr/>
        </p:nvSpPr>
        <p:spPr>
          <a:xfrm>
            <a:off x="2130480" y="2571840"/>
            <a:ext cx="31417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9" name="Text Box 10"/>
          <p:cNvSpPr/>
          <p:nvPr/>
        </p:nvSpPr>
        <p:spPr>
          <a:xfrm>
            <a:off x="2914560" y="299088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DÀI – NGẮN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3343320" y="714240"/>
            <a:ext cx="522360" cy="107172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3789200">
            <a:off x="6188760" y="4620240"/>
            <a:ext cx="105408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6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66" name="AutoShape 17"/>
            <p:cNvPicPr/>
            <p:nvPr/>
          </p:nvPicPr>
          <p:blipFill>
            <a:blip r:embed="rId7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5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giai điệu đoán tên bài hát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2" name="Freeform 149"/>
                  <p:cNvGrpSpPr/>
                  <p:nvPr/>
                </p:nvGrpSpPr>
                <p:grpSpPr>
                  <a:xfrm>
                    <a:off x="9162000" y="1546920"/>
                    <a:ext cx="181080" cy="100080"/>
                    <a:chOff x="9162000" y="1546920"/>
                    <a:chExt cx="181080" cy="100080"/>
                  </a:xfrm>
                </p:grpSpPr>
                <p:pic>
                  <p:nvPicPr>
                    <p:cNvPr id="8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2000" y="1546920"/>
                      <a:ext cx="18108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9176760" y="1564560"/>
                      <a:ext cx="15156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5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" name="Freeform 149"/>
                  <p:cNvGrpSpPr/>
                  <p:nvPr/>
                </p:nvGrpSpPr>
                <p:grpSpPr>
                  <a:xfrm>
                    <a:off x="8802000" y="1546920"/>
                    <a:ext cx="199440" cy="100080"/>
                    <a:chOff x="8802000" y="1546920"/>
                    <a:chExt cx="199440" cy="100080"/>
                  </a:xfrm>
                </p:grpSpPr>
                <p:pic>
                  <p:nvPicPr>
                    <p:cNvPr id="8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2000" y="1546920"/>
                      <a:ext cx="19944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8820720" y="1564560"/>
                      <a:ext cx="1620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8488800" y="1546920"/>
                    <a:ext cx="178200" cy="100080"/>
                    <a:chOff x="8488800" y="1546920"/>
                    <a:chExt cx="178200" cy="10008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88800" y="1546920"/>
                      <a:ext cx="17820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8503200" y="1564560"/>
                      <a:ext cx="1490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179920" y="1546920"/>
                    <a:ext cx="198000" cy="100080"/>
                    <a:chOff x="8179920" y="1546920"/>
                    <a:chExt cx="198000" cy="10008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79920" y="1546920"/>
                      <a:ext cx="19800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198280" y="1564560"/>
                      <a:ext cx="1609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7922160" y="1296720"/>
                    <a:ext cx="4460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7844400" y="1546920"/>
                    <a:ext cx="183960" cy="100080"/>
                    <a:chOff x="7844400" y="1546920"/>
                    <a:chExt cx="183960" cy="10008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4400" y="1546920"/>
                      <a:ext cx="18396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7859160" y="1564560"/>
                      <a:ext cx="15408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7508520" y="1544760"/>
                    <a:ext cx="212760" cy="101880"/>
                    <a:chOff x="7508520" y="1544760"/>
                    <a:chExt cx="212760" cy="10188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08520" y="1544760"/>
                      <a:ext cx="2127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7527960" y="1562760"/>
                      <a:ext cx="1728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265520" y="1293840"/>
                    <a:ext cx="424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189920" y="1544760"/>
                    <a:ext cx="169920" cy="101880"/>
                    <a:chOff x="7189920" y="1544760"/>
                    <a:chExt cx="169920" cy="10188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899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2032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6845400" y="1544760"/>
                    <a:ext cx="166320" cy="101880"/>
                    <a:chOff x="6845400" y="1544760"/>
                    <a:chExt cx="16632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54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68605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6539040" y="1544760"/>
                    <a:ext cx="204480" cy="101880"/>
                    <a:chOff x="6539040" y="1544760"/>
                    <a:chExt cx="20448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39040" y="1544760"/>
                      <a:ext cx="204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6554880" y="1562760"/>
                      <a:ext cx="171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287760" y="1293840"/>
                    <a:ext cx="437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197400" y="1544760"/>
                    <a:ext cx="222120" cy="101880"/>
                    <a:chOff x="6197400" y="1544760"/>
                    <a:chExt cx="2221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7400" y="1544760"/>
                      <a:ext cx="2221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217200" y="1562760"/>
                      <a:ext cx="180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5963760" y="1293840"/>
                    <a:ext cx="4460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5875200" y="1544760"/>
                    <a:ext cx="217440" cy="101880"/>
                    <a:chOff x="5875200" y="1544760"/>
                    <a:chExt cx="21744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75200" y="1544760"/>
                      <a:ext cx="2174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5891760" y="1562760"/>
                      <a:ext cx="1818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5636880" y="1293840"/>
                    <a:ext cx="4190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8" name="Freeform 149"/>
                  <p:cNvGrpSpPr/>
                  <p:nvPr/>
                </p:nvGrpSpPr>
                <p:grpSpPr>
                  <a:xfrm>
                    <a:off x="5598720" y="1545120"/>
                    <a:ext cx="218160" cy="101160"/>
                    <a:chOff x="5598720" y="1545120"/>
                    <a:chExt cx="218160" cy="101160"/>
                  </a:xfrm>
                </p:grpSpPr>
                <p:pic>
                  <p:nvPicPr>
                    <p:cNvPr id="13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598720" y="1545120"/>
                      <a:ext cx="21816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0" name="Freeform 139"/>
                    <p:cNvSpPr/>
                    <p:nvPr/>
                  </p:nvSpPr>
                  <p:spPr>
                    <a:xfrm>
                      <a:off x="5619240" y="1562760"/>
                      <a:ext cx="1771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1" name="Freeform 191"/>
                  <p:cNvSpPr/>
                  <p:nvPr/>
                </p:nvSpPr>
                <p:spPr>
                  <a:xfrm>
                    <a:off x="5361120" y="1296360"/>
                    <a:ext cx="44280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3" name="Freeform 149"/>
                  <p:cNvGrpSpPr/>
                  <p:nvPr/>
                </p:nvGrpSpPr>
                <p:grpSpPr>
                  <a:xfrm>
                    <a:off x="5294160" y="1545120"/>
                    <a:ext cx="201600" cy="101160"/>
                    <a:chOff x="5294160" y="1545120"/>
                    <a:chExt cx="201600" cy="101160"/>
                  </a:xfrm>
                </p:grpSpPr>
                <p:pic>
                  <p:nvPicPr>
                    <p:cNvPr id="14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4160" y="1545120"/>
                      <a:ext cx="20160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5" name="Freeform 144"/>
                    <p:cNvSpPr/>
                    <p:nvPr/>
                  </p:nvSpPr>
                  <p:spPr>
                    <a:xfrm>
                      <a:off x="5310720" y="1562760"/>
                      <a:ext cx="168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6" name="Freeform 191"/>
                  <p:cNvSpPr/>
                  <p:nvPr/>
                </p:nvSpPr>
                <p:spPr>
                  <a:xfrm>
                    <a:off x="5037120" y="1296360"/>
                    <a:ext cx="38340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4975560" y="1545120"/>
                    <a:ext cx="185760" cy="101160"/>
                    <a:chOff x="4975560" y="1545120"/>
                    <a:chExt cx="185760" cy="10116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5560" y="1545120"/>
                      <a:ext cx="18576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4992840" y="1562760"/>
                      <a:ext cx="1508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4707360" y="1296360"/>
                    <a:ext cx="45576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4641840" y="1545120"/>
                    <a:ext cx="194040" cy="101160"/>
                    <a:chOff x="4641840" y="1545120"/>
                    <a:chExt cx="194040" cy="10116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1840" y="1545120"/>
                      <a:ext cx="19404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4657320" y="1562760"/>
                      <a:ext cx="16236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4380120" y="1296360"/>
                    <a:ext cx="41364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310640" y="1545120"/>
                    <a:ext cx="201600" cy="101160"/>
                    <a:chOff x="4310640" y="1545120"/>
                    <a:chExt cx="201600" cy="10116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0640" y="1545120"/>
                      <a:ext cx="20160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329360" y="1562760"/>
                      <a:ext cx="16380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056480" y="1296360"/>
                    <a:ext cx="41868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3999240" y="1543320"/>
                    <a:ext cx="180000" cy="102960"/>
                    <a:chOff x="3999240" y="1543320"/>
                    <a:chExt cx="180000" cy="10296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99924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3723480" y="1293840"/>
                    <a:ext cx="3711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3647880" y="1543320"/>
                    <a:ext cx="204480" cy="102960"/>
                    <a:chOff x="3647880" y="1543320"/>
                    <a:chExt cx="204480" cy="10296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47880" y="1543320"/>
                      <a:ext cx="2044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3666600" y="1560960"/>
                      <a:ext cx="165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3396600" y="1293840"/>
                    <a:ext cx="397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328920" y="1543320"/>
                    <a:ext cx="199440" cy="102960"/>
                    <a:chOff x="3328920" y="1543320"/>
                    <a:chExt cx="19944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28920" y="1543320"/>
                      <a:ext cx="1994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3344400" y="1560960"/>
                      <a:ext cx="166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072600" y="1293840"/>
                    <a:ext cx="407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016800" y="1543320"/>
                    <a:ext cx="184680" cy="102960"/>
                    <a:chOff x="3016800" y="1543320"/>
                    <a:chExt cx="18468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16800" y="1543320"/>
                      <a:ext cx="1846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033360" y="1560960"/>
                      <a:ext cx="150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2745720" y="1293840"/>
                    <a:ext cx="4370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2699280" y="1543320"/>
                    <a:ext cx="178200" cy="102960"/>
                    <a:chOff x="2699280" y="1543320"/>
                    <a:chExt cx="17820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699280" y="1543320"/>
                      <a:ext cx="1782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271296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2421720" y="1293840"/>
                    <a:ext cx="440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2360880" y="1543320"/>
                    <a:ext cx="189720" cy="102960"/>
                    <a:chOff x="2360880" y="1543320"/>
                    <a:chExt cx="18972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0880" y="1543320"/>
                      <a:ext cx="189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2377800" y="1560960"/>
                      <a:ext cx="1540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094840" y="1293840"/>
                    <a:ext cx="4276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2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Rectangle 103"/>
          <p:cNvSpPr/>
          <p:nvPr/>
        </p:nvSpPr>
        <p:spPr>
          <a:xfrm>
            <a:off x="3414600" y="2500200"/>
            <a:ext cx="5429520" cy="4287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2" name="Rectangle 104"/>
          <p:cNvSpPr/>
          <p:nvPr/>
        </p:nvSpPr>
        <p:spPr>
          <a:xfrm>
            <a:off x="2414520" y="4429080"/>
            <a:ext cx="6572160" cy="285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3" name="Picture 2"/>
          <p:cNvPicPr/>
          <p:nvPr/>
        </p:nvPicPr>
        <p:blipFill>
          <a:blip r:embed="rId15"/>
          <a:stretch/>
        </p:blipFill>
        <p:spPr>
          <a:xfrm>
            <a:off x="1797120" y="1500120"/>
            <a:ext cx="3760560" cy="207180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3"/>
          <p:cNvPicPr/>
          <p:nvPr/>
        </p:nvPicPr>
        <p:blipFill>
          <a:blip r:embed="rId16"/>
          <a:stretch/>
        </p:blipFill>
        <p:spPr>
          <a:xfrm>
            <a:off x="5486400" y="1500120"/>
            <a:ext cx="3938760" cy="207180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2" descr="D:\GIÁO ÁN 1 2020-2021\HÌNH SOẠN GIÁO ÁN\Học hát\Xuc xac xúc xe\4.png"/>
          <p:cNvPicPr/>
          <p:nvPr/>
        </p:nvPicPr>
        <p:blipFill>
          <a:blip r:embed="rId17"/>
          <a:stretch/>
        </p:blipFill>
        <p:spPr>
          <a:xfrm>
            <a:off x="1795320" y="3571920"/>
            <a:ext cx="3691080" cy="192888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3" descr="D:\GIÁO ÁN 1 2020-2021\HÌNH SOẠN GIÁO ÁN\Học hát\Xuc xac xúc xe\2.png"/>
          <p:cNvPicPr/>
          <p:nvPr/>
        </p:nvPicPr>
        <p:blipFill>
          <a:blip r:embed="rId18"/>
          <a:stretch/>
        </p:blipFill>
        <p:spPr>
          <a:xfrm>
            <a:off x="5486400" y="3571920"/>
            <a:ext cx="3935520" cy="1928880"/>
          </a:xfrm>
          <a:prstGeom prst="rect">
            <a:avLst/>
          </a:prstGeom>
          <a:ln w="0">
            <a:noFill/>
          </a:ln>
        </p:spPr>
      </p:pic>
      <p:sp>
        <p:nvSpPr>
          <p:cNvPr id="208" name="Rectangle 207">
            <a:extLst>
              <a:ext uri="{FF2B5EF4-FFF2-40B4-BE49-F238E27FC236}">
                <a16:creationId xmlns:a16="http://schemas.microsoft.com/office/drawing/2014/main" id="{D8B6AD4C-64CC-4DCF-AD94-641F3B430370}"/>
              </a:ext>
            </a:extLst>
          </p:cNvPr>
          <p:cNvSpPr/>
          <p:nvPr/>
        </p:nvSpPr>
        <p:spPr>
          <a:xfrm>
            <a:off x="1084140" y="421110"/>
            <a:ext cx="1600200" cy="45576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</p:childTnLst>
        </p:cTn>
      </p:par>
    </p:tnLst>
    <p:bldLst>
      <p:bldP spid="20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3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4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Text Box 9"/>
          <p:cNvSpPr/>
          <p:nvPr/>
        </p:nvSpPr>
        <p:spPr>
          <a:xfrm>
            <a:off x="2128680" y="128592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5" name="Text Box 10"/>
          <p:cNvSpPr/>
          <p:nvPr/>
        </p:nvSpPr>
        <p:spPr>
          <a:xfrm>
            <a:off x="3057480" y="2071800"/>
            <a:ext cx="45007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6" name="Rectangle 3"/>
          <p:cNvSpPr/>
          <p:nvPr/>
        </p:nvSpPr>
        <p:spPr>
          <a:xfrm>
            <a:off x="5629320" y="271476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2"/>
          <p:cNvPicPr/>
          <p:nvPr/>
        </p:nvPicPr>
        <p:blipFill>
          <a:blip r:embed="rId3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F0DBD0-AF2F-49EC-947E-297128B08BD5}"/>
              </a:ext>
            </a:extLst>
          </p:cNvPr>
          <p:cNvSpPr/>
          <p:nvPr/>
        </p:nvSpPr>
        <p:spPr>
          <a:xfrm>
            <a:off x="361950" y="304800"/>
            <a:ext cx="1771650" cy="4572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XÚC XAC XUC X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1" name="Rectangle 1"/>
          <p:cNvSpPr/>
          <p:nvPr/>
        </p:nvSpPr>
        <p:spPr>
          <a:xfrm>
            <a:off x="1077304" y="2057400"/>
            <a:ext cx="8276390" cy="21469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66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VẬN ĐỘNG CƠ THỂ</a:t>
            </a:r>
            <a:endParaRPr lang="en-US" sz="6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/>
          <p:cNvPicPr/>
          <p:nvPr/>
        </p:nvPicPr>
        <p:blipFill>
          <a:blip r:embed="rId3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470052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85582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320040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805824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320040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7986600" y="49291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277164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2" descr="D:\GIÁO ÁN 1 2020-2021\HÌNH SOẠN GIÁO ÁN\BỘ GÕ CƠ THỂ\Picture5 - Copy (2).png"/>
          <p:cNvPicPr/>
          <p:nvPr/>
        </p:nvPicPr>
        <p:blipFill>
          <a:blip r:embed="rId4"/>
          <a:stretch/>
        </p:blipFill>
        <p:spPr>
          <a:xfrm>
            <a:off x="777240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2" descr="D:\GIÁO ÁN 1 2020-2021\HÌNH SOẠN GIÁO ÁN\BỘ GÕ CƠ THỂ\han.png"/>
          <p:cNvPicPr/>
          <p:nvPr/>
        </p:nvPicPr>
        <p:blipFill>
          <a:blip r:embed="rId5"/>
          <a:stretch/>
        </p:blipFill>
        <p:spPr>
          <a:xfrm>
            <a:off x="2914560" y="218916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3772080" y="2181240"/>
            <a:ext cx="653760" cy="425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2" descr="D:\GIÁO ÁN 1 2020-2021\HÌNH SOẠN GIÁO ÁN\BỘ GÕ CƠ THỂ\han.png"/>
          <p:cNvPicPr/>
          <p:nvPr/>
        </p:nvPicPr>
        <p:blipFill>
          <a:blip r:embed="rId5"/>
          <a:stretch/>
        </p:blipFill>
        <p:spPr>
          <a:xfrm>
            <a:off x="6700680" y="217476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7558200" y="2181240"/>
            <a:ext cx="653760" cy="42552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2" descr="D:\GIÁO ÁN 1 2020-2021\HÌNH SOẠN GIÁO ÁN\BỘ GÕ CƠ THỂ\han.png"/>
          <p:cNvPicPr/>
          <p:nvPr/>
        </p:nvPicPr>
        <p:blipFill>
          <a:blip r:embed="rId5"/>
          <a:stretch/>
        </p:blipFill>
        <p:spPr>
          <a:xfrm>
            <a:off x="914400" y="354636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1974960" y="357192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2" descr="D:\GIÁO ÁN 1 2020-2021\HÌNH SOẠN GIÁO ÁN\BỘ GÕ CƠ THỂ\han.png"/>
          <p:cNvPicPr/>
          <p:nvPr/>
        </p:nvPicPr>
        <p:blipFill>
          <a:blip r:embed="rId5"/>
          <a:stretch/>
        </p:blipFill>
        <p:spPr>
          <a:xfrm>
            <a:off x="5343480" y="361800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6986520" y="357192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2" descr="D:\GIÁO ÁN 1 2020-2021\HÌNH SOẠN GIÁO ÁN\BỘ GÕ CƠ THỂ\han.png"/>
          <p:cNvPicPr/>
          <p:nvPr/>
        </p:nvPicPr>
        <p:blipFill>
          <a:blip r:embed="rId5"/>
          <a:stretch/>
        </p:blipFill>
        <p:spPr>
          <a:xfrm>
            <a:off x="843120" y="5008680"/>
            <a:ext cx="653760" cy="42516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1974960" y="5000760"/>
            <a:ext cx="654120" cy="42516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2" descr="D:\GIÁO ÁN 1 2020-2021\HÌNH SOẠN GIÁO ÁN\BỘ GÕ CƠ THỂ\han.png"/>
          <p:cNvPicPr/>
          <p:nvPr/>
        </p:nvPicPr>
        <p:blipFill>
          <a:blip r:embed="rId5"/>
          <a:stretch/>
        </p:blipFill>
        <p:spPr>
          <a:xfrm>
            <a:off x="5843520" y="499428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6904080" y="5000760"/>
            <a:ext cx="654120" cy="42516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2" descr="D:\GIÁO ÁN 1 2020-2021\HÌNH SOẠN GIÁO ÁN\BỘ GÕ CƠ THỂ\han.png"/>
          <p:cNvPicPr/>
          <p:nvPr/>
        </p:nvPicPr>
        <p:blipFill>
          <a:blip r:embed="rId5"/>
          <a:stretch/>
        </p:blipFill>
        <p:spPr>
          <a:xfrm>
            <a:off x="831960" y="643248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1832040" y="642456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2" descr="D:\GIÁO ÁN 1 2020-2021\HÌNH SOẠN GIÁO ÁN\BỘ GÕ CƠ THỂ\han.png"/>
          <p:cNvPicPr/>
          <p:nvPr/>
        </p:nvPicPr>
        <p:blipFill>
          <a:blip r:embed="rId5"/>
          <a:stretch/>
        </p:blipFill>
        <p:spPr>
          <a:xfrm>
            <a:off x="4772160" y="6440400"/>
            <a:ext cx="653760" cy="4255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6546960" y="6432480"/>
            <a:ext cx="654120" cy="425520"/>
          </a:xfrm>
          <a:prstGeom prst="rect">
            <a:avLst/>
          </a:prstGeom>
          <a:ln w="0"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2A2A52B-377D-4187-BE36-035585A4CAC0}"/>
              </a:ext>
            </a:extLst>
          </p:cNvPr>
          <p:cNvSpPr/>
          <p:nvPr/>
        </p:nvSpPr>
        <p:spPr>
          <a:xfrm>
            <a:off x="361950" y="304800"/>
            <a:ext cx="1771650" cy="4572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XÚC XAC XUC X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52" name="Rectangle 1"/>
          <p:cNvSpPr/>
          <p:nvPr/>
        </p:nvSpPr>
        <p:spPr>
          <a:xfrm>
            <a:off x="1733400" y="2714760"/>
            <a:ext cx="74617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THEO SẮC THÁI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TO – NHỎ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2"/>
          <p:cNvPicPr/>
          <p:nvPr/>
        </p:nvPicPr>
        <p:blipFill>
          <a:blip r:embed="rId3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4">
            <a:lum contrast="30000"/>
          </a:blip>
          <a:srcRect l="10547" t="11717" r="10937" b="10937"/>
          <a:stretch/>
        </p:blipFill>
        <p:spPr>
          <a:xfrm>
            <a:off x="1486080" y="1857240"/>
            <a:ext cx="428400" cy="42228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4">
            <a:lum contrast="30000"/>
          </a:blip>
          <a:srcRect l="10547" t="11717" r="10937" b="10937"/>
          <a:stretch/>
        </p:blipFill>
        <p:spPr>
          <a:xfrm>
            <a:off x="9201240" y="1785960"/>
            <a:ext cx="531720" cy="64296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4">
            <a:lum contrast="30000"/>
          </a:blip>
          <a:srcRect l="10547" t="11717" r="10937" b="10937"/>
          <a:stretch/>
        </p:blipFill>
        <p:spPr>
          <a:xfrm>
            <a:off x="8986680" y="3143160"/>
            <a:ext cx="581040" cy="7462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4">
            <a:lum contrast="30000"/>
          </a:blip>
          <a:srcRect l="10547" t="11717" r="10937" b="10937"/>
          <a:stretch/>
        </p:blipFill>
        <p:spPr>
          <a:xfrm>
            <a:off x="9058320" y="4643280"/>
            <a:ext cx="428760" cy="422280"/>
          </a:xfrm>
          <a:prstGeom prst="rect">
            <a:avLst/>
          </a:prstGeom>
          <a:ln w="0"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6C1B9F-8C37-47FB-B2B1-118507ABE9CB}"/>
              </a:ext>
            </a:extLst>
          </p:cNvPr>
          <p:cNvSpPr/>
          <p:nvPr/>
        </p:nvSpPr>
        <p:spPr>
          <a:xfrm>
            <a:off x="361950" y="304800"/>
            <a:ext cx="1771650" cy="4572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XÚC XAC XUC X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7104</TotalTime>
  <Words>106</Words>
  <Application>Microsoft Macintosh PowerPoint</Application>
  <PresentationFormat>Custom</PresentationFormat>
  <Paragraphs>31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Cambria</vt:lpstr>
      <vt:lpstr>Constantia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Microsoft Office User</cp:lastModifiedBy>
  <cp:revision>604</cp:revision>
  <dcterms:created xsi:type="dcterms:W3CDTF">2010-04-30T20:19:48Z</dcterms:created>
  <dcterms:modified xsi:type="dcterms:W3CDTF">2023-02-12T15:08:40Z</dcterms:modified>
  <dc:language>en-US</dc:language>
</cp:coreProperties>
</file>