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4"/>
  </p:normalViewPr>
  <p:slideViewPr>
    <p:cSldViewPr>
      <p:cViewPr varScale="1">
        <p:scale>
          <a:sx n="94" d="100"/>
          <a:sy n="94" d="100"/>
        </p:scale>
        <p:origin x="1088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A81A45D-A533-44FB-8C8D-CC6C3DF96FA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image" Target="../media/image2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jpe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8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12235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Nguyễn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T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Phương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</a:t>
            </a: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Hạnh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762000" y="-6480"/>
            <a:ext cx="9829800" cy="68644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9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Liên hệ giáo dục: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85640" y="1643040"/>
            <a:ext cx="9786960" cy="395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6"/>
          <a:srcRect l="3029" r="10792"/>
          <a:stretch/>
        </p:blipFill>
        <p:spPr>
          <a:xfrm>
            <a:off x="6607980" y="2000160"/>
            <a:ext cx="387180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07BCF6-BF0E-4DB9-8A3A-18F7E6582971}"/>
              </a:ext>
            </a:extLst>
          </p:cNvPr>
          <p:cNvSpPr/>
          <p:nvPr/>
        </p:nvSpPr>
        <p:spPr>
          <a:xfrm>
            <a:off x="4521960" y="3230647"/>
            <a:ext cx="96444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A1308-C203-418A-AE8C-E2AF0B9EDE4E}"/>
              </a:ext>
            </a:extLst>
          </p:cNvPr>
          <p:cNvSpPr/>
          <p:nvPr/>
        </p:nvSpPr>
        <p:spPr>
          <a:xfrm>
            <a:off x="6100783" y="4481648"/>
            <a:ext cx="96444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SFS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EFGEG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8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00200" y="2214720"/>
            <a:ext cx="9205800" cy="3286080"/>
          </a:xfrm>
          <a:prstGeom prst="rect">
            <a:avLst/>
          </a:prstGeom>
          <a:ln w="0">
            <a:noFill/>
          </a:ln>
        </p:spPr>
      </p:pic>
      <p:sp>
        <p:nvSpPr>
          <p:cNvPr id="242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phân biệt 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2791835"/>
            <a:ext cx="609600" cy="609600"/>
          </a:xfrm>
          <a:prstGeom prst="rect">
            <a:avLst/>
          </a:prstGeom>
        </p:spPr>
      </p:pic>
      <p:pic>
        <p:nvPicPr>
          <p:cNvPr id="7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8" descr="D:\GIÁO ÁN 1 2020-2021\HÌNH SOẠN GIÁO ÁN\Vận dụng sáng tạo\Dài ngắn\Dài ngắn 2 - Copy.jpg"/>
          <p:cNvPicPr/>
          <p:nvPr/>
        </p:nvPicPr>
        <p:blipFill>
          <a:blip r:embed="rId4">
            <a:lum contrast="30000"/>
          </a:blip>
          <a:srcRect l="9367" t="26866" r="30766" b="39758"/>
          <a:stretch/>
        </p:blipFill>
        <p:spPr>
          <a:xfrm>
            <a:off x="485640" y="2000160"/>
            <a:ext cx="10001520" cy="2143080"/>
          </a:xfrm>
          <a:prstGeom prst="rect">
            <a:avLst/>
          </a:prstGeom>
          <a:ln w="0">
            <a:noFill/>
          </a:ln>
        </p:spPr>
      </p:pic>
      <p:sp>
        <p:nvSpPr>
          <p:cNvPr id="24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 descr="C:\Users\admin\Pictures\39647047.jpg"/>
          <p:cNvPicPr/>
          <p:nvPr/>
        </p:nvPicPr>
        <p:blipFill>
          <a:blip r:embed="rId5"/>
          <a:srcRect r="62504" b="53134"/>
          <a:stretch/>
        </p:blipFill>
        <p:spPr>
          <a:xfrm>
            <a:off x="2486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C:\Users\admin\Pictures\39647047.jpg"/>
          <p:cNvPicPr/>
          <p:nvPr/>
        </p:nvPicPr>
        <p:blipFill>
          <a:blip r:embed="rId5"/>
          <a:srcRect r="62504" b="53134"/>
          <a:stretch/>
        </p:blipFill>
        <p:spPr>
          <a:xfrm>
            <a:off x="4772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C:\Users\admin\Pictures\39647047.jpg"/>
          <p:cNvPicPr/>
          <p:nvPr/>
        </p:nvPicPr>
        <p:blipFill>
          <a:blip r:embed="rId5"/>
          <a:srcRect r="62504" b="53134"/>
          <a:stretch/>
        </p:blipFill>
        <p:spPr>
          <a:xfrm>
            <a:off x="805824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C:\Users\admin\Pictures\39647047.jpg"/>
          <p:cNvPicPr/>
          <p:nvPr/>
        </p:nvPicPr>
        <p:blipFill>
          <a:blip r:embed="rId6"/>
          <a:srcRect l="62504" b="53134"/>
          <a:stretch/>
        </p:blipFill>
        <p:spPr>
          <a:xfrm>
            <a:off x="3629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C:\Users\admin\Pictures\39647047.jpg"/>
          <p:cNvPicPr/>
          <p:nvPr/>
        </p:nvPicPr>
        <p:blipFill>
          <a:blip r:embed="rId6"/>
          <a:srcRect l="62504" b="53134"/>
          <a:stretch/>
        </p:blipFill>
        <p:spPr>
          <a:xfrm>
            <a:off x="5915160" y="3857760"/>
            <a:ext cx="1257120" cy="1571400"/>
          </a:xfrm>
          <a:prstGeom prst="rect">
            <a:avLst/>
          </a:prstGeom>
          <a:ln w="0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F2BA66-4ABD-41E6-88D2-BC8464124BA9}"/>
              </a:ext>
            </a:extLst>
          </p:cNvPr>
          <p:cNvSpPr/>
          <p:nvPr/>
        </p:nvSpPr>
        <p:spPr>
          <a:xfrm>
            <a:off x="8058240" y="246255"/>
            <a:ext cx="96444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SFS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8" descr="D:\GIÁO ÁN 1 2020-2021\HÌNH SOẠN GIÁO ÁN\Vận dụng sáng tạo\Dài ngắn\Dài ngắn 2 - Copy.jpg"/>
          <p:cNvPicPr/>
          <p:nvPr/>
        </p:nvPicPr>
        <p:blipFill>
          <a:blip r:embed="rId4">
            <a:lum contrast="30000"/>
          </a:blip>
          <a:srcRect l="9367" t="63433" r="4919"/>
          <a:stretch/>
        </p:blipFill>
        <p:spPr>
          <a:xfrm>
            <a:off x="700200" y="2071800"/>
            <a:ext cx="9715320" cy="1643040"/>
          </a:xfrm>
          <a:prstGeom prst="rect">
            <a:avLst/>
          </a:prstGeom>
          <a:ln w="0">
            <a:noFill/>
          </a:ln>
        </p:spPr>
      </p:pic>
      <p:sp>
        <p:nvSpPr>
          <p:cNvPr id="25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4"/>
          <p:cNvPicPr/>
          <p:nvPr/>
        </p:nvPicPr>
        <p:blipFill>
          <a:blip r:embed="rId5"/>
          <a:srcRect l="20245" t="26646" r="68309" b="48911"/>
          <a:stretch/>
        </p:blipFill>
        <p:spPr>
          <a:xfrm>
            <a:off x="1414440" y="3643200"/>
            <a:ext cx="928800" cy="12859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4"/>
          <p:cNvPicPr/>
          <p:nvPr/>
        </p:nvPicPr>
        <p:blipFill>
          <a:blip r:embed="rId6"/>
          <a:srcRect l="78252" t="26644" r="11832" b="48913"/>
          <a:stretch/>
        </p:blipFill>
        <p:spPr>
          <a:xfrm>
            <a:off x="4700520" y="385776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"/>
          <p:cNvPicPr/>
          <p:nvPr/>
        </p:nvPicPr>
        <p:blipFill>
          <a:blip r:embed="rId7"/>
          <a:srcRect l="32458" t="26646" r="58391" b="48911"/>
          <a:stretch/>
        </p:blipFill>
        <p:spPr>
          <a:xfrm>
            <a:off x="2414520" y="3714840"/>
            <a:ext cx="714600" cy="1143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4"/>
          <p:cNvPicPr/>
          <p:nvPr/>
        </p:nvPicPr>
        <p:blipFill>
          <a:blip r:embed="rId8"/>
          <a:srcRect l="42380" t="28170" r="48469" b="50435"/>
          <a:stretch/>
        </p:blipFill>
        <p:spPr>
          <a:xfrm>
            <a:off x="3170160" y="3857760"/>
            <a:ext cx="673200" cy="10000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9"/>
          <a:srcRect l="51536" t="26644" r="39308" b="50441"/>
          <a:stretch/>
        </p:blipFill>
        <p:spPr>
          <a:xfrm>
            <a:off x="3871800" y="3786120"/>
            <a:ext cx="685800" cy="10000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/>
          <p:cNvPicPr/>
          <p:nvPr/>
        </p:nvPicPr>
        <p:blipFill>
          <a:blip r:embed="rId10"/>
          <a:srcRect l="42381" t="28173" r="48468" b="50440"/>
          <a:stretch/>
        </p:blipFill>
        <p:spPr>
          <a:xfrm>
            <a:off x="5629320" y="3857760"/>
            <a:ext cx="673200" cy="928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"/>
          <p:cNvPicPr/>
          <p:nvPr/>
        </p:nvPicPr>
        <p:blipFill>
          <a:blip r:embed="rId10"/>
          <a:srcRect l="42381" t="28173" r="48468" b="50440"/>
          <a:stretch/>
        </p:blipFill>
        <p:spPr>
          <a:xfrm>
            <a:off x="7701120" y="3857760"/>
            <a:ext cx="672840" cy="928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4"/>
          <p:cNvPicPr/>
          <p:nvPr/>
        </p:nvPicPr>
        <p:blipFill>
          <a:blip r:embed="rId6"/>
          <a:srcRect l="78252" t="26644" r="11832" b="48913"/>
          <a:stretch/>
        </p:blipFill>
        <p:spPr>
          <a:xfrm>
            <a:off x="6772320" y="3857760"/>
            <a:ext cx="714240" cy="10000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4"/>
          <p:cNvPicPr/>
          <p:nvPr/>
        </p:nvPicPr>
        <p:blipFill>
          <a:blip r:embed="rId6"/>
          <a:srcRect l="78252" t="26644" r="11832" b="48913"/>
          <a:stretch/>
        </p:blipFill>
        <p:spPr>
          <a:xfrm>
            <a:off x="8986680" y="3786120"/>
            <a:ext cx="714600" cy="1000080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07563F-FC08-45C5-9BCA-0BE1F70BDB9B}"/>
              </a:ext>
            </a:extLst>
          </p:cNvPr>
          <p:cNvSpPr/>
          <p:nvPr/>
        </p:nvSpPr>
        <p:spPr>
          <a:xfrm>
            <a:off x="8022240" y="231863"/>
            <a:ext cx="96444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EFGEG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4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5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4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4C9901-F865-475D-8937-42452CB91FB5}"/>
              </a:ext>
            </a:extLst>
          </p:cNvPr>
          <p:cNvSpPr/>
          <p:nvPr/>
        </p:nvSpPr>
        <p:spPr>
          <a:xfrm>
            <a:off x="8001000" y="194742"/>
            <a:ext cx="96444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VÀ VẬN ĐỘNG CÙNG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Text Box 9"/>
          <p:cNvSpPr/>
          <p:nvPr/>
        </p:nvSpPr>
        <p:spPr>
          <a:xfrm>
            <a:off x="557280" y="1071720"/>
            <a:ext cx="40860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0"/>
          <p:cNvSpPr/>
          <p:nvPr/>
        </p:nvSpPr>
        <p:spPr>
          <a:xfrm>
            <a:off x="2843280" y="1525680"/>
            <a:ext cx="6072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Text Box 9"/>
          <p:cNvSpPr/>
          <p:nvPr/>
        </p:nvSpPr>
        <p:spPr>
          <a:xfrm>
            <a:off x="628560" y="19447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Text Box 10"/>
          <p:cNvSpPr/>
          <p:nvPr/>
        </p:nvSpPr>
        <p:spPr>
          <a:xfrm>
            <a:off x="3129120" y="2214720"/>
            <a:ext cx="46432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714760"/>
            <a:ext cx="8643960" cy="288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9560" y="1542960"/>
                    <a:ext cx="186120" cy="104040"/>
                    <a:chOff x="9169560" y="1542960"/>
                    <a:chExt cx="186120" cy="1040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9560" y="1542960"/>
                      <a:ext cx="1861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84680" y="1561320"/>
                      <a:ext cx="1558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8840" y="1542960"/>
                    <a:ext cx="193680" cy="104040"/>
                    <a:chOff x="8808840" y="1542960"/>
                    <a:chExt cx="193680" cy="1040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8840" y="1542960"/>
                      <a:ext cx="19368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6840" y="1561320"/>
                      <a:ext cx="157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501400" y="1542960"/>
                    <a:ext cx="178200" cy="104040"/>
                    <a:chOff x="8501400" y="1542960"/>
                    <a:chExt cx="178200" cy="1040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501400" y="1542960"/>
                      <a:ext cx="17820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15800" y="156132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5680" y="1542960"/>
                    <a:ext cx="192240" cy="104040"/>
                    <a:chOff x="8185680" y="1542960"/>
                    <a:chExt cx="192240" cy="1040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5680" y="1542960"/>
                      <a:ext cx="19224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203680" y="1561320"/>
                      <a:ext cx="1562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3308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57360" y="1542960"/>
                    <a:ext cx="183960" cy="104040"/>
                    <a:chOff x="7857360" y="1542960"/>
                    <a:chExt cx="183960" cy="1040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7360" y="1542960"/>
                      <a:ext cx="1839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72120" y="156132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15000" y="1544760"/>
                    <a:ext cx="206280" cy="101880"/>
                    <a:chOff x="7515000" y="1544760"/>
                    <a:chExt cx="2062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5000" y="1544760"/>
                      <a:ext cx="206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3408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10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202160" y="1544760"/>
                    <a:ext cx="169920" cy="101880"/>
                    <a:chOff x="72021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21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154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56560" y="1544760"/>
                    <a:ext cx="166320" cy="101880"/>
                    <a:chOff x="68565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65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716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51280" y="1544760"/>
                    <a:ext cx="192240" cy="101880"/>
                    <a:chOff x="6551280" y="1544760"/>
                    <a:chExt cx="1922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1280" y="1544760"/>
                      <a:ext cx="192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66040" y="1562760"/>
                      <a:ext cx="160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25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204600" y="1544760"/>
                    <a:ext cx="214920" cy="101880"/>
                    <a:chOff x="6204600" y="1544760"/>
                    <a:chExt cx="21492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04600" y="1544760"/>
                      <a:ext cx="214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23680" y="1562760"/>
                      <a:ext cx="174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31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82040" y="1544760"/>
                    <a:ext cx="210600" cy="101880"/>
                    <a:chOff x="5882040" y="1544760"/>
                    <a:chExt cx="21060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204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824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390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1160"/>
                    <a:ext cx="218160" cy="105120"/>
                    <a:chOff x="5598720" y="1541160"/>
                    <a:chExt cx="218160" cy="1051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1160"/>
                      <a:ext cx="21816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59520"/>
                      <a:ext cx="177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300280" y="1541160"/>
                    <a:ext cx="195480" cy="105120"/>
                    <a:chOff x="5300280" y="1541160"/>
                    <a:chExt cx="195480" cy="1051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0280" y="1541160"/>
                      <a:ext cx="1954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6120" y="1559520"/>
                      <a:ext cx="1634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718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81680" y="1541160"/>
                    <a:ext cx="181440" cy="105120"/>
                    <a:chOff x="4981680" y="1541160"/>
                    <a:chExt cx="181440" cy="1051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1680" y="1541160"/>
                      <a:ext cx="1814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8600" y="1559520"/>
                      <a:ext cx="1472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449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7600" y="1541160"/>
                    <a:ext cx="188280" cy="105120"/>
                    <a:chOff x="4647600" y="1541160"/>
                    <a:chExt cx="188280" cy="1051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600" y="1541160"/>
                      <a:ext cx="1882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62720" y="1559520"/>
                      <a:ext cx="1576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014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6400" y="1541160"/>
                    <a:ext cx="195840" cy="105120"/>
                    <a:chOff x="4316400" y="1541160"/>
                    <a:chExt cx="195840" cy="1051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400" y="1541160"/>
                      <a:ext cx="1958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34400" y="155952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06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4003920" y="1543320"/>
                    <a:ext cx="175320" cy="102960"/>
                    <a:chOff x="4003920" y="1543320"/>
                    <a:chExt cx="1753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3920" y="1543320"/>
                      <a:ext cx="175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796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61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54000" y="1543320"/>
                    <a:ext cx="198360" cy="102960"/>
                    <a:chOff x="3654000" y="1543320"/>
                    <a:chExt cx="1983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4000" y="1543320"/>
                      <a:ext cx="198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72000" y="1560960"/>
                      <a:ext cx="160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85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35040" y="1543320"/>
                    <a:ext cx="193320" cy="102960"/>
                    <a:chOff x="3335040" y="1543320"/>
                    <a:chExt cx="1933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5040" y="1543320"/>
                      <a:ext cx="193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50160" y="156096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395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26520" y="1543320"/>
                    <a:ext cx="174960" cy="102960"/>
                    <a:chOff x="3026520" y="1543320"/>
                    <a:chExt cx="1749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6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42360" y="1560960"/>
                      <a:ext cx="142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26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8640" y="1543320"/>
                    <a:ext cx="168840" cy="102960"/>
                    <a:chOff x="2708640" y="1543320"/>
                    <a:chExt cx="16884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8640" y="1543320"/>
                      <a:ext cx="168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21600" y="1560960"/>
                      <a:ext cx="141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29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5920" y="1543320"/>
                    <a:ext cx="184680" cy="102960"/>
                    <a:chOff x="2365920" y="1543320"/>
                    <a:chExt cx="18468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592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824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48" descr="D:\GIÁO ÁN 1 2020-2021\HÌNH SOẠN GIÁO ÁN\Nhạc cụ\Thanh phách.jpg"/>
          <p:cNvPicPr/>
          <p:nvPr/>
        </p:nvPicPr>
        <p:blipFill>
          <a:blip r:embed="rId15"/>
          <a:srcRect l="43743" t="15153" r="37956" b="74745"/>
          <a:stretch/>
        </p:blipFill>
        <p:spPr>
          <a:xfrm>
            <a:off x="3986280" y="2286000"/>
            <a:ext cx="3949560" cy="3071880"/>
          </a:xfrm>
          <a:prstGeom prst="rect">
            <a:avLst/>
          </a:prstGeom>
          <a:ln w="0">
            <a:noFill/>
          </a:ln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94CC09B0-13EE-47E8-B106-32EBABE27963}"/>
              </a:ext>
            </a:extLst>
          </p:cNvPr>
          <p:cNvSpPr/>
          <p:nvPr/>
        </p:nvSpPr>
        <p:spPr>
          <a:xfrm>
            <a:off x="2053800" y="1825828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spid="2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06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Text Box 10"/>
          <p:cNvSpPr/>
          <p:nvPr/>
        </p:nvSpPr>
        <p:spPr>
          <a:xfrm>
            <a:off x="628560" y="1565280"/>
            <a:ext cx="971568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238480"/>
            <a:ext cx="8643960" cy="335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 descr="Ca hát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144080" cy="458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700" y="-44580"/>
            <a:ext cx="9372600" cy="686448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 descr="D:\GIÁO ÁN 1 2020-2021\HÌNH SOẠN GIÁO ÁN\Thường thức âm nhạc\trống cái\Cô giáo dạy các bạn biết về trống cái_HTS - Copy.png"/>
          <p:cNvPicPr/>
          <p:nvPr/>
        </p:nvPicPr>
        <p:blipFill>
          <a:blip r:embed="rId2"/>
          <a:srcRect r="8332"/>
          <a:stretch/>
        </p:blipFill>
        <p:spPr>
          <a:xfrm>
            <a:off x="0" y="0"/>
            <a:ext cx="10758600" cy="68580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2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Callout 4"/>
          <p:cNvSpPr/>
          <p:nvPr/>
        </p:nvSpPr>
        <p:spPr>
          <a:xfrm>
            <a:off x="200160" y="285840"/>
            <a:ext cx="4429080" cy="2357280"/>
          </a:xfrm>
          <a:prstGeom prst="wedgeEllipseCallout">
            <a:avLst>
              <a:gd name="adj1" fmla="val 72925"/>
              <a:gd name="adj2" fmla="val 14050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Kể chuyện theo tranh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7773</TotalTime>
  <Words>102</Words>
  <Application>Microsoft Macintosh PowerPoint</Application>
  <PresentationFormat>Custom</PresentationFormat>
  <Paragraphs>28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Microsoft Office User</cp:lastModifiedBy>
  <cp:revision>645</cp:revision>
  <dcterms:created xsi:type="dcterms:W3CDTF">2010-04-30T20:19:48Z</dcterms:created>
  <dcterms:modified xsi:type="dcterms:W3CDTF">2023-02-12T15:17:12Z</dcterms:modified>
  <dc:language>en-US</dc:language>
</cp:coreProperties>
</file>